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7268" r:id="rId3"/>
    <p:sldId id="7269" r:id="rId5"/>
    <p:sldId id="7242" r:id="rId6"/>
    <p:sldId id="3134" r:id="rId7"/>
    <p:sldId id="2194" r:id="rId8"/>
    <p:sldId id="2188" r:id="rId9"/>
    <p:sldId id="3567" r:id="rId10"/>
    <p:sldId id="7292" r:id="rId11"/>
    <p:sldId id="3124" r:id="rId12"/>
    <p:sldId id="3174" r:id="rId13"/>
    <p:sldId id="2282" r:id="rId14"/>
    <p:sldId id="7293" r:id="rId15"/>
    <p:sldId id="3536" r:id="rId16"/>
    <p:sldId id="3209" r:id="rId17"/>
    <p:sldId id="2537" r:id="rId18"/>
    <p:sldId id="7294" r:id="rId19"/>
    <p:sldId id="7134" r:id="rId20"/>
    <p:sldId id="3480" r:id="rId21"/>
    <p:sldId id="3163" r:id="rId22"/>
    <p:sldId id="7295" r:id="rId23"/>
    <p:sldId id="7296"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BDBA7"/>
    <a:srgbClr val="CEBB03"/>
    <a:srgbClr val="A9EED6"/>
    <a:srgbClr val="005E04"/>
    <a:srgbClr val="252026"/>
    <a:srgbClr val="B9965A"/>
    <a:srgbClr val="8E6D48"/>
    <a:srgbClr val="F3EFEC"/>
    <a:srgbClr val="F2EEEB"/>
    <a:srgbClr val="F2ED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55" autoAdjust="0"/>
  </p:normalViewPr>
  <p:slideViewPr>
    <p:cSldViewPr snapToGrid="0">
      <p:cViewPr varScale="1">
        <p:scale>
          <a:sx n="81" d="100"/>
          <a:sy n="81" d="100"/>
        </p:scale>
        <p:origin x="378" y="96"/>
      </p:cViewPr>
      <p:guideLst>
        <p:guide orient="horz" pos="2160"/>
        <p:guide pos="383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19050" cap="rnd" cmpd="sng" algn="ctr">
              <a:solidFill>
                <a:schemeClr val="accent1"/>
              </a:solidFill>
              <a:prstDash val="solid"/>
              <a:round/>
            </a:ln>
          </c:spPr>
          <c:marker>
            <c:symbol val="circle"/>
            <c:size val="5"/>
            <c:spPr>
              <a:ln w="19050" cap="flat" cmpd="sng" algn="ctr">
                <a:solidFill>
                  <a:schemeClr val="accent1"/>
                </a:solidFill>
                <a:prstDash val="solid"/>
                <a:round/>
              </a:ln>
            </c:spPr>
          </c:marker>
          <c:dLbls>
            <c:delete val="1"/>
          </c:dLbls>
          <c:val>
            <c:numRef>
              <c:f>Sheet1!$B$2:$B$9</c:f>
              <c:numCache>
                <c:formatCode>General</c:formatCode>
                <c:ptCount val="8"/>
                <c:pt idx="0">
                  <c:v>0</c:v>
                </c:pt>
                <c:pt idx="1">
                  <c:v>1</c:v>
                </c:pt>
                <c:pt idx="2">
                  <c:v>2</c:v>
                </c:pt>
                <c:pt idx="3">
                  <c:v>1</c:v>
                </c:pt>
                <c:pt idx="4">
                  <c:v>4</c:v>
                </c:pt>
                <c:pt idx="5">
                  <c:v>2</c:v>
                </c:pt>
                <c:pt idx="6">
                  <c:v>3</c:v>
                </c:pt>
                <c:pt idx="7">
                  <c:v>5</c:v>
                </c:pt>
              </c:numCache>
            </c:numRef>
          </c:val>
          <c:smooth val="0"/>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c:ext uri="{02D57815-91ED-43cb-92C2-25804820EDAC}">
                        <c15:formulaRef>
                          <c15:sqref>Sheet1!$A$2:$A$9</c15:sqref>
                        </c15:formulaRef>
                      </c:ext>
                    </c:extLst>
                    <c:numCache>
                      <c:formatCode>General</c:formatCode>
                      <c:ptCount val="8"/>
                      <c:pt idx="0">
                        <c:v>1</c:v>
                      </c:pt>
                      <c:pt idx="1">
                        <c:v>2</c:v>
                      </c:pt>
                      <c:pt idx="2">
                        <c:v>3</c:v>
                      </c:pt>
                      <c:pt idx="3">
                        <c:v>4</c:v>
                      </c:pt>
                      <c:pt idx="4">
                        <c:v>5</c:v>
                      </c:pt>
                      <c:pt idx="5">
                        <c:v>6</c:v>
                      </c:pt>
                      <c:pt idx="6">
                        <c:v>7</c:v>
                      </c:pt>
                      <c:pt idx="7">
                        <c:v>8</c:v>
                      </c:pt>
                    </c:numCache>
                  </c:numRef>
                </c15:cat>
              </c15:filteredCategoryTitle>
            </c:ext>
          </c:extLst>
        </c:ser>
        <c:ser>
          <c:idx val="1"/>
          <c:order val="1"/>
          <c:spPr>
            <a:ln w="19050" cap="rnd" cmpd="sng" algn="ctr">
              <a:solidFill>
                <a:schemeClr val="accent2"/>
              </a:solidFill>
              <a:prstDash val="solid"/>
              <a:round/>
            </a:ln>
          </c:spPr>
          <c:marker>
            <c:symbol val="circle"/>
            <c:size val="5"/>
            <c:spPr>
              <a:ln w="19050" cap="flat" cmpd="sng" algn="ctr">
                <a:solidFill>
                  <a:schemeClr val="accent2"/>
                </a:solidFill>
                <a:prstDash val="solid"/>
                <a:round/>
              </a:ln>
            </c:spPr>
          </c:marker>
          <c:dLbls>
            <c:delete val="1"/>
          </c:dLbls>
          <c:val>
            <c:numRef>
              <c:f>Sheet1!$C$2:$C$9</c:f>
              <c:numCache>
                <c:formatCode>General</c:formatCode>
                <c:ptCount val="8"/>
                <c:pt idx="0">
                  <c:v>1.2</c:v>
                </c:pt>
                <c:pt idx="1">
                  <c:v>2</c:v>
                </c:pt>
                <c:pt idx="2">
                  <c:v>2.5</c:v>
                </c:pt>
                <c:pt idx="3">
                  <c:v>3</c:v>
                </c:pt>
                <c:pt idx="4">
                  <c:v>2.5</c:v>
                </c:pt>
                <c:pt idx="5">
                  <c:v>4</c:v>
                </c:pt>
                <c:pt idx="6">
                  <c:v>2</c:v>
                </c:pt>
                <c:pt idx="7">
                  <c:v>6</c:v>
                </c:pt>
              </c:numCache>
            </c:numRef>
          </c:val>
          <c:smooth val="0"/>
          <c:extLst>
            <c:ext xmlns:c15="http://schemas.microsoft.com/office/drawing/2012/chart" uri="{02D57815-91ED-43cb-92C2-25804820EDAC}">
              <c15:filteredSeriesTitle>
                <c15:tx>
                  <c:strRef>
                    <c:extLs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numRef>
                    <c:extLst>
                      <c:ext uri="{02D57815-91ED-43cb-92C2-25804820EDAC}">
                        <c15:formulaRef>
                          <c15:sqref>Sheet1!$A$2:$A$9</c15:sqref>
                        </c15:formulaRef>
                      </c:ext>
                    </c:extLst>
                    <c:numCache>
                      <c:formatCode>General</c:formatCode>
                      <c:ptCount val="8"/>
                      <c:pt idx="0">
                        <c:v>1</c:v>
                      </c:pt>
                      <c:pt idx="1">
                        <c:v>2</c:v>
                      </c:pt>
                      <c:pt idx="2">
                        <c:v>3</c:v>
                      </c:pt>
                      <c:pt idx="3">
                        <c:v>4</c:v>
                      </c:pt>
                      <c:pt idx="4">
                        <c:v>5</c:v>
                      </c:pt>
                      <c:pt idx="5">
                        <c:v>6</c:v>
                      </c:pt>
                      <c:pt idx="6">
                        <c:v>7</c:v>
                      </c:pt>
                      <c:pt idx="7">
                        <c:v>8</c:v>
                      </c:pt>
                    </c:numCache>
                  </c:numRef>
                </c15:cat>
              </c15:filteredCategoryTitle>
            </c:ext>
          </c:extLst>
        </c:ser>
        <c:ser>
          <c:idx val="2"/>
          <c:order val="2"/>
          <c:spPr>
            <a:ln w="19050" cap="rnd" cmpd="sng" algn="ctr">
              <a:solidFill>
                <a:schemeClr val="accent3"/>
              </a:solidFill>
              <a:prstDash val="solid"/>
              <a:round/>
            </a:ln>
          </c:spPr>
          <c:marker>
            <c:symbol val="circle"/>
            <c:size val="5"/>
            <c:spPr>
              <a:ln w="19050" cap="flat" cmpd="sng" algn="ctr">
                <a:solidFill>
                  <a:schemeClr val="accent3"/>
                </a:solidFill>
                <a:prstDash val="solid"/>
                <a:round/>
              </a:ln>
            </c:spPr>
          </c:marker>
          <c:dLbls>
            <c:delete val="1"/>
          </c:dLbls>
          <c:val>
            <c:numRef>
              <c:f>Sheet1!$D$2:$D$9</c:f>
              <c:numCache>
                <c:formatCode>General</c:formatCode>
                <c:ptCount val="8"/>
                <c:pt idx="0">
                  <c:v>2.3</c:v>
                </c:pt>
                <c:pt idx="1">
                  <c:v>3</c:v>
                </c:pt>
                <c:pt idx="2">
                  <c:v>3.5</c:v>
                </c:pt>
                <c:pt idx="3">
                  <c:v>3.5</c:v>
                </c:pt>
                <c:pt idx="4">
                  <c:v>4.5</c:v>
                </c:pt>
                <c:pt idx="5">
                  <c:v>4.5</c:v>
                </c:pt>
                <c:pt idx="6">
                  <c:v>5</c:v>
                </c:pt>
                <c:pt idx="7">
                  <c:v>6.5</c:v>
                </c:pt>
              </c:numCache>
            </c:numRef>
          </c:val>
          <c:smooth val="0"/>
          <c:extLst>
            <c:ext xmlns:c15="http://schemas.microsoft.com/office/drawing/2012/chart" uri="{02D57815-91ED-43cb-92C2-25804820EDAC}">
              <c15:filteredSeriesTitle>
                <c15:tx>
                  <c:strRef>
                    <c:extLs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numRef>
                    <c:extLst>
                      <c:ext uri="{02D57815-91ED-43cb-92C2-25804820EDAC}">
                        <c15:formulaRef>
                          <c15:sqref>Sheet1!$A$2:$A$9</c15:sqref>
                        </c15:formulaRef>
                      </c:ext>
                    </c:extLst>
                    <c:numCache>
                      <c:formatCode>General</c:formatCode>
                      <c:ptCount val="8"/>
                      <c:pt idx="0">
                        <c:v>1</c:v>
                      </c:pt>
                      <c:pt idx="1">
                        <c:v>2</c:v>
                      </c:pt>
                      <c:pt idx="2">
                        <c:v>3</c:v>
                      </c:pt>
                      <c:pt idx="3">
                        <c:v>4</c:v>
                      </c:pt>
                      <c:pt idx="4">
                        <c:v>5</c:v>
                      </c:pt>
                      <c:pt idx="5">
                        <c:v>6</c:v>
                      </c:pt>
                      <c:pt idx="6">
                        <c:v>7</c:v>
                      </c:pt>
                      <c:pt idx="7">
                        <c:v>8</c:v>
                      </c:pt>
                    </c:numCache>
                  </c:numRef>
                </c15:cat>
              </c15:filteredCategoryTitle>
            </c:ext>
          </c:extLst>
        </c:ser>
        <c:ser>
          <c:idx val="3"/>
          <c:order val="3"/>
          <c:spPr>
            <a:ln w="19050" cap="rnd" cmpd="sng" algn="ctr">
              <a:solidFill>
                <a:schemeClr val="accent4"/>
              </a:solidFill>
              <a:prstDash val="solid"/>
              <a:round/>
            </a:ln>
          </c:spPr>
          <c:marker>
            <c:symbol val="circle"/>
            <c:size val="5"/>
            <c:spPr>
              <a:ln w="19050" cap="flat" cmpd="sng" algn="ctr">
                <a:solidFill>
                  <a:schemeClr val="accent4"/>
                </a:solidFill>
                <a:prstDash val="solid"/>
                <a:round/>
              </a:ln>
            </c:spPr>
          </c:marker>
          <c:dLbls>
            <c:delete val="1"/>
          </c:dLbls>
          <c:val>
            <c:numRef>
              <c:f>Sheet1!$E$2:$E$9</c:f>
              <c:numCache>
                <c:formatCode>General</c:formatCode>
                <c:ptCount val="8"/>
                <c:pt idx="0">
                  <c:v>2</c:v>
                </c:pt>
                <c:pt idx="1">
                  <c:v>3.5</c:v>
                </c:pt>
                <c:pt idx="2">
                  <c:v>4</c:v>
                </c:pt>
                <c:pt idx="3">
                  <c:v>6</c:v>
                </c:pt>
                <c:pt idx="4">
                  <c:v>5</c:v>
                </c:pt>
                <c:pt idx="5">
                  <c:v>3.5</c:v>
                </c:pt>
                <c:pt idx="6">
                  <c:v>6.5</c:v>
                </c:pt>
                <c:pt idx="7">
                  <c:v>7</c:v>
                </c:pt>
              </c:numCache>
            </c:numRef>
          </c:val>
          <c:smooth val="0"/>
          <c:extLst>
            <c:ext xmlns:c15="http://schemas.microsoft.com/office/drawing/2012/chart" uri="{02D57815-91ED-43cb-92C2-25804820EDAC}">
              <c15:filteredSeriesTitle>
                <c15:tx>
                  <c:strRef>
                    <c:extLst>
                      <c:ext uri="{02D57815-91ED-43cb-92C2-25804820EDAC}">
                        <c15:formulaRef>
                          <c15:sqref>Sheet1!$E$1</c15:sqref>
                        </c15:formulaRef>
                      </c:ext>
                    </c:extLst>
                    <c:strCache>
                      <c:ptCount val="1"/>
                      <c:pt idx="0">
                        <c:v>Series 4</c:v>
                      </c:pt>
                    </c:strCache>
                  </c:strRef>
                </c15:tx>
              </c15:filteredSeriesTitle>
            </c:ext>
            <c:ext xmlns:c15="http://schemas.microsoft.com/office/drawing/2012/chart" uri="{02D57815-91ED-43cb-92C2-25804820EDAC}">
              <c15:filteredCategoryTitle>
                <c15:cat>
                  <c:numRef>
                    <c:extLst>
                      <c:ext uri="{02D57815-91ED-43cb-92C2-25804820EDAC}">
                        <c15:formulaRef>
                          <c15:sqref>Sheet1!$A$2:$A$9</c15:sqref>
                        </c15:formulaRef>
                      </c:ext>
                    </c:extLst>
                    <c:numCache>
                      <c:formatCode>General</c:formatCode>
                      <c:ptCount val="8"/>
                      <c:pt idx="0">
                        <c:v>1</c:v>
                      </c:pt>
                      <c:pt idx="1">
                        <c:v>2</c:v>
                      </c:pt>
                      <c:pt idx="2">
                        <c:v>3</c:v>
                      </c:pt>
                      <c:pt idx="3">
                        <c:v>4</c:v>
                      </c:pt>
                      <c:pt idx="4">
                        <c:v>5</c:v>
                      </c:pt>
                      <c:pt idx="5">
                        <c:v>6</c:v>
                      </c:pt>
                      <c:pt idx="6">
                        <c:v>7</c:v>
                      </c:pt>
                      <c:pt idx="7">
                        <c:v>8</c:v>
                      </c:pt>
                    </c:numCache>
                  </c:numRef>
                </c15:cat>
              </c15:filteredCategoryTitle>
            </c:ext>
          </c:extLst>
        </c:ser>
        <c:dLbls>
          <c:showLegendKey val="0"/>
          <c:showVal val="0"/>
          <c:showCatName val="0"/>
          <c:showSerName val="0"/>
          <c:showPercent val="0"/>
          <c:showBubbleSize val="0"/>
        </c:dLbls>
        <c:marker val="1"/>
        <c:smooth val="0"/>
        <c:axId val="739593856"/>
        <c:axId val="739593296"/>
      </c:lineChart>
      <c:catAx>
        <c:axId val="739593856"/>
        <c:scaling>
          <c:orientation val="minMax"/>
        </c:scaling>
        <c:delete val="0"/>
        <c:axPos val="b"/>
        <c:numFmt formatCode="#\ ?/?" sourceLinked="0"/>
        <c:majorTickMark val="out"/>
        <c:minorTickMark val="none"/>
        <c:tickLblPos val="low"/>
        <c:txPr>
          <a:bodyPr rot="-60000000" spcFirstLastPara="0" vertOverflow="ellipsis" vert="horz" wrap="square" anchor="ctr" anchorCtr="1"/>
          <a:lstStyle/>
          <a:p>
            <a:pPr>
              <a:defRPr lang="zh-CN" sz="1000" b="0" i="0" u="none" strike="noStrike" kern="1200" baseline="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defRPr>
            </a:pPr>
          </a:p>
        </c:txPr>
        <c:crossAx val="739593296"/>
        <c:crosses val="autoZero"/>
        <c:auto val="1"/>
        <c:lblAlgn val="ctr"/>
        <c:lblOffset val="100"/>
        <c:noMultiLvlLbl val="0"/>
      </c:catAx>
      <c:valAx>
        <c:axId val="739593296"/>
        <c:scaling>
          <c:orientation val="minMax"/>
        </c:scaling>
        <c:delete val="0"/>
        <c:axPos val="l"/>
        <c:majorGridlines>
          <c:spPr>
            <a:ln w="6350" cap="flat" cmpd="sng" algn="ctr">
              <a:solidFill>
                <a:schemeClr val="bg1">
                  <a:lumMod val="95000"/>
                </a:schemeClr>
              </a:solidFill>
              <a:prstDash val="solid"/>
              <a:round/>
            </a:ln>
          </c:spPr>
        </c:majorGridlines>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defRPr>
            </a:pPr>
          </a:p>
        </c:txPr>
        <c:crossAx val="739593856"/>
        <c:crosses val="autoZero"/>
        <c:crossBetween val="between"/>
      </c:valAx>
      <c:spPr>
        <a:ln w="12700">
          <a:noFill/>
        </a:ln>
      </c:spPr>
    </c:plotArea>
    <c:plotVisOnly val="1"/>
    <c:dispBlanksAs val="gap"/>
    <c:showDLblsOverMax val="0"/>
  </c:chart>
  <c:txPr>
    <a:bodyPr/>
    <a:lstStyle/>
    <a:p>
      <a:pPr>
        <a:defRPr lang="zh-CN" sz="10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697193-9FBC-44F5-8C5F-961DF10BD1F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9A0958-8093-4677-B24F-6148C87027A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9A0958-8093-4677-B24F-6148C87027A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9A0958-8093-4677-B24F-6148C87027A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C2B19-90B7-4BD8-BF1D-48CF31DDAFC9}" type="slidenum">
              <a:rPr lang="en-GB" smtClean="0"/>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9A0958-8093-4677-B24F-6148C87027A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9A0958-8093-4677-B24F-6148C87027A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9A0958-8093-4677-B24F-6148C87027A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86000" y="514350"/>
            <a:ext cx="4572000" cy="257175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4AE1D939-3E60-4063-B05E-56844F97CE6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9A0958-8093-4677-B24F-6148C87027A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36C13D-D929-4261-B8F5-C559A2912C0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45FC5BF3-2AE4-48BF-9C21-15C72671454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E112C8B-F767-4DCF-8CE6-E5739DBC5A2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vortex dir="r"/>
      </p:transition>
    </mc:Choice>
    <mc:Fallback>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45FC5BF3-2AE4-48BF-9C21-15C72671454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E112C8B-F767-4DCF-8CE6-E5739DBC5A2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vortex dir="r"/>
      </p:transition>
    </mc:Choice>
    <mc:Fallback>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45FC5BF3-2AE4-48BF-9C21-15C72671454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E112C8B-F767-4DCF-8CE6-E5739DBC5A2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vortex dir="r"/>
      </p:transition>
    </mc:Choice>
    <mc:Fallback>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45FC5BF3-2AE4-48BF-9C21-15C726714540}"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E112C8B-F767-4DCF-8CE6-E5739DBC5A2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vortex dir="r"/>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45FC5BF3-2AE4-48BF-9C21-15C726714540}"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E112C8B-F767-4DCF-8CE6-E5739DBC5A2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vortex dir="r"/>
      </p:transition>
    </mc:Choice>
    <mc:Fallback>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45FC5BF3-2AE4-48BF-9C21-15C726714540}"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E112C8B-F767-4DCF-8CE6-E5739DBC5A2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vortex dir="r"/>
      </p:transition>
    </mc:Choice>
    <mc:Fallback>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FC5BF3-2AE4-48BF-9C21-15C726714540}"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E112C8B-F767-4DCF-8CE6-E5739DBC5A2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vortex dir="r"/>
      </p:transition>
    </mc:Choice>
    <mc:Fallback>
      <p:transition spd="slow" advClick="0" advTm="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45FC5BF3-2AE4-48BF-9C21-15C726714540}"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E112C8B-F767-4DCF-8CE6-E5739DBC5A2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vortex dir="r"/>
      </p:transition>
    </mc:Choice>
    <mc:Fallback>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45FC5BF3-2AE4-48BF-9C21-15C726714540}"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E112C8B-F767-4DCF-8CE6-E5739DBC5A2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vortex dir="r"/>
      </p:transition>
    </mc:Choice>
    <mc:Fallback>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45FC5BF3-2AE4-48BF-9C21-15C72671454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E112C8B-F767-4DCF-8CE6-E5739DBC5A2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vortex dir="r"/>
      </p:transition>
    </mc:Choice>
    <mc:Fallback>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45FC5BF3-2AE4-48BF-9C21-15C726714540}"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E112C8B-F767-4DCF-8CE6-E5739DBC5A2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vortex dir="r"/>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FC5BF3-2AE4-48BF-9C21-15C726714540}" type="datetimeFigureOut">
              <a:rPr lang="zh-CN" altLang="en-US" smtClean="0"/>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112C8B-F767-4DCF-8CE6-E5739DBC5A2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250" advClick="0" advTm="0">
        <p14:vortex dir="r"/>
      </p:transition>
    </mc:Choice>
    <mc:Fallback>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tags" Target="../tags/tag3.xml"/><Relationship Id="rId19" Type="http://schemas.openxmlformats.org/officeDocument/2006/relationships/notesSlide" Target="../notesSlides/notesSlide10.xml"/><Relationship Id="rId18" Type="http://schemas.openxmlformats.org/officeDocument/2006/relationships/slideLayout" Target="../slideLayouts/slideLayout7.xml"/><Relationship Id="rId17" Type="http://schemas.openxmlformats.org/officeDocument/2006/relationships/tags" Target="../tags/tag18.xml"/><Relationship Id="rId16" Type="http://schemas.openxmlformats.org/officeDocument/2006/relationships/tags" Target="../tags/tag17.xml"/><Relationship Id="rId15" Type="http://schemas.openxmlformats.org/officeDocument/2006/relationships/tags" Target="../tags/tag16.xml"/><Relationship Id="rId14" Type="http://schemas.openxmlformats.org/officeDocument/2006/relationships/tags" Target="../tags/tag15.xml"/><Relationship Id="rId13" Type="http://schemas.openxmlformats.org/officeDocument/2006/relationships/tags" Target="../tags/tag14.xml"/><Relationship Id="rId12" Type="http://schemas.openxmlformats.org/officeDocument/2006/relationships/tags" Target="../tags/tag13.xml"/><Relationship Id="rId11" Type="http://schemas.openxmlformats.org/officeDocument/2006/relationships/tags" Target="../tags/tag12.xml"/><Relationship Id="rId10" Type="http://schemas.openxmlformats.org/officeDocument/2006/relationships/tags" Target="../tags/tag11.xml"/><Relationship Id="rId1" Type="http://schemas.openxmlformats.org/officeDocument/2006/relationships/tags" Target="../tags/tag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chart" Target="../charts/char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7.xml"/><Relationship Id="rId2" Type="http://schemas.openxmlformats.org/officeDocument/2006/relationships/image" Target="../media/image6.jpeg"/><Relationship Id="rId1" Type="http://schemas.openxmlformats.org/officeDocument/2006/relationships/image" Target="../media/image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20.xml"/><Relationship Id="rId6"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2433"/>
          <p:cNvPicPr>
            <a:picLocks noChangeAspect="1"/>
          </p:cNvPicPr>
          <p:nvPr/>
        </p:nvPicPr>
        <p:blipFill>
          <a:blip r:embed="rId1"/>
          <a:stretch>
            <a:fillRect/>
          </a:stretch>
        </p:blipFill>
        <p:spPr>
          <a:xfrm>
            <a:off x="0" y="0"/>
            <a:ext cx="12192000" cy="6858000"/>
          </a:xfrm>
          <a:prstGeom prst="rect">
            <a:avLst/>
          </a:prstGeom>
        </p:spPr>
      </p:pic>
      <p:pic>
        <p:nvPicPr>
          <p:cNvPr id="2" name="Bjornsta、Yiruma - River Flows In You">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4123690" y="-1283335"/>
            <a:ext cx="609600" cy="609600"/>
          </a:xfrm>
          <a:prstGeom prst="rect">
            <a:avLst/>
          </a:prstGeom>
        </p:spPr>
      </p:pic>
      <p:grpSp>
        <p:nvGrpSpPr>
          <p:cNvPr id="8" name="组合 7"/>
          <p:cNvGrpSpPr/>
          <p:nvPr/>
        </p:nvGrpSpPr>
        <p:grpSpPr>
          <a:xfrm>
            <a:off x="0" y="2927806"/>
            <a:ext cx="12192000" cy="1626633"/>
            <a:chOff x="0" y="2570729"/>
            <a:chExt cx="12192000" cy="1626633"/>
          </a:xfrm>
        </p:grpSpPr>
        <p:cxnSp>
          <p:nvCxnSpPr>
            <p:cNvPr id="17" name="直接连接符 16"/>
            <p:cNvCxnSpPr/>
            <p:nvPr/>
          </p:nvCxnSpPr>
          <p:spPr>
            <a:xfrm>
              <a:off x="0" y="3291349"/>
              <a:ext cx="3362632" cy="0"/>
            </a:xfrm>
            <a:prstGeom prst="line">
              <a:avLst/>
            </a:prstGeom>
            <a:ln w="19050">
              <a:solidFill>
                <a:srgbClr val="6B888C"/>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8829368" y="3291349"/>
              <a:ext cx="3362632" cy="0"/>
            </a:xfrm>
            <a:prstGeom prst="line">
              <a:avLst/>
            </a:prstGeom>
            <a:ln w="19050">
              <a:solidFill>
                <a:srgbClr val="6B888C"/>
              </a:solidFill>
            </a:ln>
          </p:spPr>
          <p:style>
            <a:lnRef idx="1">
              <a:schemeClr val="accent1"/>
            </a:lnRef>
            <a:fillRef idx="0">
              <a:schemeClr val="accent1"/>
            </a:fillRef>
            <a:effectRef idx="0">
              <a:schemeClr val="accent1"/>
            </a:effectRef>
            <a:fontRef idx="minor">
              <a:schemeClr val="tx1"/>
            </a:fontRef>
          </p:style>
        </p:cxnSp>
        <p:sp>
          <p:nvSpPr>
            <p:cNvPr id="85" name="文本框 84"/>
            <p:cNvSpPr txBox="1"/>
            <p:nvPr/>
          </p:nvSpPr>
          <p:spPr>
            <a:xfrm>
              <a:off x="2941932" y="2570729"/>
              <a:ext cx="6308137" cy="1107996"/>
            </a:xfrm>
            <a:prstGeom prst="rect">
              <a:avLst/>
            </a:prstGeom>
            <a:solidFill>
              <a:srgbClr val="F4F7FD"/>
            </a:solidFill>
          </p:spPr>
          <p:txBody>
            <a:bodyPr wrap="non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600" b="0" i="0" u="none" strike="noStrike" kern="1200" cap="none" spc="0" normalizeH="0" baseline="0" noProof="0" dirty="0">
                  <a:ln>
                    <a:noFill/>
                  </a:ln>
                  <a:solidFill>
                    <a:schemeClr val="tx1">
                      <a:lumMod val="65000"/>
                      <a:lumOff val="35000"/>
                    </a:schemeClr>
                  </a:solidFill>
                  <a:effectLst/>
                  <a:uLnTx/>
                  <a:uFillTx/>
                  <a:latin typeface="A思源黑体—06" panose="020B0800000000000000" pitchFamily="34" charset="-122"/>
                  <a:ea typeface="A思源黑体—06" panose="020B0800000000000000" pitchFamily="34" charset="-122"/>
                  <a:cs typeface="+mn-cs"/>
                </a:rPr>
                <a:t>产品推广发布会</a:t>
              </a:r>
              <a:endParaRPr kumimoji="0" lang="zh-CN" altLang="en-US" sz="6600" b="0" i="0" u="none" strike="noStrike" kern="1200" cap="none" spc="0" normalizeH="0" baseline="0" noProof="0" dirty="0">
                <a:ln>
                  <a:noFill/>
                </a:ln>
                <a:solidFill>
                  <a:schemeClr val="tx1">
                    <a:lumMod val="65000"/>
                    <a:lumOff val="35000"/>
                  </a:schemeClr>
                </a:solidFill>
                <a:effectLst/>
                <a:uLnTx/>
                <a:uFillTx/>
                <a:latin typeface="A思源黑体—06" panose="020B0800000000000000" pitchFamily="34" charset="-122"/>
                <a:ea typeface="A思源黑体—06" panose="020B0800000000000000" pitchFamily="34" charset="-122"/>
                <a:cs typeface="+mn-cs"/>
              </a:endParaRPr>
            </a:p>
          </p:txBody>
        </p:sp>
        <p:sp>
          <p:nvSpPr>
            <p:cNvPr id="18" name="矩形 17"/>
            <p:cNvSpPr/>
            <p:nvPr/>
          </p:nvSpPr>
          <p:spPr>
            <a:xfrm>
              <a:off x="3671042" y="3735697"/>
              <a:ext cx="4849917" cy="461665"/>
            </a:xfrm>
            <a:prstGeom prst="rect">
              <a:avLst/>
            </a:prstGeom>
          </p:spPr>
          <p:txBody>
            <a:bodyPr wrap="none">
              <a:spAutoFit/>
            </a:bodyPr>
            <a:p>
              <a:r>
                <a:rPr lang="en-US" altLang="zh-CN" sz="2400" dirty="0">
                  <a:solidFill>
                    <a:schemeClr val="tx1">
                      <a:lumMod val="50000"/>
                      <a:lumOff val="50000"/>
                    </a:schemeClr>
                  </a:solidFill>
                </a:rPr>
                <a:t>PRODUCT PROMOTION CONFERENCE</a:t>
              </a:r>
              <a:endParaRPr lang="zh-CN" altLang="en-US" sz="2400" dirty="0">
                <a:solidFill>
                  <a:schemeClr val="tx1">
                    <a:lumMod val="50000"/>
                    <a:lumOff val="50000"/>
                  </a:schemeClr>
                </a:solidFill>
              </a:endParaRPr>
            </a:p>
          </p:txBody>
        </p:sp>
      </p:grpSp>
      <p:pic>
        <p:nvPicPr>
          <p:cNvPr id="19" name="图片 18" descr="图片1"/>
          <p:cNvPicPr>
            <a:picLocks noChangeAspect="1"/>
          </p:cNvPicPr>
          <p:nvPr/>
        </p:nvPicPr>
        <p:blipFill>
          <a:blip r:embed="rId5"/>
          <a:stretch>
            <a:fillRect/>
          </a:stretch>
        </p:blipFill>
        <p:spPr>
          <a:xfrm>
            <a:off x="10220325"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14:vortex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repeatCount="indefinite" fill="remove"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2433"/>
          <p:cNvPicPr>
            <a:picLocks noChangeAspect="1"/>
          </p:cNvPicPr>
          <p:nvPr/>
        </p:nvPicPr>
        <p:blipFill>
          <a:blip r:embed="rId1"/>
          <a:stretch>
            <a:fillRect/>
          </a:stretch>
        </p:blipFill>
        <p:spPr>
          <a:xfrm>
            <a:off x="0" y="0"/>
            <a:ext cx="12192000" cy="6858000"/>
          </a:xfrm>
          <a:prstGeom prst="rect">
            <a:avLst/>
          </a:prstGeom>
        </p:spPr>
      </p:pic>
      <p:sp>
        <p:nvSpPr>
          <p:cNvPr id="2" name="矩形 1"/>
          <p:cNvSpPr/>
          <p:nvPr/>
        </p:nvSpPr>
        <p:spPr>
          <a:xfrm>
            <a:off x="432620" y="452793"/>
            <a:ext cx="11326761" cy="5952414"/>
          </a:xfrm>
          <a:prstGeom prst="rect">
            <a:avLst/>
          </a:prstGeom>
          <a:solidFill>
            <a:srgbClr val="F4F7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96" name="组合 95"/>
          <p:cNvGrpSpPr/>
          <p:nvPr/>
        </p:nvGrpSpPr>
        <p:grpSpPr>
          <a:xfrm>
            <a:off x="1647745" y="2174914"/>
            <a:ext cx="8896509" cy="3276000"/>
            <a:chOff x="2455553" y="1999633"/>
            <a:chExt cx="8896509" cy="3276000"/>
          </a:xfrm>
        </p:grpSpPr>
        <p:grpSp>
          <p:nvGrpSpPr>
            <p:cNvPr id="97" name="组合 96"/>
            <p:cNvGrpSpPr/>
            <p:nvPr/>
          </p:nvGrpSpPr>
          <p:grpSpPr>
            <a:xfrm>
              <a:off x="4208676" y="1999633"/>
              <a:ext cx="5177342" cy="3276000"/>
              <a:chOff x="3491045" y="3175907"/>
              <a:chExt cx="5177342" cy="1916206"/>
            </a:xfrm>
          </p:grpSpPr>
          <p:cxnSp>
            <p:nvCxnSpPr>
              <p:cNvPr id="119" name="直接连接符 118"/>
              <p:cNvCxnSpPr/>
              <p:nvPr/>
            </p:nvCxnSpPr>
            <p:spPr>
              <a:xfrm>
                <a:off x="3491045" y="3175907"/>
                <a:ext cx="0" cy="1916206"/>
              </a:xfrm>
              <a:prstGeom prst="line">
                <a:avLst/>
              </a:prstGeom>
              <a:noFill/>
              <a:ln w="6350" cap="flat" cmpd="sng" algn="ctr">
                <a:solidFill>
                  <a:srgbClr val="4472C4">
                    <a:alpha val="17000"/>
                  </a:srgbClr>
                </a:solidFill>
                <a:prstDash val="solid"/>
                <a:miter lim="800000"/>
              </a:ln>
              <a:effectLst/>
            </p:spPr>
          </p:cxnSp>
          <p:cxnSp>
            <p:nvCxnSpPr>
              <p:cNvPr id="120" name="直接连接符 119"/>
              <p:cNvCxnSpPr/>
              <p:nvPr/>
            </p:nvCxnSpPr>
            <p:spPr>
              <a:xfrm>
                <a:off x="6079716" y="3175907"/>
                <a:ext cx="0" cy="1916206"/>
              </a:xfrm>
              <a:prstGeom prst="line">
                <a:avLst/>
              </a:prstGeom>
              <a:noFill/>
              <a:ln w="6350" cap="flat" cmpd="sng" algn="ctr">
                <a:solidFill>
                  <a:srgbClr val="4472C4">
                    <a:alpha val="17000"/>
                  </a:srgbClr>
                </a:solidFill>
                <a:prstDash val="solid"/>
                <a:miter lim="800000"/>
              </a:ln>
              <a:effectLst/>
            </p:spPr>
          </p:cxnSp>
          <p:cxnSp>
            <p:nvCxnSpPr>
              <p:cNvPr id="121" name="直接连接符 120"/>
              <p:cNvCxnSpPr/>
              <p:nvPr/>
            </p:nvCxnSpPr>
            <p:spPr>
              <a:xfrm>
                <a:off x="8668387" y="3175907"/>
                <a:ext cx="0" cy="1916206"/>
              </a:xfrm>
              <a:prstGeom prst="line">
                <a:avLst/>
              </a:prstGeom>
              <a:noFill/>
              <a:ln w="6350" cap="flat" cmpd="sng" algn="ctr">
                <a:solidFill>
                  <a:srgbClr val="4472C4">
                    <a:alpha val="17000"/>
                  </a:srgbClr>
                </a:solidFill>
                <a:prstDash val="solid"/>
                <a:miter lim="800000"/>
              </a:ln>
              <a:effectLst/>
            </p:spPr>
          </p:cxnSp>
        </p:grpSp>
        <p:grpSp>
          <p:nvGrpSpPr>
            <p:cNvPr id="98" name="组合 97"/>
            <p:cNvGrpSpPr/>
            <p:nvPr/>
          </p:nvGrpSpPr>
          <p:grpSpPr>
            <a:xfrm>
              <a:off x="2455553" y="2194634"/>
              <a:ext cx="8896509" cy="2483788"/>
              <a:chOff x="2455553" y="2194634"/>
              <a:chExt cx="8896509" cy="2483788"/>
            </a:xfrm>
          </p:grpSpPr>
          <p:sp>
            <p:nvSpPr>
              <p:cNvPr id="99" name="文本框 98"/>
              <p:cNvSpPr txBox="1"/>
              <p:nvPr/>
            </p:nvSpPr>
            <p:spPr>
              <a:xfrm>
                <a:off x="2792765" y="2194634"/>
                <a:ext cx="540533" cy="120032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7200" b="0" i="0" u="none" strike="noStrike" kern="0" cap="none" spc="0" normalizeH="0" baseline="0" noProof="0" dirty="0">
                    <a:ln>
                      <a:noFill/>
                    </a:ln>
                    <a:solidFill>
                      <a:prstClr val="white">
                        <a:lumMod val="50000"/>
                      </a:prstClr>
                    </a:solidFill>
                    <a:effectLst/>
                    <a:uLnTx/>
                    <a:uFillTx/>
                    <a:latin typeface="等线" panose="02010600030101010101" pitchFamily="2" charset="-122"/>
                    <a:ea typeface="等线" panose="02010600030101010101" pitchFamily="2" charset="-122"/>
                  </a:rPr>
                  <a:t>1</a:t>
                </a:r>
                <a:endParaRPr kumimoji="0" lang="zh-CN" altLang="en-US" sz="7200" b="0" i="0" u="none" strike="noStrike" kern="0" cap="none" spc="0" normalizeH="0" baseline="0" noProof="0" dirty="0">
                  <a:ln>
                    <a:noFill/>
                  </a:ln>
                  <a:solidFill>
                    <a:prstClr val="white">
                      <a:lumMod val="50000"/>
                    </a:prstClr>
                  </a:solidFill>
                  <a:effectLst/>
                  <a:uLnTx/>
                  <a:uFillTx/>
                  <a:latin typeface="等线" panose="02010600030101010101" pitchFamily="2" charset="-122"/>
                  <a:ea typeface="等线" panose="02010600030101010101" pitchFamily="2" charset="-122"/>
                </a:endParaRPr>
              </a:p>
            </p:txBody>
          </p:sp>
          <p:sp>
            <p:nvSpPr>
              <p:cNvPr id="100" name="文本框 99"/>
              <p:cNvSpPr txBox="1"/>
              <p:nvPr/>
            </p:nvSpPr>
            <p:spPr>
              <a:xfrm>
                <a:off x="5162223" y="2194634"/>
                <a:ext cx="697627" cy="120032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7200" b="0" i="0" u="none" strike="noStrike" kern="0" cap="none" spc="0" normalizeH="0" baseline="0" noProof="0" dirty="0">
                    <a:ln>
                      <a:noFill/>
                    </a:ln>
                    <a:solidFill>
                      <a:prstClr val="white">
                        <a:lumMod val="50000"/>
                      </a:prstClr>
                    </a:solidFill>
                    <a:effectLst/>
                    <a:uLnTx/>
                    <a:uFillTx/>
                    <a:latin typeface="等线" panose="02010600030101010101" pitchFamily="2" charset="-122"/>
                    <a:ea typeface="等线" panose="02010600030101010101" pitchFamily="2" charset="-122"/>
                  </a:rPr>
                  <a:t>2</a:t>
                </a:r>
                <a:endParaRPr kumimoji="0" lang="zh-CN" altLang="en-US" sz="7200" b="0" i="0" u="none" strike="noStrike" kern="0" cap="none" spc="0" normalizeH="0" baseline="0" noProof="0" dirty="0">
                  <a:ln>
                    <a:noFill/>
                  </a:ln>
                  <a:solidFill>
                    <a:prstClr val="white">
                      <a:lumMod val="50000"/>
                    </a:prstClr>
                  </a:solidFill>
                  <a:effectLst/>
                  <a:uLnTx/>
                  <a:uFillTx/>
                  <a:latin typeface="等线" panose="02010600030101010101" pitchFamily="2" charset="-122"/>
                  <a:ea typeface="等线" panose="02010600030101010101" pitchFamily="2" charset="-122"/>
                </a:endParaRPr>
              </a:p>
            </p:txBody>
          </p:sp>
          <p:sp>
            <p:nvSpPr>
              <p:cNvPr id="101" name="文本框 100"/>
              <p:cNvSpPr txBox="1"/>
              <p:nvPr/>
            </p:nvSpPr>
            <p:spPr>
              <a:xfrm>
                <a:off x="7688775" y="2194634"/>
                <a:ext cx="697627" cy="120032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7200" b="0" i="0" u="none" strike="noStrike" kern="0" cap="none" spc="0" normalizeH="0" baseline="0" noProof="0" dirty="0">
                    <a:ln>
                      <a:noFill/>
                    </a:ln>
                    <a:solidFill>
                      <a:prstClr val="white">
                        <a:lumMod val="50000"/>
                      </a:prstClr>
                    </a:solidFill>
                    <a:effectLst/>
                    <a:uLnTx/>
                    <a:uFillTx/>
                    <a:latin typeface="等线" panose="02010600030101010101" pitchFamily="2" charset="-122"/>
                    <a:ea typeface="等线" panose="02010600030101010101" pitchFamily="2" charset="-122"/>
                  </a:rPr>
                  <a:t>3</a:t>
                </a:r>
                <a:endParaRPr kumimoji="0" lang="zh-CN" altLang="en-US" sz="7200" b="0" i="0" u="none" strike="noStrike" kern="0" cap="none" spc="0" normalizeH="0" baseline="0" noProof="0" dirty="0">
                  <a:ln>
                    <a:noFill/>
                  </a:ln>
                  <a:solidFill>
                    <a:prstClr val="white">
                      <a:lumMod val="50000"/>
                    </a:prstClr>
                  </a:solidFill>
                  <a:effectLst/>
                  <a:uLnTx/>
                  <a:uFillTx/>
                  <a:latin typeface="等线" panose="02010600030101010101" pitchFamily="2" charset="-122"/>
                  <a:ea typeface="等线" panose="02010600030101010101" pitchFamily="2" charset="-122"/>
                </a:endParaRPr>
              </a:p>
            </p:txBody>
          </p:sp>
          <p:sp>
            <p:nvSpPr>
              <p:cNvPr id="102" name="文本框 101"/>
              <p:cNvSpPr txBox="1"/>
              <p:nvPr/>
            </p:nvSpPr>
            <p:spPr>
              <a:xfrm>
                <a:off x="10215328" y="2194634"/>
                <a:ext cx="713657" cy="120032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7200" b="0" i="0" u="none" strike="noStrike" kern="0" cap="none" spc="0" normalizeH="0" baseline="0" noProof="0" dirty="0">
                    <a:ln>
                      <a:noFill/>
                    </a:ln>
                    <a:solidFill>
                      <a:prstClr val="white">
                        <a:lumMod val="50000"/>
                      </a:prstClr>
                    </a:solidFill>
                    <a:effectLst/>
                    <a:uLnTx/>
                    <a:uFillTx/>
                    <a:latin typeface="等线" panose="02010600030101010101" pitchFamily="2" charset="-122"/>
                    <a:ea typeface="等线" panose="02010600030101010101" pitchFamily="2" charset="-122"/>
                  </a:rPr>
                  <a:t>4</a:t>
                </a:r>
                <a:endParaRPr kumimoji="0" lang="zh-CN" altLang="en-US" sz="7200" b="0" i="0" u="none" strike="noStrike" kern="0" cap="none" spc="0" normalizeH="0" baseline="0" noProof="0" dirty="0">
                  <a:ln>
                    <a:noFill/>
                  </a:ln>
                  <a:solidFill>
                    <a:prstClr val="white">
                      <a:lumMod val="50000"/>
                    </a:prstClr>
                  </a:solidFill>
                  <a:effectLst/>
                  <a:uLnTx/>
                  <a:uFillTx/>
                  <a:latin typeface="等线" panose="02010600030101010101" pitchFamily="2" charset="-122"/>
                  <a:ea typeface="等线" panose="02010600030101010101" pitchFamily="2" charset="-122"/>
                </a:endParaRPr>
              </a:p>
            </p:txBody>
          </p:sp>
          <p:grpSp>
            <p:nvGrpSpPr>
              <p:cNvPr id="103" name="组合 102"/>
              <p:cNvGrpSpPr/>
              <p:nvPr/>
            </p:nvGrpSpPr>
            <p:grpSpPr>
              <a:xfrm>
                <a:off x="2455553" y="3394963"/>
                <a:ext cx="1455570" cy="1283459"/>
                <a:chOff x="723719" y="4185896"/>
                <a:chExt cx="1455570" cy="1283459"/>
              </a:xfrm>
            </p:grpSpPr>
            <p:sp>
              <p:nvSpPr>
                <p:cNvPr id="117" name="文本框 116"/>
                <p:cNvSpPr txBox="1"/>
                <p:nvPr/>
              </p:nvSpPr>
              <p:spPr>
                <a:xfrm>
                  <a:off x="743618" y="4185896"/>
                  <a:ext cx="1402080" cy="46037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prstClr val="black">
                          <a:lumMod val="65000"/>
                          <a:lumOff val="35000"/>
                        </a:prstClr>
                      </a:solidFill>
                      <a:effectLst/>
                      <a:uLnTx/>
                      <a:uFillTx/>
                      <a:latin typeface="A思源黑体—06" panose="020B0800000000000000" pitchFamily="34" charset="-122"/>
                      <a:ea typeface="A思源黑体—06" panose="020B0800000000000000" pitchFamily="34" charset="-122"/>
                    </a:rPr>
                    <a:t>输入标题</a:t>
                  </a:r>
                  <a:endParaRPr kumimoji="0" lang="zh-CN" altLang="en-US" sz="2400" b="0" i="0" u="none" strike="noStrike" kern="0" cap="none" spc="0" normalizeH="0" baseline="0" noProof="0" dirty="0">
                    <a:ln>
                      <a:noFill/>
                    </a:ln>
                    <a:solidFill>
                      <a:prstClr val="black">
                        <a:lumMod val="65000"/>
                        <a:lumOff val="35000"/>
                      </a:prstClr>
                    </a:solidFill>
                    <a:effectLst/>
                    <a:uLnTx/>
                    <a:uFillTx/>
                    <a:latin typeface="A思源黑体—06" panose="020B0800000000000000" pitchFamily="34" charset="-122"/>
                    <a:ea typeface="A思源黑体—06" panose="020B0800000000000000" pitchFamily="34" charset="-122"/>
                  </a:endParaRPr>
                </a:p>
              </p:txBody>
            </p:sp>
            <p:sp>
              <p:nvSpPr>
                <p:cNvPr id="118" name="矩形 117"/>
                <p:cNvSpPr/>
                <p:nvPr/>
              </p:nvSpPr>
              <p:spPr>
                <a:xfrm>
                  <a:off x="723719" y="4680228"/>
                  <a:ext cx="1455570" cy="789127"/>
                </a:xfrm>
                <a:prstGeom prst="rect">
                  <a:avLst/>
                </a:prstGeom>
              </p:spPr>
              <p:txBody>
                <a:bodyPr wrap="square">
                  <a:spAutoFit/>
                </a:body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black">
                          <a:lumMod val="65000"/>
                          <a:lumOff val="35000"/>
                        </a:prstClr>
                      </a:solidFill>
                      <a:effectLst/>
                      <a:uLnTx/>
                      <a:uFillTx/>
                      <a:latin typeface="A思源黑体—01" panose="020B0200000000000000" pitchFamily="34" charset="-122"/>
                      <a:ea typeface="A思源黑体—01" panose="020B0200000000000000" pitchFamily="34" charset="-122"/>
                    </a:rPr>
                    <a:t>您的内容打在这里或者通过复制您的文本后， 在此粘贴</a:t>
                  </a:r>
                  <a:endParaRPr kumimoji="0" lang="zh-CN" altLang="en-US" sz="1200" b="0" i="0" u="none" strike="noStrike" kern="0" cap="none" spc="0" normalizeH="0" baseline="0" noProof="0" dirty="0">
                    <a:ln>
                      <a:noFill/>
                    </a:ln>
                    <a:solidFill>
                      <a:prstClr val="black">
                        <a:lumMod val="65000"/>
                        <a:lumOff val="35000"/>
                      </a:prstClr>
                    </a:solidFill>
                    <a:effectLst/>
                    <a:uLnTx/>
                    <a:uFillTx/>
                    <a:latin typeface="A思源黑体—01" panose="020B0200000000000000" pitchFamily="34" charset="-122"/>
                    <a:ea typeface="A思源黑体—01" panose="020B0200000000000000" pitchFamily="34" charset="-122"/>
                  </a:endParaRPr>
                </a:p>
              </p:txBody>
            </p:sp>
          </p:grpSp>
          <p:grpSp>
            <p:nvGrpSpPr>
              <p:cNvPr id="104" name="组合 103"/>
              <p:cNvGrpSpPr/>
              <p:nvPr/>
            </p:nvGrpSpPr>
            <p:grpSpPr>
              <a:xfrm>
                <a:off x="4774948" y="3394963"/>
                <a:ext cx="1455570" cy="1283459"/>
                <a:chOff x="723719" y="4185896"/>
                <a:chExt cx="1455570" cy="1283459"/>
              </a:xfrm>
            </p:grpSpPr>
            <p:sp>
              <p:nvSpPr>
                <p:cNvPr id="115" name="文本框 114"/>
                <p:cNvSpPr txBox="1"/>
                <p:nvPr/>
              </p:nvSpPr>
              <p:spPr>
                <a:xfrm>
                  <a:off x="743618" y="4185896"/>
                  <a:ext cx="1402080" cy="460375"/>
                </a:xfrm>
                <a:prstGeom prst="rect">
                  <a:avLst/>
                </a:prstGeom>
                <a:noFill/>
              </p:spPr>
              <p:txBody>
                <a:bodyPr wrap="none"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lang="zh-CN" altLang="en-US" sz="2400" kern="0" noProof="0" dirty="0">
                      <a:ln>
                        <a:noFill/>
                      </a:ln>
                      <a:solidFill>
                        <a:prstClr val="black">
                          <a:lumMod val="65000"/>
                          <a:lumOff val="35000"/>
                        </a:prstClr>
                      </a:solidFill>
                      <a:effectLst/>
                      <a:uLnTx/>
                      <a:uFillTx/>
                      <a:latin typeface="A思源黑体—06" panose="020B0800000000000000" pitchFamily="34" charset="-122"/>
                      <a:ea typeface="A思源黑体—06" panose="020B0800000000000000" pitchFamily="34" charset="-122"/>
                      <a:sym typeface="+mn-ea"/>
                    </a:rPr>
                    <a:t>输入标题</a:t>
                  </a:r>
                  <a:endParaRPr kumimoji="0" lang="zh-CN" altLang="en-US" sz="2400" b="0" i="0" u="none" strike="noStrike" kern="0" cap="none" spc="0" normalizeH="0" baseline="0" noProof="0" dirty="0">
                    <a:ln>
                      <a:noFill/>
                    </a:ln>
                    <a:solidFill>
                      <a:prstClr val="black">
                        <a:lumMod val="65000"/>
                        <a:lumOff val="35000"/>
                      </a:prstClr>
                    </a:solidFill>
                    <a:effectLst/>
                    <a:uLnTx/>
                    <a:uFillTx/>
                    <a:latin typeface="A思源黑体—06" panose="020B0800000000000000" pitchFamily="34" charset="-122"/>
                    <a:ea typeface="A思源黑体—06" panose="020B0800000000000000" pitchFamily="34" charset="-122"/>
                  </a:endParaRPr>
                </a:p>
              </p:txBody>
            </p:sp>
            <p:sp>
              <p:nvSpPr>
                <p:cNvPr id="116" name="矩形 115"/>
                <p:cNvSpPr/>
                <p:nvPr/>
              </p:nvSpPr>
              <p:spPr>
                <a:xfrm>
                  <a:off x="723719" y="4680228"/>
                  <a:ext cx="1455570" cy="789127"/>
                </a:xfrm>
                <a:prstGeom prst="rect">
                  <a:avLst/>
                </a:prstGeom>
              </p:spPr>
              <p:txBody>
                <a:bodyPr wrap="square">
                  <a:spAutoFit/>
                </a:body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black">
                          <a:lumMod val="65000"/>
                          <a:lumOff val="35000"/>
                        </a:prstClr>
                      </a:solidFill>
                      <a:effectLst/>
                      <a:uLnTx/>
                      <a:uFillTx/>
                      <a:latin typeface="A思源黑体—01" panose="020B0200000000000000" pitchFamily="34" charset="-122"/>
                      <a:ea typeface="A思源黑体—01" panose="020B0200000000000000" pitchFamily="34" charset="-122"/>
                    </a:rPr>
                    <a:t>您的内容打在这里或者通过复制您的文本后， 在此粘贴</a:t>
                  </a:r>
                  <a:endParaRPr kumimoji="0" lang="zh-CN" altLang="en-US" sz="1200" b="0" i="0" u="none" strike="noStrike" kern="0" cap="none" spc="0" normalizeH="0" baseline="0" noProof="0" dirty="0">
                    <a:ln>
                      <a:noFill/>
                    </a:ln>
                    <a:solidFill>
                      <a:prstClr val="black">
                        <a:lumMod val="65000"/>
                        <a:lumOff val="35000"/>
                      </a:prstClr>
                    </a:solidFill>
                    <a:effectLst/>
                    <a:uLnTx/>
                    <a:uFillTx/>
                    <a:latin typeface="A思源黑体—01" panose="020B0200000000000000" pitchFamily="34" charset="-122"/>
                    <a:ea typeface="A思源黑体—01" panose="020B0200000000000000" pitchFamily="34" charset="-122"/>
                  </a:endParaRPr>
                </a:p>
              </p:txBody>
            </p:sp>
          </p:grpSp>
          <p:grpSp>
            <p:nvGrpSpPr>
              <p:cNvPr id="105" name="组合 104"/>
              <p:cNvGrpSpPr/>
              <p:nvPr/>
            </p:nvGrpSpPr>
            <p:grpSpPr>
              <a:xfrm>
                <a:off x="7307822" y="3394963"/>
                <a:ext cx="1455570" cy="1283459"/>
                <a:chOff x="723719" y="4185896"/>
                <a:chExt cx="1455570" cy="1283459"/>
              </a:xfrm>
            </p:grpSpPr>
            <p:sp>
              <p:nvSpPr>
                <p:cNvPr id="113" name="文本框 112"/>
                <p:cNvSpPr txBox="1"/>
                <p:nvPr/>
              </p:nvSpPr>
              <p:spPr>
                <a:xfrm>
                  <a:off x="743618" y="4185896"/>
                  <a:ext cx="1402080" cy="460375"/>
                </a:xfrm>
                <a:prstGeom prst="rect">
                  <a:avLst/>
                </a:prstGeom>
                <a:noFill/>
              </p:spPr>
              <p:txBody>
                <a:bodyPr wrap="none"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lang="zh-CN" altLang="en-US" sz="2400" kern="0" noProof="0" dirty="0">
                      <a:ln>
                        <a:noFill/>
                      </a:ln>
                      <a:solidFill>
                        <a:prstClr val="black">
                          <a:lumMod val="65000"/>
                          <a:lumOff val="35000"/>
                        </a:prstClr>
                      </a:solidFill>
                      <a:effectLst/>
                      <a:uLnTx/>
                      <a:uFillTx/>
                      <a:latin typeface="A思源黑体—06" panose="020B0800000000000000" pitchFamily="34" charset="-122"/>
                      <a:ea typeface="A思源黑体—06" panose="020B0800000000000000" pitchFamily="34" charset="-122"/>
                      <a:sym typeface="+mn-ea"/>
                    </a:rPr>
                    <a:t>输入标题</a:t>
                  </a:r>
                  <a:endParaRPr kumimoji="0" lang="zh-CN" altLang="en-US" sz="2400" b="0" i="0" u="none" strike="noStrike" kern="0" cap="none" spc="0" normalizeH="0" baseline="0" noProof="0" dirty="0">
                    <a:ln>
                      <a:noFill/>
                    </a:ln>
                    <a:solidFill>
                      <a:prstClr val="black">
                        <a:lumMod val="65000"/>
                        <a:lumOff val="35000"/>
                      </a:prstClr>
                    </a:solidFill>
                    <a:effectLst/>
                    <a:uLnTx/>
                    <a:uFillTx/>
                    <a:latin typeface="A思源黑体—06" panose="020B0800000000000000" pitchFamily="34" charset="-122"/>
                    <a:ea typeface="A思源黑体—06" panose="020B0800000000000000" pitchFamily="34" charset="-122"/>
                  </a:endParaRPr>
                </a:p>
              </p:txBody>
            </p:sp>
            <p:sp>
              <p:nvSpPr>
                <p:cNvPr id="114" name="矩形 113"/>
                <p:cNvSpPr/>
                <p:nvPr/>
              </p:nvSpPr>
              <p:spPr>
                <a:xfrm>
                  <a:off x="723719" y="4680228"/>
                  <a:ext cx="1455570" cy="789127"/>
                </a:xfrm>
                <a:prstGeom prst="rect">
                  <a:avLst/>
                </a:prstGeom>
              </p:spPr>
              <p:txBody>
                <a:bodyPr wrap="square">
                  <a:spAutoFit/>
                </a:body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black">
                          <a:lumMod val="65000"/>
                          <a:lumOff val="35000"/>
                        </a:prstClr>
                      </a:solidFill>
                      <a:effectLst/>
                      <a:uLnTx/>
                      <a:uFillTx/>
                      <a:latin typeface="A思源黑体—01" panose="020B0200000000000000" pitchFamily="34" charset="-122"/>
                      <a:ea typeface="A思源黑体—01" panose="020B0200000000000000" pitchFamily="34" charset="-122"/>
                    </a:rPr>
                    <a:t>您的内容打在这里或者通过复制您的文本后， 在此粘贴</a:t>
                  </a:r>
                  <a:endParaRPr kumimoji="0" lang="zh-CN" altLang="en-US" sz="1200" b="0" i="0" u="none" strike="noStrike" kern="0" cap="none" spc="0" normalizeH="0" baseline="0" noProof="0" dirty="0">
                    <a:ln>
                      <a:noFill/>
                    </a:ln>
                    <a:solidFill>
                      <a:prstClr val="black">
                        <a:lumMod val="65000"/>
                        <a:lumOff val="35000"/>
                      </a:prstClr>
                    </a:solidFill>
                    <a:effectLst/>
                    <a:uLnTx/>
                    <a:uFillTx/>
                    <a:latin typeface="A思源黑体—01" panose="020B0200000000000000" pitchFamily="34" charset="-122"/>
                    <a:ea typeface="A思源黑体—01" panose="020B0200000000000000" pitchFamily="34" charset="-122"/>
                  </a:endParaRPr>
                </a:p>
              </p:txBody>
            </p:sp>
          </p:grpSp>
          <p:grpSp>
            <p:nvGrpSpPr>
              <p:cNvPr id="106" name="组合 105"/>
              <p:cNvGrpSpPr/>
              <p:nvPr/>
            </p:nvGrpSpPr>
            <p:grpSpPr>
              <a:xfrm>
                <a:off x="9896492" y="3394963"/>
                <a:ext cx="1455570" cy="1283459"/>
                <a:chOff x="723719" y="4185896"/>
                <a:chExt cx="1455570" cy="1283459"/>
              </a:xfrm>
            </p:grpSpPr>
            <p:sp>
              <p:nvSpPr>
                <p:cNvPr id="111" name="文本框 110"/>
                <p:cNvSpPr txBox="1"/>
                <p:nvPr/>
              </p:nvSpPr>
              <p:spPr>
                <a:xfrm>
                  <a:off x="743618" y="4185896"/>
                  <a:ext cx="1402080" cy="460375"/>
                </a:xfrm>
                <a:prstGeom prst="rect">
                  <a:avLst/>
                </a:prstGeom>
                <a:noFill/>
              </p:spPr>
              <p:txBody>
                <a:bodyPr wrap="none"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lang="zh-CN" altLang="en-US" sz="2400" kern="0" noProof="0" dirty="0">
                      <a:ln>
                        <a:noFill/>
                      </a:ln>
                      <a:solidFill>
                        <a:prstClr val="black">
                          <a:lumMod val="65000"/>
                          <a:lumOff val="35000"/>
                        </a:prstClr>
                      </a:solidFill>
                      <a:effectLst/>
                      <a:uLnTx/>
                      <a:uFillTx/>
                      <a:latin typeface="A思源黑体—06" panose="020B0800000000000000" pitchFamily="34" charset="-122"/>
                      <a:ea typeface="A思源黑体—06" panose="020B0800000000000000" pitchFamily="34" charset="-122"/>
                      <a:sym typeface="+mn-ea"/>
                    </a:rPr>
                    <a:t>输入标题</a:t>
                  </a:r>
                  <a:endParaRPr kumimoji="0" lang="zh-CN" altLang="en-US" sz="2400" b="0" i="0" u="none" strike="noStrike" kern="0" cap="none" spc="0" normalizeH="0" baseline="0" noProof="0" dirty="0">
                    <a:ln>
                      <a:noFill/>
                    </a:ln>
                    <a:solidFill>
                      <a:prstClr val="black">
                        <a:lumMod val="65000"/>
                        <a:lumOff val="35000"/>
                      </a:prstClr>
                    </a:solidFill>
                    <a:effectLst/>
                    <a:uLnTx/>
                    <a:uFillTx/>
                    <a:latin typeface="A思源黑体—06" panose="020B0800000000000000" pitchFamily="34" charset="-122"/>
                    <a:ea typeface="A思源黑体—06" panose="020B0800000000000000" pitchFamily="34" charset="-122"/>
                  </a:endParaRPr>
                </a:p>
              </p:txBody>
            </p:sp>
            <p:sp>
              <p:nvSpPr>
                <p:cNvPr id="112" name="矩形 111"/>
                <p:cNvSpPr/>
                <p:nvPr/>
              </p:nvSpPr>
              <p:spPr>
                <a:xfrm>
                  <a:off x="723719" y="4680228"/>
                  <a:ext cx="1455570" cy="789127"/>
                </a:xfrm>
                <a:prstGeom prst="rect">
                  <a:avLst/>
                </a:prstGeom>
              </p:spPr>
              <p:txBody>
                <a:bodyPr wrap="square">
                  <a:spAutoFit/>
                </a:body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black">
                          <a:lumMod val="65000"/>
                          <a:lumOff val="35000"/>
                        </a:prstClr>
                      </a:solidFill>
                      <a:effectLst/>
                      <a:uLnTx/>
                      <a:uFillTx/>
                      <a:latin typeface="A思源黑体—01" panose="020B0200000000000000" pitchFamily="34" charset="-122"/>
                      <a:ea typeface="A思源黑体—01" panose="020B0200000000000000" pitchFamily="34" charset="-122"/>
                    </a:rPr>
                    <a:t>您的内容打在这里或者通过复制您的文本后， 在此粘贴</a:t>
                  </a:r>
                  <a:endParaRPr kumimoji="0" lang="zh-CN" altLang="en-US" sz="1200" b="0" i="0" u="none" strike="noStrike" kern="0" cap="none" spc="0" normalizeH="0" baseline="0" noProof="0" dirty="0">
                    <a:ln>
                      <a:noFill/>
                    </a:ln>
                    <a:solidFill>
                      <a:prstClr val="black">
                        <a:lumMod val="65000"/>
                        <a:lumOff val="35000"/>
                      </a:prstClr>
                    </a:solidFill>
                    <a:effectLst/>
                    <a:uLnTx/>
                    <a:uFillTx/>
                    <a:latin typeface="A思源黑体—01" panose="020B0200000000000000" pitchFamily="34" charset="-122"/>
                    <a:ea typeface="A思源黑体—01" panose="020B0200000000000000" pitchFamily="34" charset="-122"/>
                  </a:endParaRPr>
                </a:p>
              </p:txBody>
            </p:sp>
          </p:grpSp>
        </p:grpSp>
      </p:grpSp>
      <p:grpSp>
        <p:nvGrpSpPr>
          <p:cNvPr id="122" name="组合 121"/>
          <p:cNvGrpSpPr/>
          <p:nvPr/>
        </p:nvGrpSpPr>
        <p:grpSpPr>
          <a:xfrm>
            <a:off x="4677135" y="943809"/>
            <a:ext cx="2837730" cy="1218640"/>
            <a:chOff x="4570674" y="521023"/>
            <a:chExt cx="2837730" cy="1218640"/>
          </a:xfrm>
        </p:grpSpPr>
        <p:sp>
          <p:nvSpPr>
            <p:cNvPr id="123" name="文本框 122"/>
            <p:cNvSpPr txBox="1"/>
            <p:nvPr/>
          </p:nvSpPr>
          <p:spPr>
            <a:xfrm>
              <a:off x="4570674" y="1339553"/>
              <a:ext cx="2837730" cy="400110"/>
            </a:xfrm>
            <a:prstGeom prst="rect">
              <a:avLst/>
            </a:prstGeom>
          </p:spPr>
          <p:txBody>
            <a:bodyPr wrap="square">
              <a:spAutoFit/>
            </a:bodyPr>
            <a:lstStyle>
              <a:defPPr>
                <a:defRPr lang="zh-CN"/>
              </a:defPPr>
              <a:lvl1pPr algn="ctr" defTabSz="1219200">
                <a:defRPr sz="4400" b="1" spc="400">
                  <a:solidFill>
                    <a:schemeClr val="tx1">
                      <a:lumMod val="75000"/>
                      <a:lumOff val="25000"/>
                    </a:schemeClr>
                  </a:solidFill>
                  <a:latin typeface="方正黑体简体" panose="02010601030101010101" pitchFamily="2" charset="-122"/>
                  <a:ea typeface="方正黑体简体" panose="02010601030101010101" pitchFamily="2" charset="-122"/>
                  <a:cs typeface="+mn-ea"/>
                </a:defRPr>
              </a:lvl1pPr>
            </a:lstStyle>
            <a:p>
              <a:pPr marL="0" marR="0" lvl="0" indent="0" algn="ctr" defTabSz="1219200" eaLnBrk="1" fontAlgn="auto" latinLnBrk="0" hangingPunct="1">
                <a:lnSpc>
                  <a:spcPct val="100000"/>
                </a:lnSpc>
                <a:spcBef>
                  <a:spcPts val="0"/>
                </a:spcBef>
                <a:spcAft>
                  <a:spcPts val="0"/>
                </a:spcAft>
                <a:buClrTx/>
                <a:buSzTx/>
                <a:buFontTx/>
                <a:buNone/>
                <a:defRPr/>
              </a:pPr>
              <a:r>
                <a:rPr kumimoji="0" lang="en-US" altLang="zh-CN" sz="2000" b="0" i="0" u="none" strike="noStrike" kern="0" cap="none" spc="400" normalizeH="0" baseline="0" noProof="0" dirty="0">
                  <a:ln>
                    <a:noFill/>
                  </a:ln>
                  <a:solidFill>
                    <a:srgbClr val="A9EED6"/>
                  </a:solidFill>
                  <a:effectLst/>
                  <a:uLnTx/>
                  <a:uFillTx/>
                  <a:latin typeface="方正黑体简体" panose="02010601030101010101" pitchFamily="2" charset="-122"/>
                  <a:ea typeface="方正黑体简体" panose="02010601030101010101" pitchFamily="2" charset="-122"/>
                </a:rPr>
                <a:t>CONTENTS</a:t>
              </a:r>
              <a:endParaRPr kumimoji="0" lang="en-US" altLang="zh-CN" sz="2000" b="0" i="0" u="none" strike="noStrike" kern="0" cap="none" spc="400" normalizeH="0" baseline="0" noProof="0" dirty="0">
                <a:ln>
                  <a:noFill/>
                </a:ln>
                <a:solidFill>
                  <a:srgbClr val="A9EED6"/>
                </a:solidFill>
                <a:effectLst/>
                <a:uLnTx/>
                <a:uFillTx/>
                <a:latin typeface="方正黑体简体" panose="02010601030101010101" pitchFamily="2" charset="-122"/>
                <a:ea typeface="方正黑体简体" panose="02010601030101010101" pitchFamily="2" charset="-122"/>
              </a:endParaRPr>
            </a:p>
          </p:txBody>
        </p:sp>
        <p:sp>
          <p:nvSpPr>
            <p:cNvPr id="124" name="文本框 123"/>
            <p:cNvSpPr txBox="1"/>
            <p:nvPr/>
          </p:nvSpPr>
          <p:spPr>
            <a:xfrm>
              <a:off x="4993150" y="521023"/>
              <a:ext cx="1992778" cy="830997"/>
            </a:xfrm>
            <a:prstGeom prst="rect">
              <a:avLst/>
            </a:prstGeom>
          </p:spPr>
          <p:txBody>
            <a:bodyPr wrap="square">
              <a:spAutoFit/>
            </a:bodyPr>
            <a:lstStyle>
              <a:defPPr>
                <a:defRPr lang="zh-CN"/>
              </a:defPPr>
              <a:lvl1pPr algn="ctr" defTabSz="1219200">
                <a:defRPr sz="4400" b="1" spc="400">
                  <a:solidFill>
                    <a:schemeClr val="tx1">
                      <a:lumMod val="75000"/>
                      <a:lumOff val="25000"/>
                    </a:schemeClr>
                  </a:solidFill>
                  <a:latin typeface="方正黑体简体" panose="02010601030101010101" pitchFamily="2" charset="-122"/>
                  <a:ea typeface="方正黑体简体" panose="02010601030101010101" pitchFamily="2" charset="-122"/>
                  <a:cs typeface="+mn-ea"/>
                </a:defRPr>
              </a:lvl1pPr>
            </a:lstStyle>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sz="4800" b="1" i="0" u="none" strike="noStrike" kern="0" cap="none" spc="400" normalizeH="0" baseline="0" noProof="0" dirty="0">
                  <a:ln>
                    <a:noFill/>
                  </a:ln>
                  <a:solidFill>
                    <a:srgbClr val="A9EED6"/>
                  </a:solidFill>
                  <a:effectLst/>
                  <a:uLnTx/>
                  <a:uFillTx/>
                  <a:latin typeface="方正黑体简体" panose="02010601030101010101" pitchFamily="2" charset="-122"/>
                  <a:ea typeface="方正黑体简体" panose="02010601030101010101" pitchFamily="2" charset="-122"/>
                </a:rPr>
                <a:t>目录</a:t>
              </a:r>
              <a:endParaRPr kumimoji="0" lang="zh-CN" altLang="en-US" sz="4800" b="1" i="0" u="none" strike="noStrike" kern="0" cap="none" spc="400" normalizeH="0" baseline="0" noProof="0" dirty="0">
                <a:ln>
                  <a:noFill/>
                </a:ln>
                <a:solidFill>
                  <a:srgbClr val="A9EED6"/>
                </a:solidFill>
                <a:effectLst/>
                <a:uLnTx/>
                <a:uFillTx/>
                <a:latin typeface="方正黑体简体" panose="02010601030101010101" pitchFamily="2" charset="-122"/>
                <a:ea typeface="方正黑体简体" panose="02010601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vortex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withEffect">
                                  <p:stCondLst>
                                    <p:cond delay="500"/>
                                  </p:stCondLst>
                                  <p:childTnLst>
                                    <p:set>
                                      <p:cBhvr>
                                        <p:cTn id="6" dur="1" fill="hold">
                                          <p:stCondLst>
                                            <p:cond delay="0"/>
                                          </p:stCondLst>
                                        </p:cTn>
                                        <p:tgtEl>
                                          <p:spTgt spid="96"/>
                                        </p:tgtEl>
                                        <p:attrNameLst>
                                          <p:attrName>style.visibility</p:attrName>
                                        </p:attrNameLst>
                                      </p:cBhvr>
                                      <p:to>
                                        <p:strVal val="visible"/>
                                      </p:to>
                                    </p:set>
                                    <p:anim calcmode="lin" valueType="num">
                                      <p:cBhvr>
                                        <p:cTn id="7" dur="500" fill="hold"/>
                                        <p:tgtEl>
                                          <p:spTgt spid="96"/>
                                        </p:tgtEl>
                                        <p:attrNameLst>
                                          <p:attrName>ppt_x</p:attrName>
                                        </p:attrNameLst>
                                      </p:cBhvr>
                                      <p:tavLst>
                                        <p:tav tm="0">
                                          <p:val>
                                            <p:strVal val="#ppt_x"/>
                                          </p:val>
                                        </p:tav>
                                        <p:tav tm="100000">
                                          <p:val>
                                            <p:strVal val="#ppt_x"/>
                                          </p:val>
                                        </p:tav>
                                      </p:tavLst>
                                    </p:anim>
                                    <p:anim calcmode="lin" valueType="num">
                                      <p:cBhvr>
                                        <p:cTn id="8" dur="500" fill="hold"/>
                                        <p:tgtEl>
                                          <p:spTgt spid="96"/>
                                        </p:tgtEl>
                                        <p:attrNameLst>
                                          <p:attrName>ppt_y</p:attrName>
                                        </p:attrNameLst>
                                      </p:cBhvr>
                                      <p:tavLst>
                                        <p:tav tm="0">
                                          <p:val>
                                            <p:strVal val="#ppt_y-#ppt_h/2"/>
                                          </p:val>
                                        </p:tav>
                                        <p:tav tm="100000">
                                          <p:val>
                                            <p:strVal val="#ppt_y"/>
                                          </p:val>
                                        </p:tav>
                                      </p:tavLst>
                                    </p:anim>
                                    <p:anim calcmode="lin" valueType="num">
                                      <p:cBhvr>
                                        <p:cTn id="9" dur="500" fill="hold"/>
                                        <p:tgtEl>
                                          <p:spTgt spid="96"/>
                                        </p:tgtEl>
                                        <p:attrNameLst>
                                          <p:attrName>ppt_w</p:attrName>
                                        </p:attrNameLst>
                                      </p:cBhvr>
                                      <p:tavLst>
                                        <p:tav tm="0">
                                          <p:val>
                                            <p:strVal val="#ppt_w"/>
                                          </p:val>
                                        </p:tav>
                                        <p:tav tm="100000">
                                          <p:val>
                                            <p:strVal val="#ppt_w"/>
                                          </p:val>
                                        </p:tav>
                                      </p:tavLst>
                                    </p:anim>
                                    <p:anim calcmode="lin" valueType="num">
                                      <p:cBhvr>
                                        <p:cTn id="10" dur="500" fill="hold"/>
                                        <p:tgtEl>
                                          <p:spTgt spid="9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2433"/>
          <p:cNvPicPr>
            <a:picLocks noChangeAspect="1"/>
          </p:cNvPicPr>
          <p:nvPr/>
        </p:nvPicPr>
        <p:blipFill>
          <a:blip r:embed="rId1"/>
          <a:stretch>
            <a:fillRect/>
          </a:stretch>
        </p:blipFill>
        <p:spPr>
          <a:xfrm>
            <a:off x="0" y="0"/>
            <a:ext cx="12192000" cy="6858000"/>
          </a:xfrm>
          <a:prstGeom prst="rect">
            <a:avLst/>
          </a:prstGeom>
        </p:spPr>
      </p:pic>
      <p:sp>
        <p:nvSpPr>
          <p:cNvPr id="4" name="文本框 16"/>
          <p:cNvSpPr txBox="1"/>
          <p:nvPr/>
        </p:nvSpPr>
        <p:spPr>
          <a:xfrm>
            <a:off x="5744689" y="3051294"/>
            <a:ext cx="3246509" cy="459105"/>
          </a:xfrm>
          <a:prstGeom prst="rect">
            <a:avLst/>
          </a:prstGeom>
          <a:noFill/>
        </p:spPr>
        <p:txBody>
          <a:bodyPr wrap="square" lIns="91424" tIns="45713" rIns="91424" bIns="45713"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2400" kern="0" noProof="0" dirty="0">
                <a:ln>
                  <a:noFill/>
                </a:ln>
                <a:solidFill>
                  <a:prstClr val="black">
                    <a:lumMod val="65000"/>
                    <a:lumOff val="35000"/>
                  </a:prstClr>
                </a:solidFill>
                <a:effectLst/>
                <a:uLnTx/>
                <a:uFillTx/>
                <a:latin typeface="A思源黑体—06" panose="020B0800000000000000" pitchFamily="34" charset="-122"/>
                <a:ea typeface="A思源黑体—06" panose="020B0800000000000000" pitchFamily="34" charset="-122"/>
                <a:sym typeface="+mn-ea"/>
              </a:rPr>
              <a:t>输入标题</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24296" y="3556080"/>
            <a:ext cx="5956738" cy="0"/>
          </a:xfrm>
          <a:prstGeom prst="line">
            <a:avLst/>
          </a:prstGeom>
          <a:ln>
            <a:solidFill>
              <a:srgbClr val="25262A"/>
            </a:solidFill>
          </a:ln>
        </p:spPr>
        <p:style>
          <a:lnRef idx="1">
            <a:schemeClr val="accent1"/>
          </a:lnRef>
          <a:fillRef idx="0">
            <a:schemeClr val="accent1"/>
          </a:fillRef>
          <a:effectRef idx="0">
            <a:schemeClr val="accent1"/>
          </a:effectRef>
          <a:fontRef idx="minor">
            <a:schemeClr val="tx1"/>
          </a:fontRef>
        </p:style>
      </p:cxnSp>
      <p:sp>
        <p:nvSpPr>
          <p:cNvPr id="6" name="文本占位符 5"/>
          <p:cNvSpPr txBox="1"/>
          <p:nvPr/>
        </p:nvSpPr>
        <p:spPr>
          <a:xfrm>
            <a:off x="5247936" y="3862531"/>
            <a:ext cx="1535697" cy="350638"/>
          </a:xfrm>
          <a:prstGeom prst="rect">
            <a:avLst/>
          </a:prstGeom>
          <a:ln>
            <a:solidFill>
              <a:schemeClr val="tx1"/>
            </a:solidFill>
            <a:prstDash val="sysDot"/>
          </a:ln>
        </p:spPr>
        <p:txBody>
          <a:bodyPr vert="horz" lIns="121882" tIns="60941" rIns="121882" bIns="60941"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dirty="0">
                <a:solidFill>
                  <a:schemeClr val="tx1">
                    <a:lumMod val="75000"/>
                    <a:lumOff val="25000"/>
                  </a:schemeClr>
                </a:solidFill>
                <a:ea typeface="微软雅黑" panose="020B0503020204020204" pitchFamily="34" charset="-122"/>
              </a:rPr>
              <a:t>此处添加标题</a:t>
            </a:r>
            <a:endParaRPr lang="zh-CN" altLang="en-US" b="0" dirty="0">
              <a:solidFill>
                <a:schemeClr val="tx1">
                  <a:lumMod val="75000"/>
                  <a:lumOff val="25000"/>
                </a:schemeClr>
              </a:solidFill>
              <a:ea typeface="微软雅黑" panose="020B0503020204020204" pitchFamily="34" charset="-122"/>
            </a:endParaRPr>
          </a:p>
        </p:txBody>
      </p:sp>
      <p:sp>
        <p:nvSpPr>
          <p:cNvPr id="7" name="文本占位符 5"/>
          <p:cNvSpPr txBox="1"/>
          <p:nvPr/>
        </p:nvSpPr>
        <p:spPr>
          <a:xfrm>
            <a:off x="7221394" y="3867132"/>
            <a:ext cx="1529850" cy="350638"/>
          </a:xfrm>
          <a:prstGeom prst="rect">
            <a:avLst/>
          </a:prstGeom>
          <a:ln>
            <a:solidFill>
              <a:schemeClr val="tx1"/>
            </a:solidFill>
            <a:prstDash val="sysDot"/>
          </a:ln>
        </p:spPr>
        <p:txBody>
          <a:bodyPr vert="horz" lIns="121882" tIns="60941" rIns="121882" bIns="60941"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dirty="0">
                <a:solidFill>
                  <a:schemeClr val="tx1">
                    <a:lumMod val="75000"/>
                    <a:lumOff val="25000"/>
                  </a:schemeClr>
                </a:solidFill>
                <a:ea typeface="微软雅黑" panose="020B0503020204020204" pitchFamily="34" charset="-122"/>
              </a:rPr>
              <a:t>此处添加标题</a:t>
            </a:r>
            <a:endParaRPr lang="zh-CN" altLang="en-US" b="0" dirty="0">
              <a:solidFill>
                <a:schemeClr val="tx1">
                  <a:lumMod val="75000"/>
                  <a:lumOff val="25000"/>
                </a:schemeClr>
              </a:solidFill>
              <a:ea typeface="微软雅黑" panose="020B0503020204020204" pitchFamily="34" charset="-122"/>
            </a:endParaRPr>
          </a:p>
        </p:txBody>
      </p:sp>
      <p:sp>
        <p:nvSpPr>
          <p:cNvPr id="9" name="文本占位符 5"/>
          <p:cNvSpPr txBox="1"/>
          <p:nvPr/>
        </p:nvSpPr>
        <p:spPr>
          <a:xfrm>
            <a:off x="5247937" y="4428314"/>
            <a:ext cx="1529850" cy="350638"/>
          </a:xfrm>
          <a:prstGeom prst="rect">
            <a:avLst/>
          </a:prstGeom>
          <a:ln>
            <a:solidFill>
              <a:schemeClr val="tx1"/>
            </a:solidFill>
            <a:prstDash val="sysDot"/>
          </a:ln>
        </p:spPr>
        <p:txBody>
          <a:bodyPr vert="horz" lIns="121882" tIns="60941" rIns="121882" bIns="60941"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dirty="0">
                <a:solidFill>
                  <a:schemeClr val="tx1">
                    <a:lumMod val="75000"/>
                    <a:lumOff val="25000"/>
                  </a:schemeClr>
                </a:solidFill>
                <a:ea typeface="微软雅黑" panose="020B0503020204020204" pitchFamily="34" charset="-122"/>
              </a:rPr>
              <a:t>此处添加标题</a:t>
            </a:r>
            <a:endParaRPr lang="zh-CN" altLang="en-US" b="0" dirty="0">
              <a:solidFill>
                <a:schemeClr val="tx1">
                  <a:lumMod val="75000"/>
                  <a:lumOff val="25000"/>
                </a:schemeClr>
              </a:solidFill>
              <a:ea typeface="微软雅黑" panose="020B0503020204020204" pitchFamily="34" charset="-122"/>
            </a:endParaRPr>
          </a:p>
        </p:txBody>
      </p:sp>
      <p:sp>
        <p:nvSpPr>
          <p:cNvPr id="10" name="文本占位符 5"/>
          <p:cNvSpPr txBox="1"/>
          <p:nvPr/>
        </p:nvSpPr>
        <p:spPr>
          <a:xfrm>
            <a:off x="7215523" y="4432915"/>
            <a:ext cx="1529850" cy="350638"/>
          </a:xfrm>
          <a:prstGeom prst="rect">
            <a:avLst/>
          </a:prstGeom>
          <a:ln>
            <a:solidFill>
              <a:schemeClr val="tx1"/>
            </a:solidFill>
            <a:prstDash val="sysDot"/>
          </a:ln>
        </p:spPr>
        <p:txBody>
          <a:bodyPr vert="horz" lIns="121882" tIns="60941" rIns="121882" bIns="60941"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dirty="0">
                <a:solidFill>
                  <a:schemeClr val="tx1">
                    <a:lumMod val="75000"/>
                    <a:lumOff val="25000"/>
                  </a:schemeClr>
                </a:solidFill>
                <a:ea typeface="微软雅黑" panose="020B0503020204020204" pitchFamily="34" charset="-122"/>
              </a:rPr>
              <a:t>此处添加标题</a:t>
            </a:r>
            <a:endParaRPr lang="zh-CN" altLang="en-US" b="0" dirty="0">
              <a:solidFill>
                <a:schemeClr val="tx1">
                  <a:lumMod val="75000"/>
                  <a:lumOff val="25000"/>
                </a:schemeClr>
              </a:solidFill>
              <a:ea typeface="微软雅黑" panose="020B0503020204020204" pitchFamily="34" charset="-122"/>
            </a:endParaRPr>
          </a:p>
        </p:txBody>
      </p:sp>
      <p:sp>
        <p:nvSpPr>
          <p:cNvPr id="12" name="圆角矩形 10"/>
          <p:cNvSpPr>
            <a:spLocks noChangeArrowheads="1"/>
          </p:cNvSpPr>
          <p:nvPr/>
        </p:nvSpPr>
        <p:spPr bwMode="auto">
          <a:xfrm>
            <a:off x="3424296" y="2955312"/>
            <a:ext cx="1535697" cy="623877"/>
          </a:xfrm>
          <a:prstGeom prst="roundRect">
            <a:avLst>
              <a:gd name="adj" fmla="val 0"/>
            </a:avLst>
          </a:prstGeom>
          <a:solidFill>
            <a:srgbClr val="005E04"/>
          </a:solidFill>
          <a:ln w="9525" algn="ctr">
            <a:noFill/>
            <a:round/>
          </a:ln>
        </p:spPr>
        <p:txBody>
          <a:bodyPr/>
          <a:lstStyle/>
          <a:p>
            <a:pPr algn="ctr"/>
            <a:r>
              <a:rPr lang="zh-CN" altLang="en-US" sz="2665" dirty="0">
                <a:solidFill>
                  <a:srgbClr val="FFFFFF"/>
                </a:solidFill>
                <a:latin typeface="微软雅黑" panose="020B0503020204020204" pitchFamily="34" charset="-122"/>
                <a:ea typeface="微软雅黑" panose="020B0503020204020204" pitchFamily="34" charset="-122"/>
              </a:rPr>
              <a:t>Part</a:t>
            </a:r>
            <a:r>
              <a:rPr lang="zh-CN" altLang="en-US" sz="3730" dirty="0">
                <a:solidFill>
                  <a:srgbClr val="FFFFFF"/>
                </a:solidFill>
                <a:latin typeface="微软雅黑" panose="020B0503020204020204" pitchFamily="34" charset="-122"/>
                <a:ea typeface="微软雅黑" panose="020B0503020204020204" pitchFamily="34" charset="-122"/>
              </a:rPr>
              <a:t> 1</a:t>
            </a:r>
            <a:endParaRPr lang="zh-CN" altLang="en-US" sz="373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vortex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par>
                                <p:cTn id="17" presetID="22" presetClass="entr" presetSubtype="8" fill="hold" grpId="0" nodeType="withEffect">
                                  <p:stCondLst>
                                    <p:cond delay="30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400"/>
                                        <p:tgtEl>
                                          <p:spTgt spid="6"/>
                                        </p:tgtEl>
                                      </p:cBhvr>
                                    </p:animEffect>
                                  </p:childTnLst>
                                </p:cTn>
                              </p:par>
                              <p:par>
                                <p:cTn id="20" presetID="22" presetClass="entr" presetSubtype="8" fill="hold" grpId="0" nodeType="withEffect">
                                  <p:stCondLst>
                                    <p:cond delay="50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400"/>
                                        <p:tgtEl>
                                          <p:spTgt spid="7"/>
                                        </p:tgtEl>
                                      </p:cBhvr>
                                    </p:animEffect>
                                  </p:childTnLst>
                                </p:cTn>
                              </p:par>
                              <p:par>
                                <p:cTn id="23" presetID="22" presetClass="entr" presetSubtype="8" fill="hold" grpId="0" nodeType="withEffect">
                                  <p:stCondLst>
                                    <p:cond delay="70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400"/>
                                        <p:tgtEl>
                                          <p:spTgt spid="9"/>
                                        </p:tgtEl>
                                      </p:cBhvr>
                                    </p:animEffect>
                                  </p:childTnLst>
                                </p:cTn>
                              </p:par>
                              <p:par>
                                <p:cTn id="26" presetID="22" presetClass="entr" presetSubtype="8" fill="hold" grpId="0" nodeType="withEffect">
                                  <p:stCondLst>
                                    <p:cond delay="90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4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ldLvl="0" animBg="1"/>
      <p:bldP spid="7" grpId="0" bldLvl="0" animBg="1"/>
      <p:bldP spid="9" grpId="0" bldLvl="0" animBg="1"/>
      <p:bldP spid="10" grpId="0" bldLvl="0" animBg="1"/>
      <p:bldP spid="12"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1397349" y="2063593"/>
            <a:ext cx="1656002" cy="1656002"/>
          </a:xfrm>
          <a:prstGeom prst="ellipse">
            <a:avLst/>
          </a:prstGeom>
          <a:solidFill>
            <a:schemeClr val="accent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微软雅黑" panose="020B0503020204020204" pitchFamily="34" charset="-122"/>
                <a:ea typeface="微软雅黑" panose="020B0503020204020204" pitchFamily="34" charset="-122"/>
              </a:rPr>
              <a:t>STEP 1</a:t>
            </a:r>
            <a:endParaRPr lang="zh-CN" altLang="en-US" sz="2000" b="1" dirty="0">
              <a:latin typeface="微软雅黑" panose="020B0503020204020204" pitchFamily="34" charset="-122"/>
              <a:ea typeface="微软雅黑" panose="020B0503020204020204" pitchFamily="34" charset="-122"/>
            </a:endParaRPr>
          </a:p>
        </p:txBody>
      </p:sp>
      <p:sp>
        <p:nvSpPr>
          <p:cNvPr id="14" name="椭圆 13"/>
          <p:cNvSpPr/>
          <p:nvPr/>
        </p:nvSpPr>
        <p:spPr>
          <a:xfrm>
            <a:off x="3917352" y="2600338"/>
            <a:ext cx="1656002" cy="1656002"/>
          </a:xfrm>
          <a:prstGeom prst="ellipse">
            <a:avLst/>
          </a:prstGeom>
          <a:solidFill>
            <a:srgbClr val="A9EED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000" b="1">
                <a:solidFill>
                  <a:prstClr val="white"/>
                </a:solidFill>
                <a:latin typeface="微软雅黑" panose="020B0503020204020204" pitchFamily="34" charset="-122"/>
                <a:ea typeface="微软雅黑" panose="020B0503020204020204" pitchFamily="34" charset="-122"/>
              </a:rPr>
              <a:t>STEP 2</a:t>
            </a:r>
            <a:endParaRPr lang="zh-CN" altLang="en-US" sz="2000" b="1">
              <a:solidFill>
                <a:prstClr val="white"/>
              </a:solidFill>
              <a:latin typeface="微软雅黑" panose="020B0503020204020204" pitchFamily="34" charset="-122"/>
              <a:ea typeface="微软雅黑" panose="020B0503020204020204" pitchFamily="34" charset="-122"/>
            </a:endParaRPr>
          </a:p>
        </p:txBody>
      </p:sp>
      <p:sp>
        <p:nvSpPr>
          <p:cNvPr id="17" name="椭圆 16"/>
          <p:cNvSpPr/>
          <p:nvPr/>
        </p:nvSpPr>
        <p:spPr>
          <a:xfrm>
            <a:off x="6437355" y="2063593"/>
            <a:ext cx="1656002" cy="1656002"/>
          </a:xfrm>
          <a:prstGeom prst="ellipse">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000" b="1">
                <a:solidFill>
                  <a:prstClr val="white"/>
                </a:solidFill>
                <a:latin typeface="微软雅黑" panose="020B0503020204020204" pitchFamily="34" charset="-122"/>
                <a:ea typeface="微软雅黑" panose="020B0503020204020204" pitchFamily="34" charset="-122"/>
              </a:rPr>
              <a:t>STEP 3</a:t>
            </a:r>
            <a:endParaRPr lang="zh-CN" altLang="en-US" sz="2000" b="1">
              <a:solidFill>
                <a:prstClr val="white"/>
              </a:solidFill>
              <a:latin typeface="微软雅黑" panose="020B0503020204020204" pitchFamily="34" charset="-122"/>
              <a:ea typeface="微软雅黑" panose="020B0503020204020204" pitchFamily="34" charset="-122"/>
            </a:endParaRPr>
          </a:p>
        </p:txBody>
      </p:sp>
      <p:sp>
        <p:nvSpPr>
          <p:cNvPr id="20" name="椭圆 19"/>
          <p:cNvSpPr/>
          <p:nvPr/>
        </p:nvSpPr>
        <p:spPr>
          <a:xfrm>
            <a:off x="8957359" y="2600973"/>
            <a:ext cx="1656002" cy="1656002"/>
          </a:xfrm>
          <a:prstGeom prst="ellipse">
            <a:avLst/>
          </a:prstGeom>
          <a:solidFill>
            <a:srgbClr val="A9EED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000" b="1" dirty="0">
                <a:solidFill>
                  <a:schemeClr val="bg1"/>
                </a:solidFill>
                <a:latin typeface="微软雅黑" panose="020B0503020204020204" pitchFamily="34" charset="-122"/>
                <a:ea typeface="微软雅黑" panose="020B0503020204020204" pitchFamily="34" charset="-122"/>
              </a:rPr>
              <a:t>STEP 4</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cxnSp>
        <p:nvCxnSpPr>
          <p:cNvPr id="22" name="直接连接符 21"/>
          <p:cNvCxnSpPr>
            <a:stCxn id="9" idx="6"/>
            <a:endCxn id="14" idx="2"/>
          </p:cNvCxnSpPr>
          <p:nvPr/>
        </p:nvCxnSpPr>
        <p:spPr>
          <a:xfrm>
            <a:off x="3053351" y="2891593"/>
            <a:ext cx="864001" cy="536745"/>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14" idx="6"/>
            <a:endCxn id="17" idx="2"/>
          </p:cNvCxnSpPr>
          <p:nvPr/>
        </p:nvCxnSpPr>
        <p:spPr>
          <a:xfrm flipV="1">
            <a:off x="5573354" y="2891593"/>
            <a:ext cx="864001" cy="536745"/>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7" idx="6"/>
            <a:endCxn id="20" idx="2"/>
          </p:cNvCxnSpPr>
          <p:nvPr/>
        </p:nvCxnSpPr>
        <p:spPr>
          <a:xfrm>
            <a:off x="8093992" y="2891593"/>
            <a:ext cx="863600" cy="537210"/>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5" name="TextBox 170"/>
          <p:cNvSpPr txBox="1"/>
          <p:nvPr/>
        </p:nvSpPr>
        <p:spPr>
          <a:xfrm>
            <a:off x="1294691" y="4813182"/>
            <a:ext cx="2304088" cy="347980"/>
          </a:xfrm>
          <a:prstGeom prst="rect">
            <a:avLst/>
          </a:prstGeom>
          <a:noFill/>
        </p:spPr>
        <p:txBody>
          <a:bodyPr wrap="square" lIns="91426" tIns="45712" rIns="91426" bIns="45712" rtlCol="0">
            <a:spAutoFit/>
          </a:bodyPr>
          <a:lstStyle/>
          <a:p>
            <a:pPr>
              <a:lnSpc>
                <a:spcPct val="120000"/>
              </a:lnSpc>
            </a:pPr>
            <a:r>
              <a:rPr lang="zh-CN" altLang="en-US" sz="1400" dirty="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zh-CN" altLang="en-US" sz="1400" dirty="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6" name="TextBox 171"/>
          <p:cNvSpPr txBox="1"/>
          <p:nvPr/>
        </p:nvSpPr>
        <p:spPr>
          <a:xfrm>
            <a:off x="1294689" y="5098835"/>
            <a:ext cx="2115363" cy="882650"/>
          </a:xfrm>
          <a:prstGeom prst="rect">
            <a:avLst/>
          </a:prstGeom>
          <a:noFill/>
        </p:spPr>
        <p:txBody>
          <a:bodyPr wrap="square" lIns="91426" tIns="45712" rIns="91426" bIns="45712" rtlCol="0">
            <a:spAutoFit/>
          </a:bodyPr>
          <a:lstStyle/>
          <a:p>
            <a:pPr>
              <a:lnSpc>
                <a:spcPct val="150000"/>
              </a:lnSpc>
            </a:pPr>
            <a:r>
              <a:rPr lang="zh-CN" altLang="en-US" sz="860" dirty="0">
                <a:solidFill>
                  <a:schemeClr val="tx1"/>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zh-CN" altLang="en-US" sz="86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7" name="TextBox 170"/>
          <p:cNvSpPr txBox="1"/>
          <p:nvPr/>
        </p:nvSpPr>
        <p:spPr>
          <a:xfrm>
            <a:off x="3719410" y="4813182"/>
            <a:ext cx="2304088" cy="347980"/>
          </a:xfrm>
          <a:prstGeom prst="rect">
            <a:avLst/>
          </a:prstGeom>
          <a:noFill/>
        </p:spPr>
        <p:txBody>
          <a:bodyPr wrap="square" lIns="91426" tIns="45712" rIns="91426" bIns="45712" rtlCol="0">
            <a:spAutoFit/>
          </a:bodyPr>
          <a:lstStyle/>
          <a:p>
            <a:pPr>
              <a:lnSpc>
                <a:spcPct val="120000"/>
              </a:lnSpc>
            </a:pPr>
            <a:r>
              <a:rPr lang="zh-CN" altLang="en-US" sz="1400" dirty="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zh-CN" altLang="en-US" sz="1400" dirty="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8" name="TextBox 171"/>
          <p:cNvSpPr txBox="1"/>
          <p:nvPr/>
        </p:nvSpPr>
        <p:spPr>
          <a:xfrm>
            <a:off x="3719409" y="5098835"/>
            <a:ext cx="2115363" cy="882650"/>
          </a:xfrm>
          <a:prstGeom prst="rect">
            <a:avLst/>
          </a:prstGeom>
          <a:noFill/>
        </p:spPr>
        <p:txBody>
          <a:bodyPr wrap="square" lIns="91426" tIns="45712" rIns="91426" bIns="45712" rtlCol="0">
            <a:spAutoFit/>
          </a:bodyPr>
          <a:lstStyle/>
          <a:p>
            <a:pPr>
              <a:lnSpc>
                <a:spcPct val="150000"/>
              </a:lnSpc>
            </a:pPr>
            <a:r>
              <a:rPr lang="zh-CN" altLang="en-US" sz="860" dirty="0">
                <a:solidFill>
                  <a:schemeClr val="tx1"/>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zh-CN" altLang="en-US" sz="86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9" name="TextBox 170"/>
          <p:cNvSpPr txBox="1"/>
          <p:nvPr/>
        </p:nvSpPr>
        <p:spPr>
          <a:xfrm>
            <a:off x="6144130" y="4813182"/>
            <a:ext cx="2304088" cy="347980"/>
          </a:xfrm>
          <a:prstGeom prst="rect">
            <a:avLst/>
          </a:prstGeom>
          <a:noFill/>
        </p:spPr>
        <p:txBody>
          <a:bodyPr wrap="square" lIns="91426" tIns="45712" rIns="91426" bIns="45712" rtlCol="0">
            <a:spAutoFit/>
          </a:bodyPr>
          <a:lstStyle/>
          <a:p>
            <a:pPr>
              <a:lnSpc>
                <a:spcPct val="120000"/>
              </a:lnSpc>
            </a:pPr>
            <a:r>
              <a:rPr lang="zh-CN" altLang="en-US" sz="1400" dirty="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zh-CN" altLang="en-US" sz="1400" dirty="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0" name="TextBox 171"/>
          <p:cNvSpPr txBox="1"/>
          <p:nvPr/>
        </p:nvSpPr>
        <p:spPr>
          <a:xfrm>
            <a:off x="6144129" y="5098835"/>
            <a:ext cx="2115363" cy="882650"/>
          </a:xfrm>
          <a:prstGeom prst="rect">
            <a:avLst/>
          </a:prstGeom>
          <a:noFill/>
        </p:spPr>
        <p:txBody>
          <a:bodyPr wrap="square" lIns="91426" tIns="45712" rIns="91426" bIns="45712" rtlCol="0">
            <a:spAutoFit/>
          </a:bodyPr>
          <a:lstStyle/>
          <a:p>
            <a:pPr>
              <a:lnSpc>
                <a:spcPct val="150000"/>
              </a:lnSpc>
            </a:pPr>
            <a:r>
              <a:rPr lang="zh-CN" altLang="en-US" sz="860" dirty="0">
                <a:solidFill>
                  <a:schemeClr val="tx1"/>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zh-CN" altLang="en-US" sz="86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41" name="TextBox 170"/>
          <p:cNvSpPr txBox="1"/>
          <p:nvPr/>
        </p:nvSpPr>
        <p:spPr>
          <a:xfrm>
            <a:off x="8623034" y="4813182"/>
            <a:ext cx="2304088" cy="347980"/>
          </a:xfrm>
          <a:prstGeom prst="rect">
            <a:avLst/>
          </a:prstGeom>
          <a:noFill/>
        </p:spPr>
        <p:txBody>
          <a:bodyPr wrap="square" lIns="91426" tIns="45712" rIns="91426" bIns="45712" rtlCol="0">
            <a:spAutoFit/>
          </a:bodyPr>
          <a:lstStyle/>
          <a:p>
            <a:pPr>
              <a:lnSpc>
                <a:spcPct val="120000"/>
              </a:lnSpc>
            </a:pPr>
            <a:r>
              <a:rPr lang="zh-CN" altLang="en-US" sz="1400" dirty="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zh-CN" altLang="en-US" sz="1400" dirty="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2" name="TextBox 171"/>
          <p:cNvSpPr txBox="1"/>
          <p:nvPr/>
        </p:nvSpPr>
        <p:spPr>
          <a:xfrm>
            <a:off x="8623034" y="5098835"/>
            <a:ext cx="2115363" cy="882650"/>
          </a:xfrm>
          <a:prstGeom prst="rect">
            <a:avLst/>
          </a:prstGeom>
          <a:noFill/>
        </p:spPr>
        <p:txBody>
          <a:bodyPr wrap="square" lIns="91426" tIns="45712" rIns="91426" bIns="45712" rtlCol="0">
            <a:spAutoFit/>
          </a:bodyPr>
          <a:lstStyle/>
          <a:p>
            <a:pPr>
              <a:lnSpc>
                <a:spcPct val="150000"/>
              </a:lnSpc>
            </a:pPr>
            <a:r>
              <a:rPr lang="zh-CN" altLang="en-US" sz="860" dirty="0">
                <a:solidFill>
                  <a:schemeClr val="tx1"/>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zh-CN" altLang="en-US" sz="86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4" name="矩形 3"/>
          <p:cNvSpPr/>
          <p:nvPr/>
        </p:nvSpPr>
        <p:spPr>
          <a:xfrm>
            <a:off x="-14605" y="142875"/>
            <a:ext cx="193675" cy="626745"/>
          </a:xfrm>
          <a:prstGeom prst="rect">
            <a:avLst/>
          </a:prstGeom>
          <a:solidFill>
            <a:srgbClr val="A9EE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schemeClr val="tx1"/>
              </a:solidFill>
            </a:endParaRPr>
          </a:p>
        </p:txBody>
      </p:sp>
      <p:sp>
        <p:nvSpPr>
          <p:cNvPr id="11" name="文本框 10"/>
          <p:cNvSpPr txBox="1"/>
          <p:nvPr/>
        </p:nvSpPr>
        <p:spPr>
          <a:xfrm>
            <a:off x="280035" y="163830"/>
            <a:ext cx="2515870" cy="521970"/>
          </a:xfrm>
          <a:prstGeom prst="rect">
            <a:avLst/>
          </a:prstGeom>
          <a:noFill/>
        </p:spPr>
        <p:txBody>
          <a:bodyPr wrap="square" rtlCol="0">
            <a:spAutoFit/>
          </a:bodyPr>
          <a:p>
            <a:pPr algn="l"/>
            <a:r>
              <a:rPr lang="zh-CN" altLang="en-US" sz="2800">
                <a:solidFill>
                  <a:schemeClr val="tx1"/>
                </a:solidFill>
                <a:latin typeface="+mj-ea"/>
                <a:ea typeface="+mj-ea"/>
                <a:cs typeface="思源黑体 CN Medium" panose="020B0600000000000000" charset="-122"/>
              </a:rPr>
              <a:t>输入标题内容</a:t>
            </a:r>
            <a:endParaRPr lang="zh-CN" altLang="en-US" sz="2800">
              <a:solidFill>
                <a:schemeClr val="tx1"/>
              </a:solidFill>
              <a:latin typeface="+mj-ea"/>
              <a:ea typeface="+mj-ea"/>
              <a:cs typeface="思源黑体 CN Medium" panose="020B0600000000000000" charset="-122"/>
            </a:endParaRPr>
          </a:p>
        </p:txBody>
      </p:sp>
      <p:sp>
        <p:nvSpPr>
          <p:cNvPr id="12" name="文本框 11"/>
          <p:cNvSpPr txBox="1"/>
          <p:nvPr/>
        </p:nvSpPr>
        <p:spPr>
          <a:xfrm>
            <a:off x="280035" y="462915"/>
            <a:ext cx="3040380" cy="368300"/>
          </a:xfrm>
          <a:prstGeom prst="rect">
            <a:avLst/>
          </a:prstGeom>
          <a:noFill/>
        </p:spPr>
        <p:txBody>
          <a:bodyPr wrap="none" rtlCol="0" anchor="t">
            <a:spAutoFit/>
          </a:bodyPr>
          <a:p>
            <a:pPr indent="0" algn="l" fontAlgn="auto">
              <a:lnSpc>
                <a:spcPct val="200000"/>
              </a:lnSpc>
            </a:pPr>
            <a:r>
              <a:rPr lang="zh-CN" alt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rPr>
              <a:t>Click here to enter your text</a:t>
            </a:r>
            <a:r>
              <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rPr>
              <a:t>.</a:t>
            </a:r>
            <a:r>
              <a:rPr lang="zh-CN" alt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rPr>
              <a:t>Click here to enter your text</a:t>
            </a:r>
            <a:r>
              <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rPr>
              <a:t>.</a:t>
            </a:r>
            <a:endPar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vortex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500"/>
                                        <p:tgtEl>
                                          <p:spTgt spid="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heel(1)">
                                      <p:cBhvr>
                                        <p:cTn id="15" dur="500"/>
                                        <p:tgtEl>
                                          <p:spTgt spid="1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childTnLst>
                          </p:cTn>
                        </p:par>
                        <p:par>
                          <p:cTn id="20" fill="hold">
                            <p:stCondLst>
                              <p:cond delay="2000"/>
                            </p:stCondLst>
                            <p:childTnLst>
                              <p:par>
                                <p:cTn id="21" presetID="21" presetClass="entr" presetSubtype="1"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heel(1)">
                                      <p:cBhvr>
                                        <p:cTn id="23" dur="500"/>
                                        <p:tgtEl>
                                          <p:spTgt spid="17"/>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par>
                          <p:cTn id="28" fill="hold">
                            <p:stCondLst>
                              <p:cond delay="3000"/>
                            </p:stCondLst>
                            <p:childTnLst>
                              <p:par>
                                <p:cTn id="29" presetID="21" presetClass="entr" presetSubtype="1"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heel(1)">
                                      <p:cBhvr>
                                        <p:cTn id="31" dur="500"/>
                                        <p:tgtEl>
                                          <p:spTgt spid="20"/>
                                        </p:tgtEl>
                                      </p:cBhvr>
                                    </p:animEffect>
                                  </p:childTnLst>
                                </p:cTn>
                              </p:par>
                            </p:childTnLst>
                          </p:cTn>
                        </p:par>
                        <p:par>
                          <p:cTn id="32" fill="hold">
                            <p:stCondLst>
                              <p:cond delay="3500"/>
                            </p:stCondLst>
                            <p:childTnLst>
                              <p:par>
                                <p:cTn id="33" presetID="12" presetClass="entr" presetSubtype="2"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500"/>
                                        <p:tgtEl>
                                          <p:spTgt spid="35"/>
                                        </p:tgtEl>
                                        <p:attrNameLst>
                                          <p:attrName>ppt_x</p:attrName>
                                        </p:attrNameLst>
                                      </p:cBhvr>
                                      <p:tavLst>
                                        <p:tav tm="0">
                                          <p:val>
                                            <p:strVal val="#ppt_x+#ppt_w*1.125000"/>
                                          </p:val>
                                        </p:tav>
                                        <p:tav tm="100000">
                                          <p:val>
                                            <p:strVal val="#ppt_x"/>
                                          </p:val>
                                        </p:tav>
                                      </p:tavLst>
                                    </p:anim>
                                    <p:animEffect transition="in" filter="wipe(left)">
                                      <p:cBhvr>
                                        <p:cTn id="36" dur="500"/>
                                        <p:tgtEl>
                                          <p:spTgt spid="35"/>
                                        </p:tgtEl>
                                      </p:cBhvr>
                                    </p:animEffect>
                                  </p:childTnLst>
                                </p:cTn>
                              </p:par>
                              <p:par>
                                <p:cTn id="37" presetID="12" presetClass="entr" presetSubtype="2"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p:tgtEl>
                                          <p:spTgt spid="36"/>
                                        </p:tgtEl>
                                        <p:attrNameLst>
                                          <p:attrName>ppt_x</p:attrName>
                                        </p:attrNameLst>
                                      </p:cBhvr>
                                      <p:tavLst>
                                        <p:tav tm="0">
                                          <p:val>
                                            <p:strVal val="#ppt_x+#ppt_w*1.125000"/>
                                          </p:val>
                                        </p:tav>
                                        <p:tav tm="100000">
                                          <p:val>
                                            <p:strVal val="#ppt_x"/>
                                          </p:val>
                                        </p:tav>
                                      </p:tavLst>
                                    </p:anim>
                                    <p:animEffect transition="in" filter="wipe(left)">
                                      <p:cBhvr>
                                        <p:cTn id="40" dur="500"/>
                                        <p:tgtEl>
                                          <p:spTgt spid="36"/>
                                        </p:tgtEl>
                                      </p:cBhvr>
                                    </p:animEffect>
                                  </p:childTnLst>
                                </p:cTn>
                              </p:par>
                            </p:childTnLst>
                          </p:cTn>
                        </p:par>
                        <p:par>
                          <p:cTn id="41" fill="hold">
                            <p:stCondLst>
                              <p:cond delay="4000"/>
                            </p:stCondLst>
                            <p:childTnLst>
                              <p:par>
                                <p:cTn id="42" presetID="12" presetClass="entr" presetSubtype="2"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additive="base">
                                        <p:cTn id="44" dur="500"/>
                                        <p:tgtEl>
                                          <p:spTgt spid="37"/>
                                        </p:tgtEl>
                                        <p:attrNameLst>
                                          <p:attrName>ppt_x</p:attrName>
                                        </p:attrNameLst>
                                      </p:cBhvr>
                                      <p:tavLst>
                                        <p:tav tm="0">
                                          <p:val>
                                            <p:strVal val="#ppt_x+#ppt_w*1.125000"/>
                                          </p:val>
                                        </p:tav>
                                        <p:tav tm="100000">
                                          <p:val>
                                            <p:strVal val="#ppt_x"/>
                                          </p:val>
                                        </p:tav>
                                      </p:tavLst>
                                    </p:anim>
                                    <p:animEffect transition="in" filter="wipe(left)">
                                      <p:cBhvr>
                                        <p:cTn id="45" dur="500"/>
                                        <p:tgtEl>
                                          <p:spTgt spid="37"/>
                                        </p:tgtEl>
                                      </p:cBhvr>
                                    </p:animEffect>
                                  </p:childTnLst>
                                </p:cTn>
                              </p:par>
                              <p:par>
                                <p:cTn id="46" presetID="12" presetClass="entr" presetSubtype="2" fill="hold" grpId="0" nodeType="with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additive="base">
                                        <p:cTn id="48" dur="500"/>
                                        <p:tgtEl>
                                          <p:spTgt spid="38"/>
                                        </p:tgtEl>
                                        <p:attrNameLst>
                                          <p:attrName>ppt_x</p:attrName>
                                        </p:attrNameLst>
                                      </p:cBhvr>
                                      <p:tavLst>
                                        <p:tav tm="0">
                                          <p:val>
                                            <p:strVal val="#ppt_x+#ppt_w*1.125000"/>
                                          </p:val>
                                        </p:tav>
                                        <p:tav tm="100000">
                                          <p:val>
                                            <p:strVal val="#ppt_x"/>
                                          </p:val>
                                        </p:tav>
                                      </p:tavLst>
                                    </p:anim>
                                    <p:animEffect transition="in" filter="wipe(left)">
                                      <p:cBhvr>
                                        <p:cTn id="49" dur="500"/>
                                        <p:tgtEl>
                                          <p:spTgt spid="38"/>
                                        </p:tgtEl>
                                      </p:cBhvr>
                                    </p:animEffect>
                                  </p:childTnLst>
                                </p:cTn>
                              </p:par>
                            </p:childTnLst>
                          </p:cTn>
                        </p:par>
                        <p:par>
                          <p:cTn id="50" fill="hold">
                            <p:stCondLst>
                              <p:cond delay="4500"/>
                            </p:stCondLst>
                            <p:childTnLst>
                              <p:par>
                                <p:cTn id="51" presetID="12" presetClass="entr" presetSubtype="2"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additive="base">
                                        <p:cTn id="53" dur="500"/>
                                        <p:tgtEl>
                                          <p:spTgt spid="39"/>
                                        </p:tgtEl>
                                        <p:attrNameLst>
                                          <p:attrName>ppt_x</p:attrName>
                                        </p:attrNameLst>
                                      </p:cBhvr>
                                      <p:tavLst>
                                        <p:tav tm="0">
                                          <p:val>
                                            <p:strVal val="#ppt_x+#ppt_w*1.125000"/>
                                          </p:val>
                                        </p:tav>
                                        <p:tav tm="100000">
                                          <p:val>
                                            <p:strVal val="#ppt_x"/>
                                          </p:val>
                                        </p:tav>
                                      </p:tavLst>
                                    </p:anim>
                                    <p:animEffect transition="in" filter="wipe(left)">
                                      <p:cBhvr>
                                        <p:cTn id="54" dur="500"/>
                                        <p:tgtEl>
                                          <p:spTgt spid="39"/>
                                        </p:tgtEl>
                                      </p:cBhvr>
                                    </p:animEffect>
                                  </p:childTnLst>
                                </p:cTn>
                              </p:par>
                              <p:par>
                                <p:cTn id="55" presetID="12" presetClass="entr" presetSubtype="2"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additive="base">
                                        <p:cTn id="57" dur="500"/>
                                        <p:tgtEl>
                                          <p:spTgt spid="40"/>
                                        </p:tgtEl>
                                        <p:attrNameLst>
                                          <p:attrName>ppt_x</p:attrName>
                                        </p:attrNameLst>
                                      </p:cBhvr>
                                      <p:tavLst>
                                        <p:tav tm="0">
                                          <p:val>
                                            <p:strVal val="#ppt_x+#ppt_w*1.125000"/>
                                          </p:val>
                                        </p:tav>
                                        <p:tav tm="100000">
                                          <p:val>
                                            <p:strVal val="#ppt_x"/>
                                          </p:val>
                                        </p:tav>
                                      </p:tavLst>
                                    </p:anim>
                                    <p:animEffect transition="in" filter="wipe(left)">
                                      <p:cBhvr>
                                        <p:cTn id="58" dur="500"/>
                                        <p:tgtEl>
                                          <p:spTgt spid="40"/>
                                        </p:tgtEl>
                                      </p:cBhvr>
                                    </p:animEffect>
                                  </p:childTnLst>
                                </p:cTn>
                              </p:par>
                            </p:childTnLst>
                          </p:cTn>
                        </p:par>
                        <p:par>
                          <p:cTn id="59" fill="hold">
                            <p:stCondLst>
                              <p:cond delay="5000"/>
                            </p:stCondLst>
                            <p:childTnLst>
                              <p:par>
                                <p:cTn id="60" presetID="12" presetClass="entr" presetSubtype="2" fill="hold" grpId="0" nodeType="afterEffect">
                                  <p:stCondLst>
                                    <p:cond delay="0"/>
                                  </p:stCondLst>
                                  <p:childTnLst>
                                    <p:set>
                                      <p:cBhvr>
                                        <p:cTn id="61" dur="1" fill="hold">
                                          <p:stCondLst>
                                            <p:cond delay="0"/>
                                          </p:stCondLst>
                                        </p:cTn>
                                        <p:tgtEl>
                                          <p:spTgt spid="41"/>
                                        </p:tgtEl>
                                        <p:attrNameLst>
                                          <p:attrName>style.visibility</p:attrName>
                                        </p:attrNameLst>
                                      </p:cBhvr>
                                      <p:to>
                                        <p:strVal val="visible"/>
                                      </p:to>
                                    </p:set>
                                    <p:anim calcmode="lin" valueType="num">
                                      <p:cBhvr additive="base">
                                        <p:cTn id="62" dur="500"/>
                                        <p:tgtEl>
                                          <p:spTgt spid="41"/>
                                        </p:tgtEl>
                                        <p:attrNameLst>
                                          <p:attrName>ppt_x</p:attrName>
                                        </p:attrNameLst>
                                      </p:cBhvr>
                                      <p:tavLst>
                                        <p:tav tm="0">
                                          <p:val>
                                            <p:strVal val="#ppt_x+#ppt_w*1.125000"/>
                                          </p:val>
                                        </p:tav>
                                        <p:tav tm="100000">
                                          <p:val>
                                            <p:strVal val="#ppt_x"/>
                                          </p:val>
                                        </p:tav>
                                      </p:tavLst>
                                    </p:anim>
                                    <p:animEffect transition="in" filter="wipe(left)">
                                      <p:cBhvr>
                                        <p:cTn id="63" dur="500"/>
                                        <p:tgtEl>
                                          <p:spTgt spid="41"/>
                                        </p:tgtEl>
                                      </p:cBhvr>
                                    </p:animEffect>
                                  </p:childTnLst>
                                </p:cTn>
                              </p:par>
                              <p:par>
                                <p:cTn id="64" presetID="12" presetClass="entr" presetSubtype="2"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additive="base">
                                        <p:cTn id="66" dur="500"/>
                                        <p:tgtEl>
                                          <p:spTgt spid="42"/>
                                        </p:tgtEl>
                                        <p:attrNameLst>
                                          <p:attrName>ppt_x</p:attrName>
                                        </p:attrNameLst>
                                      </p:cBhvr>
                                      <p:tavLst>
                                        <p:tav tm="0">
                                          <p:val>
                                            <p:strVal val="#ppt_x+#ppt_w*1.125000"/>
                                          </p:val>
                                        </p:tav>
                                        <p:tav tm="100000">
                                          <p:val>
                                            <p:strVal val="#ppt_x"/>
                                          </p:val>
                                        </p:tav>
                                      </p:tavLst>
                                    </p:anim>
                                    <p:animEffect transition="in" filter="wipe(left)">
                                      <p:cBhvr>
                                        <p:cTn id="6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bldLvl="0" animBg="1"/>
      <p:bldP spid="17" grpId="0" animBg="1"/>
      <p:bldP spid="20" grpId="0" bldLvl="0" animBg="1"/>
      <p:bldP spid="35" grpId="0"/>
      <p:bldP spid="36" grpId="0"/>
      <p:bldP spid="37" grpId="0"/>
      <p:bldP spid="38" grpId="0"/>
      <p:bldP spid="39" grpId="0"/>
      <p:bldP spid="40" grpId="0"/>
      <p:bldP spid="41" grpId="0"/>
      <p:bldP spid="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4605" y="142875"/>
            <a:ext cx="193675" cy="626745"/>
          </a:xfrm>
          <a:prstGeom prst="rect">
            <a:avLst/>
          </a:prstGeom>
          <a:solidFill>
            <a:srgbClr val="A9EE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schemeClr val="tx1"/>
              </a:solidFill>
            </a:endParaRPr>
          </a:p>
        </p:txBody>
      </p:sp>
      <p:sp>
        <p:nvSpPr>
          <p:cNvPr id="11" name="文本框 10"/>
          <p:cNvSpPr txBox="1"/>
          <p:nvPr/>
        </p:nvSpPr>
        <p:spPr>
          <a:xfrm>
            <a:off x="280035" y="163830"/>
            <a:ext cx="2515870" cy="521970"/>
          </a:xfrm>
          <a:prstGeom prst="rect">
            <a:avLst/>
          </a:prstGeom>
          <a:noFill/>
        </p:spPr>
        <p:txBody>
          <a:bodyPr wrap="square" rtlCol="0">
            <a:spAutoFit/>
          </a:bodyPr>
          <a:p>
            <a:pPr algn="l"/>
            <a:r>
              <a:rPr lang="zh-CN" altLang="en-US" sz="2800">
                <a:solidFill>
                  <a:schemeClr val="tx1"/>
                </a:solidFill>
                <a:latin typeface="+mj-ea"/>
                <a:ea typeface="+mj-ea"/>
                <a:cs typeface="思源黑体 CN Medium" panose="020B0600000000000000" charset="-122"/>
              </a:rPr>
              <a:t>输入标题内容</a:t>
            </a:r>
            <a:endParaRPr lang="zh-CN" altLang="en-US" sz="2800">
              <a:solidFill>
                <a:schemeClr val="tx1"/>
              </a:solidFill>
              <a:latin typeface="+mj-ea"/>
              <a:ea typeface="+mj-ea"/>
              <a:cs typeface="思源黑体 CN Medium" panose="020B0600000000000000" charset="-122"/>
            </a:endParaRPr>
          </a:p>
        </p:txBody>
      </p:sp>
      <p:sp>
        <p:nvSpPr>
          <p:cNvPr id="12" name="文本框 11"/>
          <p:cNvSpPr txBox="1"/>
          <p:nvPr/>
        </p:nvSpPr>
        <p:spPr>
          <a:xfrm>
            <a:off x="280035" y="462915"/>
            <a:ext cx="3040380" cy="368300"/>
          </a:xfrm>
          <a:prstGeom prst="rect">
            <a:avLst/>
          </a:prstGeom>
          <a:noFill/>
        </p:spPr>
        <p:txBody>
          <a:bodyPr wrap="none" rtlCol="0" anchor="t">
            <a:spAutoFit/>
          </a:bodyPr>
          <a:p>
            <a:pPr indent="0" algn="l" fontAlgn="auto">
              <a:lnSpc>
                <a:spcPct val="200000"/>
              </a:lnSpc>
            </a:pPr>
            <a:r>
              <a:rPr lang="zh-CN" alt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rPr>
              <a:t>Click here to enter your text</a:t>
            </a:r>
            <a:r>
              <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rPr>
              <a:t>.</a:t>
            </a:r>
            <a:r>
              <a:rPr lang="zh-CN" alt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rPr>
              <a:t>Click here to enter your text</a:t>
            </a:r>
            <a:r>
              <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rPr>
              <a:t>.</a:t>
            </a:r>
            <a:endPar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 name="组合 5"/>
          <p:cNvGrpSpPr/>
          <p:nvPr/>
        </p:nvGrpSpPr>
        <p:grpSpPr>
          <a:xfrm>
            <a:off x="1553210" y="2052320"/>
            <a:ext cx="9450070" cy="3763010"/>
            <a:chOff x="2446" y="3232"/>
            <a:chExt cx="14882" cy="5926"/>
          </a:xfrm>
        </p:grpSpPr>
        <p:sp>
          <p:nvSpPr>
            <p:cNvPr id="87" name="矩形 86"/>
            <p:cNvSpPr/>
            <p:nvPr/>
          </p:nvSpPr>
          <p:spPr>
            <a:xfrm>
              <a:off x="2446" y="4314"/>
              <a:ext cx="4662" cy="4845"/>
            </a:xfrm>
            <a:prstGeom prst="rect">
              <a:avLst/>
            </a:prstGeom>
            <a:solidFill>
              <a:srgbClr val="005E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方正黑体简体"/>
                <a:cs typeface="+mn-cs"/>
              </a:endParaRPr>
            </a:p>
          </p:txBody>
        </p:sp>
        <p:pic>
          <p:nvPicPr>
            <p:cNvPr id="88" name="图片 87"/>
            <p:cNvPicPr>
              <a:picLocks noChangeAspect="1"/>
            </p:cNvPicPr>
            <p:nvPr/>
          </p:nvPicPr>
          <p:blipFill>
            <a:blip r:embed="rId1"/>
            <a:srcRect/>
            <a:stretch>
              <a:fillRect/>
            </a:stretch>
          </p:blipFill>
          <p:spPr>
            <a:xfrm flipH="1">
              <a:off x="3307" y="3232"/>
              <a:ext cx="4914" cy="5107"/>
            </a:xfrm>
            <a:prstGeom prst="rect">
              <a:avLst/>
            </a:prstGeom>
          </p:spPr>
        </p:pic>
        <p:grpSp>
          <p:nvGrpSpPr>
            <p:cNvPr id="90" name="组合 89"/>
            <p:cNvGrpSpPr/>
            <p:nvPr/>
          </p:nvGrpSpPr>
          <p:grpSpPr>
            <a:xfrm>
              <a:off x="10477" y="3351"/>
              <a:ext cx="6174" cy="3393"/>
              <a:chOff x="2553365" y="1122218"/>
              <a:chExt cx="4017432" cy="3530805"/>
            </a:xfrm>
            <a:solidFill>
              <a:srgbClr val="D7D9DD"/>
            </a:solidFill>
          </p:grpSpPr>
          <p:sp>
            <p:nvSpPr>
              <p:cNvPr id="91" name="矩形 90"/>
              <p:cNvSpPr/>
              <p:nvPr/>
            </p:nvSpPr>
            <p:spPr>
              <a:xfrm>
                <a:off x="2553365" y="2114259"/>
                <a:ext cx="550151" cy="25387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474548"/>
                  </a:solidFill>
                  <a:effectLst/>
                  <a:uLnTx/>
                  <a:uFillTx/>
                  <a:latin typeface="Calibri" panose="020F0502020204030204"/>
                  <a:ea typeface="方正黑体简体"/>
                  <a:cs typeface="+mn-cs"/>
                </a:endParaRPr>
              </a:p>
            </p:txBody>
          </p:sp>
          <p:sp>
            <p:nvSpPr>
              <p:cNvPr id="2" name="矩形 1"/>
              <p:cNvSpPr/>
              <p:nvPr/>
            </p:nvSpPr>
            <p:spPr>
              <a:xfrm>
                <a:off x="3420185" y="1890073"/>
                <a:ext cx="550151" cy="27629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474548"/>
                  </a:solidFill>
                  <a:effectLst/>
                  <a:uLnTx/>
                  <a:uFillTx/>
                  <a:latin typeface="Calibri" panose="020F0502020204030204"/>
                  <a:ea typeface="方正黑体简体"/>
                  <a:cs typeface="+mn-cs"/>
                </a:endParaRPr>
              </a:p>
            </p:txBody>
          </p:sp>
          <p:sp>
            <p:nvSpPr>
              <p:cNvPr id="5" name="矩形 4"/>
              <p:cNvSpPr/>
              <p:nvPr/>
            </p:nvSpPr>
            <p:spPr>
              <a:xfrm>
                <a:off x="4287005" y="1122218"/>
                <a:ext cx="550151" cy="3530805"/>
              </a:xfrm>
              <a:prstGeom prst="rect">
                <a:avLst/>
              </a:prstGeom>
              <a:solidFill>
                <a:srgbClr val="A9EE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474548"/>
                  </a:solidFill>
                  <a:effectLst/>
                  <a:uLnTx/>
                  <a:uFillTx/>
                  <a:latin typeface="Calibri" panose="020F0502020204030204"/>
                  <a:ea typeface="方正黑体简体"/>
                  <a:cs typeface="+mn-cs"/>
                </a:endParaRPr>
              </a:p>
            </p:txBody>
          </p:sp>
          <p:sp>
            <p:nvSpPr>
              <p:cNvPr id="94" name="矩形 93"/>
              <p:cNvSpPr/>
              <p:nvPr/>
            </p:nvSpPr>
            <p:spPr>
              <a:xfrm>
                <a:off x="5153825" y="2223361"/>
                <a:ext cx="550151" cy="24296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474548"/>
                  </a:solidFill>
                  <a:effectLst/>
                  <a:uLnTx/>
                  <a:uFillTx/>
                  <a:latin typeface="Calibri" panose="020F0502020204030204"/>
                  <a:ea typeface="方正黑体简体"/>
                  <a:cs typeface="+mn-cs"/>
                </a:endParaRPr>
              </a:p>
            </p:txBody>
          </p:sp>
          <p:sp>
            <p:nvSpPr>
              <p:cNvPr id="95" name="矩形 94"/>
              <p:cNvSpPr/>
              <p:nvPr/>
            </p:nvSpPr>
            <p:spPr>
              <a:xfrm>
                <a:off x="6020646" y="1785348"/>
                <a:ext cx="550151" cy="2867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474548"/>
                  </a:solidFill>
                  <a:effectLst/>
                  <a:uLnTx/>
                  <a:uFillTx/>
                  <a:latin typeface="Calibri" panose="020F0502020204030204"/>
                  <a:ea typeface="方正黑体简体"/>
                  <a:cs typeface="+mn-cs"/>
                </a:endParaRPr>
              </a:p>
            </p:txBody>
          </p:sp>
        </p:grpSp>
        <p:cxnSp>
          <p:nvCxnSpPr>
            <p:cNvPr id="96" name="直接连接符 95"/>
            <p:cNvCxnSpPr/>
            <p:nvPr/>
          </p:nvCxnSpPr>
          <p:spPr>
            <a:xfrm>
              <a:off x="9558" y="6744"/>
              <a:ext cx="777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7" name="Footer Text"/>
            <p:cNvSpPr txBox="1"/>
            <p:nvPr/>
          </p:nvSpPr>
          <p:spPr>
            <a:xfrm flipH="1">
              <a:off x="9615" y="7599"/>
              <a:ext cx="7657" cy="1427"/>
            </a:xfrm>
            <a:prstGeom prst="rect">
              <a:avLst/>
            </a:prstGeom>
          </p:spPr>
          <p:txBody>
            <a:bodyPr wrap="square">
              <a:spAutoFit/>
            </a:bodyPr>
            <a:lstStyle>
              <a:defPPr>
                <a:defRPr lang="zh-CN"/>
              </a:defPPr>
              <a:lvl1pPr algn="just">
                <a:lnSpc>
                  <a:spcPct val="130000"/>
                </a:lnSpc>
                <a:spcBef>
                  <a:spcPts val="600"/>
                </a:spcBef>
                <a:spcAft>
                  <a:spcPts val="600"/>
                </a:spcAft>
                <a:defRPr sz="1600">
                  <a:solidFill>
                    <a:schemeClr val="bg1">
                      <a:lumMod val="75000"/>
                    </a:schemeClr>
                  </a:solidFill>
                </a:defRPr>
              </a:lvl1pPr>
            </a:lstStyle>
            <a:p>
              <a:pPr marL="0" marR="0" lvl="0" indent="0" algn="ctr" defTabSz="914400" rtl="0" eaLnBrk="1" fontAlgn="auto" latinLnBrk="0" hangingPunct="1">
                <a:lnSpc>
                  <a:spcPct val="130000"/>
                </a:lnSpc>
                <a:spcBef>
                  <a:spcPts val="600"/>
                </a:spcBef>
                <a:spcAft>
                  <a:spcPts val="600"/>
                </a:spcAft>
                <a:buClrTx/>
                <a:buSzTx/>
                <a:buFontTx/>
                <a:buNone/>
                <a:defRPr/>
              </a:pPr>
              <a:r>
                <a:rPr kumimoji="0" lang="zh-CN" altLang="en-US" sz="1400" b="0" i="0" u="none" strike="noStrike" kern="1200" cap="none" spc="0" normalizeH="0" baseline="0" noProof="0" dirty="0">
                  <a:ln>
                    <a:noFill/>
                  </a:ln>
                  <a:solidFill>
                    <a:schemeClr val="tx1"/>
                  </a:solidFill>
                  <a:effectLst/>
                  <a:uLnTx/>
                  <a:uFillTx/>
                  <a:latin typeface="方正黑体简体"/>
                  <a:ea typeface="方正黑体简体"/>
                  <a:cs typeface="+mn-cs"/>
                  <a:sym typeface="微软雅黑" panose="020B0503020204020204" pitchFamily="34" charset="-122"/>
                </a:rPr>
                <a:t>您的内容打在这里，或者通过复制您的文本后，在此框中选择粘贴，并选择只保留文字的内容打在这里或者通过复制您的文本后，在此框中选择粘贴</a:t>
              </a:r>
              <a:endParaRPr kumimoji="0" lang="zh-CN" altLang="en-US" sz="1400" b="0" i="0" u="none" strike="noStrike" kern="1200" cap="none" spc="0" normalizeH="0" baseline="0" noProof="0" dirty="0">
                <a:ln>
                  <a:noFill/>
                </a:ln>
                <a:solidFill>
                  <a:schemeClr val="tx1"/>
                </a:solidFill>
                <a:effectLst/>
                <a:uLnTx/>
                <a:uFillTx/>
                <a:latin typeface="方正黑体简体"/>
                <a:ea typeface="方正黑体简体"/>
                <a:cs typeface="+mn-cs"/>
                <a:sym typeface="微软雅黑" panose="020B0503020204020204" pitchFamily="34" charset="-122"/>
              </a:endParaRPr>
            </a:p>
          </p:txBody>
        </p:sp>
        <p:sp>
          <p:nvSpPr>
            <p:cNvPr id="98" name="淘宝店chenying0907 18"/>
            <p:cNvSpPr txBox="1"/>
            <p:nvPr/>
          </p:nvSpPr>
          <p:spPr>
            <a:xfrm>
              <a:off x="12436" y="6952"/>
              <a:ext cx="2256" cy="53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chemeClr val="tx1"/>
                  </a:solidFill>
                  <a:effectLst/>
                  <a:uLnTx/>
                  <a:uFillTx/>
                  <a:latin typeface="方正黑体简体"/>
                  <a:ea typeface="方正黑体简体"/>
                  <a:cs typeface="+mn-cs"/>
                </a:rPr>
                <a:t>此处输入标题</a:t>
              </a:r>
              <a:endParaRPr kumimoji="0" lang="zh-CN" altLang="en-US" sz="1600" b="1" i="0" u="none" strike="noStrike" kern="0" cap="none" spc="0" normalizeH="0" baseline="0" noProof="0" dirty="0">
                <a:ln>
                  <a:noFill/>
                </a:ln>
                <a:solidFill>
                  <a:schemeClr val="tx1"/>
                </a:solidFill>
                <a:effectLst/>
                <a:uLnTx/>
                <a:uFillTx/>
                <a:latin typeface="方正黑体简体"/>
                <a:ea typeface="方正黑体简体"/>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vortex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222071"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69925" y="1618583"/>
            <a:ext cx="10852150" cy="4531804"/>
            <a:chOff x="669925" y="1553269"/>
            <a:chExt cx="10852150" cy="4531804"/>
          </a:xfrm>
        </p:grpSpPr>
        <p:sp>
          <p:nvSpPr>
            <p:cNvPr id="15" name="ïšḻiďé"/>
            <p:cNvSpPr/>
            <p:nvPr/>
          </p:nvSpPr>
          <p:spPr>
            <a:xfrm rot="2890726">
              <a:off x="3731200" y="2475201"/>
              <a:ext cx="2665131" cy="2647426"/>
            </a:xfrm>
            <a:custGeom>
              <a:avLst/>
              <a:gdLst/>
              <a:ahLst/>
              <a:cxnLst/>
              <a:rect l="l" t="t" r="r" b="b"/>
              <a:pathLst>
                <a:path w="3071958" h="3051550" extrusionOk="0">
                  <a:moveTo>
                    <a:pt x="0" y="223427"/>
                  </a:moveTo>
                  <a:lnTo>
                    <a:pt x="5457" y="222835"/>
                  </a:lnTo>
                  <a:lnTo>
                    <a:pt x="5460" y="220334"/>
                  </a:lnTo>
                  <a:lnTo>
                    <a:pt x="28507" y="220334"/>
                  </a:lnTo>
                  <a:lnTo>
                    <a:pt x="2059257" y="0"/>
                  </a:lnTo>
                  <a:lnTo>
                    <a:pt x="2119482" y="935855"/>
                  </a:lnTo>
                  <a:lnTo>
                    <a:pt x="1815594" y="952732"/>
                  </a:lnTo>
                  <a:lnTo>
                    <a:pt x="3071958" y="2076888"/>
                  </a:lnTo>
                  <a:lnTo>
                    <a:pt x="2199859" y="3051550"/>
                  </a:lnTo>
                  <a:lnTo>
                    <a:pt x="972751" y="1953570"/>
                  </a:lnTo>
                  <a:lnTo>
                    <a:pt x="972751" y="2236153"/>
                  </a:lnTo>
                  <a:lnTo>
                    <a:pt x="2769" y="2284871"/>
                  </a:lnTo>
                  <a:lnTo>
                    <a:pt x="5395" y="270325"/>
                  </a:lnTo>
                  <a:close/>
                </a:path>
              </a:pathLst>
            </a:custGeom>
            <a:solidFill>
              <a:srgbClr val="005E04"/>
            </a:solidFill>
            <a:ln>
              <a:noFill/>
            </a:ln>
            <a:effectLst/>
          </p:spPr>
          <p:txBody>
            <a:bodyPr spcFirstLastPara="1" wrap="square" lIns="91440" tIns="45720" rIns="91440" bIns="45720" anchor="ctr" anchorCtr="0">
              <a:norm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sz="1400" b="0" i="0" u="none" strike="noStrike" kern="1200" cap="none" spc="0" normalizeH="0" baseline="0" noProof="0">
                <a:ln>
                  <a:noFill/>
                </a:ln>
                <a:solidFill>
                  <a:schemeClr val="tx1"/>
                </a:solidFill>
                <a:effectLst/>
                <a:uLnTx/>
                <a:uFillTx/>
                <a:latin typeface="Calibri" panose="020F0502020204030204"/>
                <a:ea typeface="方正黑体简体"/>
                <a:cs typeface="+mn-cs"/>
              </a:endParaRPr>
            </a:p>
          </p:txBody>
        </p:sp>
        <p:sp>
          <p:nvSpPr>
            <p:cNvPr id="16" name="íśļîḍê"/>
            <p:cNvSpPr/>
            <p:nvPr/>
          </p:nvSpPr>
          <p:spPr>
            <a:xfrm rot="13690726">
              <a:off x="5793427" y="2105287"/>
              <a:ext cx="2665131" cy="2647427"/>
            </a:xfrm>
            <a:custGeom>
              <a:avLst/>
              <a:gdLst/>
              <a:ahLst/>
              <a:cxnLst/>
              <a:rect l="l" t="t" r="r" b="b"/>
              <a:pathLst>
                <a:path w="3071958" h="3051550" extrusionOk="0">
                  <a:moveTo>
                    <a:pt x="0" y="223427"/>
                  </a:moveTo>
                  <a:lnTo>
                    <a:pt x="5457" y="222835"/>
                  </a:lnTo>
                  <a:lnTo>
                    <a:pt x="5460" y="220334"/>
                  </a:lnTo>
                  <a:lnTo>
                    <a:pt x="28507" y="220334"/>
                  </a:lnTo>
                  <a:lnTo>
                    <a:pt x="2059257" y="0"/>
                  </a:lnTo>
                  <a:lnTo>
                    <a:pt x="2119482" y="935855"/>
                  </a:lnTo>
                  <a:lnTo>
                    <a:pt x="1815594" y="952732"/>
                  </a:lnTo>
                  <a:lnTo>
                    <a:pt x="3071958" y="2076888"/>
                  </a:lnTo>
                  <a:lnTo>
                    <a:pt x="2199859" y="3051550"/>
                  </a:lnTo>
                  <a:lnTo>
                    <a:pt x="972751" y="1953570"/>
                  </a:lnTo>
                  <a:lnTo>
                    <a:pt x="972751" y="2236153"/>
                  </a:lnTo>
                  <a:lnTo>
                    <a:pt x="2769" y="2284871"/>
                  </a:lnTo>
                  <a:lnTo>
                    <a:pt x="5395" y="270325"/>
                  </a:lnTo>
                  <a:close/>
                </a:path>
              </a:pathLst>
            </a:custGeom>
            <a:solidFill>
              <a:srgbClr val="A9EED6"/>
            </a:solidFill>
            <a:ln>
              <a:noFill/>
            </a:ln>
            <a:effectLst/>
          </p:spPr>
          <p:txBody>
            <a:bodyPr spcFirstLastPara="1" wrap="square" lIns="91440" tIns="45720" rIns="91440" bIns="45720" anchor="ctr" anchorCtr="0">
              <a:norm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sz="1400" b="0" i="0" u="none" strike="noStrike" kern="1200" cap="none" spc="0" normalizeH="0" baseline="0" noProof="0">
                <a:ln>
                  <a:noFill/>
                </a:ln>
                <a:solidFill>
                  <a:schemeClr val="tx1"/>
                </a:solidFill>
                <a:effectLst/>
                <a:uLnTx/>
                <a:uFillTx/>
                <a:latin typeface="Calibri" panose="020F0502020204030204"/>
                <a:ea typeface="方正黑体简体"/>
                <a:cs typeface="+mn-cs"/>
              </a:endParaRPr>
            </a:p>
          </p:txBody>
        </p:sp>
        <p:grpSp>
          <p:nvGrpSpPr>
            <p:cNvPr id="21" name="iṩlïdè"/>
            <p:cNvGrpSpPr/>
            <p:nvPr/>
          </p:nvGrpSpPr>
          <p:grpSpPr>
            <a:xfrm>
              <a:off x="4668066" y="2563451"/>
              <a:ext cx="705293" cy="705293"/>
              <a:chOff x="4649213" y="2563451"/>
              <a:chExt cx="705293" cy="705293"/>
            </a:xfrm>
          </p:grpSpPr>
          <p:sp>
            <p:nvSpPr>
              <p:cNvPr id="43" name="ïsļídè"/>
              <p:cNvSpPr/>
              <p:nvPr/>
            </p:nvSpPr>
            <p:spPr>
              <a:xfrm>
                <a:off x="4649213" y="2563451"/>
                <a:ext cx="705293" cy="705293"/>
              </a:xfrm>
              <a:prstGeom prst="ellipse">
                <a:avLst/>
              </a:prstGeom>
              <a:solidFill>
                <a:schemeClr val="bg1"/>
              </a:solidFill>
              <a:ln w="22225">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a:ea typeface="方正黑体简体"/>
                  <a:cs typeface="+mn-cs"/>
                </a:endParaRPr>
              </a:p>
            </p:txBody>
          </p:sp>
          <p:sp>
            <p:nvSpPr>
              <p:cNvPr id="44" name="išḷïḋè"/>
              <p:cNvSpPr/>
              <p:nvPr/>
            </p:nvSpPr>
            <p:spPr bwMode="auto">
              <a:xfrm>
                <a:off x="4821859" y="2707209"/>
                <a:ext cx="360000" cy="417776"/>
              </a:xfrm>
              <a:custGeom>
                <a:avLst/>
                <a:gdLst>
                  <a:gd name="T0" fmla="*/ 105 w 450"/>
                  <a:gd name="T1" fmla="*/ 204 h 523"/>
                  <a:gd name="T2" fmla="*/ 116 w 450"/>
                  <a:gd name="T3" fmla="*/ 223 h 523"/>
                  <a:gd name="T4" fmla="*/ 236 w 450"/>
                  <a:gd name="T5" fmla="*/ 328 h 523"/>
                  <a:gd name="T6" fmla="*/ 354 w 450"/>
                  <a:gd name="T7" fmla="*/ 222 h 523"/>
                  <a:gd name="T8" fmla="*/ 364 w 450"/>
                  <a:gd name="T9" fmla="*/ 203 h 523"/>
                  <a:gd name="T10" fmla="*/ 367 w 450"/>
                  <a:gd name="T11" fmla="*/ 198 h 523"/>
                  <a:gd name="T12" fmla="*/ 362 w 450"/>
                  <a:gd name="T13" fmla="*/ 160 h 523"/>
                  <a:gd name="T14" fmla="*/ 362 w 450"/>
                  <a:gd name="T15" fmla="*/ 158 h 523"/>
                  <a:gd name="T16" fmla="*/ 234 w 450"/>
                  <a:gd name="T17" fmla="*/ 0 h 523"/>
                  <a:gd name="T18" fmla="*/ 108 w 450"/>
                  <a:gd name="T19" fmla="*/ 159 h 523"/>
                  <a:gd name="T20" fmla="*/ 108 w 450"/>
                  <a:gd name="T21" fmla="*/ 161 h 523"/>
                  <a:gd name="T22" fmla="*/ 103 w 450"/>
                  <a:gd name="T23" fmla="*/ 198 h 523"/>
                  <a:gd name="T24" fmla="*/ 105 w 450"/>
                  <a:gd name="T25" fmla="*/ 204 h 523"/>
                  <a:gd name="T26" fmla="*/ 351 w 450"/>
                  <a:gd name="T27" fmla="*/ 190 h 523"/>
                  <a:gd name="T28" fmla="*/ 348 w 450"/>
                  <a:gd name="T29" fmla="*/ 197 h 523"/>
                  <a:gd name="T30" fmla="*/ 342 w 450"/>
                  <a:gd name="T31" fmla="*/ 210 h 523"/>
                  <a:gd name="T32" fmla="*/ 338 w 450"/>
                  <a:gd name="T33" fmla="*/ 215 h 523"/>
                  <a:gd name="T34" fmla="*/ 236 w 450"/>
                  <a:gd name="T35" fmla="*/ 310 h 523"/>
                  <a:gd name="T36" fmla="*/ 131 w 450"/>
                  <a:gd name="T37" fmla="*/ 215 h 523"/>
                  <a:gd name="T38" fmla="*/ 127 w 450"/>
                  <a:gd name="T39" fmla="*/ 210 h 523"/>
                  <a:gd name="T40" fmla="*/ 121 w 450"/>
                  <a:gd name="T41" fmla="*/ 197 h 523"/>
                  <a:gd name="T42" fmla="*/ 118 w 450"/>
                  <a:gd name="T43" fmla="*/ 191 h 523"/>
                  <a:gd name="T44" fmla="*/ 119 w 450"/>
                  <a:gd name="T45" fmla="*/ 174 h 523"/>
                  <a:gd name="T46" fmla="*/ 119 w 450"/>
                  <a:gd name="T47" fmla="*/ 174 h 523"/>
                  <a:gd name="T48" fmla="*/ 124 w 450"/>
                  <a:gd name="T49" fmla="*/ 170 h 523"/>
                  <a:gd name="T50" fmla="*/ 144 w 450"/>
                  <a:gd name="T51" fmla="*/ 173 h 523"/>
                  <a:gd name="T52" fmla="*/ 149 w 450"/>
                  <a:gd name="T53" fmla="*/ 170 h 523"/>
                  <a:gd name="T54" fmla="*/ 162 w 450"/>
                  <a:gd name="T55" fmla="*/ 141 h 523"/>
                  <a:gd name="T56" fmla="*/ 275 w 450"/>
                  <a:gd name="T57" fmla="*/ 156 h 523"/>
                  <a:gd name="T58" fmla="*/ 308 w 450"/>
                  <a:gd name="T59" fmla="*/ 153 h 523"/>
                  <a:gd name="T60" fmla="*/ 316 w 450"/>
                  <a:gd name="T61" fmla="*/ 172 h 523"/>
                  <a:gd name="T62" fmla="*/ 320 w 450"/>
                  <a:gd name="T63" fmla="*/ 175 h 523"/>
                  <a:gd name="T64" fmla="*/ 321 w 450"/>
                  <a:gd name="T65" fmla="*/ 175 h 523"/>
                  <a:gd name="T66" fmla="*/ 345 w 450"/>
                  <a:gd name="T67" fmla="*/ 168 h 523"/>
                  <a:gd name="T68" fmla="*/ 350 w 450"/>
                  <a:gd name="T69" fmla="*/ 173 h 523"/>
                  <a:gd name="T70" fmla="*/ 350 w 450"/>
                  <a:gd name="T71" fmla="*/ 173 h 523"/>
                  <a:gd name="T72" fmla="*/ 351 w 450"/>
                  <a:gd name="T73" fmla="*/ 190 h 523"/>
                  <a:gd name="T74" fmla="*/ 450 w 450"/>
                  <a:gd name="T75" fmla="*/ 513 h 523"/>
                  <a:gd name="T76" fmla="*/ 441 w 450"/>
                  <a:gd name="T77" fmla="*/ 522 h 523"/>
                  <a:gd name="T78" fmla="*/ 30 w 450"/>
                  <a:gd name="T79" fmla="*/ 523 h 523"/>
                  <a:gd name="T80" fmla="*/ 21 w 450"/>
                  <a:gd name="T81" fmla="*/ 515 h 523"/>
                  <a:gd name="T82" fmla="*/ 50 w 450"/>
                  <a:gd name="T83" fmla="*/ 376 h 523"/>
                  <a:gd name="T84" fmla="*/ 62 w 450"/>
                  <a:gd name="T85" fmla="*/ 394 h 523"/>
                  <a:gd name="T86" fmla="*/ 63 w 450"/>
                  <a:gd name="T87" fmla="*/ 395 h 523"/>
                  <a:gd name="T88" fmla="*/ 64 w 450"/>
                  <a:gd name="T89" fmla="*/ 396 h 523"/>
                  <a:gd name="T90" fmla="*/ 108 w 450"/>
                  <a:gd name="T91" fmla="*/ 413 h 523"/>
                  <a:gd name="T92" fmla="*/ 176 w 450"/>
                  <a:gd name="T93" fmla="*/ 375 h 523"/>
                  <a:gd name="T94" fmla="*/ 183 w 450"/>
                  <a:gd name="T95" fmla="*/ 359 h 523"/>
                  <a:gd name="T96" fmla="*/ 179 w 450"/>
                  <a:gd name="T97" fmla="*/ 343 h 523"/>
                  <a:gd name="T98" fmla="*/ 235 w 450"/>
                  <a:gd name="T99" fmla="*/ 352 h 523"/>
                  <a:gd name="T100" fmla="*/ 343 w 450"/>
                  <a:gd name="T101" fmla="*/ 311 h 523"/>
                  <a:gd name="T102" fmla="*/ 354 w 450"/>
                  <a:gd name="T103" fmla="*/ 309 h 523"/>
                  <a:gd name="T104" fmla="*/ 450 w 450"/>
                  <a:gd name="T105" fmla="*/ 513 h 523"/>
                  <a:gd name="T106" fmla="*/ 76 w 450"/>
                  <a:gd name="T107" fmla="*/ 384 h 523"/>
                  <a:gd name="T108" fmla="*/ 1 w 450"/>
                  <a:gd name="T109" fmla="*/ 205 h 523"/>
                  <a:gd name="T110" fmla="*/ 71 w 450"/>
                  <a:gd name="T111" fmla="*/ 158 h 523"/>
                  <a:gd name="T112" fmla="*/ 86 w 450"/>
                  <a:gd name="T113" fmla="*/ 213 h 523"/>
                  <a:gd name="T114" fmla="*/ 55 w 450"/>
                  <a:gd name="T115" fmla="*/ 224 h 523"/>
                  <a:gd name="T116" fmla="*/ 105 w 450"/>
                  <a:gd name="T117" fmla="*/ 332 h 523"/>
                  <a:gd name="T118" fmla="*/ 132 w 450"/>
                  <a:gd name="T119" fmla="*/ 315 h 523"/>
                  <a:gd name="T120" fmla="*/ 164 w 450"/>
                  <a:gd name="T121" fmla="*/ 362 h 523"/>
                  <a:gd name="T122" fmla="*/ 76 w 450"/>
                  <a:gd name="T123" fmla="*/ 384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0" h="523">
                    <a:moveTo>
                      <a:pt x="105" y="204"/>
                    </a:moveTo>
                    <a:cubicBezTo>
                      <a:pt x="109" y="213"/>
                      <a:pt x="112" y="219"/>
                      <a:pt x="116" y="223"/>
                    </a:cubicBezTo>
                    <a:cubicBezTo>
                      <a:pt x="135" y="285"/>
                      <a:pt x="184" y="328"/>
                      <a:pt x="236" y="328"/>
                    </a:cubicBezTo>
                    <a:cubicBezTo>
                      <a:pt x="287" y="327"/>
                      <a:pt x="336" y="284"/>
                      <a:pt x="354" y="222"/>
                    </a:cubicBezTo>
                    <a:cubicBezTo>
                      <a:pt x="358" y="218"/>
                      <a:pt x="361" y="212"/>
                      <a:pt x="364" y="203"/>
                    </a:cubicBezTo>
                    <a:cubicBezTo>
                      <a:pt x="365" y="201"/>
                      <a:pt x="366" y="199"/>
                      <a:pt x="367" y="198"/>
                    </a:cubicBezTo>
                    <a:cubicBezTo>
                      <a:pt x="374" y="183"/>
                      <a:pt x="371" y="167"/>
                      <a:pt x="362" y="160"/>
                    </a:cubicBezTo>
                    <a:lnTo>
                      <a:pt x="362" y="158"/>
                    </a:lnTo>
                    <a:cubicBezTo>
                      <a:pt x="361" y="82"/>
                      <a:pt x="351" y="0"/>
                      <a:pt x="234" y="0"/>
                    </a:cubicBezTo>
                    <a:cubicBezTo>
                      <a:pt x="117" y="0"/>
                      <a:pt x="107" y="79"/>
                      <a:pt x="108" y="159"/>
                    </a:cubicBezTo>
                    <a:cubicBezTo>
                      <a:pt x="108" y="160"/>
                      <a:pt x="108" y="160"/>
                      <a:pt x="108" y="161"/>
                    </a:cubicBezTo>
                    <a:cubicBezTo>
                      <a:pt x="98" y="168"/>
                      <a:pt x="95" y="184"/>
                      <a:pt x="103" y="198"/>
                    </a:cubicBezTo>
                    <a:cubicBezTo>
                      <a:pt x="103" y="200"/>
                      <a:pt x="104" y="202"/>
                      <a:pt x="105" y="204"/>
                    </a:cubicBezTo>
                    <a:close/>
                    <a:moveTo>
                      <a:pt x="351" y="190"/>
                    </a:moveTo>
                    <a:cubicBezTo>
                      <a:pt x="350" y="192"/>
                      <a:pt x="349" y="194"/>
                      <a:pt x="348" y="197"/>
                    </a:cubicBezTo>
                    <a:cubicBezTo>
                      <a:pt x="347" y="200"/>
                      <a:pt x="344" y="208"/>
                      <a:pt x="342" y="210"/>
                    </a:cubicBezTo>
                    <a:cubicBezTo>
                      <a:pt x="340" y="211"/>
                      <a:pt x="339" y="213"/>
                      <a:pt x="338" y="215"/>
                    </a:cubicBezTo>
                    <a:cubicBezTo>
                      <a:pt x="323" y="271"/>
                      <a:pt x="280" y="310"/>
                      <a:pt x="236" y="310"/>
                    </a:cubicBezTo>
                    <a:cubicBezTo>
                      <a:pt x="190" y="310"/>
                      <a:pt x="148" y="271"/>
                      <a:pt x="131" y="215"/>
                    </a:cubicBezTo>
                    <a:cubicBezTo>
                      <a:pt x="131" y="213"/>
                      <a:pt x="129" y="211"/>
                      <a:pt x="127" y="210"/>
                    </a:cubicBezTo>
                    <a:cubicBezTo>
                      <a:pt x="126" y="208"/>
                      <a:pt x="123" y="201"/>
                      <a:pt x="121" y="197"/>
                    </a:cubicBezTo>
                    <a:cubicBezTo>
                      <a:pt x="120" y="195"/>
                      <a:pt x="119" y="193"/>
                      <a:pt x="118" y="191"/>
                    </a:cubicBezTo>
                    <a:cubicBezTo>
                      <a:pt x="114" y="183"/>
                      <a:pt x="115" y="175"/>
                      <a:pt x="119" y="174"/>
                    </a:cubicBezTo>
                    <a:lnTo>
                      <a:pt x="119" y="174"/>
                    </a:lnTo>
                    <a:cubicBezTo>
                      <a:pt x="121" y="173"/>
                      <a:pt x="123" y="171"/>
                      <a:pt x="124" y="170"/>
                    </a:cubicBezTo>
                    <a:lnTo>
                      <a:pt x="144" y="173"/>
                    </a:lnTo>
                    <a:cubicBezTo>
                      <a:pt x="146" y="173"/>
                      <a:pt x="148" y="172"/>
                      <a:pt x="149" y="170"/>
                    </a:cubicBezTo>
                    <a:lnTo>
                      <a:pt x="162" y="141"/>
                    </a:lnTo>
                    <a:cubicBezTo>
                      <a:pt x="176" y="144"/>
                      <a:pt x="231" y="157"/>
                      <a:pt x="275" y="156"/>
                    </a:cubicBezTo>
                    <a:cubicBezTo>
                      <a:pt x="288" y="156"/>
                      <a:pt x="299" y="155"/>
                      <a:pt x="308" y="153"/>
                    </a:cubicBezTo>
                    <a:lnTo>
                      <a:pt x="316" y="172"/>
                    </a:lnTo>
                    <a:cubicBezTo>
                      <a:pt x="317" y="174"/>
                      <a:pt x="318" y="175"/>
                      <a:pt x="320" y="175"/>
                    </a:cubicBezTo>
                    <a:cubicBezTo>
                      <a:pt x="320" y="175"/>
                      <a:pt x="321" y="175"/>
                      <a:pt x="321" y="175"/>
                    </a:cubicBezTo>
                    <a:lnTo>
                      <a:pt x="345" y="168"/>
                    </a:lnTo>
                    <a:cubicBezTo>
                      <a:pt x="346" y="170"/>
                      <a:pt x="348" y="172"/>
                      <a:pt x="350" y="173"/>
                    </a:cubicBezTo>
                    <a:lnTo>
                      <a:pt x="350" y="173"/>
                    </a:lnTo>
                    <a:cubicBezTo>
                      <a:pt x="354" y="175"/>
                      <a:pt x="355" y="182"/>
                      <a:pt x="351" y="190"/>
                    </a:cubicBezTo>
                    <a:close/>
                    <a:moveTo>
                      <a:pt x="450" y="513"/>
                    </a:moveTo>
                    <a:cubicBezTo>
                      <a:pt x="450" y="518"/>
                      <a:pt x="446" y="522"/>
                      <a:pt x="441" y="522"/>
                    </a:cubicBezTo>
                    <a:lnTo>
                      <a:pt x="30" y="523"/>
                    </a:lnTo>
                    <a:cubicBezTo>
                      <a:pt x="25" y="523"/>
                      <a:pt x="22" y="519"/>
                      <a:pt x="21" y="515"/>
                    </a:cubicBezTo>
                    <a:cubicBezTo>
                      <a:pt x="21" y="459"/>
                      <a:pt x="31" y="412"/>
                      <a:pt x="50" y="376"/>
                    </a:cubicBezTo>
                    <a:cubicBezTo>
                      <a:pt x="54" y="382"/>
                      <a:pt x="58" y="388"/>
                      <a:pt x="62" y="394"/>
                    </a:cubicBezTo>
                    <a:lnTo>
                      <a:pt x="63" y="395"/>
                    </a:lnTo>
                    <a:lnTo>
                      <a:pt x="64" y="396"/>
                    </a:lnTo>
                    <a:cubicBezTo>
                      <a:pt x="65" y="397"/>
                      <a:pt x="81" y="413"/>
                      <a:pt x="108" y="413"/>
                    </a:cubicBezTo>
                    <a:cubicBezTo>
                      <a:pt x="132" y="413"/>
                      <a:pt x="155" y="400"/>
                      <a:pt x="176" y="375"/>
                    </a:cubicBezTo>
                    <a:cubicBezTo>
                      <a:pt x="180" y="371"/>
                      <a:pt x="182" y="365"/>
                      <a:pt x="183" y="359"/>
                    </a:cubicBezTo>
                    <a:cubicBezTo>
                      <a:pt x="183" y="354"/>
                      <a:pt x="182" y="349"/>
                      <a:pt x="179" y="343"/>
                    </a:cubicBezTo>
                    <a:cubicBezTo>
                      <a:pt x="197" y="349"/>
                      <a:pt x="216" y="352"/>
                      <a:pt x="235" y="352"/>
                    </a:cubicBezTo>
                    <a:cubicBezTo>
                      <a:pt x="279" y="352"/>
                      <a:pt x="319" y="337"/>
                      <a:pt x="343" y="311"/>
                    </a:cubicBezTo>
                    <a:cubicBezTo>
                      <a:pt x="345" y="308"/>
                      <a:pt x="350" y="307"/>
                      <a:pt x="354" y="309"/>
                    </a:cubicBezTo>
                    <a:cubicBezTo>
                      <a:pt x="415" y="347"/>
                      <a:pt x="450" y="420"/>
                      <a:pt x="450" y="513"/>
                    </a:cubicBezTo>
                    <a:close/>
                    <a:moveTo>
                      <a:pt x="76" y="384"/>
                    </a:moveTo>
                    <a:cubicBezTo>
                      <a:pt x="0" y="295"/>
                      <a:pt x="1" y="205"/>
                      <a:pt x="1" y="205"/>
                    </a:cubicBezTo>
                    <a:cubicBezTo>
                      <a:pt x="4" y="156"/>
                      <a:pt x="61" y="154"/>
                      <a:pt x="71" y="158"/>
                    </a:cubicBezTo>
                    <a:cubicBezTo>
                      <a:pt x="84" y="164"/>
                      <a:pt x="87" y="207"/>
                      <a:pt x="86" y="213"/>
                    </a:cubicBezTo>
                    <a:cubicBezTo>
                      <a:pt x="84" y="221"/>
                      <a:pt x="55" y="224"/>
                      <a:pt x="55" y="224"/>
                    </a:cubicBezTo>
                    <a:cubicBezTo>
                      <a:pt x="66" y="272"/>
                      <a:pt x="105" y="332"/>
                      <a:pt x="105" y="332"/>
                    </a:cubicBezTo>
                    <a:cubicBezTo>
                      <a:pt x="116" y="319"/>
                      <a:pt x="132" y="315"/>
                      <a:pt x="132" y="315"/>
                    </a:cubicBezTo>
                    <a:cubicBezTo>
                      <a:pt x="164" y="327"/>
                      <a:pt x="164" y="362"/>
                      <a:pt x="164" y="362"/>
                    </a:cubicBezTo>
                    <a:cubicBezTo>
                      <a:pt x="114" y="421"/>
                      <a:pt x="91" y="401"/>
                      <a:pt x="76" y="384"/>
                    </a:cubicBezTo>
                    <a:close/>
                  </a:path>
                </a:pathLst>
              </a:custGeom>
              <a:solidFill>
                <a:srgbClr val="6B888C"/>
              </a:solidFill>
              <a:ln>
                <a:noFill/>
              </a:ln>
            </p:spPr>
            <p:txBody>
              <a:bodyPr wrap="square" lIns="91440" tIns="45720" rIns="91440" bIns="45720">
                <a:normAutofit/>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a:ea typeface="方正黑体简体"/>
                  <a:cs typeface="+mn-cs"/>
                </a:endParaRPr>
              </a:p>
            </p:txBody>
          </p:sp>
        </p:grpSp>
        <p:grpSp>
          <p:nvGrpSpPr>
            <p:cNvPr id="22" name="ïślidè"/>
            <p:cNvGrpSpPr/>
            <p:nvPr/>
          </p:nvGrpSpPr>
          <p:grpSpPr>
            <a:xfrm>
              <a:off x="6789097" y="3838337"/>
              <a:ext cx="705293" cy="705293"/>
              <a:chOff x="4649213" y="2563451"/>
              <a:chExt cx="705293" cy="705293"/>
            </a:xfrm>
          </p:grpSpPr>
          <p:sp>
            <p:nvSpPr>
              <p:cNvPr id="39" name="î$ļiḋé"/>
              <p:cNvSpPr/>
              <p:nvPr/>
            </p:nvSpPr>
            <p:spPr>
              <a:xfrm>
                <a:off x="4649213" y="2563451"/>
                <a:ext cx="705293" cy="705293"/>
              </a:xfrm>
              <a:prstGeom prst="ellipse">
                <a:avLst/>
              </a:prstGeom>
              <a:solidFill>
                <a:schemeClr val="bg1"/>
              </a:solidFill>
              <a:ln w="22225">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a:ea typeface="方正黑体简体"/>
                  <a:cs typeface="+mn-cs"/>
                </a:endParaRPr>
              </a:p>
            </p:txBody>
          </p:sp>
          <p:sp>
            <p:nvSpPr>
              <p:cNvPr id="42" name="íṣlide"/>
              <p:cNvSpPr/>
              <p:nvPr/>
            </p:nvSpPr>
            <p:spPr bwMode="auto">
              <a:xfrm>
                <a:off x="4821859" y="2707209"/>
                <a:ext cx="360000" cy="417776"/>
              </a:xfrm>
              <a:custGeom>
                <a:avLst/>
                <a:gdLst>
                  <a:gd name="T0" fmla="*/ 105 w 450"/>
                  <a:gd name="T1" fmla="*/ 204 h 523"/>
                  <a:gd name="T2" fmla="*/ 116 w 450"/>
                  <a:gd name="T3" fmla="*/ 223 h 523"/>
                  <a:gd name="T4" fmla="*/ 236 w 450"/>
                  <a:gd name="T5" fmla="*/ 328 h 523"/>
                  <a:gd name="T6" fmla="*/ 354 w 450"/>
                  <a:gd name="T7" fmla="*/ 222 h 523"/>
                  <a:gd name="T8" fmla="*/ 364 w 450"/>
                  <a:gd name="T9" fmla="*/ 203 h 523"/>
                  <a:gd name="T10" fmla="*/ 367 w 450"/>
                  <a:gd name="T11" fmla="*/ 198 h 523"/>
                  <a:gd name="T12" fmla="*/ 362 w 450"/>
                  <a:gd name="T13" fmla="*/ 160 h 523"/>
                  <a:gd name="T14" fmla="*/ 362 w 450"/>
                  <a:gd name="T15" fmla="*/ 158 h 523"/>
                  <a:gd name="T16" fmla="*/ 234 w 450"/>
                  <a:gd name="T17" fmla="*/ 0 h 523"/>
                  <a:gd name="T18" fmla="*/ 108 w 450"/>
                  <a:gd name="T19" fmla="*/ 159 h 523"/>
                  <a:gd name="T20" fmla="*/ 108 w 450"/>
                  <a:gd name="T21" fmla="*/ 161 h 523"/>
                  <a:gd name="T22" fmla="*/ 103 w 450"/>
                  <a:gd name="T23" fmla="*/ 198 h 523"/>
                  <a:gd name="T24" fmla="*/ 105 w 450"/>
                  <a:gd name="T25" fmla="*/ 204 h 523"/>
                  <a:gd name="T26" fmla="*/ 351 w 450"/>
                  <a:gd name="T27" fmla="*/ 190 h 523"/>
                  <a:gd name="T28" fmla="*/ 348 w 450"/>
                  <a:gd name="T29" fmla="*/ 197 h 523"/>
                  <a:gd name="T30" fmla="*/ 342 w 450"/>
                  <a:gd name="T31" fmla="*/ 210 h 523"/>
                  <a:gd name="T32" fmla="*/ 338 w 450"/>
                  <a:gd name="T33" fmla="*/ 215 h 523"/>
                  <a:gd name="T34" fmla="*/ 236 w 450"/>
                  <a:gd name="T35" fmla="*/ 310 h 523"/>
                  <a:gd name="T36" fmla="*/ 131 w 450"/>
                  <a:gd name="T37" fmla="*/ 215 h 523"/>
                  <a:gd name="T38" fmla="*/ 127 w 450"/>
                  <a:gd name="T39" fmla="*/ 210 h 523"/>
                  <a:gd name="T40" fmla="*/ 121 w 450"/>
                  <a:gd name="T41" fmla="*/ 197 h 523"/>
                  <a:gd name="T42" fmla="*/ 118 w 450"/>
                  <a:gd name="T43" fmla="*/ 191 h 523"/>
                  <a:gd name="T44" fmla="*/ 119 w 450"/>
                  <a:gd name="T45" fmla="*/ 174 h 523"/>
                  <a:gd name="T46" fmla="*/ 119 w 450"/>
                  <a:gd name="T47" fmla="*/ 174 h 523"/>
                  <a:gd name="T48" fmla="*/ 124 w 450"/>
                  <a:gd name="T49" fmla="*/ 170 h 523"/>
                  <a:gd name="T50" fmla="*/ 144 w 450"/>
                  <a:gd name="T51" fmla="*/ 173 h 523"/>
                  <a:gd name="T52" fmla="*/ 149 w 450"/>
                  <a:gd name="T53" fmla="*/ 170 h 523"/>
                  <a:gd name="T54" fmla="*/ 162 w 450"/>
                  <a:gd name="T55" fmla="*/ 141 h 523"/>
                  <a:gd name="T56" fmla="*/ 275 w 450"/>
                  <a:gd name="T57" fmla="*/ 156 h 523"/>
                  <a:gd name="T58" fmla="*/ 308 w 450"/>
                  <a:gd name="T59" fmla="*/ 153 h 523"/>
                  <a:gd name="T60" fmla="*/ 316 w 450"/>
                  <a:gd name="T61" fmla="*/ 172 h 523"/>
                  <a:gd name="T62" fmla="*/ 320 w 450"/>
                  <a:gd name="T63" fmla="*/ 175 h 523"/>
                  <a:gd name="T64" fmla="*/ 321 w 450"/>
                  <a:gd name="T65" fmla="*/ 175 h 523"/>
                  <a:gd name="T66" fmla="*/ 345 w 450"/>
                  <a:gd name="T67" fmla="*/ 168 h 523"/>
                  <a:gd name="T68" fmla="*/ 350 w 450"/>
                  <a:gd name="T69" fmla="*/ 173 h 523"/>
                  <a:gd name="T70" fmla="*/ 350 w 450"/>
                  <a:gd name="T71" fmla="*/ 173 h 523"/>
                  <a:gd name="T72" fmla="*/ 351 w 450"/>
                  <a:gd name="T73" fmla="*/ 190 h 523"/>
                  <a:gd name="T74" fmla="*/ 450 w 450"/>
                  <a:gd name="T75" fmla="*/ 513 h 523"/>
                  <a:gd name="T76" fmla="*/ 441 w 450"/>
                  <a:gd name="T77" fmla="*/ 522 h 523"/>
                  <a:gd name="T78" fmla="*/ 30 w 450"/>
                  <a:gd name="T79" fmla="*/ 523 h 523"/>
                  <a:gd name="T80" fmla="*/ 21 w 450"/>
                  <a:gd name="T81" fmla="*/ 515 h 523"/>
                  <a:gd name="T82" fmla="*/ 50 w 450"/>
                  <a:gd name="T83" fmla="*/ 376 h 523"/>
                  <a:gd name="T84" fmla="*/ 62 w 450"/>
                  <a:gd name="T85" fmla="*/ 394 h 523"/>
                  <a:gd name="T86" fmla="*/ 63 w 450"/>
                  <a:gd name="T87" fmla="*/ 395 h 523"/>
                  <a:gd name="T88" fmla="*/ 64 w 450"/>
                  <a:gd name="T89" fmla="*/ 396 h 523"/>
                  <a:gd name="T90" fmla="*/ 108 w 450"/>
                  <a:gd name="T91" fmla="*/ 413 h 523"/>
                  <a:gd name="T92" fmla="*/ 176 w 450"/>
                  <a:gd name="T93" fmla="*/ 375 h 523"/>
                  <a:gd name="T94" fmla="*/ 183 w 450"/>
                  <a:gd name="T95" fmla="*/ 359 h 523"/>
                  <a:gd name="T96" fmla="*/ 179 w 450"/>
                  <a:gd name="T97" fmla="*/ 343 h 523"/>
                  <a:gd name="T98" fmla="*/ 235 w 450"/>
                  <a:gd name="T99" fmla="*/ 352 h 523"/>
                  <a:gd name="T100" fmla="*/ 343 w 450"/>
                  <a:gd name="T101" fmla="*/ 311 h 523"/>
                  <a:gd name="T102" fmla="*/ 354 w 450"/>
                  <a:gd name="T103" fmla="*/ 309 h 523"/>
                  <a:gd name="T104" fmla="*/ 450 w 450"/>
                  <a:gd name="T105" fmla="*/ 513 h 523"/>
                  <a:gd name="T106" fmla="*/ 76 w 450"/>
                  <a:gd name="T107" fmla="*/ 384 h 523"/>
                  <a:gd name="T108" fmla="*/ 1 w 450"/>
                  <a:gd name="T109" fmla="*/ 205 h 523"/>
                  <a:gd name="T110" fmla="*/ 71 w 450"/>
                  <a:gd name="T111" fmla="*/ 158 h 523"/>
                  <a:gd name="T112" fmla="*/ 86 w 450"/>
                  <a:gd name="T113" fmla="*/ 213 h 523"/>
                  <a:gd name="T114" fmla="*/ 55 w 450"/>
                  <a:gd name="T115" fmla="*/ 224 h 523"/>
                  <a:gd name="T116" fmla="*/ 105 w 450"/>
                  <a:gd name="T117" fmla="*/ 332 h 523"/>
                  <a:gd name="T118" fmla="*/ 132 w 450"/>
                  <a:gd name="T119" fmla="*/ 315 h 523"/>
                  <a:gd name="T120" fmla="*/ 164 w 450"/>
                  <a:gd name="T121" fmla="*/ 362 h 523"/>
                  <a:gd name="T122" fmla="*/ 76 w 450"/>
                  <a:gd name="T123" fmla="*/ 384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0" h="523">
                    <a:moveTo>
                      <a:pt x="105" y="204"/>
                    </a:moveTo>
                    <a:cubicBezTo>
                      <a:pt x="109" y="213"/>
                      <a:pt x="112" y="219"/>
                      <a:pt x="116" y="223"/>
                    </a:cubicBezTo>
                    <a:cubicBezTo>
                      <a:pt x="135" y="285"/>
                      <a:pt x="184" y="328"/>
                      <a:pt x="236" y="328"/>
                    </a:cubicBezTo>
                    <a:cubicBezTo>
                      <a:pt x="287" y="327"/>
                      <a:pt x="336" y="284"/>
                      <a:pt x="354" y="222"/>
                    </a:cubicBezTo>
                    <a:cubicBezTo>
                      <a:pt x="358" y="218"/>
                      <a:pt x="361" y="212"/>
                      <a:pt x="364" y="203"/>
                    </a:cubicBezTo>
                    <a:cubicBezTo>
                      <a:pt x="365" y="201"/>
                      <a:pt x="366" y="199"/>
                      <a:pt x="367" y="198"/>
                    </a:cubicBezTo>
                    <a:cubicBezTo>
                      <a:pt x="374" y="183"/>
                      <a:pt x="371" y="167"/>
                      <a:pt x="362" y="160"/>
                    </a:cubicBezTo>
                    <a:lnTo>
                      <a:pt x="362" y="158"/>
                    </a:lnTo>
                    <a:cubicBezTo>
                      <a:pt x="361" y="82"/>
                      <a:pt x="351" y="0"/>
                      <a:pt x="234" y="0"/>
                    </a:cubicBezTo>
                    <a:cubicBezTo>
                      <a:pt x="117" y="0"/>
                      <a:pt x="107" y="79"/>
                      <a:pt x="108" y="159"/>
                    </a:cubicBezTo>
                    <a:cubicBezTo>
                      <a:pt x="108" y="160"/>
                      <a:pt x="108" y="160"/>
                      <a:pt x="108" y="161"/>
                    </a:cubicBezTo>
                    <a:cubicBezTo>
                      <a:pt x="98" y="168"/>
                      <a:pt x="95" y="184"/>
                      <a:pt x="103" y="198"/>
                    </a:cubicBezTo>
                    <a:cubicBezTo>
                      <a:pt x="103" y="200"/>
                      <a:pt x="104" y="202"/>
                      <a:pt x="105" y="204"/>
                    </a:cubicBezTo>
                    <a:close/>
                    <a:moveTo>
                      <a:pt x="351" y="190"/>
                    </a:moveTo>
                    <a:cubicBezTo>
                      <a:pt x="350" y="192"/>
                      <a:pt x="349" y="194"/>
                      <a:pt x="348" y="197"/>
                    </a:cubicBezTo>
                    <a:cubicBezTo>
                      <a:pt x="347" y="200"/>
                      <a:pt x="344" y="208"/>
                      <a:pt x="342" y="210"/>
                    </a:cubicBezTo>
                    <a:cubicBezTo>
                      <a:pt x="340" y="211"/>
                      <a:pt x="339" y="213"/>
                      <a:pt x="338" y="215"/>
                    </a:cubicBezTo>
                    <a:cubicBezTo>
                      <a:pt x="323" y="271"/>
                      <a:pt x="280" y="310"/>
                      <a:pt x="236" y="310"/>
                    </a:cubicBezTo>
                    <a:cubicBezTo>
                      <a:pt x="190" y="310"/>
                      <a:pt x="148" y="271"/>
                      <a:pt x="131" y="215"/>
                    </a:cubicBezTo>
                    <a:cubicBezTo>
                      <a:pt x="131" y="213"/>
                      <a:pt x="129" y="211"/>
                      <a:pt x="127" y="210"/>
                    </a:cubicBezTo>
                    <a:cubicBezTo>
                      <a:pt x="126" y="208"/>
                      <a:pt x="123" y="201"/>
                      <a:pt x="121" y="197"/>
                    </a:cubicBezTo>
                    <a:cubicBezTo>
                      <a:pt x="120" y="195"/>
                      <a:pt x="119" y="193"/>
                      <a:pt x="118" y="191"/>
                    </a:cubicBezTo>
                    <a:cubicBezTo>
                      <a:pt x="114" y="183"/>
                      <a:pt x="115" y="175"/>
                      <a:pt x="119" y="174"/>
                    </a:cubicBezTo>
                    <a:lnTo>
                      <a:pt x="119" y="174"/>
                    </a:lnTo>
                    <a:cubicBezTo>
                      <a:pt x="121" y="173"/>
                      <a:pt x="123" y="171"/>
                      <a:pt x="124" y="170"/>
                    </a:cubicBezTo>
                    <a:lnTo>
                      <a:pt x="144" y="173"/>
                    </a:lnTo>
                    <a:cubicBezTo>
                      <a:pt x="146" y="173"/>
                      <a:pt x="148" y="172"/>
                      <a:pt x="149" y="170"/>
                    </a:cubicBezTo>
                    <a:lnTo>
                      <a:pt x="162" y="141"/>
                    </a:lnTo>
                    <a:cubicBezTo>
                      <a:pt x="176" y="144"/>
                      <a:pt x="231" y="157"/>
                      <a:pt x="275" y="156"/>
                    </a:cubicBezTo>
                    <a:cubicBezTo>
                      <a:pt x="288" y="156"/>
                      <a:pt x="299" y="155"/>
                      <a:pt x="308" y="153"/>
                    </a:cubicBezTo>
                    <a:lnTo>
                      <a:pt x="316" y="172"/>
                    </a:lnTo>
                    <a:cubicBezTo>
                      <a:pt x="317" y="174"/>
                      <a:pt x="318" y="175"/>
                      <a:pt x="320" y="175"/>
                    </a:cubicBezTo>
                    <a:cubicBezTo>
                      <a:pt x="320" y="175"/>
                      <a:pt x="321" y="175"/>
                      <a:pt x="321" y="175"/>
                    </a:cubicBezTo>
                    <a:lnTo>
                      <a:pt x="345" y="168"/>
                    </a:lnTo>
                    <a:cubicBezTo>
                      <a:pt x="346" y="170"/>
                      <a:pt x="348" y="172"/>
                      <a:pt x="350" y="173"/>
                    </a:cubicBezTo>
                    <a:lnTo>
                      <a:pt x="350" y="173"/>
                    </a:lnTo>
                    <a:cubicBezTo>
                      <a:pt x="354" y="175"/>
                      <a:pt x="355" y="182"/>
                      <a:pt x="351" y="190"/>
                    </a:cubicBezTo>
                    <a:close/>
                    <a:moveTo>
                      <a:pt x="450" y="513"/>
                    </a:moveTo>
                    <a:cubicBezTo>
                      <a:pt x="450" y="518"/>
                      <a:pt x="446" y="522"/>
                      <a:pt x="441" y="522"/>
                    </a:cubicBezTo>
                    <a:lnTo>
                      <a:pt x="30" y="523"/>
                    </a:lnTo>
                    <a:cubicBezTo>
                      <a:pt x="25" y="523"/>
                      <a:pt x="22" y="519"/>
                      <a:pt x="21" y="515"/>
                    </a:cubicBezTo>
                    <a:cubicBezTo>
                      <a:pt x="21" y="459"/>
                      <a:pt x="31" y="412"/>
                      <a:pt x="50" y="376"/>
                    </a:cubicBezTo>
                    <a:cubicBezTo>
                      <a:pt x="54" y="382"/>
                      <a:pt x="58" y="388"/>
                      <a:pt x="62" y="394"/>
                    </a:cubicBezTo>
                    <a:lnTo>
                      <a:pt x="63" y="395"/>
                    </a:lnTo>
                    <a:lnTo>
                      <a:pt x="64" y="396"/>
                    </a:lnTo>
                    <a:cubicBezTo>
                      <a:pt x="65" y="397"/>
                      <a:pt x="81" y="413"/>
                      <a:pt x="108" y="413"/>
                    </a:cubicBezTo>
                    <a:cubicBezTo>
                      <a:pt x="132" y="413"/>
                      <a:pt x="155" y="400"/>
                      <a:pt x="176" y="375"/>
                    </a:cubicBezTo>
                    <a:cubicBezTo>
                      <a:pt x="180" y="371"/>
                      <a:pt x="182" y="365"/>
                      <a:pt x="183" y="359"/>
                    </a:cubicBezTo>
                    <a:cubicBezTo>
                      <a:pt x="183" y="354"/>
                      <a:pt x="182" y="349"/>
                      <a:pt x="179" y="343"/>
                    </a:cubicBezTo>
                    <a:cubicBezTo>
                      <a:pt x="197" y="349"/>
                      <a:pt x="216" y="352"/>
                      <a:pt x="235" y="352"/>
                    </a:cubicBezTo>
                    <a:cubicBezTo>
                      <a:pt x="279" y="352"/>
                      <a:pt x="319" y="337"/>
                      <a:pt x="343" y="311"/>
                    </a:cubicBezTo>
                    <a:cubicBezTo>
                      <a:pt x="345" y="308"/>
                      <a:pt x="350" y="307"/>
                      <a:pt x="354" y="309"/>
                    </a:cubicBezTo>
                    <a:cubicBezTo>
                      <a:pt x="415" y="347"/>
                      <a:pt x="450" y="420"/>
                      <a:pt x="450" y="513"/>
                    </a:cubicBezTo>
                    <a:close/>
                    <a:moveTo>
                      <a:pt x="76" y="384"/>
                    </a:moveTo>
                    <a:cubicBezTo>
                      <a:pt x="0" y="295"/>
                      <a:pt x="1" y="205"/>
                      <a:pt x="1" y="205"/>
                    </a:cubicBezTo>
                    <a:cubicBezTo>
                      <a:pt x="4" y="156"/>
                      <a:pt x="61" y="154"/>
                      <a:pt x="71" y="158"/>
                    </a:cubicBezTo>
                    <a:cubicBezTo>
                      <a:pt x="84" y="164"/>
                      <a:pt x="87" y="207"/>
                      <a:pt x="86" y="213"/>
                    </a:cubicBezTo>
                    <a:cubicBezTo>
                      <a:pt x="84" y="221"/>
                      <a:pt x="55" y="224"/>
                      <a:pt x="55" y="224"/>
                    </a:cubicBezTo>
                    <a:cubicBezTo>
                      <a:pt x="66" y="272"/>
                      <a:pt x="105" y="332"/>
                      <a:pt x="105" y="332"/>
                    </a:cubicBezTo>
                    <a:cubicBezTo>
                      <a:pt x="116" y="319"/>
                      <a:pt x="132" y="315"/>
                      <a:pt x="132" y="315"/>
                    </a:cubicBezTo>
                    <a:cubicBezTo>
                      <a:pt x="164" y="327"/>
                      <a:pt x="164" y="362"/>
                      <a:pt x="164" y="362"/>
                    </a:cubicBezTo>
                    <a:cubicBezTo>
                      <a:pt x="114" y="421"/>
                      <a:pt x="91" y="401"/>
                      <a:pt x="76" y="384"/>
                    </a:cubicBezTo>
                    <a:close/>
                  </a:path>
                </a:pathLst>
              </a:custGeom>
              <a:solidFill>
                <a:srgbClr val="B5CFBC"/>
              </a:solidFill>
              <a:ln>
                <a:noFill/>
              </a:ln>
            </p:spPr>
            <p:txBody>
              <a:bodyPr wrap="square" lIns="91440" tIns="45720" rIns="91440" bIns="45720">
                <a:normAutofit/>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a:ea typeface="方正黑体简体"/>
                  <a:cs typeface="+mn-cs"/>
                </a:endParaRPr>
              </a:p>
            </p:txBody>
          </p:sp>
        </p:grpSp>
        <p:sp>
          <p:nvSpPr>
            <p:cNvPr id="23" name="íŝḷîḍe"/>
            <p:cNvSpPr/>
            <p:nvPr/>
          </p:nvSpPr>
          <p:spPr bwMode="auto">
            <a:xfrm>
              <a:off x="669925" y="3214098"/>
              <a:ext cx="2875634" cy="713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p>
              <a:pPr marL="0" marR="0" lvl="0" indent="0" algn="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chemeClr val="tx1"/>
                  </a:solidFill>
                  <a:effectLst/>
                  <a:uLnTx/>
                  <a:uFillTx/>
                  <a:latin typeface="Calibri" panose="020F0502020204030204"/>
                  <a:ea typeface="方正黑体简体"/>
                  <a:cs typeface="+mn-cs"/>
                </a:rPr>
                <a:t>您的内容打在这里，或者通过复制您的文本后选择粘贴</a:t>
              </a:r>
              <a:endParaRPr kumimoji="0" lang="zh-CN" altLang="en-US" sz="1100" b="0" i="0" u="none" strike="noStrike" kern="1200" cap="none" spc="0" normalizeH="0" baseline="0" noProof="0" dirty="0">
                <a:ln>
                  <a:noFill/>
                </a:ln>
                <a:solidFill>
                  <a:schemeClr val="tx1"/>
                </a:solidFill>
                <a:effectLst/>
                <a:uLnTx/>
                <a:uFillTx/>
                <a:latin typeface="Calibri" panose="020F0502020204030204"/>
                <a:ea typeface="方正黑体简体"/>
                <a:cs typeface="+mn-cs"/>
              </a:endParaRPr>
            </a:p>
          </p:txBody>
        </p:sp>
        <p:sp>
          <p:nvSpPr>
            <p:cNvPr id="24" name="íṩḷîḍê"/>
            <p:cNvSpPr txBox="1"/>
            <p:nvPr/>
          </p:nvSpPr>
          <p:spPr bwMode="auto">
            <a:xfrm>
              <a:off x="669925" y="2706169"/>
              <a:ext cx="2875634" cy="4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p>
              <a:pPr marL="0" marR="0" lvl="0" indent="0" algn="r" defTabSz="914400" rtl="0" eaLnBrk="1" fontAlgn="auto" latinLnBrk="0" hangingPunct="1">
                <a:lnSpc>
                  <a:spcPct val="100000"/>
                </a:lnSpc>
                <a:spcBef>
                  <a:spcPct val="0"/>
                </a:spcBef>
                <a:spcAft>
                  <a:spcPts val="0"/>
                </a:spcAft>
                <a:buClrTx/>
                <a:buSzTx/>
                <a:buFontTx/>
                <a:buNone/>
                <a:defRPr/>
              </a:pPr>
              <a:r>
                <a:rPr kumimoji="0" lang="zh-CN" altLang="en-US" sz="2000" b="1" i="0" u="none" strike="noStrike" kern="1200" cap="none" spc="0" normalizeH="0" baseline="0" noProof="0" dirty="0">
                  <a:ln>
                    <a:noFill/>
                  </a:ln>
                  <a:solidFill>
                    <a:schemeClr val="tx1"/>
                  </a:solidFill>
                  <a:effectLst/>
                  <a:uLnTx/>
                  <a:uFillTx/>
                  <a:latin typeface="Calibri" panose="020F0502020204030204"/>
                  <a:ea typeface="方正黑体简体"/>
                  <a:cs typeface="+mn-cs"/>
                </a:rPr>
                <a:t>标题一</a:t>
              </a:r>
              <a:endParaRPr kumimoji="0" lang="zh-CN" altLang="en-US" sz="2000" b="1" i="0" u="none" strike="noStrike" kern="1200" cap="none" spc="0" normalizeH="0" baseline="0" noProof="0" dirty="0">
                <a:ln>
                  <a:noFill/>
                </a:ln>
                <a:solidFill>
                  <a:schemeClr val="tx1"/>
                </a:solidFill>
                <a:effectLst/>
                <a:uLnTx/>
                <a:uFillTx/>
                <a:latin typeface="Calibri" panose="020F0502020204030204"/>
                <a:ea typeface="方正黑体简体"/>
                <a:cs typeface="+mn-cs"/>
              </a:endParaRPr>
            </a:p>
          </p:txBody>
        </p:sp>
        <p:sp>
          <p:nvSpPr>
            <p:cNvPr id="25" name="îsļîďe"/>
            <p:cNvSpPr/>
            <p:nvPr/>
          </p:nvSpPr>
          <p:spPr bwMode="auto">
            <a:xfrm>
              <a:off x="8646441" y="3982095"/>
              <a:ext cx="2875634" cy="713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chemeClr val="tx1"/>
                  </a:solidFill>
                  <a:effectLst/>
                  <a:uLnTx/>
                  <a:uFillTx/>
                  <a:latin typeface="Calibri" panose="020F0502020204030204"/>
                  <a:ea typeface="方正黑体简体"/>
                  <a:cs typeface="+mn-cs"/>
                </a:rPr>
                <a:t>您的内容打在这里，或者通过复制您的文本后选择粘贴</a:t>
              </a:r>
              <a:endParaRPr kumimoji="0" lang="zh-CN" altLang="en-US" sz="1100" b="0" i="0" u="none" strike="noStrike" kern="1200" cap="none" spc="0" normalizeH="0" baseline="0" noProof="0" dirty="0">
                <a:ln>
                  <a:noFill/>
                </a:ln>
                <a:solidFill>
                  <a:schemeClr val="tx1"/>
                </a:solidFill>
                <a:effectLst/>
                <a:uLnTx/>
                <a:uFillTx/>
                <a:latin typeface="Calibri" panose="020F0502020204030204"/>
                <a:ea typeface="方正黑体简体"/>
                <a:cs typeface="+mn-cs"/>
              </a:endParaRPr>
            </a:p>
          </p:txBody>
        </p:sp>
        <p:sp>
          <p:nvSpPr>
            <p:cNvPr id="26" name="ïşļîḍê"/>
            <p:cNvSpPr txBox="1"/>
            <p:nvPr/>
          </p:nvSpPr>
          <p:spPr bwMode="auto">
            <a:xfrm>
              <a:off x="8646441" y="3474166"/>
              <a:ext cx="2875634" cy="48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000" b="1" i="0" u="none" strike="noStrike" kern="1200" cap="none" spc="0" normalizeH="0" baseline="0" noProof="0" dirty="0">
                  <a:ln>
                    <a:noFill/>
                  </a:ln>
                  <a:solidFill>
                    <a:schemeClr val="tx1"/>
                  </a:solidFill>
                  <a:effectLst/>
                  <a:uLnTx/>
                  <a:uFillTx/>
                  <a:latin typeface="Calibri" panose="020F0502020204030204"/>
                  <a:ea typeface="方正黑体简体"/>
                  <a:cs typeface="+mn-cs"/>
                </a:rPr>
                <a:t>标题二</a:t>
              </a:r>
              <a:endParaRPr kumimoji="0" lang="zh-CN" altLang="en-US" sz="2000" b="1" i="0" u="none" strike="noStrike" kern="1200" cap="none" spc="0" normalizeH="0" baseline="0" noProof="0" dirty="0">
                <a:ln>
                  <a:noFill/>
                </a:ln>
                <a:solidFill>
                  <a:schemeClr val="tx1"/>
                </a:solidFill>
                <a:effectLst/>
                <a:uLnTx/>
                <a:uFillTx/>
                <a:latin typeface="Calibri" panose="020F0502020204030204"/>
                <a:ea typeface="方正黑体简体"/>
                <a:cs typeface="+mn-cs"/>
              </a:endParaRPr>
            </a:p>
          </p:txBody>
        </p:sp>
        <p:sp>
          <p:nvSpPr>
            <p:cNvPr id="27" name="ï$1ïḋê"/>
            <p:cNvSpPr/>
            <p:nvPr/>
          </p:nvSpPr>
          <p:spPr bwMode="auto">
            <a:xfrm>
              <a:off x="669925" y="3909011"/>
              <a:ext cx="2875634" cy="713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p>
              <a:pPr marL="0" marR="0" lvl="0" indent="0" algn="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chemeClr val="tx1"/>
                  </a:solidFill>
                  <a:effectLst/>
                  <a:uLnTx/>
                  <a:uFillTx/>
                  <a:latin typeface="Calibri" panose="020F0502020204030204"/>
                  <a:ea typeface="方正黑体简体"/>
                  <a:cs typeface="+mn-cs"/>
                </a:rPr>
                <a:t>您的内容打在这里，或者通过复制您的文本后选择粘贴</a:t>
              </a:r>
              <a:endParaRPr kumimoji="0" lang="zh-CN" altLang="en-US" sz="1100" b="0" i="0" u="none" strike="noStrike" kern="1200" cap="none" spc="0" normalizeH="0" baseline="0" noProof="0" dirty="0">
                <a:ln>
                  <a:noFill/>
                </a:ln>
                <a:solidFill>
                  <a:schemeClr val="tx1"/>
                </a:solidFill>
                <a:effectLst/>
                <a:uLnTx/>
                <a:uFillTx/>
                <a:latin typeface="Calibri" panose="020F0502020204030204"/>
                <a:ea typeface="方正黑体简体"/>
                <a:cs typeface="+mn-cs"/>
              </a:endParaRPr>
            </a:p>
          </p:txBody>
        </p:sp>
        <p:sp>
          <p:nvSpPr>
            <p:cNvPr id="28" name="îşḻíďè"/>
            <p:cNvSpPr/>
            <p:nvPr/>
          </p:nvSpPr>
          <p:spPr bwMode="auto">
            <a:xfrm>
              <a:off x="8646441" y="4677008"/>
              <a:ext cx="2875634" cy="713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chemeClr val="tx1"/>
                  </a:solidFill>
                  <a:effectLst/>
                  <a:uLnTx/>
                  <a:uFillTx/>
                  <a:latin typeface="Calibri" panose="020F0502020204030204"/>
                  <a:ea typeface="方正黑体简体"/>
                  <a:cs typeface="+mn-cs"/>
                </a:rPr>
                <a:t>您的内容打在这里，或者通过复制您的文本后选择粘贴</a:t>
              </a:r>
              <a:endParaRPr kumimoji="0" lang="zh-CN" altLang="en-US" sz="1100" b="0" i="0" u="none" strike="noStrike" kern="1200" cap="none" spc="0" normalizeH="0" baseline="0" noProof="0" dirty="0">
                <a:ln>
                  <a:noFill/>
                </a:ln>
                <a:solidFill>
                  <a:schemeClr val="tx1"/>
                </a:solidFill>
                <a:effectLst/>
                <a:uLnTx/>
                <a:uFillTx/>
                <a:latin typeface="Calibri" panose="020F0502020204030204"/>
                <a:ea typeface="方正黑体简体"/>
                <a:cs typeface="+mn-cs"/>
              </a:endParaRPr>
            </a:p>
          </p:txBody>
        </p:sp>
        <p:sp>
          <p:nvSpPr>
            <p:cNvPr id="29" name="îṩľîḑê"/>
            <p:cNvSpPr/>
            <p:nvPr/>
          </p:nvSpPr>
          <p:spPr bwMode="auto">
            <a:xfrm>
              <a:off x="669925" y="4603924"/>
              <a:ext cx="2875634" cy="713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p>
              <a:pPr marL="0" marR="0" lvl="0" indent="0" algn="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chemeClr val="tx1"/>
                  </a:solidFill>
                  <a:effectLst/>
                  <a:uLnTx/>
                  <a:uFillTx/>
                  <a:latin typeface="Calibri" panose="020F0502020204030204"/>
                  <a:ea typeface="方正黑体简体"/>
                  <a:cs typeface="+mn-cs"/>
                </a:rPr>
                <a:t>您的内容打在这里，或者通过复制您的文本后选择粘贴</a:t>
              </a:r>
              <a:endParaRPr kumimoji="0" lang="zh-CN" altLang="en-US" sz="1100" b="0" i="0" u="none" strike="noStrike" kern="1200" cap="none" spc="0" normalizeH="0" baseline="0" noProof="0" dirty="0">
                <a:ln>
                  <a:noFill/>
                </a:ln>
                <a:solidFill>
                  <a:schemeClr val="tx1"/>
                </a:solidFill>
                <a:effectLst/>
                <a:uLnTx/>
                <a:uFillTx/>
                <a:latin typeface="Calibri" panose="020F0502020204030204"/>
                <a:ea typeface="方正黑体简体"/>
                <a:cs typeface="+mn-cs"/>
              </a:endParaRPr>
            </a:p>
          </p:txBody>
        </p:sp>
        <p:sp>
          <p:nvSpPr>
            <p:cNvPr id="30" name="îSḷïḑe"/>
            <p:cNvSpPr/>
            <p:nvPr/>
          </p:nvSpPr>
          <p:spPr bwMode="auto">
            <a:xfrm>
              <a:off x="8646441" y="5371921"/>
              <a:ext cx="2875634" cy="713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chemeClr val="tx1"/>
                  </a:solidFill>
                  <a:effectLst/>
                  <a:uLnTx/>
                  <a:uFillTx/>
                  <a:latin typeface="Calibri" panose="020F0502020204030204"/>
                  <a:ea typeface="方正黑体简体"/>
                  <a:cs typeface="+mn-cs"/>
                </a:rPr>
                <a:t>您的内容打在这里，或者通过复制您的文本后选择粘贴</a:t>
              </a:r>
              <a:endParaRPr kumimoji="0" lang="zh-CN" altLang="en-US" sz="1100" b="0" i="0" u="none" strike="noStrike" kern="1200" cap="none" spc="0" normalizeH="0" baseline="0" noProof="0" dirty="0">
                <a:ln>
                  <a:noFill/>
                </a:ln>
                <a:solidFill>
                  <a:schemeClr val="tx1"/>
                </a:solidFill>
                <a:effectLst/>
                <a:uLnTx/>
                <a:uFillTx/>
                <a:latin typeface="Calibri" panose="020F0502020204030204"/>
                <a:ea typeface="方正黑体简体"/>
                <a:cs typeface="+mn-cs"/>
              </a:endParaRPr>
            </a:p>
          </p:txBody>
        </p:sp>
        <p:sp>
          <p:nvSpPr>
            <p:cNvPr id="31" name="iŝḷide"/>
            <p:cNvSpPr txBox="1"/>
            <p:nvPr/>
          </p:nvSpPr>
          <p:spPr bwMode="auto">
            <a:xfrm>
              <a:off x="4262793" y="1553269"/>
              <a:ext cx="1515838" cy="50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ormAutofit/>
            </a:bodyPr>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sz="2400" b="1" i="1" u="none" strike="noStrike" kern="1200" cap="none" spc="0" normalizeH="0" baseline="0" noProof="0" dirty="0">
                  <a:ln>
                    <a:noFill/>
                  </a:ln>
                  <a:solidFill>
                    <a:schemeClr val="tx1"/>
                  </a:solidFill>
                  <a:effectLst/>
                  <a:uLnTx/>
                  <a:uFillTx/>
                  <a:latin typeface="Calibri" panose="020F0502020204030204"/>
                  <a:ea typeface="方正黑体简体"/>
                  <a:cs typeface="+mn-cs"/>
                </a:rPr>
                <a:t>75%</a:t>
              </a:r>
              <a:endParaRPr kumimoji="0" lang="en-US" altLang="zh-CN" sz="2400" b="1" i="1" u="none" strike="noStrike" kern="1200" cap="none" spc="0" normalizeH="0" baseline="0" noProof="0" dirty="0">
                <a:ln>
                  <a:noFill/>
                </a:ln>
                <a:solidFill>
                  <a:schemeClr val="tx1"/>
                </a:solidFill>
                <a:effectLst/>
                <a:uLnTx/>
                <a:uFillTx/>
                <a:latin typeface="Calibri" panose="020F0502020204030204"/>
                <a:ea typeface="方正黑体简体"/>
                <a:cs typeface="+mn-cs"/>
              </a:endParaRPr>
            </a:p>
          </p:txBody>
        </p:sp>
        <p:sp>
          <p:nvSpPr>
            <p:cNvPr id="32" name="îšlïḑè"/>
            <p:cNvSpPr txBox="1"/>
            <p:nvPr/>
          </p:nvSpPr>
          <p:spPr bwMode="auto">
            <a:xfrm>
              <a:off x="6383824" y="5084959"/>
              <a:ext cx="1515838" cy="50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ormAutofit/>
            </a:bodyPr>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sz="2400" b="1" i="1" u="none" strike="noStrike" kern="1200" cap="none" spc="0" normalizeH="0" baseline="0" noProof="0" dirty="0">
                  <a:ln>
                    <a:noFill/>
                  </a:ln>
                  <a:solidFill>
                    <a:schemeClr val="tx1"/>
                  </a:solidFill>
                  <a:effectLst/>
                  <a:uLnTx/>
                  <a:uFillTx/>
                  <a:latin typeface="Calibri" panose="020F0502020204030204"/>
                  <a:ea typeface="方正黑体简体"/>
                  <a:cs typeface="+mn-cs"/>
                </a:rPr>
                <a:t>25%</a:t>
              </a:r>
              <a:endParaRPr kumimoji="0" lang="en-US" altLang="zh-CN" sz="2400" b="1" i="1" u="none" strike="noStrike" kern="1200" cap="none" spc="0" normalizeH="0" baseline="0" noProof="0" dirty="0">
                <a:ln>
                  <a:noFill/>
                </a:ln>
                <a:solidFill>
                  <a:schemeClr val="tx1"/>
                </a:solidFill>
                <a:effectLst/>
                <a:uLnTx/>
                <a:uFillTx/>
                <a:latin typeface="Calibri" panose="020F0502020204030204"/>
                <a:ea typeface="方正黑体简体"/>
                <a:cs typeface="+mn-cs"/>
              </a:endParaRPr>
            </a:p>
          </p:txBody>
        </p:sp>
      </p:grpSp>
      <p:sp>
        <p:nvSpPr>
          <p:cNvPr id="2" name="矩形 1"/>
          <p:cNvSpPr/>
          <p:nvPr/>
        </p:nvSpPr>
        <p:spPr>
          <a:xfrm>
            <a:off x="-14605" y="142875"/>
            <a:ext cx="193675" cy="626745"/>
          </a:xfrm>
          <a:prstGeom prst="rect">
            <a:avLst/>
          </a:prstGeom>
          <a:solidFill>
            <a:srgbClr val="A9EE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schemeClr val="tx1"/>
              </a:solidFill>
            </a:endParaRPr>
          </a:p>
        </p:txBody>
      </p:sp>
      <p:sp>
        <p:nvSpPr>
          <p:cNvPr id="11" name="文本框 10"/>
          <p:cNvSpPr txBox="1"/>
          <p:nvPr/>
        </p:nvSpPr>
        <p:spPr>
          <a:xfrm>
            <a:off x="280035" y="163830"/>
            <a:ext cx="2515870" cy="521970"/>
          </a:xfrm>
          <a:prstGeom prst="rect">
            <a:avLst/>
          </a:prstGeom>
          <a:noFill/>
        </p:spPr>
        <p:txBody>
          <a:bodyPr wrap="square" rtlCol="0">
            <a:spAutoFit/>
          </a:bodyPr>
          <a:p>
            <a:pPr algn="l"/>
            <a:r>
              <a:rPr lang="zh-CN" altLang="en-US" sz="2800">
                <a:solidFill>
                  <a:schemeClr val="tx1"/>
                </a:solidFill>
                <a:latin typeface="+mj-ea"/>
                <a:ea typeface="+mj-ea"/>
                <a:cs typeface="思源黑体 CN Medium" panose="020B0600000000000000" charset="-122"/>
              </a:rPr>
              <a:t>输入标题内容</a:t>
            </a:r>
            <a:endParaRPr lang="zh-CN" altLang="en-US" sz="2800">
              <a:solidFill>
                <a:schemeClr val="tx1"/>
              </a:solidFill>
              <a:latin typeface="+mj-ea"/>
              <a:ea typeface="+mj-ea"/>
              <a:cs typeface="思源黑体 CN Medium" panose="020B0600000000000000" charset="-122"/>
            </a:endParaRPr>
          </a:p>
        </p:txBody>
      </p:sp>
      <p:sp>
        <p:nvSpPr>
          <p:cNvPr id="12" name="文本框 11"/>
          <p:cNvSpPr txBox="1"/>
          <p:nvPr/>
        </p:nvSpPr>
        <p:spPr>
          <a:xfrm>
            <a:off x="280035" y="462915"/>
            <a:ext cx="3040380" cy="368300"/>
          </a:xfrm>
          <a:prstGeom prst="rect">
            <a:avLst/>
          </a:prstGeom>
          <a:noFill/>
        </p:spPr>
        <p:txBody>
          <a:bodyPr wrap="none" rtlCol="0" anchor="t">
            <a:spAutoFit/>
          </a:bodyPr>
          <a:p>
            <a:pPr indent="0" algn="l" fontAlgn="auto">
              <a:lnSpc>
                <a:spcPct val="200000"/>
              </a:lnSpc>
            </a:pPr>
            <a:r>
              <a:rPr lang="zh-CN" alt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rPr>
              <a:t>Click here to enter your text</a:t>
            </a:r>
            <a:r>
              <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rPr>
              <a:t>.</a:t>
            </a:r>
            <a:r>
              <a:rPr lang="zh-CN" alt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rPr>
              <a:t>Click here to enter your text</a:t>
            </a:r>
            <a:r>
              <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rPr>
              <a:t>.</a:t>
            </a:r>
            <a:endPar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vortex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Freeform 6"/>
          <p:cNvSpPr/>
          <p:nvPr/>
        </p:nvSpPr>
        <p:spPr bwMode="auto">
          <a:xfrm>
            <a:off x="3330356" y="3355071"/>
            <a:ext cx="1713434" cy="86584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90000"/>
            </a:schemeClr>
          </a:solidFill>
          <a:ln>
            <a:noFill/>
          </a:ln>
        </p:spPr>
        <p:txBody>
          <a:bodyPr vert="horz" wrap="square" lIns="130886" tIns="65442" rIns="130886" bIns="65442" numCol="1" anchor="t" anchorCtr="0" compatLnSpc="1"/>
          <a:lstStyle/>
          <a:p>
            <a:pPr algn="ctr" fontAlgn="base">
              <a:spcBef>
                <a:spcPct val="0"/>
              </a:spcBef>
              <a:spcAft>
                <a:spcPct val="0"/>
              </a:spcAft>
              <a:defRPr/>
            </a:pPr>
            <a:endParaRPr lang="en-US" sz="2930" kern="0" dirty="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17" name="Freeform 6"/>
          <p:cNvSpPr/>
          <p:nvPr/>
        </p:nvSpPr>
        <p:spPr bwMode="auto">
          <a:xfrm>
            <a:off x="4282946" y="2638513"/>
            <a:ext cx="1713434" cy="1582401"/>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A9EED6"/>
          </a:solidFill>
          <a:ln>
            <a:noFill/>
          </a:ln>
        </p:spPr>
        <p:txBody>
          <a:bodyPr vert="horz" wrap="square" lIns="130886" tIns="65442" rIns="130886" bIns="65442" numCol="1" anchor="t" anchorCtr="0" compatLnSpc="1"/>
          <a:lstStyle/>
          <a:p>
            <a:pPr algn="ctr" fontAlgn="base">
              <a:spcBef>
                <a:spcPct val="0"/>
              </a:spcBef>
              <a:spcAft>
                <a:spcPct val="0"/>
              </a:spcAft>
              <a:defRPr/>
            </a:pPr>
            <a:endParaRPr lang="en-US" sz="2930" kern="0" dirty="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18" name="Freeform 6"/>
          <p:cNvSpPr/>
          <p:nvPr/>
        </p:nvSpPr>
        <p:spPr bwMode="auto">
          <a:xfrm>
            <a:off x="5351644" y="2969359"/>
            <a:ext cx="1713434" cy="12515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3">
              <a:alpha val="90000"/>
            </a:schemeClr>
          </a:solidFill>
          <a:ln>
            <a:noFill/>
          </a:ln>
        </p:spPr>
        <p:txBody>
          <a:bodyPr vert="horz" wrap="square" lIns="130886" tIns="65442" rIns="130886" bIns="65442" numCol="1" anchor="t" anchorCtr="0" compatLnSpc="1"/>
          <a:lstStyle/>
          <a:p>
            <a:pPr algn="ctr" fontAlgn="base">
              <a:spcBef>
                <a:spcPct val="0"/>
              </a:spcBef>
              <a:spcAft>
                <a:spcPct val="0"/>
              </a:spcAft>
              <a:defRPr/>
            </a:pPr>
            <a:endParaRPr lang="en-US" sz="2930" kern="0" dirty="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19" name="Freeform 6"/>
          <p:cNvSpPr/>
          <p:nvPr/>
        </p:nvSpPr>
        <p:spPr bwMode="auto">
          <a:xfrm>
            <a:off x="6318199" y="2087314"/>
            <a:ext cx="1713434" cy="2133600"/>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A9EED6"/>
          </a:solidFill>
          <a:ln>
            <a:noFill/>
          </a:ln>
        </p:spPr>
        <p:txBody>
          <a:bodyPr vert="horz" wrap="square" lIns="130886" tIns="65442" rIns="130886" bIns="65442" numCol="1" anchor="t" anchorCtr="0" compatLnSpc="1"/>
          <a:lstStyle/>
          <a:p>
            <a:pPr algn="ctr" fontAlgn="base">
              <a:spcBef>
                <a:spcPct val="0"/>
              </a:spcBef>
              <a:spcAft>
                <a:spcPct val="0"/>
              </a:spcAft>
              <a:defRPr/>
            </a:pPr>
            <a:endParaRPr lang="en-US" sz="2930" kern="0" dirty="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20" name="Rectangle 148"/>
          <p:cNvSpPr/>
          <p:nvPr/>
        </p:nvSpPr>
        <p:spPr>
          <a:xfrm>
            <a:off x="3210105" y="4292282"/>
            <a:ext cx="1285351" cy="353633"/>
          </a:xfrm>
          <a:prstGeom prst="rect">
            <a:avLst/>
          </a:prstGeom>
        </p:spPr>
        <p:txBody>
          <a:bodyPr wrap="square" lIns="130886" tIns="65442" rIns="130886" bIns="65442" anchor="ctr">
            <a:spAutoFit/>
          </a:bodyPr>
          <a:lstStyle/>
          <a:p>
            <a:pPr algn="ctr" fontAlgn="base">
              <a:lnSpc>
                <a:spcPct val="90000"/>
              </a:lnSpc>
              <a:spcBef>
                <a:spcPct val="0"/>
              </a:spcBef>
              <a:spcAft>
                <a:spcPct val="0"/>
              </a:spcAft>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121" name="Rectangle 149"/>
          <p:cNvSpPr/>
          <p:nvPr/>
        </p:nvSpPr>
        <p:spPr>
          <a:xfrm>
            <a:off x="4284846" y="4292282"/>
            <a:ext cx="1285351" cy="353633"/>
          </a:xfrm>
          <a:prstGeom prst="rect">
            <a:avLst/>
          </a:prstGeom>
        </p:spPr>
        <p:txBody>
          <a:bodyPr wrap="square" lIns="130886" tIns="65442" rIns="130886" bIns="65442" anchor="ctr">
            <a:spAutoFit/>
          </a:bodyPr>
          <a:lstStyle/>
          <a:p>
            <a:pPr algn="ctr" fontAlgn="base">
              <a:lnSpc>
                <a:spcPct val="90000"/>
              </a:lnSpc>
              <a:spcBef>
                <a:spcPct val="0"/>
              </a:spcBef>
              <a:spcAft>
                <a:spcPct val="0"/>
              </a:spcAft>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122" name="Rectangle 159"/>
          <p:cNvSpPr/>
          <p:nvPr/>
        </p:nvSpPr>
        <p:spPr>
          <a:xfrm>
            <a:off x="5428805" y="4292282"/>
            <a:ext cx="1285351" cy="353633"/>
          </a:xfrm>
          <a:prstGeom prst="rect">
            <a:avLst/>
          </a:prstGeom>
        </p:spPr>
        <p:txBody>
          <a:bodyPr wrap="square" lIns="130886" tIns="65442" rIns="130886" bIns="65442" anchor="ctr">
            <a:spAutoFit/>
          </a:bodyPr>
          <a:lstStyle/>
          <a:p>
            <a:pPr algn="ctr" fontAlgn="base">
              <a:lnSpc>
                <a:spcPct val="90000"/>
              </a:lnSpc>
              <a:spcBef>
                <a:spcPct val="0"/>
              </a:spcBef>
              <a:spcAft>
                <a:spcPct val="0"/>
              </a:spcAft>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123" name="Rectangle 160"/>
          <p:cNvSpPr/>
          <p:nvPr/>
        </p:nvSpPr>
        <p:spPr>
          <a:xfrm>
            <a:off x="6405667" y="4292282"/>
            <a:ext cx="1285351" cy="353633"/>
          </a:xfrm>
          <a:prstGeom prst="rect">
            <a:avLst/>
          </a:prstGeom>
        </p:spPr>
        <p:txBody>
          <a:bodyPr wrap="square" lIns="130886" tIns="65442" rIns="130886" bIns="65442" anchor="ctr">
            <a:spAutoFit/>
          </a:bodyPr>
          <a:lstStyle/>
          <a:p>
            <a:pPr algn="ctr" fontAlgn="base">
              <a:lnSpc>
                <a:spcPct val="90000"/>
              </a:lnSpc>
              <a:spcBef>
                <a:spcPct val="0"/>
              </a:spcBef>
              <a:spcAft>
                <a:spcPct val="0"/>
              </a:spcAft>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Bebas Neue" charset="0"/>
              <a:sym typeface="Bebas Neue" charset="0"/>
            </a:endParaRPr>
          </a:p>
        </p:txBody>
      </p:sp>
      <p:grpSp>
        <p:nvGrpSpPr>
          <p:cNvPr id="2" name="Group 161"/>
          <p:cNvGrpSpPr/>
          <p:nvPr/>
        </p:nvGrpSpPr>
        <p:grpSpPr>
          <a:xfrm>
            <a:off x="3842985" y="2997387"/>
            <a:ext cx="659588" cy="399739"/>
            <a:chOff x="1506113" y="3001904"/>
            <a:chExt cx="488783" cy="299805"/>
          </a:xfrm>
        </p:grpSpPr>
        <p:sp>
          <p:nvSpPr>
            <p:cNvPr id="125" name="Oval 162"/>
            <p:cNvSpPr/>
            <p:nvPr/>
          </p:nvSpPr>
          <p:spPr>
            <a:xfrm>
              <a:off x="1600602" y="3001904"/>
              <a:ext cx="299805" cy="299805"/>
            </a:xfrm>
            <a:prstGeom prst="ellipse">
              <a:avLst/>
            </a:prstGeom>
            <a:solidFill>
              <a:schemeClr val="accent1"/>
            </a:solidFill>
            <a:ln w="25400" cap="flat" cmpd="sng" algn="ctr">
              <a:solidFill>
                <a:srgbClr val="FFFFFF"/>
              </a:solidFill>
              <a:prstDash val="solid"/>
            </a:ln>
            <a:effectLst/>
          </p:spPr>
          <p:txBody>
            <a:bodyPr rtlCol="0" anchor="ctr"/>
            <a:lstStyle/>
            <a:p>
              <a:pPr algn="ctr" fontAlgn="base">
                <a:spcBef>
                  <a:spcPct val="0"/>
                </a:spcBef>
                <a:spcAft>
                  <a:spcPct val="0"/>
                </a:spcAft>
                <a:defRPr/>
              </a:pPr>
              <a:endParaRPr lang="en-US" sz="1200" kern="0" dirty="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126" name="Rectangle 163"/>
            <p:cNvSpPr/>
            <p:nvPr/>
          </p:nvSpPr>
          <p:spPr>
            <a:xfrm>
              <a:off x="1506113" y="3056028"/>
              <a:ext cx="488783" cy="207750"/>
            </a:xfrm>
            <a:prstGeom prst="rect">
              <a:avLst/>
            </a:prstGeom>
          </p:spPr>
          <p:txBody>
            <a:bodyPr wrap="square" anchor="ctr">
              <a:spAutoFit/>
            </a:bodyPr>
            <a:lstStyle/>
            <a:p>
              <a:pPr algn="ctr" fontAlgn="base">
                <a:spcBef>
                  <a:spcPct val="0"/>
                </a:spcBef>
                <a:spcAft>
                  <a:spcPct val="0"/>
                </a:spcAft>
                <a:defRPr/>
              </a:pPr>
              <a:r>
                <a:rPr lang="en-US" sz="1200"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Gill Sans" charset="0"/>
                </a:rPr>
                <a:t>45%</a:t>
              </a:r>
              <a:endParaRPr lang="en-US" sz="1200"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Gill Sans" charset="0"/>
              </a:endParaRPr>
            </a:p>
          </p:txBody>
        </p:sp>
      </p:grpSp>
      <p:grpSp>
        <p:nvGrpSpPr>
          <p:cNvPr id="3" name="Group 164"/>
          <p:cNvGrpSpPr/>
          <p:nvPr/>
        </p:nvGrpSpPr>
        <p:grpSpPr>
          <a:xfrm>
            <a:off x="4804139" y="2300717"/>
            <a:ext cx="659588" cy="399739"/>
            <a:chOff x="1506113" y="3001904"/>
            <a:chExt cx="488783" cy="299805"/>
          </a:xfrm>
        </p:grpSpPr>
        <p:sp>
          <p:nvSpPr>
            <p:cNvPr id="128" name="Oval 165"/>
            <p:cNvSpPr/>
            <p:nvPr/>
          </p:nvSpPr>
          <p:spPr>
            <a:xfrm>
              <a:off x="1600602" y="3001904"/>
              <a:ext cx="299805" cy="299805"/>
            </a:xfrm>
            <a:prstGeom prst="ellipse">
              <a:avLst/>
            </a:prstGeom>
            <a:solidFill>
              <a:srgbClr val="A9EED6"/>
            </a:solidFill>
            <a:ln w="25400" cap="flat" cmpd="sng" algn="ctr">
              <a:solidFill>
                <a:srgbClr val="FFFFFF"/>
              </a:solidFill>
              <a:prstDash val="solid"/>
            </a:ln>
            <a:effectLst/>
          </p:spPr>
          <p:txBody>
            <a:bodyPr rtlCol="0" anchor="ctr"/>
            <a:lstStyle/>
            <a:p>
              <a:pPr algn="ctr" fontAlgn="base">
                <a:spcBef>
                  <a:spcPct val="0"/>
                </a:spcBef>
                <a:spcAft>
                  <a:spcPct val="0"/>
                </a:spcAft>
                <a:defRPr/>
              </a:pPr>
              <a:endParaRPr lang="en-US" sz="1200" kern="0" dirty="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129" name="Rectangle 166"/>
            <p:cNvSpPr/>
            <p:nvPr/>
          </p:nvSpPr>
          <p:spPr>
            <a:xfrm>
              <a:off x="1506113" y="3056028"/>
              <a:ext cx="488783" cy="207750"/>
            </a:xfrm>
            <a:prstGeom prst="rect">
              <a:avLst/>
            </a:prstGeom>
          </p:spPr>
          <p:txBody>
            <a:bodyPr wrap="square" anchor="ctr">
              <a:spAutoFit/>
            </a:bodyPr>
            <a:lstStyle/>
            <a:p>
              <a:pPr algn="ctr" fontAlgn="base">
                <a:spcBef>
                  <a:spcPct val="0"/>
                </a:spcBef>
                <a:spcAft>
                  <a:spcPct val="0"/>
                </a:spcAft>
                <a:defRPr/>
              </a:pPr>
              <a:r>
                <a:rPr lang="en-US" sz="1200"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Gill Sans" charset="0"/>
                </a:rPr>
                <a:t>65%</a:t>
              </a:r>
              <a:endParaRPr lang="en-US" sz="1200"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Gill Sans" charset="0"/>
              </a:endParaRPr>
            </a:p>
          </p:txBody>
        </p:sp>
      </p:grpSp>
      <p:grpSp>
        <p:nvGrpSpPr>
          <p:cNvPr id="4" name="Group 167"/>
          <p:cNvGrpSpPr/>
          <p:nvPr/>
        </p:nvGrpSpPr>
        <p:grpSpPr>
          <a:xfrm>
            <a:off x="5874975" y="2622483"/>
            <a:ext cx="659588" cy="399739"/>
            <a:chOff x="1506113" y="3001904"/>
            <a:chExt cx="488783" cy="299805"/>
          </a:xfrm>
        </p:grpSpPr>
        <p:sp>
          <p:nvSpPr>
            <p:cNvPr id="131" name="Oval 168"/>
            <p:cNvSpPr/>
            <p:nvPr/>
          </p:nvSpPr>
          <p:spPr>
            <a:xfrm>
              <a:off x="1600602" y="3001904"/>
              <a:ext cx="299805" cy="299805"/>
            </a:xfrm>
            <a:prstGeom prst="ellipse">
              <a:avLst/>
            </a:prstGeom>
            <a:solidFill>
              <a:schemeClr val="accent3"/>
            </a:solidFill>
            <a:ln w="25400" cap="flat" cmpd="sng" algn="ctr">
              <a:solidFill>
                <a:srgbClr val="FFFFFF"/>
              </a:solidFill>
              <a:prstDash val="solid"/>
            </a:ln>
            <a:effectLst/>
          </p:spPr>
          <p:txBody>
            <a:bodyPr rtlCol="0" anchor="ctr"/>
            <a:lstStyle/>
            <a:p>
              <a:pPr algn="ctr" fontAlgn="base">
                <a:spcBef>
                  <a:spcPct val="0"/>
                </a:spcBef>
                <a:spcAft>
                  <a:spcPct val="0"/>
                </a:spcAft>
                <a:defRPr/>
              </a:pPr>
              <a:endParaRPr lang="en-US" sz="1200" kern="0" dirty="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132" name="Rectangle 169"/>
            <p:cNvSpPr/>
            <p:nvPr/>
          </p:nvSpPr>
          <p:spPr>
            <a:xfrm>
              <a:off x="1506113" y="3056028"/>
              <a:ext cx="488783" cy="207750"/>
            </a:xfrm>
            <a:prstGeom prst="rect">
              <a:avLst/>
            </a:prstGeom>
          </p:spPr>
          <p:txBody>
            <a:bodyPr wrap="square" anchor="ctr">
              <a:spAutoFit/>
            </a:bodyPr>
            <a:lstStyle/>
            <a:p>
              <a:pPr algn="ctr" fontAlgn="base">
                <a:spcBef>
                  <a:spcPct val="0"/>
                </a:spcBef>
                <a:spcAft>
                  <a:spcPct val="0"/>
                </a:spcAft>
                <a:defRPr/>
              </a:pPr>
              <a:r>
                <a:rPr lang="en-US" sz="1200"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Gill Sans" charset="0"/>
                </a:rPr>
                <a:t>50%</a:t>
              </a:r>
              <a:endParaRPr lang="en-US" sz="1200"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Gill Sans" charset="0"/>
              </a:endParaRPr>
            </a:p>
          </p:txBody>
        </p:sp>
      </p:grpSp>
      <p:grpSp>
        <p:nvGrpSpPr>
          <p:cNvPr id="5" name="Group 170"/>
          <p:cNvGrpSpPr/>
          <p:nvPr/>
        </p:nvGrpSpPr>
        <p:grpSpPr>
          <a:xfrm>
            <a:off x="6835608" y="1826722"/>
            <a:ext cx="659588" cy="399739"/>
            <a:chOff x="1506113" y="3001904"/>
            <a:chExt cx="488783" cy="299805"/>
          </a:xfrm>
        </p:grpSpPr>
        <p:sp>
          <p:nvSpPr>
            <p:cNvPr id="134" name="Oval 171"/>
            <p:cNvSpPr/>
            <p:nvPr/>
          </p:nvSpPr>
          <p:spPr>
            <a:xfrm>
              <a:off x="1600602" y="3001904"/>
              <a:ext cx="299805" cy="299805"/>
            </a:xfrm>
            <a:prstGeom prst="ellipse">
              <a:avLst/>
            </a:prstGeom>
            <a:solidFill>
              <a:srgbClr val="A9EED6"/>
            </a:solidFill>
            <a:ln w="25400" cap="flat" cmpd="sng" algn="ctr">
              <a:solidFill>
                <a:srgbClr val="FFFFFF"/>
              </a:solidFill>
              <a:prstDash val="solid"/>
            </a:ln>
            <a:effectLst/>
          </p:spPr>
          <p:txBody>
            <a:bodyPr rtlCol="0" anchor="ctr"/>
            <a:lstStyle/>
            <a:p>
              <a:pPr algn="ctr" fontAlgn="base">
                <a:spcBef>
                  <a:spcPct val="0"/>
                </a:spcBef>
                <a:spcAft>
                  <a:spcPct val="0"/>
                </a:spcAft>
                <a:defRPr/>
              </a:pPr>
              <a:endParaRPr lang="en-US" sz="1200" kern="0" dirty="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135" name="Rectangle 172"/>
            <p:cNvSpPr/>
            <p:nvPr/>
          </p:nvSpPr>
          <p:spPr>
            <a:xfrm>
              <a:off x="1506113" y="3056028"/>
              <a:ext cx="488783" cy="207750"/>
            </a:xfrm>
            <a:prstGeom prst="rect">
              <a:avLst/>
            </a:prstGeom>
          </p:spPr>
          <p:txBody>
            <a:bodyPr wrap="square" anchor="ctr">
              <a:spAutoFit/>
            </a:bodyPr>
            <a:lstStyle/>
            <a:p>
              <a:pPr algn="ctr" fontAlgn="base">
                <a:spcBef>
                  <a:spcPct val="0"/>
                </a:spcBef>
                <a:spcAft>
                  <a:spcPct val="0"/>
                </a:spcAft>
                <a:defRPr/>
              </a:pPr>
              <a:r>
                <a:rPr lang="en-US" sz="1200"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Gill Sans" charset="0"/>
                </a:rPr>
                <a:t>85%</a:t>
              </a:r>
              <a:endParaRPr lang="en-US" sz="1200"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Gill Sans" charset="0"/>
              </a:endParaRPr>
            </a:p>
          </p:txBody>
        </p:sp>
      </p:grpSp>
      <p:sp>
        <p:nvSpPr>
          <p:cNvPr id="136" name="Freeform 6"/>
          <p:cNvSpPr/>
          <p:nvPr/>
        </p:nvSpPr>
        <p:spPr bwMode="auto">
          <a:xfrm>
            <a:off x="7187899" y="2638513"/>
            <a:ext cx="1713434" cy="1582401"/>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90000"/>
            </a:schemeClr>
          </a:solidFill>
          <a:ln>
            <a:noFill/>
          </a:ln>
        </p:spPr>
        <p:txBody>
          <a:bodyPr vert="horz" wrap="square" lIns="130886" tIns="65442" rIns="130886" bIns="65442" numCol="1" anchor="t" anchorCtr="0" compatLnSpc="1"/>
          <a:lstStyle/>
          <a:p>
            <a:pPr algn="ctr" fontAlgn="base">
              <a:spcBef>
                <a:spcPct val="0"/>
              </a:spcBef>
              <a:spcAft>
                <a:spcPct val="0"/>
              </a:spcAft>
              <a:defRPr/>
            </a:pPr>
            <a:endParaRPr lang="en-US" sz="2930" kern="0" dirty="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6" name="Group 177"/>
          <p:cNvGrpSpPr/>
          <p:nvPr/>
        </p:nvGrpSpPr>
        <p:grpSpPr>
          <a:xfrm>
            <a:off x="7709092" y="2300717"/>
            <a:ext cx="659588" cy="399739"/>
            <a:chOff x="1506113" y="3001904"/>
            <a:chExt cx="488783" cy="299805"/>
          </a:xfrm>
        </p:grpSpPr>
        <p:sp>
          <p:nvSpPr>
            <p:cNvPr id="138" name="Oval 178"/>
            <p:cNvSpPr/>
            <p:nvPr/>
          </p:nvSpPr>
          <p:spPr>
            <a:xfrm>
              <a:off x="1600602" y="3001904"/>
              <a:ext cx="299805" cy="299805"/>
            </a:xfrm>
            <a:prstGeom prst="ellipse">
              <a:avLst/>
            </a:prstGeom>
            <a:solidFill>
              <a:schemeClr val="accent1"/>
            </a:solidFill>
            <a:ln w="25400" cap="flat" cmpd="sng" algn="ctr">
              <a:solidFill>
                <a:srgbClr val="FFFFFF"/>
              </a:solidFill>
              <a:prstDash val="solid"/>
            </a:ln>
            <a:effectLst/>
          </p:spPr>
          <p:txBody>
            <a:bodyPr rtlCol="0" anchor="ctr"/>
            <a:lstStyle/>
            <a:p>
              <a:pPr algn="ctr" fontAlgn="base">
                <a:spcBef>
                  <a:spcPct val="0"/>
                </a:spcBef>
                <a:spcAft>
                  <a:spcPct val="0"/>
                </a:spcAft>
                <a:defRPr/>
              </a:pPr>
              <a:endParaRPr lang="en-US" sz="1200" kern="0" dirty="0">
                <a:solidFill>
                  <a:srgbClr val="FFFFFF"/>
                </a:solidFill>
                <a:latin typeface="微软雅黑" panose="020B0503020204020204" pitchFamily="34" charset="-122"/>
                <a:ea typeface="微软雅黑" panose="020B0503020204020204" pitchFamily="34" charset="-122"/>
                <a:sym typeface="Gill Sans" charset="0"/>
              </a:endParaRPr>
            </a:p>
          </p:txBody>
        </p:sp>
        <p:sp>
          <p:nvSpPr>
            <p:cNvPr id="139" name="Rectangle 179"/>
            <p:cNvSpPr/>
            <p:nvPr/>
          </p:nvSpPr>
          <p:spPr>
            <a:xfrm>
              <a:off x="1506113" y="3056028"/>
              <a:ext cx="488783" cy="207750"/>
            </a:xfrm>
            <a:prstGeom prst="rect">
              <a:avLst/>
            </a:prstGeom>
          </p:spPr>
          <p:txBody>
            <a:bodyPr wrap="square" anchor="ctr">
              <a:spAutoFit/>
            </a:bodyPr>
            <a:lstStyle/>
            <a:p>
              <a:pPr algn="ctr" fontAlgn="base">
                <a:spcBef>
                  <a:spcPct val="0"/>
                </a:spcBef>
                <a:spcAft>
                  <a:spcPct val="0"/>
                </a:spcAft>
                <a:defRPr/>
              </a:pPr>
              <a:r>
                <a:rPr lang="en-US" sz="1200"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Gill Sans" charset="0"/>
                </a:rPr>
                <a:t>65%</a:t>
              </a:r>
              <a:endParaRPr lang="en-US" sz="1200" kern="0" dirty="0">
                <a:solidFill>
                  <a:srgbClr val="FFFFFF"/>
                </a:solidFill>
                <a:latin typeface="微软雅黑" panose="020B0503020204020204" pitchFamily="34" charset="-122"/>
                <a:ea typeface="微软雅黑" panose="020B0503020204020204" pitchFamily="34" charset="-122"/>
                <a:cs typeface="Open Sans Condensed Light" pitchFamily="34" charset="0"/>
                <a:sym typeface="Gill Sans" charset="0"/>
              </a:endParaRPr>
            </a:p>
          </p:txBody>
        </p:sp>
      </p:grpSp>
      <p:sp>
        <p:nvSpPr>
          <p:cNvPr id="140" name="Rectangle 180"/>
          <p:cNvSpPr/>
          <p:nvPr/>
        </p:nvSpPr>
        <p:spPr>
          <a:xfrm>
            <a:off x="7626751" y="4292282"/>
            <a:ext cx="1285351" cy="353633"/>
          </a:xfrm>
          <a:prstGeom prst="rect">
            <a:avLst/>
          </a:prstGeom>
        </p:spPr>
        <p:txBody>
          <a:bodyPr wrap="square" lIns="130886" tIns="65442" rIns="130886" bIns="65442" anchor="ctr">
            <a:spAutoFit/>
          </a:bodyPr>
          <a:lstStyle/>
          <a:p>
            <a:pPr algn="ctr" fontAlgn="base">
              <a:lnSpc>
                <a:spcPct val="90000"/>
              </a:lnSpc>
              <a:spcBef>
                <a:spcPct val="0"/>
              </a:spcBef>
              <a:spcAft>
                <a:spcPct val="0"/>
              </a:spcAft>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141" name="Rectangle 43"/>
          <p:cNvSpPr/>
          <p:nvPr/>
        </p:nvSpPr>
        <p:spPr bwMode="auto">
          <a:xfrm>
            <a:off x="1144870" y="5126534"/>
            <a:ext cx="9871499" cy="612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charset="0"/>
                <a:sym typeface="Lato Regular"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charset="0"/>
                <a:sym typeface="Lato Regular" charset="0"/>
              </a:rPr>
              <a:t>200</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charset="0"/>
                <a:sym typeface="Lato Regular" charset="0"/>
              </a:rPr>
              <a:t>字之内。</a:t>
            </a:r>
            <a:r>
              <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charset="0"/>
                <a:sym typeface="Lato Regular" charset="0"/>
              </a:rPr>
              <a:t> </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charset="0"/>
                <a:sym typeface="Lato Regular"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charset="0"/>
                <a:sym typeface="Lato Regular" charset="0"/>
              </a:rPr>
              <a:t>200</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charset="0"/>
                <a:sym typeface="Lato Regular" charset="0"/>
              </a:rPr>
              <a:t>字以内</a:t>
            </a:r>
            <a:r>
              <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charset="0"/>
                <a:sym typeface="Lato Regular" charset="0"/>
              </a:rPr>
              <a:t> </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charset="0"/>
                <a:sym typeface="Lato Regular"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charset="0"/>
                <a:sym typeface="Lato Regular" charset="0"/>
              </a:rPr>
              <a:t>200</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charset="0"/>
                <a:sym typeface="Lato Regular" charset="0"/>
              </a:rPr>
              <a:t>字之内。</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Regular" charset="0"/>
              <a:sym typeface="Lato Regular" charset="0"/>
            </a:endParaRPr>
          </a:p>
        </p:txBody>
      </p:sp>
      <p:sp>
        <p:nvSpPr>
          <p:cNvPr id="143" name="Rectangle 14"/>
          <p:cNvSpPr/>
          <p:nvPr/>
        </p:nvSpPr>
        <p:spPr bwMode="auto">
          <a:xfrm>
            <a:off x="1392929" y="1269427"/>
            <a:ext cx="9233726" cy="48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200</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字以内，据统计每页幻灯片的最好控制在</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5</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分钟之内。</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7" name="矩形 6"/>
          <p:cNvSpPr/>
          <p:nvPr/>
        </p:nvSpPr>
        <p:spPr>
          <a:xfrm>
            <a:off x="-14605" y="142875"/>
            <a:ext cx="193675" cy="626745"/>
          </a:xfrm>
          <a:prstGeom prst="rect">
            <a:avLst/>
          </a:prstGeom>
          <a:solidFill>
            <a:srgbClr val="A9EE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schemeClr val="tx1"/>
              </a:solidFill>
            </a:endParaRPr>
          </a:p>
        </p:txBody>
      </p:sp>
      <p:sp>
        <p:nvSpPr>
          <p:cNvPr id="8" name="文本框 7"/>
          <p:cNvSpPr txBox="1"/>
          <p:nvPr/>
        </p:nvSpPr>
        <p:spPr>
          <a:xfrm>
            <a:off x="280035" y="163830"/>
            <a:ext cx="2515870" cy="521970"/>
          </a:xfrm>
          <a:prstGeom prst="rect">
            <a:avLst/>
          </a:prstGeom>
          <a:noFill/>
        </p:spPr>
        <p:txBody>
          <a:bodyPr wrap="square" rtlCol="0">
            <a:spAutoFit/>
          </a:bodyPr>
          <a:p>
            <a:pPr algn="l"/>
            <a:r>
              <a:rPr lang="zh-CN" altLang="en-US" sz="2800">
                <a:solidFill>
                  <a:schemeClr val="tx1"/>
                </a:solidFill>
                <a:latin typeface="+mj-ea"/>
                <a:ea typeface="+mj-ea"/>
                <a:cs typeface="思源黑体 CN Medium" panose="020B0600000000000000" charset="-122"/>
              </a:rPr>
              <a:t>输入标题内容</a:t>
            </a:r>
            <a:endParaRPr lang="zh-CN" altLang="en-US" sz="2800">
              <a:solidFill>
                <a:schemeClr val="tx1"/>
              </a:solidFill>
              <a:latin typeface="+mj-ea"/>
              <a:ea typeface="+mj-ea"/>
              <a:cs typeface="思源黑体 CN Medium" panose="020B0600000000000000" charset="-122"/>
            </a:endParaRPr>
          </a:p>
        </p:txBody>
      </p:sp>
      <p:sp>
        <p:nvSpPr>
          <p:cNvPr id="32" name="文本框 31"/>
          <p:cNvSpPr txBox="1"/>
          <p:nvPr/>
        </p:nvSpPr>
        <p:spPr>
          <a:xfrm>
            <a:off x="280035" y="462915"/>
            <a:ext cx="3040380" cy="368300"/>
          </a:xfrm>
          <a:prstGeom prst="rect">
            <a:avLst/>
          </a:prstGeom>
          <a:noFill/>
        </p:spPr>
        <p:txBody>
          <a:bodyPr wrap="none" rtlCol="0" anchor="t">
            <a:spAutoFit/>
          </a:bodyPr>
          <a:p>
            <a:pPr indent="0" algn="l" fontAlgn="auto">
              <a:lnSpc>
                <a:spcPct val="200000"/>
              </a:lnSpc>
            </a:pPr>
            <a:r>
              <a:rPr lang="zh-CN" alt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rPr>
              <a:t>Click here to enter your text</a:t>
            </a:r>
            <a:r>
              <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rPr>
              <a:t>.</a:t>
            </a:r>
            <a:r>
              <a:rPr lang="zh-CN" alt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rPr>
              <a:t>Click here to enter your text</a:t>
            </a:r>
            <a:r>
              <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rPr>
              <a:t>.</a:t>
            </a:r>
            <a:endPar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barn(outVertical)">
                                      <p:cBhvr>
                                        <p:cTn id="7" dur="500"/>
                                        <p:tgtEl>
                                          <p:spTgt spid="14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16"/>
                                        </p:tgtEl>
                                        <p:attrNameLst>
                                          <p:attrName>style.visibility</p:attrName>
                                        </p:attrNameLst>
                                      </p:cBhvr>
                                      <p:to>
                                        <p:strVal val="visible"/>
                                      </p:to>
                                    </p:set>
                                    <p:animEffect transition="in" filter="wipe(down)">
                                      <p:cBhvr>
                                        <p:cTn id="11" dur="500"/>
                                        <p:tgtEl>
                                          <p:spTgt spid="116"/>
                                        </p:tgtEl>
                                      </p:cBhvr>
                                    </p:animEffect>
                                  </p:childTnLst>
                                </p:cTn>
                              </p:par>
                              <p:par>
                                <p:cTn id="12" presetID="53" presetClass="entr" presetSubtype="16"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300" fill="hold"/>
                                        <p:tgtEl>
                                          <p:spTgt spid="2"/>
                                        </p:tgtEl>
                                        <p:attrNameLst>
                                          <p:attrName>ppt_w</p:attrName>
                                        </p:attrNameLst>
                                      </p:cBhvr>
                                      <p:tavLst>
                                        <p:tav tm="0">
                                          <p:val>
                                            <p:fltVal val="0"/>
                                          </p:val>
                                        </p:tav>
                                        <p:tav tm="100000">
                                          <p:val>
                                            <p:strVal val="#ppt_w"/>
                                          </p:val>
                                        </p:tav>
                                      </p:tavLst>
                                    </p:anim>
                                    <p:anim calcmode="lin" valueType="num">
                                      <p:cBhvr>
                                        <p:cTn id="15" dur="300" fill="hold"/>
                                        <p:tgtEl>
                                          <p:spTgt spid="2"/>
                                        </p:tgtEl>
                                        <p:attrNameLst>
                                          <p:attrName>ppt_h</p:attrName>
                                        </p:attrNameLst>
                                      </p:cBhvr>
                                      <p:tavLst>
                                        <p:tav tm="0">
                                          <p:val>
                                            <p:fltVal val="0"/>
                                          </p:val>
                                        </p:tav>
                                        <p:tav tm="100000">
                                          <p:val>
                                            <p:strVal val="#ppt_h"/>
                                          </p:val>
                                        </p:tav>
                                      </p:tavLst>
                                    </p:anim>
                                    <p:animEffect transition="in" filter="fade">
                                      <p:cBhvr>
                                        <p:cTn id="16" dur="300"/>
                                        <p:tgtEl>
                                          <p:spTgt spid="2"/>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20"/>
                                        </p:tgtEl>
                                        <p:attrNameLst>
                                          <p:attrName>style.visibility</p:attrName>
                                        </p:attrNameLst>
                                      </p:cBhvr>
                                      <p:to>
                                        <p:strVal val="visible"/>
                                      </p:to>
                                    </p:set>
                                    <p:animEffect transition="in" filter="fade">
                                      <p:cBhvr>
                                        <p:cTn id="20" dur="500"/>
                                        <p:tgtEl>
                                          <p:spTgt spid="120"/>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121"/>
                                        </p:tgtEl>
                                        <p:attrNameLst>
                                          <p:attrName>style.visibility</p:attrName>
                                        </p:attrNameLst>
                                      </p:cBhvr>
                                      <p:to>
                                        <p:strVal val="visible"/>
                                      </p:to>
                                    </p:set>
                                    <p:animEffect transition="in" filter="fade">
                                      <p:cBhvr>
                                        <p:cTn id="24" dur="500"/>
                                        <p:tgtEl>
                                          <p:spTgt spid="121"/>
                                        </p:tgtEl>
                                      </p:cBhvr>
                                    </p:animEffect>
                                  </p:childTnLst>
                                </p:cTn>
                              </p:par>
                            </p:childTnLst>
                          </p:cTn>
                        </p:par>
                        <p:par>
                          <p:cTn id="25" fill="hold">
                            <p:stCondLst>
                              <p:cond delay="2000"/>
                            </p:stCondLst>
                            <p:childTnLst>
                              <p:par>
                                <p:cTn id="26" presetID="22" presetClass="entr" presetSubtype="4" fill="hold" grpId="0" nodeType="afterEffect">
                                  <p:stCondLst>
                                    <p:cond delay="0"/>
                                  </p:stCondLst>
                                  <p:childTnLst>
                                    <p:set>
                                      <p:cBhvr>
                                        <p:cTn id="27" dur="1" fill="hold">
                                          <p:stCondLst>
                                            <p:cond delay="0"/>
                                          </p:stCondLst>
                                        </p:cTn>
                                        <p:tgtEl>
                                          <p:spTgt spid="117"/>
                                        </p:tgtEl>
                                        <p:attrNameLst>
                                          <p:attrName>style.visibility</p:attrName>
                                        </p:attrNameLst>
                                      </p:cBhvr>
                                      <p:to>
                                        <p:strVal val="visible"/>
                                      </p:to>
                                    </p:set>
                                    <p:animEffect transition="in" filter="wipe(down)">
                                      <p:cBhvr>
                                        <p:cTn id="28" dur="500"/>
                                        <p:tgtEl>
                                          <p:spTgt spid="117"/>
                                        </p:tgtEl>
                                      </p:cBhvr>
                                    </p:animEffect>
                                  </p:childTnLst>
                                </p:cTn>
                              </p:par>
                              <p:par>
                                <p:cTn id="29" presetID="53" presetClass="entr" presetSubtype="16"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300" fill="hold"/>
                                        <p:tgtEl>
                                          <p:spTgt spid="3"/>
                                        </p:tgtEl>
                                        <p:attrNameLst>
                                          <p:attrName>ppt_w</p:attrName>
                                        </p:attrNameLst>
                                      </p:cBhvr>
                                      <p:tavLst>
                                        <p:tav tm="0">
                                          <p:val>
                                            <p:fltVal val="0"/>
                                          </p:val>
                                        </p:tav>
                                        <p:tav tm="100000">
                                          <p:val>
                                            <p:strVal val="#ppt_w"/>
                                          </p:val>
                                        </p:tav>
                                      </p:tavLst>
                                    </p:anim>
                                    <p:anim calcmode="lin" valueType="num">
                                      <p:cBhvr>
                                        <p:cTn id="32" dur="300" fill="hold"/>
                                        <p:tgtEl>
                                          <p:spTgt spid="3"/>
                                        </p:tgtEl>
                                        <p:attrNameLst>
                                          <p:attrName>ppt_h</p:attrName>
                                        </p:attrNameLst>
                                      </p:cBhvr>
                                      <p:tavLst>
                                        <p:tav tm="0">
                                          <p:val>
                                            <p:fltVal val="0"/>
                                          </p:val>
                                        </p:tav>
                                        <p:tav tm="100000">
                                          <p:val>
                                            <p:strVal val="#ppt_h"/>
                                          </p:val>
                                        </p:tav>
                                      </p:tavLst>
                                    </p:anim>
                                    <p:animEffect transition="in" filter="fade">
                                      <p:cBhvr>
                                        <p:cTn id="33" dur="300"/>
                                        <p:tgtEl>
                                          <p:spTgt spid="3"/>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122"/>
                                        </p:tgtEl>
                                        <p:attrNameLst>
                                          <p:attrName>style.visibility</p:attrName>
                                        </p:attrNameLst>
                                      </p:cBhvr>
                                      <p:to>
                                        <p:strVal val="visible"/>
                                      </p:to>
                                    </p:set>
                                    <p:animEffect transition="in" filter="fade">
                                      <p:cBhvr>
                                        <p:cTn id="37" dur="500"/>
                                        <p:tgtEl>
                                          <p:spTgt spid="122"/>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118"/>
                                        </p:tgtEl>
                                        <p:attrNameLst>
                                          <p:attrName>style.visibility</p:attrName>
                                        </p:attrNameLst>
                                      </p:cBhvr>
                                      <p:to>
                                        <p:strVal val="visible"/>
                                      </p:to>
                                    </p:set>
                                    <p:animEffect transition="in" filter="wipe(down)">
                                      <p:cBhvr>
                                        <p:cTn id="41" dur="500"/>
                                        <p:tgtEl>
                                          <p:spTgt spid="118"/>
                                        </p:tgtEl>
                                      </p:cBhvr>
                                    </p:animEffect>
                                  </p:childTnLst>
                                </p:cTn>
                              </p:par>
                              <p:par>
                                <p:cTn id="42" presetID="53" presetClass="entr" presetSubtype="16" fill="hold" nodeType="with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300" fill="hold"/>
                                        <p:tgtEl>
                                          <p:spTgt spid="4"/>
                                        </p:tgtEl>
                                        <p:attrNameLst>
                                          <p:attrName>ppt_w</p:attrName>
                                        </p:attrNameLst>
                                      </p:cBhvr>
                                      <p:tavLst>
                                        <p:tav tm="0">
                                          <p:val>
                                            <p:fltVal val="0"/>
                                          </p:val>
                                        </p:tav>
                                        <p:tav tm="100000">
                                          <p:val>
                                            <p:strVal val="#ppt_w"/>
                                          </p:val>
                                        </p:tav>
                                      </p:tavLst>
                                    </p:anim>
                                    <p:anim calcmode="lin" valueType="num">
                                      <p:cBhvr>
                                        <p:cTn id="45" dur="300" fill="hold"/>
                                        <p:tgtEl>
                                          <p:spTgt spid="4"/>
                                        </p:tgtEl>
                                        <p:attrNameLst>
                                          <p:attrName>ppt_h</p:attrName>
                                        </p:attrNameLst>
                                      </p:cBhvr>
                                      <p:tavLst>
                                        <p:tav tm="0">
                                          <p:val>
                                            <p:fltVal val="0"/>
                                          </p:val>
                                        </p:tav>
                                        <p:tav tm="100000">
                                          <p:val>
                                            <p:strVal val="#ppt_h"/>
                                          </p:val>
                                        </p:tav>
                                      </p:tavLst>
                                    </p:anim>
                                    <p:animEffect transition="in" filter="fade">
                                      <p:cBhvr>
                                        <p:cTn id="46" dur="300"/>
                                        <p:tgtEl>
                                          <p:spTgt spid="4"/>
                                        </p:tgtEl>
                                      </p:cBhvr>
                                    </p:animEffect>
                                  </p:childTnLst>
                                </p:cTn>
                              </p:par>
                            </p:childTnLst>
                          </p:cTn>
                        </p:par>
                        <p:par>
                          <p:cTn id="47" fill="hold">
                            <p:stCondLst>
                              <p:cond delay="3500"/>
                            </p:stCondLst>
                            <p:childTnLst>
                              <p:par>
                                <p:cTn id="48" presetID="10" presetClass="entr" presetSubtype="0" fill="hold" grpId="0" nodeType="afterEffect">
                                  <p:stCondLst>
                                    <p:cond delay="0"/>
                                  </p:stCondLst>
                                  <p:childTnLst>
                                    <p:set>
                                      <p:cBhvr>
                                        <p:cTn id="49" dur="1" fill="hold">
                                          <p:stCondLst>
                                            <p:cond delay="0"/>
                                          </p:stCondLst>
                                        </p:cTn>
                                        <p:tgtEl>
                                          <p:spTgt spid="123"/>
                                        </p:tgtEl>
                                        <p:attrNameLst>
                                          <p:attrName>style.visibility</p:attrName>
                                        </p:attrNameLst>
                                      </p:cBhvr>
                                      <p:to>
                                        <p:strVal val="visible"/>
                                      </p:to>
                                    </p:set>
                                    <p:animEffect transition="in" filter="fade">
                                      <p:cBhvr>
                                        <p:cTn id="50" dur="500"/>
                                        <p:tgtEl>
                                          <p:spTgt spid="123"/>
                                        </p:tgtEl>
                                      </p:cBhvr>
                                    </p:animEffect>
                                  </p:childTnLst>
                                </p:cTn>
                              </p:par>
                            </p:childTnLst>
                          </p:cTn>
                        </p:par>
                        <p:par>
                          <p:cTn id="51" fill="hold">
                            <p:stCondLst>
                              <p:cond delay="4000"/>
                            </p:stCondLst>
                            <p:childTnLst>
                              <p:par>
                                <p:cTn id="52" presetID="22" presetClass="entr" presetSubtype="4" fill="hold" grpId="0" nodeType="afterEffect">
                                  <p:stCondLst>
                                    <p:cond delay="0"/>
                                  </p:stCondLst>
                                  <p:childTnLst>
                                    <p:set>
                                      <p:cBhvr>
                                        <p:cTn id="53" dur="1" fill="hold">
                                          <p:stCondLst>
                                            <p:cond delay="0"/>
                                          </p:stCondLst>
                                        </p:cTn>
                                        <p:tgtEl>
                                          <p:spTgt spid="119"/>
                                        </p:tgtEl>
                                        <p:attrNameLst>
                                          <p:attrName>style.visibility</p:attrName>
                                        </p:attrNameLst>
                                      </p:cBhvr>
                                      <p:to>
                                        <p:strVal val="visible"/>
                                      </p:to>
                                    </p:set>
                                    <p:animEffect transition="in" filter="wipe(down)">
                                      <p:cBhvr>
                                        <p:cTn id="54" dur="500"/>
                                        <p:tgtEl>
                                          <p:spTgt spid="119"/>
                                        </p:tgtEl>
                                      </p:cBhvr>
                                    </p:animEffect>
                                  </p:childTnLst>
                                </p:cTn>
                              </p:par>
                              <p:par>
                                <p:cTn id="55" presetID="53" presetClass="entr" presetSubtype="16" fill="hold" nodeType="withEffect">
                                  <p:stCondLst>
                                    <p:cond delay="0"/>
                                  </p:stCondLst>
                                  <p:childTnLst>
                                    <p:set>
                                      <p:cBhvr>
                                        <p:cTn id="56" dur="1" fill="hold">
                                          <p:stCondLst>
                                            <p:cond delay="0"/>
                                          </p:stCondLst>
                                        </p:cTn>
                                        <p:tgtEl>
                                          <p:spTgt spid="5"/>
                                        </p:tgtEl>
                                        <p:attrNameLst>
                                          <p:attrName>style.visibility</p:attrName>
                                        </p:attrNameLst>
                                      </p:cBhvr>
                                      <p:to>
                                        <p:strVal val="visible"/>
                                      </p:to>
                                    </p:set>
                                    <p:anim calcmode="lin" valueType="num">
                                      <p:cBhvr>
                                        <p:cTn id="57" dur="300" fill="hold"/>
                                        <p:tgtEl>
                                          <p:spTgt spid="5"/>
                                        </p:tgtEl>
                                        <p:attrNameLst>
                                          <p:attrName>ppt_w</p:attrName>
                                        </p:attrNameLst>
                                      </p:cBhvr>
                                      <p:tavLst>
                                        <p:tav tm="0">
                                          <p:val>
                                            <p:fltVal val="0"/>
                                          </p:val>
                                        </p:tav>
                                        <p:tav tm="100000">
                                          <p:val>
                                            <p:strVal val="#ppt_w"/>
                                          </p:val>
                                        </p:tav>
                                      </p:tavLst>
                                    </p:anim>
                                    <p:anim calcmode="lin" valueType="num">
                                      <p:cBhvr>
                                        <p:cTn id="58" dur="300" fill="hold"/>
                                        <p:tgtEl>
                                          <p:spTgt spid="5"/>
                                        </p:tgtEl>
                                        <p:attrNameLst>
                                          <p:attrName>ppt_h</p:attrName>
                                        </p:attrNameLst>
                                      </p:cBhvr>
                                      <p:tavLst>
                                        <p:tav tm="0">
                                          <p:val>
                                            <p:fltVal val="0"/>
                                          </p:val>
                                        </p:tav>
                                        <p:tav tm="100000">
                                          <p:val>
                                            <p:strVal val="#ppt_h"/>
                                          </p:val>
                                        </p:tav>
                                      </p:tavLst>
                                    </p:anim>
                                    <p:animEffect transition="in" filter="fade">
                                      <p:cBhvr>
                                        <p:cTn id="59" dur="300"/>
                                        <p:tgtEl>
                                          <p:spTgt spid="5"/>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140"/>
                                        </p:tgtEl>
                                        <p:attrNameLst>
                                          <p:attrName>style.visibility</p:attrName>
                                        </p:attrNameLst>
                                      </p:cBhvr>
                                      <p:to>
                                        <p:strVal val="visible"/>
                                      </p:to>
                                    </p:set>
                                    <p:animEffect transition="in" filter="fade">
                                      <p:cBhvr>
                                        <p:cTn id="63" dur="500"/>
                                        <p:tgtEl>
                                          <p:spTgt spid="140"/>
                                        </p:tgtEl>
                                      </p:cBhvr>
                                    </p:animEffect>
                                  </p:childTnLst>
                                </p:cTn>
                              </p:par>
                            </p:childTnLst>
                          </p:cTn>
                        </p:par>
                        <p:par>
                          <p:cTn id="64" fill="hold">
                            <p:stCondLst>
                              <p:cond delay="5000"/>
                            </p:stCondLst>
                            <p:childTnLst>
                              <p:par>
                                <p:cTn id="65" presetID="22" presetClass="entr" presetSubtype="4" fill="hold" grpId="0" nodeType="afterEffect">
                                  <p:stCondLst>
                                    <p:cond delay="0"/>
                                  </p:stCondLst>
                                  <p:childTnLst>
                                    <p:set>
                                      <p:cBhvr>
                                        <p:cTn id="66" dur="1" fill="hold">
                                          <p:stCondLst>
                                            <p:cond delay="0"/>
                                          </p:stCondLst>
                                        </p:cTn>
                                        <p:tgtEl>
                                          <p:spTgt spid="136"/>
                                        </p:tgtEl>
                                        <p:attrNameLst>
                                          <p:attrName>style.visibility</p:attrName>
                                        </p:attrNameLst>
                                      </p:cBhvr>
                                      <p:to>
                                        <p:strVal val="visible"/>
                                      </p:to>
                                    </p:set>
                                    <p:animEffect transition="in" filter="wipe(down)">
                                      <p:cBhvr>
                                        <p:cTn id="67" dur="500"/>
                                        <p:tgtEl>
                                          <p:spTgt spid="136"/>
                                        </p:tgtEl>
                                      </p:cBhvr>
                                    </p:animEffect>
                                  </p:childTnLst>
                                </p:cTn>
                              </p:par>
                              <p:par>
                                <p:cTn id="68" presetID="53" presetClass="entr" presetSubtype="16" fill="hold" nodeType="withEffect">
                                  <p:stCondLst>
                                    <p:cond delay="0"/>
                                  </p:stCondLst>
                                  <p:childTnLst>
                                    <p:set>
                                      <p:cBhvr>
                                        <p:cTn id="69" dur="1" fill="hold">
                                          <p:stCondLst>
                                            <p:cond delay="0"/>
                                          </p:stCondLst>
                                        </p:cTn>
                                        <p:tgtEl>
                                          <p:spTgt spid="6"/>
                                        </p:tgtEl>
                                        <p:attrNameLst>
                                          <p:attrName>style.visibility</p:attrName>
                                        </p:attrNameLst>
                                      </p:cBhvr>
                                      <p:to>
                                        <p:strVal val="visible"/>
                                      </p:to>
                                    </p:set>
                                    <p:anim calcmode="lin" valueType="num">
                                      <p:cBhvr>
                                        <p:cTn id="70" dur="300" fill="hold"/>
                                        <p:tgtEl>
                                          <p:spTgt spid="6"/>
                                        </p:tgtEl>
                                        <p:attrNameLst>
                                          <p:attrName>ppt_w</p:attrName>
                                        </p:attrNameLst>
                                      </p:cBhvr>
                                      <p:tavLst>
                                        <p:tav tm="0">
                                          <p:val>
                                            <p:fltVal val="0"/>
                                          </p:val>
                                        </p:tav>
                                        <p:tav tm="100000">
                                          <p:val>
                                            <p:strVal val="#ppt_w"/>
                                          </p:val>
                                        </p:tav>
                                      </p:tavLst>
                                    </p:anim>
                                    <p:anim calcmode="lin" valueType="num">
                                      <p:cBhvr>
                                        <p:cTn id="71" dur="300" fill="hold"/>
                                        <p:tgtEl>
                                          <p:spTgt spid="6"/>
                                        </p:tgtEl>
                                        <p:attrNameLst>
                                          <p:attrName>ppt_h</p:attrName>
                                        </p:attrNameLst>
                                      </p:cBhvr>
                                      <p:tavLst>
                                        <p:tav tm="0">
                                          <p:val>
                                            <p:fltVal val="0"/>
                                          </p:val>
                                        </p:tav>
                                        <p:tav tm="100000">
                                          <p:val>
                                            <p:strVal val="#ppt_h"/>
                                          </p:val>
                                        </p:tav>
                                      </p:tavLst>
                                    </p:anim>
                                    <p:animEffect transition="in" filter="fade">
                                      <p:cBhvr>
                                        <p:cTn id="72" dur="300"/>
                                        <p:tgtEl>
                                          <p:spTgt spid="6"/>
                                        </p:tgtEl>
                                      </p:cBhvr>
                                    </p:animEffect>
                                  </p:childTnLst>
                                </p:cTn>
                              </p:par>
                              <p:par>
                                <p:cTn id="73" presetID="16" presetClass="entr" presetSubtype="21" fill="hold" grpId="0" nodeType="withEffect">
                                  <p:stCondLst>
                                    <p:cond delay="0"/>
                                  </p:stCondLst>
                                  <p:childTnLst>
                                    <p:set>
                                      <p:cBhvr>
                                        <p:cTn id="74" dur="1" fill="hold">
                                          <p:stCondLst>
                                            <p:cond delay="0"/>
                                          </p:stCondLst>
                                        </p:cTn>
                                        <p:tgtEl>
                                          <p:spTgt spid="141"/>
                                        </p:tgtEl>
                                        <p:attrNameLst>
                                          <p:attrName>style.visibility</p:attrName>
                                        </p:attrNameLst>
                                      </p:cBhvr>
                                      <p:to>
                                        <p:strVal val="visible"/>
                                      </p:to>
                                    </p:set>
                                    <p:animEffect transition="in" filter="barn(inVertical)">
                                      <p:cBhvr>
                                        <p:cTn id="75"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bldLvl="0" animBg="1"/>
      <p:bldP spid="118" grpId="0" animBg="1"/>
      <p:bldP spid="119" grpId="0" bldLvl="0" animBg="1"/>
      <p:bldP spid="120" grpId="0"/>
      <p:bldP spid="121" grpId="0"/>
      <p:bldP spid="122" grpId="0"/>
      <p:bldP spid="123" grpId="0"/>
      <p:bldP spid="136" grpId="0" animBg="1"/>
      <p:bldP spid="140" grpId="0"/>
      <p:bldP spid="141" grpId="0"/>
      <p:bldP spid="1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2433"/>
          <p:cNvPicPr>
            <a:picLocks noChangeAspect="1"/>
          </p:cNvPicPr>
          <p:nvPr/>
        </p:nvPicPr>
        <p:blipFill>
          <a:blip r:embed="rId1"/>
          <a:stretch>
            <a:fillRect/>
          </a:stretch>
        </p:blipFill>
        <p:spPr>
          <a:xfrm>
            <a:off x="0" y="0"/>
            <a:ext cx="12192000" cy="6858000"/>
          </a:xfrm>
          <a:prstGeom prst="rect">
            <a:avLst/>
          </a:prstGeom>
        </p:spPr>
      </p:pic>
      <p:sp>
        <p:nvSpPr>
          <p:cNvPr id="4" name="文本框 16"/>
          <p:cNvSpPr txBox="1"/>
          <p:nvPr/>
        </p:nvSpPr>
        <p:spPr>
          <a:xfrm>
            <a:off x="5744689" y="3051294"/>
            <a:ext cx="3246509" cy="459105"/>
          </a:xfrm>
          <a:prstGeom prst="rect">
            <a:avLst/>
          </a:prstGeom>
          <a:noFill/>
        </p:spPr>
        <p:txBody>
          <a:bodyPr wrap="square" lIns="91424" tIns="45713" rIns="91424" bIns="45713"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2400" kern="0" noProof="0" dirty="0">
                <a:ln>
                  <a:noFill/>
                </a:ln>
                <a:solidFill>
                  <a:prstClr val="black">
                    <a:lumMod val="65000"/>
                    <a:lumOff val="35000"/>
                  </a:prstClr>
                </a:solidFill>
                <a:effectLst/>
                <a:uLnTx/>
                <a:uFillTx/>
                <a:latin typeface="A思源黑体—06" panose="020B0800000000000000" pitchFamily="34" charset="-122"/>
                <a:ea typeface="A思源黑体—06" panose="020B0800000000000000" pitchFamily="34" charset="-122"/>
                <a:sym typeface="+mn-ea"/>
              </a:rPr>
              <a:t>输入标题</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24296" y="3556080"/>
            <a:ext cx="5956738" cy="0"/>
          </a:xfrm>
          <a:prstGeom prst="line">
            <a:avLst/>
          </a:prstGeom>
          <a:ln>
            <a:solidFill>
              <a:srgbClr val="25262A"/>
            </a:solidFill>
          </a:ln>
        </p:spPr>
        <p:style>
          <a:lnRef idx="1">
            <a:schemeClr val="accent1"/>
          </a:lnRef>
          <a:fillRef idx="0">
            <a:schemeClr val="accent1"/>
          </a:fillRef>
          <a:effectRef idx="0">
            <a:schemeClr val="accent1"/>
          </a:effectRef>
          <a:fontRef idx="minor">
            <a:schemeClr val="tx1"/>
          </a:fontRef>
        </p:style>
      </p:cxnSp>
      <p:sp>
        <p:nvSpPr>
          <p:cNvPr id="6" name="文本占位符 5"/>
          <p:cNvSpPr txBox="1"/>
          <p:nvPr/>
        </p:nvSpPr>
        <p:spPr>
          <a:xfrm>
            <a:off x="5247936" y="3862531"/>
            <a:ext cx="1535697" cy="350638"/>
          </a:xfrm>
          <a:prstGeom prst="rect">
            <a:avLst/>
          </a:prstGeom>
          <a:ln>
            <a:solidFill>
              <a:schemeClr val="tx1"/>
            </a:solidFill>
            <a:prstDash val="sysDot"/>
          </a:ln>
        </p:spPr>
        <p:txBody>
          <a:bodyPr vert="horz" lIns="121882" tIns="60941" rIns="121882" bIns="60941"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dirty="0">
                <a:solidFill>
                  <a:schemeClr val="tx1">
                    <a:lumMod val="75000"/>
                    <a:lumOff val="25000"/>
                  </a:schemeClr>
                </a:solidFill>
                <a:ea typeface="微软雅黑" panose="020B0503020204020204" pitchFamily="34" charset="-122"/>
              </a:rPr>
              <a:t>此处添加标题</a:t>
            </a:r>
            <a:endParaRPr lang="zh-CN" altLang="en-US" b="0" dirty="0">
              <a:solidFill>
                <a:schemeClr val="tx1">
                  <a:lumMod val="75000"/>
                  <a:lumOff val="25000"/>
                </a:schemeClr>
              </a:solidFill>
              <a:ea typeface="微软雅黑" panose="020B0503020204020204" pitchFamily="34" charset="-122"/>
            </a:endParaRPr>
          </a:p>
        </p:txBody>
      </p:sp>
      <p:sp>
        <p:nvSpPr>
          <p:cNvPr id="7" name="文本占位符 5"/>
          <p:cNvSpPr txBox="1"/>
          <p:nvPr/>
        </p:nvSpPr>
        <p:spPr>
          <a:xfrm>
            <a:off x="7221394" y="3867132"/>
            <a:ext cx="1529850" cy="350638"/>
          </a:xfrm>
          <a:prstGeom prst="rect">
            <a:avLst/>
          </a:prstGeom>
          <a:ln>
            <a:solidFill>
              <a:schemeClr val="tx1"/>
            </a:solidFill>
            <a:prstDash val="sysDot"/>
          </a:ln>
        </p:spPr>
        <p:txBody>
          <a:bodyPr vert="horz" lIns="121882" tIns="60941" rIns="121882" bIns="60941"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dirty="0">
                <a:solidFill>
                  <a:schemeClr val="tx1">
                    <a:lumMod val="75000"/>
                    <a:lumOff val="25000"/>
                  </a:schemeClr>
                </a:solidFill>
                <a:ea typeface="微软雅黑" panose="020B0503020204020204" pitchFamily="34" charset="-122"/>
              </a:rPr>
              <a:t>此处添加标题</a:t>
            </a:r>
            <a:endParaRPr lang="zh-CN" altLang="en-US" b="0" dirty="0">
              <a:solidFill>
                <a:schemeClr val="tx1">
                  <a:lumMod val="75000"/>
                  <a:lumOff val="25000"/>
                </a:schemeClr>
              </a:solidFill>
              <a:ea typeface="微软雅黑" panose="020B0503020204020204" pitchFamily="34" charset="-122"/>
            </a:endParaRPr>
          </a:p>
        </p:txBody>
      </p:sp>
      <p:sp>
        <p:nvSpPr>
          <p:cNvPr id="9" name="文本占位符 5"/>
          <p:cNvSpPr txBox="1"/>
          <p:nvPr/>
        </p:nvSpPr>
        <p:spPr>
          <a:xfrm>
            <a:off x="5247937" y="4428314"/>
            <a:ext cx="1529850" cy="350638"/>
          </a:xfrm>
          <a:prstGeom prst="rect">
            <a:avLst/>
          </a:prstGeom>
          <a:ln>
            <a:solidFill>
              <a:schemeClr val="tx1"/>
            </a:solidFill>
            <a:prstDash val="sysDot"/>
          </a:ln>
        </p:spPr>
        <p:txBody>
          <a:bodyPr vert="horz" lIns="121882" tIns="60941" rIns="121882" bIns="60941"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dirty="0">
                <a:solidFill>
                  <a:schemeClr val="tx1">
                    <a:lumMod val="75000"/>
                    <a:lumOff val="25000"/>
                  </a:schemeClr>
                </a:solidFill>
                <a:ea typeface="微软雅黑" panose="020B0503020204020204" pitchFamily="34" charset="-122"/>
              </a:rPr>
              <a:t>此处添加标题</a:t>
            </a:r>
            <a:endParaRPr lang="zh-CN" altLang="en-US" b="0" dirty="0">
              <a:solidFill>
                <a:schemeClr val="tx1">
                  <a:lumMod val="75000"/>
                  <a:lumOff val="25000"/>
                </a:schemeClr>
              </a:solidFill>
              <a:ea typeface="微软雅黑" panose="020B0503020204020204" pitchFamily="34" charset="-122"/>
            </a:endParaRPr>
          </a:p>
        </p:txBody>
      </p:sp>
      <p:sp>
        <p:nvSpPr>
          <p:cNvPr id="10" name="文本占位符 5"/>
          <p:cNvSpPr txBox="1"/>
          <p:nvPr/>
        </p:nvSpPr>
        <p:spPr>
          <a:xfrm>
            <a:off x="7215523" y="4432915"/>
            <a:ext cx="1529850" cy="350638"/>
          </a:xfrm>
          <a:prstGeom prst="rect">
            <a:avLst/>
          </a:prstGeom>
          <a:ln>
            <a:solidFill>
              <a:schemeClr val="tx1"/>
            </a:solidFill>
            <a:prstDash val="sysDot"/>
          </a:ln>
        </p:spPr>
        <p:txBody>
          <a:bodyPr vert="horz" lIns="121882" tIns="60941" rIns="121882" bIns="60941"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dirty="0">
                <a:solidFill>
                  <a:schemeClr val="tx1">
                    <a:lumMod val="75000"/>
                    <a:lumOff val="25000"/>
                  </a:schemeClr>
                </a:solidFill>
                <a:ea typeface="微软雅黑" panose="020B0503020204020204" pitchFamily="34" charset="-122"/>
              </a:rPr>
              <a:t>此处添加标题</a:t>
            </a:r>
            <a:endParaRPr lang="zh-CN" altLang="en-US" b="0" dirty="0">
              <a:solidFill>
                <a:schemeClr val="tx1">
                  <a:lumMod val="75000"/>
                  <a:lumOff val="25000"/>
                </a:schemeClr>
              </a:solidFill>
              <a:ea typeface="微软雅黑" panose="020B0503020204020204" pitchFamily="34" charset="-122"/>
            </a:endParaRPr>
          </a:p>
        </p:txBody>
      </p:sp>
      <p:sp>
        <p:nvSpPr>
          <p:cNvPr id="12" name="圆角矩形 10"/>
          <p:cNvSpPr>
            <a:spLocks noChangeArrowheads="1"/>
          </p:cNvSpPr>
          <p:nvPr/>
        </p:nvSpPr>
        <p:spPr bwMode="auto">
          <a:xfrm>
            <a:off x="3424296" y="2955312"/>
            <a:ext cx="1535697" cy="623877"/>
          </a:xfrm>
          <a:prstGeom prst="roundRect">
            <a:avLst>
              <a:gd name="adj" fmla="val 0"/>
            </a:avLst>
          </a:prstGeom>
          <a:solidFill>
            <a:srgbClr val="005E04"/>
          </a:solidFill>
          <a:ln w="9525" algn="ctr">
            <a:noFill/>
            <a:round/>
          </a:ln>
        </p:spPr>
        <p:txBody>
          <a:bodyPr/>
          <a:lstStyle/>
          <a:p>
            <a:pPr algn="ctr"/>
            <a:r>
              <a:rPr lang="zh-CN" altLang="en-US" sz="2665" dirty="0">
                <a:solidFill>
                  <a:srgbClr val="FFFFFF"/>
                </a:solidFill>
                <a:latin typeface="微软雅黑" panose="020B0503020204020204" pitchFamily="34" charset="-122"/>
                <a:ea typeface="微软雅黑" panose="020B0503020204020204" pitchFamily="34" charset="-122"/>
              </a:rPr>
              <a:t>Part</a:t>
            </a:r>
            <a:r>
              <a:rPr lang="zh-CN" altLang="en-US" sz="3730" dirty="0">
                <a:solidFill>
                  <a:srgbClr val="FFFFFF"/>
                </a:solidFill>
                <a:latin typeface="微软雅黑" panose="020B0503020204020204" pitchFamily="34" charset="-122"/>
                <a:ea typeface="微软雅黑" panose="020B0503020204020204" pitchFamily="34" charset="-122"/>
              </a:rPr>
              <a:t> </a:t>
            </a:r>
            <a:r>
              <a:rPr lang="en-US" altLang="zh-CN" sz="3730" dirty="0">
                <a:solidFill>
                  <a:srgbClr val="FFFFFF"/>
                </a:solidFill>
                <a:latin typeface="微软雅黑" panose="020B0503020204020204" pitchFamily="34" charset="-122"/>
                <a:ea typeface="微软雅黑" panose="020B0503020204020204" pitchFamily="34" charset="-122"/>
              </a:rPr>
              <a:t>2</a:t>
            </a:r>
            <a:endParaRPr lang="en-US" altLang="zh-CN" sz="3730"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vortex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par>
                                <p:cTn id="17" presetID="22" presetClass="entr" presetSubtype="8" fill="hold" grpId="0" nodeType="withEffect">
                                  <p:stCondLst>
                                    <p:cond delay="30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400"/>
                                        <p:tgtEl>
                                          <p:spTgt spid="6"/>
                                        </p:tgtEl>
                                      </p:cBhvr>
                                    </p:animEffect>
                                  </p:childTnLst>
                                </p:cTn>
                              </p:par>
                              <p:par>
                                <p:cTn id="20" presetID="22" presetClass="entr" presetSubtype="8" fill="hold" grpId="0" nodeType="withEffect">
                                  <p:stCondLst>
                                    <p:cond delay="50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400"/>
                                        <p:tgtEl>
                                          <p:spTgt spid="7"/>
                                        </p:tgtEl>
                                      </p:cBhvr>
                                    </p:animEffect>
                                  </p:childTnLst>
                                </p:cTn>
                              </p:par>
                              <p:par>
                                <p:cTn id="23" presetID="22" presetClass="entr" presetSubtype="8" fill="hold" grpId="0" nodeType="withEffect">
                                  <p:stCondLst>
                                    <p:cond delay="70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400"/>
                                        <p:tgtEl>
                                          <p:spTgt spid="9"/>
                                        </p:tgtEl>
                                      </p:cBhvr>
                                    </p:animEffect>
                                  </p:childTnLst>
                                </p:cTn>
                              </p:par>
                              <p:par>
                                <p:cTn id="26" presetID="22" presetClass="entr" presetSubtype="8" fill="hold" grpId="0" nodeType="withEffect">
                                  <p:stCondLst>
                                    <p:cond delay="90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4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ldLvl="0" animBg="1"/>
      <p:bldP spid="7" grpId="0" bldLvl="0" animBg="1"/>
      <p:bldP spid="9" grpId="0" bldLvl="0" animBg="1"/>
      <p:bldP spid="10" grpId="0" bldLvl="0" animBg="1"/>
      <p:bldP spid="12"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624"/>
          <p:cNvSpPr/>
          <p:nvPr/>
        </p:nvSpPr>
        <p:spPr>
          <a:xfrm>
            <a:off x="3117879" y="2359296"/>
            <a:ext cx="6016082" cy="336902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rgbClr val="A9EED6"/>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 Placeholder 3"/>
          <p:cNvSpPr txBox="1"/>
          <p:nvPr/>
        </p:nvSpPr>
        <p:spPr>
          <a:xfrm>
            <a:off x="1821400" y="3958582"/>
            <a:ext cx="1379948" cy="257810"/>
          </a:xfrm>
          <a:prstGeom prst="rect">
            <a:avLst/>
          </a:prstGeom>
        </p:spPr>
        <p:txBody>
          <a:bodyPr lIns="0" tIns="0" rIns="0" bIns="0" anchor="ctr">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20000"/>
              </a:lnSpc>
              <a:buNone/>
            </a:pPr>
            <a:r>
              <a:rPr lang="zh-CN" altLang="en-US" sz="14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Text Placeholder 4"/>
          <p:cNvSpPr txBox="1"/>
          <p:nvPr/>
        </p:nvSpPr>
        <p:spPr>
          <a:xfrm>
            <a:off x="1248528" y="4223237"/>
            <a:ext cx="1962304" cy="474980"/>
          </a:xfrm>
          <a:prstGeom prst="rect">
            <a:avLst/>
          </a:prstGeom>
        </p:spPr>
        <p:txBody>
          <a:bodyPr wrap="square" lIns="0" tIns="0" rIns="0" bIns="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20000"/>
              </a:lnSpc>
              <a:buNone/>
            </a:pPr>
            <a:r>
              <a:rPr lang="en-US" altLang="zh-CN" sz="8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Shape 1626"/>
          <p:cNvSpPr/>
          <p:nvPr/>
        </p:nvSpPr>
        <p:spPr>
          <a:xfrm flipV="1">
            <a:off x="3565986" y="4054400"/>
            <a:ext cx="1" cy="1204344"/>
          </a:xfrm>
          <a:prstGeom prst="line">
            <a:avLst/>
          </a:prstGeom>
          <a:ln w="12700">
            <a:solidFill>
              <a:srgbClr val="A6AAA9"/>
            </a:solidFill>
            <a:miter lim="400000"/>
          </a:ln>
        </p:spPr>
        <p:txBody>
          <a:bodyPr lIns="22056" tIns="22056" rIns="22056" bIns="22056" anchor="ctr"/>
          <a:lstStyle/>
          <a:p>
            <a:pPr lvl="0"/>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Shape 1627"/>
          <p:cNvSpPr/>
          <p:nvPr/>
        </p:nvSpPr>
        <p:spPr>
          <a:xfrm flipV="1">
            <a:off x="4719360" y="2739174"/>
            <a:ext cx="1" cy="1710364"/>
          </a:xfrm>
          <a:prstGeom prst="line">
            <a:avLst/>
          </a:prstGeom>
          <a:ln w="12700">
            <a:solidFill>
              <a:srgbClr val="A6AAA9"/>
            </a:solidFill>
            <a:miter lim="400000"/>
          </a:ln>
        </p:spPr>
        <p:txBody>
          <a:bodyPr lIns="22056" tIns="22056" rIns="22056" bIns="22056" anchor="ctr"/>
          <a:lstStyle/>
          <a:p>
            <a:pPr lvl="0"/>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Shape 1628"/>
          <p:cNvSpPr/>
          <p:nvPr/>
        </p:nvSpPr>
        <p:spPr>
          <a:xfrm flipV="1">
            <a:off x="5831354" y="2156395"/>
            <a:ext cx="1" cy="1779701"/>
          </a:xfrm>
          <a:prstGeom prst="line">
            <a:avLst/>
          </a:prstGeom>
          <a:ln w="12700">
            <a:solidFill>
              <a:srgbClr val="A6AAA9"/>
            </a:solidFill>
            <a:miter lim="400000"/>
          </a:ln>
        </p:spPr>
        <p:txBody>
          <a:bodyPr lIns="22056" tIns="22056" rIns="22056" bIns="22056" anchor="ctr"/>
          <a:lstStyle/>
          <a:p>
            <a:pPr lvl="0"/>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Shape 1629"/>
          <p:cNvSpPr/>
          <p:nvPr/>
        </p:nvSpPr>
        <p:spPr>
          <a:xfrm flipV="1">
            <a:off x="7389375" y="3452924"/>
            <a:ext cx="1" cy="1181765"/>
          </a:xfrm>
          <a:prstGeom prst="line">
            <a:avLst/>
          </a:prstGeom>
          <a:ln w="12700">
            <a:solidFill>
              <a:srgbClr val="A6AAA9"/>
            </a:solidFill>
            <a:miter lim="400000"/>
          </a:ln>
        </p:spPr>
        <p:txBody>
          <a:bodyPr lIns="22056" tIns="22056" rIns="22056" bIns="22056" anchor="ctr"/>
          <a:lstStyle/>
          <a:p>
            <a:pPr lvl="0"/>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Shape 1630"/>
          <p:cNvSpPr/>
          <p:nvPr/>
        </p:nvSpPr>
        <p:spPr>
          <a:xfrm>
            <a:off x="3382443" y="3872389"/>
            <a:ext cx="367084" cy="36708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6542" tIns="16542" rIns="16542" bIns="16542" numCol="1" anchor="ctr">
            <a:noAutofit/>
          </a:bodyPr>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636"/>
          <p:cNvSpPr/>
          <p:nvPr/>
        </p:nvSpPr>
        <p:spPr>
          <a:xfrm>
            <a:off x="4532913" y="2538766"/>
            <a:ext cx="367084" cy="36708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A9EED6"/>
          </a:solidFill>
          <a:ln w="12700" cap="flat">
            <a:noFill/>
            <a:miter lim="400000"/>
          </a:ln>
          <a:effectLst/>
        </p:spPr>
        <p:txBody>
          <a:bodyPr wrap="square" lIns="16542" tIns="16542" rIns="16542" bIns="16542" numCol="1" anchor="ctr">
            <a:noAutofit/>
          </a:bodyPr>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642"/>
          <p:cNvSpPr/>
          <p:nvPr/>
        </p:nvSpPr>
        <p:spPr>
          <a:xfrm>
            <a:off x="5650265" y="1811372"/>
            <a:ext cx="367084" cy="36708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16542" tIns="16542" rIns="16542" bIns="16542" numCol="1" anchor="ctr">
            <a:noAutofit/>
          </a:bodyPr>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648"/>
          <p:cNvSpPr/>
          <p:nvPr/>
        </p:nvSpPr>
        <p:spPr>
          <a:xfrm>
            <a:off x="7204288" y="4486169"/>
            <a:ext cx="367084" cy="36708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16542" tIns="16542" rIns="16542" bIns="16542" numCol="1" anchor="ctr">
            <a:noAutofit/>
          </a:bodyPr>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653"/>
          <p:cNvSpPr/>
          <p:nvPr/>
        </p:nvSpPr>
        <p:spPr>
          <a:xfrm>
            <a:off x="3515816" y="5215716"/>
            <a:ext cx="100333" cy="1003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654"/>
          <p:cNvSpPr/>
          <p:nvPr/>
        </p:nvSpPr>
        <p:spPr>
          <a:xfrm>
            <a:off x="4641309" y="4373622"/>
            <a:ext cx="156096" cy="15609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655"/>
          <p:cNvSpPr/>
          <p:nvPr/>
        </p:nvSpPr>
        <p:spPr>
          <a:xfrm>
            <a:off x="5731029" y="3838918"/>
            <a:ext cx="200650" cy="20064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656"/>
          <p:cNvSpPr/>
          <p:nvPr/>
        </p:nvSpPr>
        <p:spPr>
          <a:xfrm>
            <a:off x="7262605" y="3331319"/>
            <a:ext cx="248128" cy="2481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 Placeholder 3"/>
          <p:cNvSpPr txBox="1"/>
          <p:nvPr/>
        </p:nvSpPr>
        <p:spPr>
          <a:xfrm>
            <a:off x="2855883" y="2638978"/>
            <a:ext cx="1488874" cy="257810"/>
          </a:xfrm>
          <a:prstGeom prst="rect">
            <a:avLst/>
          </a:prstGeom>
        </p:spPr>
        <p:txBody>
          <a:bodyPr vert="horz"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20000"/>
              </a:lnSpc>
            </a:pPr>
            <a:r>
              <a:rPr lang="zh-CN" altLang="en-US" sz="14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 Placeholder 4"/>
          <p:cNvSpPr txBox="1"/>
          <p:nvPr/>
        </p:nvSpPr>
        <p:spPr>
          <a:xfrm>
            <a:off x="2351718" y="2899499"/>
            <a:ext cx="1956351" cy="474980"/>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20000"/>
              </a:lnSpc>
            </a:pPr>
            <a:r>
              <a:rPr lang="en-US" altLang="zh-CN" sz="8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 Placeholder 3"/>
          <p:cNvSpPr txBox="1"/>
          <p:nvPr/>
        </p:nvSpPr>
        <p:spPr>
          <a:xfrm>
            <a:off x="6198434" y="1915629"/>
            <a:ext cx="1275483" cy="257810"/>
          </a:xfrm>
          <a:prstGeom prst="rect">
            <a:avLst/>
          </a:prstGeom>
        </p:spPr>
        <p:txBody>
          <a:bodyPr vert="horz"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140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 Placeholder 4"/>
          <p:cNvSpPr txBox="1"/>
          <p:nvPr/>
        </p:nvSpPr>
        <p:spPr>
          <a:xfrm>
            <a:off x="6186722" y="2185902"/>
            <a:ext cx="1622871" cy="633095"/>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sz="8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 Placeholder 3"/>
          <p:cNvSpPr txBox="1"/>
          <p:nvPr/>
        </p:nvSpPr>
        <p:spPr>
          <a:xfrm>
            <a:off x="7754384" y="4588906"/>
            <a:ext cx="1274683" cy="257810"/>
          </a:xfrm>
          <a:prstGeom prst="rect">
            <a:avLst/>
          </a:prstGeom>
        </p:spPr>
        <p:txBody>
          <a:bodyPr vert="horz"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140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 Placeholder 4"/>
          <p:cNvSpPr txBox="1"/>
          <p:nvPr/>
        </p:nvSpPr>
        <p:spPr>
          <a:xfrm>
            <a:off x="7726227" y="4852975"/>
            <a:ext cx="1956351" cy="474980"/>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sz="8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 Placeholder 4"/>
          <p:cNvSpPr txBox="1"/>
          <p:nvPr/>
        </p:nvSpPr>
        <p:spPr>
          <a:xfrm>
            <a:off x="3454341" y="3933973"/>
            <a:ext cx="223283" cy="268361"/>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325"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01</a:t>
            </a:r>
            <a:endParaRPr lang="id-ID" sz="1325"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 Placeholder 4"/>
          <p:cNvSpPr txBox="1"/>
          <p:nvPr/>
        </p:nvSpPr>
        <p:spPr>
          <a:xfrm>
            <a:off x="4604816" y="2588126"/>
            <a:ext cx="223283" cy="268361"/>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325"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02</a:t>
            </a:r>
            <a:endParaRPr lang="id-ID" sz="1325"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 Placeholder 4"/>
          <p:cNvSpPr txBox="1"/>
          <p:nvPr/>
        </p:nvSpPr>
        <p:spPr>
          <a:xfrm>
            <a:off x="5725451" y="1860735"/>
            <a:ext cx="223283" cy="268361"/>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325"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03</a:t>
            </a:r>
            <a:endParaRPr lang="id-ID" sz="1325"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 Placeholder 4"/>
          <p:cNvSpPr txBox="1"/>
          <p:nvPr/>
        </p:nvSpPr>
        <p:spPr>
          <a:xfrm>
            <a:off x="7276189" y="4553454"/>
            <a:ext cx="223283" cy="268361"/>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325"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04</a:t>
            </a:r>
            <a:endParaRPr lang="id-ID" sz="1325"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Shape 1625"/>
          <p:cNvSpPr/>
          <p:nvPr/>
        </p:nvSpPr>
        <p:spPr>
          <a:xfrm>
            <a:off x="9226881" y="2308026"/>
            <a:ext cx="1204344" cy="12043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A9EED6"/>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1657"/>
          <p:cNvSpPr/>
          <p:nvPr/>
        </p:nvSpPr>
        <p:spPr>
          <a:xfrm>
            <a:off x="9649618" y="2470144"/>
            <a:ext cx="359085" cy="367084"/>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 Placeholder 3"/>
          <p:cNvSpPr txBox="1"/>
          <p:nvPr/>
        </p:nvSpPr>
        <p:spPr>
          <a:xfrm>
            <a:off x="9378767" y="2886993"/>
            <a:ext cx="885718" cy="35492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30000"/>
              </a:lnSpc>
            </a:pPr>
            <a:r>
              <a:rPr lang="zh-CN" altLang="en-US" sz="170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a:t>
            </a:r>
            <a:endParaRPr lang="id-ID" sz="170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矩形 16"/>
          <p:cNvSpPr/>
          <p:nvPr/>
        </p:nvSpPr>
        <p:spPr>
          <a:xfrm>
            <a:off x="-14605" y="142875"/>
            <a:ext cx="193675" cy="626745"/>
          </a:xfrm>
          <a:prstGeom prst="rect">
            <a:avLst/>
          </a:prstGeom>
          <a:solidFill>
            <a:srgbClr val="A9EE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schemeClr val="tx1"/>
              </a:solidFill>
            </a:endParaRPr>
          </a:p>
        </p:txBody>
      </p:sp>
      <p:sp>
        <p:nvSpPr>
          <p:cNvPr id="31" name="文本框 30"/>
          <p:cNvSpPr txBox="1"/>
          <p:nvPr/>
        </p:nvSpPr>
        <p:spPr>
          <a:xfrm>
            <a:off x="280035" y="163830"/>
            <a:ext cx="2515870" cy="521970"/>
          </a:xfrm>
          <a:prstGeom prst="rect">
            <a:avLst/>
          </a:prstGeom>
          <a:noFill/>
        </p:spPr>
        <p:txBody>
          <a:bodyPr wrap="square" rtlCol="0">
            <a:spAutoFit/>
          </a:bodyPr>
          <a:p>
            <a:pPr algn="l"/>
            <a:r>
              <a:rPr lang="zh-CN" altLang="en-US" sz="2800">
                <a:solidFill>
                  <a:schemeClr val="tx1"/>
                </a:solidFill>
                <a:latin typeface="+mj-ea"/>
                <a:ea typeface="+mj-ea"/>
                <a:cs typeface="思源黑体 CN Medium" panose="020B0600000000000000" charset="-122"/>
              </a:rPr>
              <a:t>输入标题内容</a:t>
            </a:r>
            <a:endParaRPr lang="zh-CN" altLang="en-US" sz="2800">
              <a:solidFill>
                <a:schemeClr val="tx1"/>
              </a:solidFill>
              <a:latin typeface="+mj-ea"/>
              <a:ea typeface="+mj-ea"/>
              <a:cs typeface="思源黑体 CN Medium" panose="020B0600000000000000" charset="-122"/>
            </a:endParaRPr>
          </a:p>
        </p:txBody>
      </p:sp>
      <p:sp>
        <p:nvSpPr>
          <p:cNvPr id="32" name="文本框 31"/>
          <p:cNvSpPr txBox="1"/>
          <p:nvPr/>
        </p:nvSpPr>
        <p:spPr>
          <a:xfrm>
            <a:off x="280035" y="462915"/>
            <a:ext cx="3040380" cy="368300"/>
          </a:xfrm>
          <a:prstGeom prst="rect">
            <a:avLst/>
          </a:prstGeom>
          <a:noFill/>
        </p:spPr>
        <p:txBody>
          <a:bodyPr wrap="none" rtlCol="0" anchor="t">
            <a:spAutoFit/>
          </a:bodyPr>
          <a:p>
            <a:pPr indent="0" algn="l" fontAlgn="auto">
              <a:lnSpc>
                <a:spcPct val="200000"/>
              </a:lnSpc>
            </a:pPr>
            <a:r>
              <a:rPr lang="zh-CN" alt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rPr>
              <a:t>Click here to enter your text</a:t>
            </a:r>
            <a:r>
              <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rPr>
              <a:t>.</a:t>
            </a:r>
            <a:r>
              <a:rPr lang="zh-CN" alt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rPr>
              <a:t>Click here to enter your text</a:t>
            </a:r>
            <a:r>
              <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rPr>
              <a:t>.</a:t>
            </a:r>
            <a:endPar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vortex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ppt_w</p:attrName>
                                        </p:attrNameLst>
                                      </p:cBhvr>
                                      <p:tavLst>
                                        <p:tav tm="0">
                                          <p:val>
                                            <p:fltVal val="0"/>
                                          </p:val>
                                        </p:tav>
                                        <p:tav tm="100000">
                                          <p:val>
                                            <p:strVal val="#ppt_w"/>
                                          </p:val>
                                        </p:tav>
                                      </p:tavLst>
                                    </p:anim>
                                    <p:anim calcmode="lin" valueType="num">
                                      <p:cBhvr>
                                        <p:cTn id="25" dur="500" fill="hold"/>
                                        <p:tgtEl>
                                          <p:spTgt spid="24"/>
                                        </p:tgtEl>
                                        <p:attrNameLst>
                                          <p:attrName>ppt_h</p:attrName>
                                        </p:attrNameLst>
                                      </p:cBhvr>
                                      <p:tavLst>
                                        <p:tav tm="0">
                                          <p:val>
                                            <p:fltVal val="0"/>
                                          </p:val>
                                        </p:tav>
                                        <p:tav tm="100000">
                                          <p:val>
                                            <p:strVal val="#ppt_h"/>
                                          </p:val>
                                        </p:tav>
                                      </p:tavLst>
                                    </p:anim>
                                    <p:animEffect transition="in" filter="fade">
                                      <p:cBhvr>
                                        <p:cTn id="26" dur="500"/>
                                        <p:tgtEl>
                                          <p:spTgt spid="24"/>
                                        </p:tgtEl>
                                      </p:cBhvr>
                                    </p:animEffect>
                                  </p:childTnLst>
                                </p:cTn>
                              </p:par>
                            </p:childTnLst>
                          </p:cTn>
                        </p:par>
                        <p:par>
                          <p:cTn id="27" fill="hold">
                            <p:stCondLst>
                              <p:cond delay="2000"/>
                            </p:stCondLst>
                            <p:childTnLst>
                              <p:par>
                                <p:cTn id="28" presetID="18" presetClass="entr" presetSubtype="12" fill="hold" grpId="0" nodeType="after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strips(downLeft)">
                                      <p:cBhvr>
                                        <p:cTn id="30" dur="500"/>
                                        <p:tgtEl>
                                          <p:spTgt spid="3">
                                            <p:txEl>
                                              <p:pRg st="0" end="0"/>
                                            </p:txEl>
                                          </p:spTgt>
                                        </p:tgtEl>
                                      </p:cBhvr>
                                    </p:animEffect>
                                  </p:childTnLst>
                                </p:cTn>
                              </p:par>
                              <p:par>
                                <p:cTn id="31" presetID="18" presetClass="entr" presetSubtype="12" fill="hold" grpId="0" nodeType="with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strips(downLeft)">
                                      <p:cBhvr>
                                        <p:cTn id="33" dur="500"/>
                                        <p:tgtEl>
                                          <p:spTgt spid="4">
                                            <p:txEl>
                                              <p:pRg st="0" end="0"/>
                                            </p:txEl>
                                          </p:spTgt>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down)">
                                      <p:cBhvr>
                                        <p:cTn id="41" dur="500"/>
                                        <p:tgtEl>
                                          <p:spTgt spid="6"/>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p:cTn id="50" dur="500" fill="hold"/>
                                        <p:tgtEl>
                                          <p:spTgt spid="25"/>
                                        </p:tgtEl>
                                        <p:attrNameLst>
                                          <p:attrName>ppt_w</p:attrName>
                                        </p:attrNameLst>
                                      </p:cBhvr>
                                      <p:tavLst>
                                        <p:tav tm="0">
                                          <p:val>
                                            <p:fltVal val="0"/>
                                          </p:val>
                                        </p:tav>
                                        <p:tav tm="100000">
                                          <p:val>
                                            <p:strVal val="#ppt_w"/>
                                          </p:val>
                                        </p:tav>
                                      </p:tavLst>
                                    </p:anim>
                                    <p:anim calcmode="lin" valueType="num">
                                      <p:cBhvr>
                                        <p:cTn id="51" dur="500" fill="hold"/>
                                        <p:tgtEl>
                                          <p:spTgt spid="25"/>
                                        </p:tgtEl>
                                        <p:attrNameLst>
                                          <p:attrName>ppt_h</p:attrName>
                                        </p:attrNameLst>
                                      </p:cBhvr>
                                      <p:tavLst>
                                        <p:tav tm="0">
                                          <p:val>
                                            <p:fltVal val="0"/>
                                          </p:val>
                                        </p:tav>
                                        <p:tav tm="100000">
                                          <p:val>
                                            <p:strVal val="#ppt_h"/>
                                          </p:val>
                                        </p:tav>
                                      </p:tavLst>
                                    </p:anim>
                                    <p:animEffect transition="in" filter="fade">
                                      <p:cBhvr>
                                        <p:cTn id="52" dur="500"/>
                                        <p:tgtEl>
                                          <p:spTgt spid="25"/>
                                        </p:tgtEl>
                                      </p:cBhvr>
                                    </p:animEffect>
                                  </p:childTnLst>
                                </p:cTn>
                              </p:par>
                            </p:childTnLst>
                          </p:cTn>
                        </p:par>
                        <p:par>
                          <p:cTn id="53" fill="hold">
                            <p:stCondLst>
                              <p:cond delay="4000"/>
                            </p:stCondLst>
                            <p:childTnLst>
                              <p:par>
                                <p:cTn id="54" presetID="18" presetClass="entr" presetSubtype="12"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Left)">
                                      <p:cBhvr>
                                        <p:cTn id="56" dur="500"/>
                                        <p:tgtEl>
                                          <p:spTgt spid="18"/>
                                        </p:tgtEl>
                                      </p:cBhvr>
                                    </p:animEffect>
                                  </p:childTnLst>
                                </p:cTn>
                              </p:par>
                              <p:par>
                                <p:cTn id="57" presetID="18" presetClass="entr" presetSubtype="12"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strips(downLeft)">
                                      <p:cBhvr>
                                        <p:cTn id="59" dur="500"/>
                                        <p:tgtEl>
                                          <p:spTgt spid="19"/>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500"/>
                                        <p:tgtEl>
                                          <p:spTgt spid="15"/>
                                        </p:tgtEl>
                                      </p:cBhvr>
                                    </p:animEffect>
                                  </p:childTnLst>
                                </p:cTn>
                              </p:par>
                            </p:childTnLst>
                          </p:cTn>
                        </p:par>
                        <p:par>
                          <p:cTn id="64" fill="hold">
                            <p:stCondLst>
                              <p:cond delay="5000"/>
                            </p:stCondLst>
                            <p:childTnLst>
                              <p:par>
                                <p:cTn id="65" presetID="22" presetClass="entr" presetSubtype="4" fill="hold" grpId="0"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down)">
                                      <p:cBhvr>
                                        <p:cTn id="67" dur="500"/>
                                        <p:tgtEl>
                                          <p:spTgt spid="7"/>
                                        </p:tgtEl>
                                      </p:cBhvr>
                                    </p:animEffect>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p:cTn id="71" dur="500" fill="hold"/>
                                        <p:tgtEl>
                                          <p:spTgt spid="11"/>
                                        </p:tgtEl>
                                        <p:attrNameLst>
                                          <p:attrName>ppt_w</p:attrName>
                                        </p:attrNameLst>
                                      </p:cBhvr>
                                      <p:tavLst>
                                        <p:tav tm="0">
                                          <p:val>
                                            <p:fltVal val="0"/>
                                          </p:val>
                                        </p:tav>
                                        <p:tav tm="100000">
                                          <p:val>
                                            <p:strVal val="#ppt_w"/>
                                          </p:val>
                                        </p:tav>
                                      </p:tavLst>
                                    </p:anim>
                                    <p:anim calcmode="lin" valueType="num">
                                      <p:cBhvr>
                                        <p:cTn id="72" dur="500" fill="hold"/>
                                        <p:tgtEl>
                                          <p:spTgt spid="11"/>
                                        </p:tgtEl>
                                        <p:attrNameLst>
                                          <p:attrName>ppt_h</p:attrName>
                                        </p:attrNameLst>
                                      </p:cBhvr>
                                      <p:tavLst>
                                        <p:tav tm="0">
                                          <p:val>
                                            <p:fltVal val="0"/>
                                          </p:val>
                                        </p:tav>
                                        <p:tav tm="100000">
                                          <p:val>
                                            <p:strVal val="#ppt_h"/>
                                          </p:val>
                                        </p:tav>
                                      </p:tavLst>
                                    </p:anim>
                                    <p:animEffect transition="in" filter="fade">
                                      <p:cBhvr>
                                        <p:cTn id="73" dur="500"/>
                                        <p:tgtEl>
                                          <p:spTgt spid="11"/>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p:cTn id="76" dur="500" fill="hold"/>
                                        <p:tgtEl>
                                          <p:spTgt spid="26"/>
                                        </p:tgtEl>
                                        <p:attrNameLst>
                                          <p:attrName>ppt_w</p:attrName>
                                        </p:attrNameLst>
                                      </p:cBhvr>
                                      <p:tavLst>
                                        <p:tav tm="0">
                                          <p:val>
                                            <p:fltVal val="0"/>
                                          </p:val>
                                        </p:tav>
                                        <p:tav tm="100000">
                                          <p:val>
                                            <p:strVal val="#ppt_w"/>
                                          </p:val>
                                        </p:tav>
                                      </p:tavLst>
                                    </p:anim>
                                    <p:anim calcmode="lin" valueType="num">
                                      <p:cBhvr>
                                        <p:cTn id="77" dur="500" fill="hold"/>
                                        <p:tgtEl>
                                          <p:spTgt spid="26"/>
                                        </p:tgtEl>
                                        <p:attrNameLst>
                                          <p:attrName>ppt_h</p:attrName>
                                        </p:attrNameLst>
                                      </p:cBhvr>
                                      <p:tavLst>
                                        <p:tav tm="0">
                                          <p:val>
                                            <p:fltVal val="0"/>
                                          </p:val>
                                        </p:tav>
                                        <p:tav tm="100000">
                                          <p:val>
                                            <p:strVal val="#ppt_h"/>
                                          </p:val>
                                        </p:tav>
                                      </p:tavLst>
                                    </p:anim>
                                    <p:animEffect transition="in" filter="fade">
                                      <p:cBhvr>
                                        <p:cTn id="78" dur="500"/>
                                        <p:tgtEl>
                                          <p:spTgt spid="26"/>
                                        </p:tgtEl>
                                      </p:cBhvr>
                                    </p:animEffect>
                                  </p:childTnLst>
                                </p:cTn>
                              </p:par>
                            </p:childTnLst>
                          </p:cTn>
                        </p:par>
                        <p:par>
                          <p:cTn id="79" fill="hold">
                            <p:stCondLst>
                              <p:cond delay="6000"/>
                            </p:stCondLst>
                            <p:childTnLst>
                              <p:par>
                                <p:cTn id="80" presetID="18" presetClass="entr" presetSubtype="6" fill="hold" grpId="0" nodeType="after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strips(downRight)">
                                      <p:cBhvr>
                                        <p:cTn id="82" dur="500"/>
                                        <p:tgtEl>
                                          <p:spTgt spid="20"/>
                                        </p:tgtEl>
                                      </p:cBhvr>
                                    </p:animEffect>
                                  </p:childTnLst>
                                </p:cTn>
                              </p:par>
                              <p:par>
                                <p:cTn id="83" presetID="18" presetClass="entr" presetSubtype="6" fill="hold" grpId="0" nodeType="with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strips(downRight)">
                                      <p:cBhvr>
                                        <p:cTn id="85" dur="500"/>
                                        <p:tgtEl>
                                          <p:spTgt spid="21"/>
                                        </p:tgtEl>
                                      </p:cBhvr>
                                    </p:animEffect>
                                  </p:childTnLst>
                                </p:cTn>
                              </p:par>
                            </p:childTnLst>
                          </p:cTn>
                        </p:par>
                        <p:par>
                          <p:cTn id="86" fill="hold">
                            <p:stCondLst>
                              <p:cond delay="6500"/>
                            </p:stCondLst>
                            <p:childTnLst>
                              <p:par>
                                <p:cTn id="87" presetID="10" presetClass="entr" presetSubtype="0" fill="hold" grpId="0" nodeType="after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fade">
                                      <p:cBhvr>
                                        <p:cTn id="89" dur="500"/>
                                        <p:tgtEl>
                                          <p:spTgt spid="16"/>
                                        </p:tgtEl>
                                      </p:cBhvr>
                                    </p:animEffect>
                                  </p:childTnLst>
                                </p:cTn>
                              </p:par>
                            </p:childTnLst>
                          </p:cTn>
                        </p:par>
                        <p:par>
                          <p:cTn id="90" fill="hold">
                            <p:stCondLst>
                              <p:cond delay="7000"/>
                            </p:stCondLst>
                            <p:childTnLst>
                              <p:par>
                                <p:cTn id="91" presetID="22" presetClass="entr" presetSubtype="1" fill="hold" grpId="0" nodeType="afterEffect">
                                  <p:stCondLst>
                                    <p:cond delay="0"/>
                                  </p:stCondLst>
                                  <p:childTnLst>
                                    <p:set>
                                      <p:cBhvr>
                                        <p:cTn id="92" dur="1" fill="hold">
                                          <p:stCondLst>
                                            <p:cond delay="0"/>
                                          </p:stCondLst>
                                        </p:cTn>
                                        <p:tgtEl>
                                          <p:spTgt spid="8"/>
                                        </p:tgtEl>
                                        <p:attrNameLst>
                                          <p:attrName>style.visibility</p:attrName>
                                        </p:attrNameLst>
                                      </p:cBhvr>
                                      <p:to>
                                        <p:strVal val="visible"/>
                                      </p:to>
                                    </p:set>
                                    <p:animEffect transition="in" filter="wipe(up)">
                                      <p:cBhvr>
                                        <p:cTn id="93" dur="500"/>
                                        <p:tgtEl>
                                          <p:spTgt spid="8"/>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12"/>
                                        </p:tgtEl>
                                        <p:attrNameLst>
                                          <p:attrName>style.visibility</p:attrName>
                                        </p:attrNameLst>
                                      </p:cBhvr>
                                      <p:to>
                                        <p:strVal val="visible"/>
                                      </p:to>
                                    </p:set>
                                    <p:anim calcmode="lin" valueType="num">
                                      <p:cBhvr>
                                        <p:cTn id="97" dur="500" fill="hold"/>
                                        <p:tgtEl>
                                          <p:spTgt spid="12"/>
                                        </p:tgtEl>
                                        <p:attrNameLst>
                                          <p:attrName>ppt_w</p:attrName>
                                        </p:attrNameLst>
                                      </p:cBhvr>
                                      <p:tavLst>
                                        <p:tav tm="0">
                                          <p:val>
                                            <p:fltVal val="0"/>
                                          </p:val>
                                        </p:tav>
                                        <p:tav tm="100000">
                                          <p:val>
                                            <p:strVal val="#ppt_w"/>
                                          </p:val>
                                        </p:tav>
                                      </p:tavLst>
                                    </p:anim>
                                    <p:anim calcmode="lin" valueType="num">
                                      <p:cBhvr>
                                        <p:cTn id="98" dur="500" fill="hold"/>
                                        <p:tgtEl>
                                          <p:spTgt spid="12"/>
                                        </p:tgtEl>
                                        <p:attrNameLst>
                                          <p:attrName>ppt_h</p:attrName>
                                        </p:attrNameLst>
                                      </p:cBhvr>
                                      <p:tavLst>
                                        <p:tav tm="0">
                                          <p:val>
                                            <p:fltVal val="0"/>
                                          </p:val>
                                        </p:tav>
                                        <p:tav tm="100000">
                                          <p:val>
                                            <p:strVal val="#ppt_h"/>
                                          </p:val>
                                        </p:tav>
                                      </p:tavLst>
                                    </p:anim>
                                    <p:animEffect transition="in" filter="fade">
                                      <p:cBhvr>
                                        <p:cTn id="99" dur="500"/>
                                        <p:tgtEl>
                                          <p:spTgt spid="1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7"/>
                                        </p:tgtEl>
                                        <p:attrNameLst>
                                          <p:attrName>style.visibility</p:attrName>
                                        </p:attrNameLst>
                                      </p:cBhvr>
                                      <p:to>
                                        <p:strVal val="visible"/>
                                      </p:to>
                                    </p:set>
                                    <p:anim calcmode="lin" valueType="num">
                                      <p:cBhvr>
                                        <p:cTn id="102" dur="500" fill="hold"/>
                                        <p:tgtEl>
                                          <p:spTgt spid="27"/>
                                        </p:tgtEl>
                                        <p:attrNameLst>
                                          <p:attrName>ppt_w</p:attrName>
                                        </p:attrNameLst>
                                      </p:cBhvr>
                                      <p:tavLst>
                                        <p:tav tm="0">
                                          <p:val>
                                            <p:fltVal val="0"/>
                                          </p:val>
                                        </p:tav>
                                        <p:tav tm="100000">
                                          <p:val>
                                            <p:strVal val="#ppt_w"/>
                                          </p:val>
                                        </p:tav>
                                      </p:tavLst>
                                    </p:anim>
                                    <p:anim calcmode="lin" valueType="num">
                                      <p:cBhvr>
                                        <p:cTn id="103" dur="500" fill="hold"/>
                                        <p:tgtEl>
                                          <p:spTgt spid="27"/>
                                        </p:tgtEl>
                                        <p:attrNameLst>
                                          <p:attrName>ppt_h</p:attrName>
                                        </p:attrNameLst>
                                      </p:cBhvr>
                                      <p:tavLst>
                                        <p:tav tm="0">
                                          <p:val>
                                            <p:fltVal val="0"/>
                                          </p:val>
                                        </p:tav>
                                        <p:tav tm="100000">
                                          <p:val>
                                            <p:strVal val="#ppt_h"/>
                                          </p:val>
                                        </p:tav>
                                      </p:tavLst>
                                    </p:anim>
                                    <p:animEffect transition="in" filter="fade">
                                      <p:cBhvr>
                                        <p:cTn id="104" dur="500"/>
                                        <p:tgtEl>
                                          <p:spTgt spid="27"/>
                                        </p:tgtEl>
                                      </p:cBhvr>
                                    </p:animEffect>
                                  </p:childTnLst>
                                </p:cTn>
                              </p:par>
                            </p:childTnLst>
                          </p:cTn>
                        </p:par>
                        <p:par>
                          <p:cTn id="105" fill="hold">
                            <p:stCondLst>
                              <p:cond delay="8000"/>
                            </p:stCondLst>
                            <p:childTnLst>
                              <p:par>
                                <p:cTn id="106" presetID="18" presetClass="entr" presetSubtype="6" fill="hold" grpId="0" nodeType="afterEffect">
                                  <p:stCondLst>
                                    <p:cond delay="0"/>
                                  </p:stCondLst>
                                  <p:childTnLst>
                                    <p:set>
                                      <p:cBhvr>
                                        <p:cTn id="107" dur="1" fill="hold">
                                          <p:stCondLst>
                                            <p:cond delay="0"/>
                                          </p:stCondLst>
                                        </p:cTn>
                                        <p:tgtEl>
                                          <p:spTgt spid="22"/>
                                        </p:tgtEl>
                                        <p:attrNameLst>
                                          <p:attrName>style.visibility</p:attrName>
                                        </p:attrNameLst>
                                      </p:cBhvr>
                                      <p:to>
                                        <p:strVal val="visible"/>
                                      </p:to>
                                    </p:set>
                                    <p:animEffect transition="in" filter="strips(downRight)">
                                      <p:cBhvr>
                                        <p:cTn id="108" dur="500"/>
                                        <p:tgtEl>
                                          <p:spTgt spid="22"/>
                                        </p:tgtEl>
                                      </p:cBhvr>
                                    </p:animEffect>
                                  </p:childTnLst>
                                </p:cTn>
                              </p:par>
                              <p:par>
                                <p:cTn id="109" presetID="18" presetClass="entr" presetSubtype="6" fill="hold" grpId="0" nodeType="withEffect">
                                  <p:stCondLst>
                                    <p:cond delay="0"/>
                                  </p:stCondLst>
                                  <p:childTnLst>
                                    <p:set>
                                      <p:cBhvr>
                                        <p:cTn id="110" dur="1" fill="hold">
                                          <p:stCondLst>
                                            <p:cond delay="0"/>
                                          </p:stCondLst>
                                        </p:cTn>
                                        <p:tgtEl>
                                          <p:spTgt spid="23"/>
                                        </p:tgtEl>
                                        <p:attrNameLst>
                                          <p:attrName>style.visibility</p:attrName>
                                        </p:attrNameLst>
                                      </p:cBhvr>
                                      <p:to>
                                        <p:strVal val="visible"/>
                                      </p:to>
                                    </p:set>
                                    <p:animEffect transition="in" filter="strips(downRight)">
                                      <p:cBhvr>
                                        <p:cTn id="111" dur="500"/>
                                        <p:tgtEl>
                                          <p:spTgt spid="23"/>
                                        </p:tgtEl>
                                      </p:cBhvr>
                                    </p:animEffect>
                                  </p:childTnLst>
                                </p:cTn>
                              </p:par>
                            </p:childTnLst>
                          </p:cTn>
                        </p:par>
                        <p:par>
                          <p:cTn id="112" fill="hold">
                            <p:stCondLst>
                              <p:cond delay="8500"/>
                            </p:stCondLst>
                            <p:childTnLst>
                              <p:par>
                                <p:cTn id="113" presetID="1" presetClass="entr" presetSubtype="0" fill="hold" grpId="0" nodeType="afterEffect">
                                  <p:stCondLst>
                                    <p:cond delay="0"/>
                                  </p:stCondLst>
                                  <p:childTnLst>
                                    <p:set>
                                      <p:cBhvr>
                                        <p:cTn id="114" dur="1" fill="hold">
                                          <p:stCondLst>
                                            <p:cond delay="0"/>
                                          </p:stCondLst>
                                        </p:cTn>
                                        <p:tgtEl>
                                          <p:spTgt spid="28"/>
                                        </p:tgtEl>
                                        <p:attrNameLst>
                                          <p:attrName>style.visibility</p:attrName>
                                        </p:attrNameLst>
                                      </p:cBhvr>
                                      <p:to>
                                        <p:strVal val="visible"/>
                                      </p:to>
                                    </p:set>
                                  </p:childTnLst>
                                </p:cTn>
                              </p:par>
                              <p:par>
                                <p:cTn id="115" presetID="27" presetClass="emph" presetSubtype="0" fill="remove" grpId="1" nodeType="withEffect">
                                  <p:stCondLst>
                                    <p:cond delay="0"/>
                                  </p:stCondLst>
                                  <p:childTnLst>
                                    <p:animClr clrSpc="rgb" dir="cw">
                                      <p:cBhvr override="childStyle">
                                        <p:cTn id="116" dur="250" autoRev="1" fill="remove"/>
                                        <p:tgtEl>
                                          <p:spTgt spid="28"/>
                                        </p:tgtEl>
                                        <p:attrNameLst>
                                          <p:attrName>style.color</p:attrName>
                                        </p:attrNameLst>
                                      </p:cBhvr>
                                      <p:to>
                                        <a:schemeClr val="bg1"/>
                                      </p:to>
                                    </p:animClr>
                                    <p:animClr clrSpc="rgb" dir="cw">
                                      <p:cBhvr>
                                        <p:cTn id="117" dur="250" autoRev="1" fill="remove"/>
                                        <p:tgtEl>
                                          <p:spTgt spid="28"/>
                                        </p:tgtEl>
                                        <p:attrNameLst>
                                          <p:attrName>fillcolor</p:attrName>
                                        </p:attrNameLst>
                                      </p:cBhvr>
                                      <p:to>
                                        <a:schemeClr val="bg1"/>
                                      </p:to>
                                    </p:animClr>
                                    <p:set>
                                      <p:cBhvr>
                                        <p:cTn id="118" dur="250" autoRev="1" fill="remove"/>
                                        <p:tgtEl>
                                          <p:spTgt spid="28"/>
                                        </p:tgtEl>
                                        <p:attrNameLst>
                                          <p:attrName>fill.type</p:attrName>
                                        </p:attrNameLst>
                                      </p:cBhvr>
                                      <p:to>
                                        <p:strVal val="solid"/>
                                      </p:to>
                                    </p:set>
                                    <p:set>
                                      <p:cBhvr>
                                        <p:cTn id="119" dur="250" autoRev="1" fill="remove"/>
                                        <p:tgtEl>
                                          <p:spTgt spid="28"/>
                                        </p:tgtEl>
                                        <p:attrNameLst>
                                          <p:attrName>fill.on</p:attrName>
                                        </p:attrNameLst>
                                      </p:cBhvr>
                                      <p:to>
                                        <p:strVal val="true"/>
                                      </p:to>
                                    </p:set>
                                  </p:childTnLst>
                                </p:cTn>
                              </p:par>
                            </p:childTnLst>
                          </p:cTn>
                        </p:par>
                        <p:par>
                          <p:cTn id="120" fill="hold">
                            <p:stCondLst>
                              <p:cond delay="8500"/>
                            </p:stCondLst>
                            <p:childTnLst>
                              <p:par>
                                <p:cTn id="121" presetID="10" presetClass="entr" presetSubtype="0" fill="hold" grpId="0" nodeType="afterEffect">
                                  <p:stCondLst>
                                    <p:cond delay="0"/>
                                  </p:stCondLst>
                                  <p:childTnLst>
                                    <p:set>
                                      <p:cBhvr>
                                        <p:cTn id="122" dur="1" fill="hold">
                                          <p:stCondLst>
                                            <p:cond delay="0"/>
                                          </p:stCondLst>
                                        </p:cTn>
                                        <p:tgtEl>
                                          <p:spTgt spid="29"/>
                                        </p:tgtEl>
                                        <p:attrNameLst>
                                          <p:attrName>style.visibility</p:attrName>
                                        </p:attrNameLst>
                                      </p:cBhvr>
                                      <p:to>
                                        <p:strVal val="visible"/>
                                      </p:to>
                                    </p:set>
                                    <p:animEffect transition="in" filter="fade">
                                      <p:cBhvr>
                                        <p:cTn id="123" dur="500"/>
                                        <p:tgtEl>
                                          <p:spTgt spid="29"/>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30"/>
                                        </p:tgtEl>
                                        <p:attrNameLst>
                                          <p:attrName>style.visibility</p:attrName>
                                        </p:attrNameLst>
                                      </p:cBhvr>
                                      <p:to>
                                        <p:strVal val="visible"/>
                                      </p:to>
                                    </p:set>
                                    <p:animEffect transition="in" filter="fade">
                                      <p:cBhvr>
                                        <p:cTn id="12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uild="p"/>
      <p:bldP spid="4" grpId="0" build="p"/>
      <p:bldP spid="5" grpId="0" animBg="1"/>
      <p:bldP spid="6" grpId="0" animBg="1"/>
      <p:bldP spid="7" grpId="0" animBg="1"/>
      <p:bldP spid="8" grpId="0" animBg="1"/>
      <p:bldP spid="9" grpId="0" animBg="1"/>
      <p:bldP spid="10" grpId="0" bldLvl="0" animBg="1"/>
      <p:bldP spid="11" grpId="0" animBg="1"/>
      <p:bldP spid="12" grpId="0" animBg="1"/>
      <p:bldP spid="13" grpId="0" animBg="1"/>
      <p:bldP spid="14" grpId="0" animBg="1"/>
      <p:bldP spid="15" grpId="0" animBg="1"/>
      <p:bldP spid="16" grpId="0" animBg="1"/>
      <p:bldP spid="18" grpId="0"/>
      <p:bldP spid="19" grpId="0"/>
      <p:bldP spid="20" grpId="0"/>
      <p:bldP spid="21" grpId="0"/>
      <p:bldP spid="22" grpId="0"/>
      <p:bldP spid="23" grpId="0"/>
      <p:bldP spid="24" grpId="0"/>
      <p:bldP spid="25" grpId="0"/>
      <p:bldP spid="26" grpId="0"/>
      <p:bldP spid="27" grpId="0"/>
      <p:bldP spid="28" grpId="0" bldLvl="0" animBg="1"/>
      <p:bldP spid="28" grpId="1" bldLvl="0" animBg="1"/>
      <p:bldP spid="29" grpId="0" animBg="1"/>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33659" y="2017152"/>
            <a:ext cx="3286830" cy="2197100"/>
            <a:chOff x="8233659" y="2017152"/>
            <a:chExt cx="3286830" cy="2197100"/>
          </a:xfrm>
        </p:grpSpPr>
        <p:sp>
          <p:nvSpPr>
            <p:cNvPr id="3" name="PA-i$ļíḓè"/>
            <p:cNvSpPr/>
            <p:nvPr>
              <p:custDataLst>
                <p:tags r:id="rId1"/>
              </p:custDataLst>
            </p:nvPr>
          </p:nvSpPr>
          <p:spPr>
            <a:xfrm>
              <a:off x="8233659" y="2017152"/>
              <a:ext cx="3286830" cy="2197100"/>
            </a:xfrm>
            <a:prstGeom prst="rect">
              <a:avLst/>
            </a:prstGeom>
            <a:solidFill>
              <a:schemeClr val="bg1">
                <a:lumMod val="85000"/>
              </a:schemeClr>
            </a:solidFill>
            <a:ln w="12700" cap="flat" cmpd="sng" algn="ctr">
              <a:noFill/>
              <a:prstDash val="solid"/>
              <a:miter lim="800000"/>
            </a:ln>
            <a:effectLst/>
          </p:spPr>
          <p:txBody>
            <a:bodyPr wrap="square" lIns="91440" tIns="45720" rIns="91440" bIns="4572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sp>
          <p:nvSpPr>
            <p:cNvPr id="6" name="PA-íṧlíḋè"/>
            <p:cNvSpPr/>
            <p:nvPr>
              <p:custDataLst>
                <p:tags r:id="rId2"/>
              </p:custDataLst>
            </p:nvPr>
          </p:nvSpPr>
          <p:spPr bwMode="auto">
            <a:xfrm>
              <a:off x="9515536" y="2409088"/>
              <a:ext cx="750079" cy="812307"/>
            </a:xfrm>
            <a:custGeom>
              <a:avLst/>
              <a:gdLst>
                <a:gd name="connsiteX0" fmla="*/ 256262 w 558289"/>
                <a:gd name="connsiteY0" fmla="*/ 553912 h 604605"/>
                <a:gd name="connsiteX1" fmla="*/ 247595 w 558289"/>
                <a:gd name="connsiteY1" fmla="*/ 557674 h 604605"/>
                <a:gd name="connsiteX2" fmla="*/ 245899 w 558289"/>
                <a:gd name="connsiteY2" fmla="*/ 559931 h 604605"/>
                <a:gd name="connsiteX3" fmla="*/ 244015 w 558289"/>
                <a:gd name="connsiteY3" fmla="*/ 566609 h 604605"/>
                <a:gd name="connsiteX4" fmla="*/ 256262 w 558289"/>
                <a:gd name="connsiteY4" fmla="*/ 579306 h 604605"/>
                <a:gd name="connsiteX5" fmla="*/ 279156 w 558289"/>
                <a:gd name="connsiteY5" fmla="*/ 579306 h 604605"/>
                <a:gd name="connsiteX6" fmla="*/ 302048 w 558289"/>
                <a:gd name="connsiteY6" fmla="*/ 579306 h 604605"/>
                <a:gd name="connsiteX7" fmla="*/ 314296 w 558289"/>
                <a:gd name="connsiteY7" fmla="*/ 566609 h 604605"/>
                <a:gd name="connsiteX8" fmla="*/ 312412 w 558289"/>
                <a:gd name="connsiteY8" fmla="*/ 559931 h 604605"/>
                <a:gd name="connsiteX9" fmla="*/ 310716 w 558289"/>
                <a:gd name="connsiteY9" fmla="*/ 557674 h 604605"/>
                <a:gd name="connsiteX10" fmla="*/ 302048 w 558289"/>
                <a:gd name="connsiteY10" fmla="*/ 553912 h 604605"/>
                <a:gd name="connsiteX11" fmla="*/ 279156 w 558289"/>
                <a:gd name="connsiteY11" fmla="*/ 553912 h 604605"/>
                <a:gd name="connsiteX12" fmla="*/ 71517 w 558289"/>
                <a:gd name="connsiteY12" fmla="*/ 362989 h 604605"/>
                <a:gd name="connsiteX13" fmla="*/ 115230 w 558289"/>
                <a:gd name="connsiteY13" fmla="*/ 362989 h 604605"/>
                <a:gd name="connsiteX14" fmla="*/ 115230 w 558289"/>
                <a:gd name="connsiteY14" fmla="*/ 528706 h 604605"/>
                <a:gd name="connsiteX15" fmla="*/ 116832 w 558289"/>
                <a:gd name="connsiteY15" fmla="*/ 528895 h 604605"/>
                <a:gd name="connsiteX16" fmla="*/ 279156 w 558289"/>
                <a:gd name="connsiteY16" fmla="*/ 528895 h 604605"/>
                <a:gd name="connsiteX17" fmla="*/ 441573 w 558289"/>
                <a:gd name="connsiteY17" fmla="*/ 528895 h 604605"/>
                <a:gd name="connsiteX18" fmla="*/ 443175 w 558289"/>
                <a:gd name="connsiteY18" fmla="*/ 528706 h 604605"/>
                <a:gd name="connsiteX19" fmla="*/ 443175 w 558289"/>
                <a:gd name="connsiteY19" fmla="*/ 362989 h 604605"/>
                <a:gd name="connsiteX20" fmla="*/ 486511 w 558289"/>
                <a:gd name="connsiteY20" fmla="*/ 362989 h 604605"/>
                <a:gd name="connsiteX21" fmla="*/ 486511 w 558289"/>
                <a:gd name="connsiteY21" fmla="*/ 496541 h 604605"/>
                <a:gd name="connsiteX22" fmla="*/ 486511 w 558289"/>
                <a:gd name="connsiteY22" fmla="*/ 555981 h 604605"/>
                <a:gd name="connsiteX23" fmla="*/ 439406 w 558289"/>
                <a:gd name="connsiteY23" fmla="*/ 604605 h 604605"/>
                <a:gd name="connsiteX24" fmla="*/ 356502 w 558289"/>
                <a:gd name="connsiteY24" fmla="*/ 604605 h 604605"/>
                <a:gd name="connsiteX25" fmla="*/ 279061 w 558289"/>
                <a:gd name="connsiteY25" fmla="*/ 604605 h 604605"/>
                <a:gd name="connsiteX26" fmla="*/ 201527 w 558289"/>
                <a:gd name="connsiteY26" fmla="*/ 604605 h 604605"/>
                <a:gd name="connsiteX27" fmla="*/ 118622 w 558289"/>
                <a:gd name="connsiteY27" fmla="*/ 604605 h 604605"/>
                <a:gd name="connsiteX28" fmla="*/ 71517 w 558289"/>
                <a:gd name="connsiteY28" fmla="*/ 555981 h 604605"/>
                <a:gd name="connsiteX29" fmla="*/ 71517 w 558289"/>
                <a:gd name="connsiteY29" fmla="*/ 496541 h 604605"/>
                <a:gd name="connsiteX30" fmla="*/ 5878 w 558289"/>
                <a:gd name="connsiteY30" fmla="*/ 267867 h 604605"/>
                <a:gd name="connsiteX31" fmla="*/ 124312 w 558289"/>
                <a:gd name="connsiteY31" fmla="*/ 267867 h 604605"/>
                <a:gd name="connsiteX32" fmla="*/ 131379 w 558289"/>
                <a:gd name="connsiteY32" fmla="*/ 300504 h 604605"/>
                <a:gd name="connsiteX33" fmla="*/ 131850 w 558289"/>
                <a:gd name="connsiteY33" fmla="*/ 301257 h 604605"/>
                <a:gd name="connsiteX34" fmla="*/ 131190 w 558289"/>
                <a:gd name="connsiteY34" fmla="*/ 302009 h 604605"/>
                <a:gd name="connsiteX35" fmla="*/ 123936 w 558289"/>
                <a:gd name="connsiteY35" fmla="*/ 336433 h 604605"/>
                <a:gd name="connsiteX36" fmla="*/ 123936 w 558289"/>
                <a:gd name="connsiteY36" fmla="*/ 336809 h 604605"/>
                <a:gd name="connsiteX37" fmla="*/ 6349 w 558289"/>
                <a:gd name="connsiteY37" fmla="*/ 336809 h 604605"/>
                <a:gd name="connsiteX38" fmla="*/ 2298 w 558289"/>
                <a:gd name="connsiteY38" fmla="*/ 326651 h 604605"/>
                <a:gd name="connsiteX39" fmla="*/ 26701 w 558289"/>
                <a:gd name="connsiteY39" fmla="*/ 303232 h 604605"/>
                <a:gd name="connsiteX40" fmla="*/ 1733 w 558289"/>
                <a:gd name="connsiteY40" fmla="*/ 277931 h 604605"/>
                <a:gd name="connsiteX41" fmla="*/ 5878 w 558289"/>
                <a:gd name="connsiteY41" fmla="*/ 267867 h 604605"/>
                <a:gd name="connsiteX42" fmla="*/ 434280 w 558289"/>
                <a:gd name="connsiteY42" fmla="*/ 267796 h 604605"/>
                <a:gd name="connsiteX43" fmla="*/ 552432 w 558289"/>
                <a:gd name="connsiteY43" fmla="*/ 267796 h 604605"/>
                <a:gd name="connsiteX44" fmla="*/ 556577 w 558289"/>
                <a:gd name="connsiteY44" fmla="*/ 277766 h 604605"/>
                <a:gd name="connsiteX45" fmla="*/ 531609 w 558289"/>
                <a:gd name="connsiteY45" fmla="*/ 303255 h 604605"/>
                <a:gd name="connsiteX46" fmla="*/ 556106 w 558289"/>
                <a:gd name="connsiteY46" fmla="*/ 326580 h 604605"/>
                <a:gd name="connsiteX47" fmla="*/ 552055 w 558289"/>
                <a:gd name="connsiteY47" fmla="*/ 336738 h 604605"/>
                <a:gd name="connsiteX48" fmla="*/ 434468 w 558289"/>
                <a:gd name="connsiteY48" fmla="*/ 336738 h 604605"/>
                <a:gd name="connsiteX49" fmla="*/ 434656 w 558289"/>
                <a:gd name="connsiteY49" fmla="*/ 336362 h 604605"/>
                <a:gd name="connsiteX50" fmla="*/ 427307 w 558289"/>
                <a:gd name="connsiteY50" fmla="*/ 301844 h 604605"/>
                <a:gd name="connsiteX51" fmla="*/ 426742 w 558289"/>
                <a:gd name="connsiteY51" fmla="*/ 301092 h 604605"/>
                <a:gd name="connsiteX52" fmla="*/ 427213 w 558289"/>
                <a:gd name="connsiteY52" fmla="*/ 300339 h 604605"/>
                <a:gd name="connsiteX53" fmla="*/ 434280 w 558289"/>
                <a:gd name="connsiteY53" fmla="*/ 267796 h 604605"/>
                <a:gd name="connsiteX54" fmla="*/ 274633 w 558289"/>
                <a:gd name="connsiteY54" fmla="*/ 225653 h 604605"/>
                <a:gd name="connsiteX55" fmla="*/ 269262 w 558289"/>
                <a:gd name="connsiteY55" fmla="*/ 231015 h 604605"/>
                <a:gd name="connsiteX56" fmla="*/ 269262 w 558289"/>
                <a:gd name="connsiteY56" fmla="*/ 237129 h 604605"/>
                <a:gd name="connsiteX57" fmla="*/ 263421 w 558289"/>
                <a:gd name="connsiteY57" fmla="*/ 245218 h 604605"/>
                <a:gd name="connsiteX58" fmla="*/ 239963 w 558289"/>
                <a:gd name="connsiteY58" fmla="*/ 274942 h 604605"/>
                <a:gd name="connsiteX59" fmla="*/ 257298 w 558289"/>
                <a:gd name="connsiteY59" fmla="*/ 304102 h 604605"/>
                <a:gd name="connsiteX60" fmla="*/ 278872 w 558289"/>
                <a:gd name="connsiteY60" fmla="*/ 313790 h 604605"/>
                <a:gd name="connsiteX61" fmla="*/ 286786 w 558289"/>
                <a:gd name="connsiteY61" fmla="*/ 318400 h 604605"/>
                <a:gd name="connsiteX62" fmla="*/ 284336 w 558289"/>
                <a:gd name="connsiteY62" fmla="*/ 337212 h 604605"/>
                <a:gd name="connsiteX63" fmla="*/ 270487 w 558289"/>
                <a:gd name="connsiteY63" fmla="*/ 338999 h 604605"/>
                <a:gd name="connsiteX64" fmla="*/ 249384 w 558289"/>
                <a:gd name="connsiteY64" fmla="*/ 332697 h 604605"/>
                <a:gd name="connsiteX65" fmla="*/ 242977 w 558289"/>
                <a:gd name="connsiteY65" fmla="*/ 335519 h 604605"/>
                <a:gd name="connsiteX66" fmla="*/ 239868 w 558289"/>
                <a:gd name="connsiteY66" fmla="*/ 346524 h 604605"/>
                <a:gd name="connsiteX67" fmla="*/ 243731 w 558289"/>
                <a:gd name="connsiteY67" fmla="*/ 354896 h 604605"/>
                <a:gd name="connsiteX68" fmla="*/ 262856 w 558289"/>
                <a:gd name="connsiteY68" fmla="*/ 360352 h 604605"/>
                <a:gd name="connsiteX69" fmla="*/ 268226 w 558289"/>
                <a:gd name="connsiteY69" fmla="*/ 366748 h 604605"/>
                <a:gd name="connsiteX70" fmla="*/ 268320 w 558289"/>
                <a:gd name="connsiteY70" fmla="*/ 373991 h 604605"/>
                <a:gd name="connsiteX71" fmla="*/ 273031 w 558289"/>
                <a:gd name="connsiteY71" fmla="*/ 378882 h 604605"/>
                <a:gd name="connsiteX72" fmla="*/ 283677 w 558289"/>
                <a:gd name="connsiteY72" fmla="*/ 378882 h 604605"/>
                <a:gd name="connsiteX73" fmla="*/ 288105 w 558289"/>
                <a:gd name="connsiteY73" fmla="*/ 374273 h 604605"/>
                <a:gd name="connsiteX74" fmla="*/ 288105 w 558289"/>
                <a:gd name="connsiteY74" fmla="*/ 364302 h 604605"/>
                <a:gd name="connsiteX75" fmla="*/ 292627 w 558289"/>
                <a:gd name="connsiteY75" fmla="*/ 358470 h 604605"/>
                <a:gd name="connsiteX76" fmla="*/ 311281 w 558289"/>
                <a:gd name="connsiteY76" fmla="*/ 346524 h 604605"/>
                <a:gd name="connsiteX77" fmla="*/ 299975 w 558289"/>
                <a:gd name="connsiteY77" fmla="*/ 295354 h 604605"/>
                <a:gd name="connsiteX78" fmla="*/ 281133 w 558289"/>
                <a:gd name="connsiteY78" fmla="*/ 286794 h 604605"/>
                <a:gd name="connsiteX79" fmla="*/ 270864 w 558289"/>
                <a:gd name="connsiteY79" fmla="*/ 281057 h 604605"/>
                <a:gd name="connsiteX80" fmla="*/ 273125 w 558289"/>
                <a:gd name="connsiteY80" fmla="*/ 265159 h 604605"/>
                <a:gd name="connsiteX81" fmla="*/ 279437 w 558289"/>
                <a:gd name="connsiteY81" fmla="*/ 263843 h 604605"/>
                <a:gd name="connsiteX82" fmla="*/ 303179 w 558289"/>
                <a:gd name="connsiteY82" fmla="*/ 268546 h 604605"/>
                <a:gd name="connsiteX83" fmla="*/ 309397 w 558289"/>
                <a:gd name="connsiteY83" fmla="*/ 265912 h 604605"/>
                <a:gd name="connsiteX84" fmla="*/ 313071 w 558289"/>
                <a:gd name="connsiteY84" fmla="*/ 253496 h 604605"/>
                <a:gd name="connsiteX85" fmla="*/ 310150 w 558289"/>
                <a:gd name="connsiteY85" fmla="*/ 247664 h 604605"/>
                <a:gd name="connsiteX86" fmla="*/ 295265 w 558289"/>
                <a:gd name="connsiteY86" fmla="*/ 243149 h 604605"/>
                <a:gd name="connsiteX87" fmla="*/ 288482 w 558289"/>
                <a:gd name="connsiteY87" fmla="*/ 235247 h 604605"/>
                <a:gd name="connsiteX88" fmla="*/ 278778 w 558289"/>
                <a:gd name="connsiteY88" fmla="*/ 225653 h 604605"/>
                <a:gd name="connsiteX89" fmla="*/ 278107 w 558289"/>
                <a:gd name="connsiteY89" fmla="*/ 168957 h 604605"/>
                <a:gd name="connsiteX90" fmla="*/ 291214 w 558289"/>
                <a:gd name="connsiteY90" fmla="*/ 174671 h 604605"/>
                <a:gd name="connsiteX91" fmla="*/ 295736 w 558289"/>
                <a:gd name="connsiteY91" fmla="*/ 179844 h 604605"/>
                <a:gd name="connsiteX92" fmla="*/ 315615 w 558289"/>
                <a:gd name="connsiteY92" fmla="*/ 184265 h 604605"/>
                <a:gd name="connsiteX93" fmla="*/ 321833 w 558289"/>
                <a:gd name="connsiteY93" fmla="*/ 181632 h 604605"/>
                <a:gd name="connsiteX94" fmla="*/ 345480 w 558289"/>
                <a:gd name="connsiteY94" fmla="*/ 192731 h 604605"/>
                <a:gd name="connsiteX95" fmla="*/ 347364 w 558289"/>
                <a:gd name="connsiteY95" fmla="*/ 199315 h 604605"/>
                <a:gd name="connsiteX96" fmla="*/ 363286 w 558289"/>
                <a:gd name="connsiteY96" fmla="*/ 211826 h 604605"/>
                <a:gd name="connsiteX97" fmla="*/ 370069 w 558289"/>
                <a:gd name="connsiteY97" fmla="*/ 212108 h 604605"/>
                <a:gd name="connsiteX98" fmla="*/ 386556 w 558289"/>
                <a:gd name="connsiteY98" fmla="*/ 232237 h 604605"/>
                <a:gd name="connsiteX99" fmla="*/ 385425 w 558289"/>
                <a:gd name="connsiteY99" fmla="*/ 239010 h 604605"/>
                <a:gd name="connsiteX100" fmla="*/ 394376 w 558289"/>
                <a:gd name="connsiteY100" fmla="*/ 257258 h 604605"/>
                <a:gd name="connsiteX101" fmla="*/ 400405 w 558289"/>
                <a:gd name="connsiteY101" fmla="*/ 260456 h 604605"/>
                <a:gd name="connsiteX102" fmla="*/ 406435 w 558289"/>
                <a:gd name="connsiteY102" fmla="*/ 285854 h 604605"/>
                <a:gd name="connsiteX103" fmla="*/ 402478 w 558289"/>
                <a:gd name="connsiteY103" fmla="*/ 291309 h 604605"/>
                <a:gd name="connsiteX104" fmla="*/ 402666 w 558289"/>
                <a:gd name="connsiteY104" fmla="*/ 311533 h 604605"/>
                <a:gd name="connsiteX105" fmla="*/ 406623 w 558289"/>
                <a:gd name="connsiteY105" fmla="*/ 317083 h 604605"/>
                <a:gd name="connsiteX106" fmla="*/ 400970 w 558289"/>
                <a:gd name="connsiteY106" fmla="*/ 342480 h 604605"/>
                <a:gd name="connsiteX107" fmla="*/ 394941 w 558289"/>
                <a:gd name="connsiteY107" fmla="*/ 345772 h 604605"/>
                <a:gd name="connsiteX108" fmla="*/ 386273 w 558289"/>
                <a:gd name="connsiteY108" fmla="*/ 364114 h 604605"/>
                <a:gd name="connsiteX109" fmla="*/ 387592 w 558289"/>
                <a:gd name="connsiteY109" fmla="*/ 370887 h 604605"/>
                <a:gd name="connsiteX110" fmla="*/ 371482 w 558289"/>
                <a:gd name="connsiteY110" fmla="*/ 391298 h 604605"/>
                <a:gd name="connsiteX111" fmla="*/ 364699 w 558289"/>
                <a:gd name="connsiteY111" fmla="*/ 391675 h 604605"/>
                <a:gd name="connsiteX112" fmla="*/ 348966 w 558289"/>
                <a:gd name="connsiteY112" fmla="*/ 404467 h 604605"/>
                <a:gd name="connsiteX113" fmla="*/ 347270 w 558289"/>
                <a:gd name="connsiteY113" fmla="*/ 410957 h 604605"/>
                <a:gd name="connsiteX114" fmla="*/ 323905 w 558289"/>
                <a:gd name="connsiteY114" fmla="*/ 422433 h 604605"/>
                <a:gd name="connsiteX115" fmla="*/ 317593 w 558289"/>
                <a:gd name="connsiteY115" fmla="*/ 419799 h 604605"/>
                <a:gd name="connsiteX116" fmla="*/ 297903 w 558289"/>
                <a:gd name="connsiteY116" fmla="*/ 424408 h 604605"/>
                <a:gd name="connsiteX117" fmla="*/ 293381 w 558289"/>
                <a:gd name="connsiteY117" fmla="*/ 429582 h 604605"/>
                <a:gd name="connsiteX118" fmla="*/ 267378 w 558289"/>
                <a:gd name="connsiteY118" fmla="*/ 429770 h 604605"/>
                <a:gd name="connsiteX119" fmla="*/ 262856 w 558289"/>
                <a:gd name="connsiteY119" fmla="*/ 424691 h 604605"/>
                <a:gd name="connsiteX120" fmla="*/ 242977 w 558289"/>
                <a:gd name="connsiteY120" fmla="*/ 420270 h 604605"/>
                <a:gd name="connsiteX121" fmla="*/ 236665 w 558289"/>
                <a:gd name="connsiteY121" fmla="*/ 422903 h 604605"/>
                <a:gd name="connsiteX122" fmla="*/ 213112 w 558289"/>
                <a:gd name="connsiteY122" fmla="*/ 411710 h 604605"/>
                <a:gd name="connsiteX123" fmla="*/ 211228 w 558289"/>
                <a:gd name="connsiteY123" fmla="*/ 405220 h 604605"/>
                <a:gd name="connsiteX124" fmla="*/ 195212 w 558289"/>
                <a:gd name="connsiteY124" fmla="*/ 392709 h 604605"/>
                <a:gd name="connsiteX125" fmla="*/ 188429 w 558289"/>
                <a:gd name="connsiteY125" fmla="*/ 392427 h 604605"/>
                <a:gd name="connsiteX126" fmla="*/ 172036 w 558289"/>
                <a:gd name="connsiteY126" fmla="*/ 372204 h 604605"/>
                <a:gd name="connsiteX127" fmla="*/ 173167 w 558289"/>
                <a:gd name="connsiteY127" fmla="*/ 365431 h 604605"/>
                <a:gd name="connsiteX128" fmla="*/ 164216 w 558289"/>
                <a:gd name="connsiteY128" fmla="*/ 347277 h 604605"/>
                <a:gd name="connsiteX129" fmla="*/ 158187 w 558289"/>
                <a:gd name="connsiteY129" fmla="*/ 343985 h 604605"/>
                <a:gd name="connsiteX130" fmla="*/ 152157 w 558289"/>
                <a:gd name="connsiteY130" fmla="*/ 318682 h 604605"/>
                <a:gd name="connsiteX131" fmla="*/ 156020 w 558289"/>
                <a:gd name="connsiteY131" fmla="*/ 313132 h 604605"/>
                <a:gd name="connsiteX132" fmla="*/ 155926 w 558289"/>
                <a:gd name="connsiteY132" fmla="*/ 293003 h 604605"/>
                <a:gd name="connsiteX133" fmla="*/ 151875 w 558289"/>
                <a:gd name="connsiteY133" fmla="*/ 287453 h 604605"/>
                <a:gd name="connsiteX134" fmla="*/ 157527 w 558289"/>
                <a:gd name="connsiteY134" fmla="*/ 261961 h 604605"/>
                <a:gd name="connsiteX135" fmla="*/ 163557 w 558289"/>
                <a:gd name="connsiteY135" fmla="*/ 258763 h 604605"/>
                <a:gd name="connsiteX136" fmla="*/ 172224 w 558289"/>
                <a:gd name="connsiteY136" fmla="*/ 240421 h 604605"/>
                <a:gd name="connsiteX137" fmla="*/ 171000 w 558289"/>
                <a:gd name="connsiteY137" fmla="*/ 233648 h 604605"/>
                <a:gd name="connsiteX138" fmla="*/ 187110 w 558289"/>
                <a:gd name="connsiteY138" fmla="*/ 213237 h 604605"/>
                <a:gd name="connsiteX139" fmla="*/ 193893 w 558289"/>
                <a:gd name="connsiteY139" fmla="*/ 212860 h 604605"/>
                <a:gd name="connsiteX140" fmla="*/ 209532 w 558289"/>
                <a:gd name="connsiteY140" fmla="*/ 200068 h 604605"/>
                <a:gd name="connsiteX141" fmla="*/ 211322 w 558289"/>
                <a:gd name="connsiteY141" fmla="*/ 193483 h 604605"/>
                <a:gd name="connsiteX142" fmla="*/ 234687 w 558289"/>
                <a:gd name="connsiteY142" fmla="*/ 182102 h 604605"/>
                <a:gd name="connsiteX143" fmla="*/ 240999 w 558289"/>
                <a:gd name="connsiteY143" fmla="*/ 184736 h 604605"/>
                <a:gd name="connsiteX144" fmla="*/ 260689 w 558289"/>
                <a:gd name="connsiteY144" fmla="*/ 180127 h 604605"/>
                <a:gd name="connsiteX145" fmla="*/ 265211 w 558289"/>
                <a:gd name="connsiteY145" fmla="*/ 174953 h 604605"/>
                <a:gd name="connsiteX146" fmla="*/ 278107 w 558289"/>
                <a:gd name="connsiteY146" fmla="*/ 168957 h 604605"/>
                <a:gd name="connsiteX147" fmla="*/ 439365 w 558289"/>
                <a:gd name="connsiteY147" fmla="*/ 0 h 604605"/>
                <a:gd name="connsiteX148" fmla="*/ 457734 w 558289"/>
                <a:gd name="connsiteY148" fmla="*/ 3856 h 604605"/>
                <a:gd name="connsiteX149" fmla="*/ 486653 w 558289"/>
                <a:gd name="connsiteY149" fmla="*/ 48817 h 604605"/>
                <a:gd name="connsiteX150" fmla="*/ 486653 w 558289"/>
                <a:gd name="connsiteY150" fmla="*/ 57564 h 604605"/>
                <a:gd name="connsiteX151" fmla="*/ 486653 w 558289"/>
                <a:gd name="connsiteY151" fmla="*/ 241640 h 604605"/>
                <a:gd name="connsiteX152" fmla="*/ 443039 w 558289"/>
                <a:gd name="connsiteY152" fmla="*/ 241640 h 604605"/>
                <a:gd name="connsiteX153" fmla="*/ 443039 w 558289"/>
                <a:gd name="connsiteY153" fmla="*/ 65842 h 604605"/>
                <a:gd name="connsiteX154" fmla="*/ 442945 w 558289"/>
                <a:gd name="connsiteY154" fmla="*/ 65842 h 604605"/>
                <a:gd name="connsiteX155" fmla="*/ 441437 w 558289"/>
                <a:gd name="connsiteY155" fmla="*/ 65748 h 604605"/>
                <a:gd name="connsiteX156" fmla="*/ 279132 w 558289"/>
                <a:gd name="connsiteY156" fmla="*/ 65748 h 604605"/>
                <a:gd name="connsiteX157" fmla="*/ 116733 w 558289"/>
                <a:gd name="connsiteY157" fmla="*/ 65748 h 604605"/>
                <a:gd name="connsiteX158" fmla="*/ 115225 w 558289"/>
                <a:gd name="connsiteY158" fmla="*/ 65842 h 604605"/>
                <a:gd name="connsiteX159" fmla="*/ 115131 w 558289"/>
                <a:gd name="connsiteY159" fmla="*/ 65842 h 604605"/>
                <a:gd name="connsiteX160" fmla="*/ 115131 w 558289"/>
                <a:gd name="connsiteY160" fmla="*/ 241828 h 604605"/>
                <a:gd name="connsiteX161" fmla="*/ 71517 w 558289"/>
                <a:gd name="connsiteY161" fmla="*/ 241828 h 604605"/>
                <a:gd name="connsiteX162" fmla="*/ 71517 w 558289"/>
                <a:gd name="connsiteY162" fmla="*/ 57658 h 604605"/>
                <a:gd name="connsiteX163" fmla="*/ 71517 w 558289"/>
                <a:gd name="connsiteY163" fmla="*/ 48911 h 604605"/>
                <a:gd name="connsiteX164" fmla="*/ 100436 w 558289"/>
                <a:gd name="connsiteY164" fmla="*/ 4044 h 604605"/>
                <a:gd name="connsiteX165" fmla="*/ 118711 w 558289"/>
                <a:gd name="connsiteY165" fmla="*/ 94 h 604605"/>
                <a:gd name="connsiteX166" fmla="*/ 279132 w 558289"/>
                <a:gd name="connsiteY166" fmla="*/ 94 h 60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Lst>
              <a:rect l="l" t="t" r="r" b="b"/>
              <a:pathLst>
                <a:path w="558289" h="604605">
                  <a:moveTo>
                    <a:pt x="256262" y="553912"/>
                  </a:moveTo>
                  <a:cubicBezTo>
                    <a:pt x="252871" y="553912"/>
                    <a:pt x="249856" y="555417"/>
                    <a:pt x="247595" y="557674"/>
                  </a:cubicBezTo>
                  <a:cubicBezTo>
                    <a:pt x="247030" y="558332"/>
                    <a:pt x="246370" y="559085"/>
                    <a:pt x="245899" y="559931"/>
                  </a:cubicBezTo>
                  <a:cubicBezTo>
                    <a:pt x="244580" y="561812"/>
                    <a:pt x="244015" y="564069"/>
                    <a:pt x="244015" y="566609"/>
                  </a:cubicBezTo>
                  <a:cubicBezTo>
                    <a:pt x="244015" y="573663"/>
                    <a:pt x="249479" y="579306"/>
                    <a:pt x="256262" y="579306"/>
                  </a:cubicBezTo>
                  <a:lnTo>
                    <a:pt x="279156" y="579306"/>
                  </a:lnTo>
                  <a:lnTo>
                    <a:pt x="302048" y="579306"/>
                  </a:lnTo>
                  <a:cubicBezTo>
                    <a:pt x="308832" y="579306"/>
                    <a:pt x="314296" y="573663"/>
                    <a:pt x="314296" y="566609"/>
                  </a:cubicBezTo>
                  <a:cubicBezTo>
                    <a:pt x="314296" y="564258"/>
                    <a:pt x="313542" y="561812"/>
                    <a:pt x="312412" y="559931"/>
                  </a:cubicBezTo>
                  <a:cubicBezTo>
                    <a:pt x="311941" y="559179"/>
                    <a:pt x="311281" y="558332"/>
                    <a:pt x="310716" y="557674"/>
                  </a:cubicBezTo>
                  <a:cubicBezTo>
                    <a:pt x="308455" y="555323"/>
                    <a:pt x="305440" y="553912"/>
                    <a:pt x="302048" y="553912"/>
                  </a:cubicBezTo>
                  <a:lnTo>
                    <a:pt x="279156" y="553912"/>
                  </a:lnTo>
                  <a:close/>
                  <a:moveTo>
                    <a:pt x="71517" y="362989"/>
                  </a:moveTo>
                  <a:lnTo>
                    <a:pt x="115230" y="362989"/>
                  </a:lnTo>
                  <a:lnTo>
                    <a:pt x="115230" y="528706"/>
                  </a:lnTo>
                  <a:cubicBezTo>
                    <a:pt x="115701" y="528706"/>
                    <a:pt x="116267" y="528895"/>
                    <a:pt x="116832" y="528895"/>
                  </a:cubicBezTo>
                  <a:lnTo>
                    <a:pt x="279156" y="528895"/>
                  </a:lnTo>
                  <a:lnTo>
                    <a:pt x="441573" y="528895"/>
                  </a:lnTo>
                  <a:cubicBezTo>
                    <a:pt x="442044" y="528895"/>
                    <a:pt x="442704" y="528895"/>
                    <a:pt x="443175" y="528706"/>
                  </a:cubicBezTo>
                  <a:lnTo>
                    <a:pt x="443175" y="362989"/>
                  </a:lnTo>
                  <a:lnTo>
                    <a:pt x="486511" y="362989"/>
                  </a:lnTo>
                  <a:lnTo>
                    <a:pt x="486511" y="496541"/>
                  </a:lnTo>
                  <a:lnTo>
                    <a:pt x="486511" y="555981"/>
                  </a:lnTo>
                  <a:cubicBezTo>
                    <a:pt x="486511" y="582786"/>
                    <a:pt x="465408" y="604605"/>
                    <a:pt x="439406" y="604605"/>
                  </a:cubicBezTo>
                  <a:lnTo>
                    <a:pt x="356502" y="604605"/>
                  </a:lnTo>
                  <a:lnTo>
                    <a:pt x="279061" y="604605"/>
                  </a:lnTo>
                  <a:lnTo>
                    <a:pt x="201527" y="604605"/>
                  </a:lnTo>
                  <a:lnTo>
                    <a:pt x="118622" y="604605"/>
                  </a:lnTo>
                  <a:cubicBezTo>
                    <a:pt x="92620" y="604605"/>
                    <a:pt x="71517" y="582786"/>
                    <a:pt x="71517" y="555981"/>
                  </a:cubicBezTo>
                  <a:lnTo>
                    <a:pt x="71517" y="496541"/>
                  </a:lnTo>
                  <a:close/>
                  <a:moveTo>
                    <a:pt x="5878" y="267867"/>
                  </a:moveTo>
                  <a:lnTo>
                    <a:pt x="124312" y="267867"/>
                  </a:lnTo>
                  <a:cubicBezTo>
                    <a:pt x="122145" y="279248"/>
                    <a:pt x="124689" y="290911"/>
                    <a:pt x="131379" y="300504"/>
                  </a:cubicBezTo>
                  <a:lnTo>
                    <a:pt x="131850" y="301257"/>
                  </a:lnTo>
                  <a:lnTo>
                    <a:pt x="131190" y="302009"/>
                  </a:lnTo>
                  <a:cubicBezTo>
                    <a:pt x="123936" y="311885"/>
                    <a:pt x="121297" y="324394"/>
                    <a:pt x="123936" y="336433"/>
                  </a:cubicBezTo>
                  <a:lnTo>
                    <a:pt x="123936" y="336809"/>
                  </a:lnTo>
                  <a:lnTo>
                    <a:pt x="6349" y="336809"/>
                  </a:lnTo>
                  <a:cubicBezTo>
                    <a:pt x="1073" y="336809"/>
                    <a:pt x="-1471" y="330319"/>
                    <a:pt x="2298" y="326651"/>
                  </a:cubicBezTo>
                  <a:lnTo>
                    <a:pt x="26701" y="303232"/>
                  </a:lnTo>
                  <a:lnTo>
                    <a:pt x="1733" y="277931"/>
                  </a:lnTo>
                  <a:cubicBezTo>
                    <a:pt x="-1942" y="274169"/>
                    <a:pt x="602" y="267867"/>
                    <a:pt x="5878" y="267867"/>
                  </a:cubicBezTo>
                  <a:close/>
                  <a:moveTo>
                    <a:pt x="434280" y="267796"/>
                  </a:moveTo>
                  <a:lnTo>
                    <a:pt x="552432" y="267796"/>
                  </a:lnTo>
                  <a:cubicBezTo>
                    <a:pt x="557614" y="267796"/>
                    <a:pt x="560252" y="274004"/>
                    <a:pt x="556577" y="277766"/>
                  </a:cubicBezTo>
                  <a:lnTo>
                    <a:pt x="531609" y="303255"/>
                  </a:lnTo>
                  <a:lnTo>
                    <a:pt x="556106" y="326580"/>
                  </a:lnTo>
                  <a:cubicBezTo>
                    <a:pt x="559969" y="330343"/>
                    <a:pt x="557331" y="336738"/>
                    <a:pt x="552055" y="336738"/>
                  </a:cubicBezTo>
                  <a:lnTo>
                    <a:pt x="434468" y="336738"/>
                  </a:lnTo>
                  <a:cubicBezTo>
                    <a:pt x="434468" y="336644"/>
                    <a:pt x="434656" y="336456"/>
                    <a:pt x="434656" y="336362"/>
                  </a:cubicBezTo>
                  <a:cubicBezTo>
                    <a:pt x="437295" y="324323"/>
                    <a:pt x="434656" y="311814"/>
                    <a:pt x="427307" y="301844"/>
                  </a:cubicBezTo>
                  <a:lnTo>
                    <a:pt x="426742" y="301092"/>
                  </a:lnTo>
                  <a:lnTo>
                    <a:pt x="427213" y="300339"/>
                  </a:lnTo>
                  <a:cubicBezTo>
                    <a:pt x="433903" y="290840"/>
                    <a:pt x="436352" y="279083"/>
                    <a:pt x="434280" y="267796"/>
                  </a:cubicBezTo>
                  <a:close/>
                  <a:moveTo>
                    <a:pt x="274633" y="225653"/>
                  </a:moveTo>
                  <a:cubicBezTo>
                    <a:pt x="270110" y="225747"/>
                    <a:pt x="269357" y="226500"/>
                    <a:pt x="269262" y="231015"/>
                  </a:cubicBezTo>
                  <a:lnTo>
                    <a:pt x="269262" y="237129"/>
                  </a:lnTo>
                  <a:cubicBezTo>
                    <a:pt x="269262" y="243149"/>
                    <a:pt x="269262" y="243055"/>
                    <a:pt x="263421" y="245218"/>
                  </a:cubicBezTo>
                  <a:cubicBezTo>
                    <a:pt x="249478" y="250203"/>
                    <a:pt x="240811" y="259704"/>
                    <a:pt x="239963" y="274942"/>
                  </a:cubicBezTo>
                  <a:cubicBezTo>
                    <a:pt x="239209" y="288488"/>
                    <a:pt x="246275" y="297518"/>
                    <a:pt x="257298" y="304102"/>
                  </a:cubicBezTo>
                  <a:cubicBezTo>
                    <a:pt x="264081" y="308147"/>
                    <a:pt x="271712" y="310686"/>
                    <a:pt x="278872" y="313790"/>
                  </a:cubicBezTo>
                  <a:cubicBezTo>
                    <a:pt x="281793" y="315013"/>
                    <a:pt x="284431" y="316424"/>
                    <a:pt x="286786" y="318400"/>
                  </a:cubicBezTo>
                  <a:cubicBezTo>
                    <a:pt x="293852" y="324043"/>
                    <a:pt x="292627" y="333638"/>
                    <a:pt x="284336" y="337212"/>
                  </a:cubicBezTo>
                  <a:cubicBezTo>
                    <a:pt x="279908" y="339093"/>
                    <a:pt x="275292" y="339658"/>
                    <a:pt x="270487" y="338999"/>
                  </a:cubicBezTo>
                  <a:cubicBezTo>
                    <a:pt x="263044" y="338153"/>
                    <a:pt x="256073" y="336271"/>
                    <a:pt x="249384" y="332697"/>
                  </a:cubicBezTo>
                  <a:cubicBezTo>
                    <a:pt x="245521" y="330722"/>
                    <a:pt x="244391" y="331192"/>
                    <a:pt x="242977" y="335519"/>
                  </a:cubicBezTo>
                  <a:cubicBezTo>
                    <a:pt x="241847" y="339093"/>
                    <a:pt x="240811" y="342856"/>
                    <a:pt x="239868" y="346524"/>
                  </a:cubicBezTo>
                  <a:cubicBezTo>
                    <a:pt x="238549" y="351416"/>
                    <a:pt x="238926" y="352638"/>
                    <a:pt x="243731" y="354896"/>
                  </a:cubicBezTo>
                  <a:cubicBezTo>
                    <a:pt x="249761" y="357812"/>
                    <a:pt x="256261" y="359317"/>
                    <a:pt x="262856" y="360352"/>
                  </a:cubicBezTo>
                  <a:cubicBezTo>
                    <a:pt x="267944" y="361198"/>
                    <a:pt x="268226" y="361480"/>
                    <a:pt x="268226" y="366748"/>
                  </a:cubicBezTo>
                  <a:cubicBezTo>
                    <a:pt x="268320" y="369099"/>
                    <a:pt x="268320" y="371639"/>
                    <a:pt x="268320" y="373991"/>
                  </a:cubicBezTo>
                  <a:cubicBezTo>
                    <a:pt x="268320" y="377001"/>
                    <a:pt x="269828" y="378882"/>
                    <a:pt x="273031" y="378882"/>
                  </a:cubicBezTo>
                  <a:cubicBezTo>
                    <a:pt x="276517" y="378976"/>
                    <a:pt x="280191" y="378976"/>
                    <a:pt x="283677" y="378882"/>
                  </a:cubicBezTo>
                  <a:cubicBezTo>
                    <a:pt x="286597" y="378788"/>
                    <a:pt x="288105" y="377283"/>
                    <a:pt x="288105" y="374273"/>
                  </a:cubicBezTo>
                  <a:cubicBezTo>
                    <a:pt x="288105" y="370981"/>
                    <a:pt x="288199" y="367594"/>
                    <a:pt x="288105" y="364302"/>
                  </a:cubicBezTo>
                  <a:cubicBezTo>
                    <a:pt x="287916" y="361104"/>
                    <a:pt x="289330" y="359317"/>
                    <a:pt x="292627" y="358470"/>
                  </a:cubicBezTo>
                  <a:cubicBezTo>
                    <a:pt x="299975" y="356401"/>
                    <a:pt x="306382" y="352450"/>
                    <a:pt x="311281" y="346524"/>
                  </a:cubicBezTo>
                  <a:cubicBezTo>
                    <a:pt x="324847" y="330063"/>
                    <a:pt x="319760" y="305983"/>
                    <a:pt x="299975" y="295354"/>
                  </a:cubicBezTo>
                  <a:cubicBezTo>
                    <a:pt x="293946" y="291968"/>
                    <a:pt x="287540" y="289428"/>
                    <a:pt x="281133" y="286794"/>
                  </a:cubicBezTo>
                  <a:cubicBezTo>
                    <a:pt x="277553" y="285289"/>
                    <a:pt x="273973" y="283596"/>
                    <a:pt x="270864" y="281057"/>
                  </a:cubicBezTo>
                  <a:cubicBezTo>
                    <a:pt x="264835" y="276165"/>
                    <a:pt x="265965" y="268264"/>
                    <a:pt x="273125" y="265159"/>
                  </a:cubicBezTo>
                  <a:cubicBezTo>
                    <a:pt x="275104" y="264219"/>
                    <a:pt x="277270" y="264031"/>
                    <a:pt x="279437" y="263843"/>
                  </a:cubicBezTo>
                  <a:cubicBezTo>
                    <a:pt x="287728" y="263372"/>
                    <a:pt x="295642" y="264877"/>
                    <a:pt x="303179" y="268546"/>
                  </a:cubicBezTo>
                  <a:cubicBezTo>
                    <a:pt x="306947" y="270427"/>
                    <a:pt x="308172" y="269769"/>
                    <a:pt x="309397" y="265912"/>
                  </a:cubicBezTo>
                  <a:cubicBezTo>
                    <a:pt x="310716" y="261773"/>
                    <a:pt x="311846" y="257634"/>
                    <a:pt x="313071" y="253496"/>
                  </a:cubicBezTo>
                  <a:cubicBezTo>
                    <a:pt x="313825" y="250674"/>
                    <a:pt x="312788" y="248792"/>
                    <a:pt x="310150" y="247664"/>
                  </a:cubicBezTo>
                  <a:cubicBezTo>
                    <a:pt x="305440" y="245594"/>
                    <a:pt x="300352" y="243901"/>
                    <a:pt x="295265" y="243149"/>
                  </a:cubicBezTo>
                  <a:cubicBezTo>
                    <a:pt x="288482" y="242020"/>
                    <a:pt x="288482" y="242020"/>
                    <a:pt x="288482" y="235247"/>
                  </a:cubicBezTo>
                  <a:cubicBezTo>
                    <a:pt x="288482" y="225653"/>
                    <a:pt x="288482" y="225653"/>
                    <a:pt x="278778" y="225653"/>
                  </a:cubicBezTo>
                  <a:close/>
                  <a:moveTo>
                    <a:pt x="278107" y="168957"/>
                  </a:moveTo>
                  <a:cubicBezTo>
                    <a:pt x="282876" y="168910"/>
                    <a:pt x="287681" y="170814"/>
                    <a:pt x="291214" y="174671"/>
                  </a:cubicBezTo>
                  <a:lnTo>
                    <a:pt x="295736" y="179844"/>
                  </a:lnTo>
                  <a:cubicBezTo>
                    <a:pt x="300729" y="185394"/>
                    <a:pt x="308643" y="187087"/>
                    <a:pt x="315615" y="184265"/>
                  </a:cubicBezTo>
                  <a:lnTo>
                    <a:pt x="321833" y="181632"/>
                  </a:lnTo>
                  <a:cubicBezTo>
                    <a:pt x="331536" y="177587"/>
                    <a:pt x="342559" y="182760"/>
                    <a:pt x="345480" y="192731"/>
                  </a:cubicBezTo>
                  <a:lnTo>
                    <a:pt x="347364" y="199315"/>
                  </a:lnTo>
                  <a:cubicBezTo>
                    <a:pt x="349531" y="206464"/>
                    <a:pt x="355937" y="211450"/>
                    <a:pt x="363286" y="211826"/>
                  </a:cubicBezTo>
                  <a:lnTo>
                    <a:pt x="370069" y="212108"/>
                  </a:lnTo>
                  <a:cubicBezTo>
                    <a:pt x="380621" y="212484"/>
                    <a:pt x="388346" y="221985"/>
                    <a:pt x="386556" y="232237"/>
                  </a:cubicBezTo>
                  <a:lnTo>
                    <a:pt x="385425" y="239010"/>
                  </a:lnTo>
                  <a:cubicBezTo>
                    <a:pt x="384201" y="246441"/>
                    <a:pt x="387781" y="253684"/>
                    <a:pt x="394376" y="257258"/>
                  </a:cubicBezTo>
                  <a:lnTo>
                    <a:pt x="400405" y="260456"/>
                  </a:lnTo>
                  <a:cubicBezTo>
                    <a:pt x="409638" y="265348"/>
                    <a:pt x="412464" y="277294"/>
                    <a:pt x="406435" y="285854"/>
                  </a:cubicBezTo>
                  <a:lnTo>
                    <a:pt x="402478" y="291309"/>
                  </a:lnTo>
                  <a:cubicBezTo>
                    <a:pt x="398144" y="297329"/>
                    <a:pt x="398238" y="305513"/>
                    <a:pt x="402666" y="311533"/>
                  </a:cubicBezTo>
                  <a:lnTo>
                    <a:pt x="406623" y="317083"/>
                  </a:lnTo>
                  <a:cubicBezTo>
                    <a:pt x="412841" y="325548"/>
                    <a:pt x="410203" y="337494"/>
                    <a:pt x="400970" y="342480"/>
                  </a:cubicBezTo>
                  <a:lnTo>
                    <a:pt x="394941" y="345772"/>
                  </a:lnTo>
                  <a:cubicBezTo>
                    <a:pt x="388440" y="349440"/>
                    <a:pt x="384954" y="356777"/>
                    <a:pt x="386273" y="364114"/>
                  </a:cubicBezTo>
                  <a:lnTo>
                    <a:pt x="387592" y="370887"/>
                  </a:lnTo>
                  <a:cubicBezTo>
                    <a:pt x="389477" y="381139"/>
                    <a:pt x="381940" y="390640"/>
                    <a:pt x="371482" y="391298"/>
                  </a:cubicBezTo>
                  <a:lnTo>
                    <a:pt x="364699" y="391675"/>
                  </a:lnTo>
                  <a:cubicBezTo>
                    <a:pt x="357256" y="392145"/>
                    <a:pt x="351038" y="397318"/>
                    <a:pt x="348966" y="404467"/>
                  </a:cubicBezTo>
                  <a:lnTo>
                    <a:pt x="347270" y="410957"/>
                  </a:lnTo>
                  <a:cubicBezTo>
                    <a:pt x="344443" y="421022"/>
                    <a:pt x="333515" y="426384"/>
                    <a:pt x="323905" y="422433"/>
                  </a:cubicBezTo>
                  <a:lnTo>
                    <a:pt x="317593" y="419799"/>
                  </a:lnTo>
                  <a:cubicBezTo>
                    <a:pt x="310716" y="416883"/>
                    <a:pt x="302802" y="418765"/>
                    <a:pt x="297903" y="424408"/>
                  </a:cubicBezTo>
                  <a:lnTo>
                    <a:pt x="293381" y="429582"/>
                  </a:lnTo>
                  <a:cubicBezTo>
                    <a:pt x="286597" y="437483"/>
                    <a:pt x="274350" y="437577"/>
                    <a:pt x="267378" y="429770"/>
                  </a:cubicBezTo>
                  <a:lnTo>
                    <a:pt x="262856" y="424691"/>
                  </a:lnTo>
                  <a:cubicBezTo>
                    <a:pt x="257769" y="419141"/>
                    <a:pt x="249855" y="417354"/>
                    <a:pt x="242977" y="420270"/>
                  </a:cubicBezTo>
                  <a:lnTo>
                    <a:pt x="236665" y="422903"/>
                  </a:lnTo>
                  <a:cubicBezTo>
                    <a:pt x="227056" y="426948"/>
                    <a:pt x="215939" y="421775"/>
                    <a:pt x="213112" y="411710"/>
                  </a:cubicBezTo>
                  <a:lnTo>
                    <a:pt x="211228" y="405220"/>
                  </a:lnTo>
                  <a:cubicBezTo>
                    <a:pt x="209061" y="398071"/>
                    <a:pt x="202655" y="393085"/>
                    <a:pt x="195212" y="392709"/>
                  </a:cubicBezTo>
                  <a:lnTo>
                    <a:pt x="188429" y="392427"/>
                  </a:lnTo>
                  <a:cubicBezTo>
                    <a:pt x="177877" y="392051"/>
                    <a:pt x="170246" y="382550"/>
                    <a:pt x="172036" y="372204"/>
                  </a:cubicBezTo>
                  <a:lnTo>
                    <a:pt x="173167" y="365431"/>
                  </a:lnTo>
                  <a:cubicBezTo>
                    <a:pt x="174391" y="358094"/>
                    <a:pt x="170717" y="350757"/>
                    <a:pt x="164216" y="347277"/>
                  </a:cubicBezTo>
                  <a:lnTo>
                    <a:pt x="158187" y="343985"/>
                  </a:lnTo>
                  <a:cubicBezTo>
                    <a:pt x="148860" y="339093"/>
                    <a:pt x="146128" y="327241"/>
                    <a:pt x="152157" y="318682"/>
                  </a:cubicBezTo>
                  <a:lnTo>
                    <a:pt x="156020" y="313132"/>
                  </a:lnTo>
                  <a:cubicBezTo>
                    <a:pt x="160448" y="307112"/>
                    <a:pt x="160354" y="299023"/>
                    <a:pt x="155926" y="293003"/>
                  </a:cubicBezTo>
                  <a:lnTo>
                    <a:pt x="151875" y="287453"/>
                  </a:lnTo>
                  <a:cubicBezTo>
                    <a:pt x="145751" y="278893"/>
                    <a:pt x="148389" y="267041"/>
                    <a:pt x="157527" y="261961"/>
                  </a:cubicBezTo>
                  <a:lnTo>
                    <a:pt x="163557" y="258763"/>
                  </a:lnTo>
                  <a:cubicBezTo>
                    <a:pt x="170152" y="255095"/>
                    <a:pt x="173638" y="247664"/>
                    <a:pt x="172224" y="240421"/>
                  </a:cubicBezTo>
                  <a:lnTo>
                    <a:pt x="171000" y="233648"/>
                  </a:lnTo>
                  <a:cubicBezTo>
                    <a:pt x="169115" y="223395"/>
                    <a:pt x="176652" y="213801"/>
                    <a:pt x="187110" y="213237"/>
                  </a:cubicBezTo>
                  <a:lnTo>
                    <a:pt x="193893" y="212860"/>
                  </a:lnTo>
                  <a:cubicBezTo>
                    <a:pt x="201242" y="212296"/>
                    <a:pt x="207554" y="207217"/>
                    <a:pt x="209532" y="200068"/>
                  </a:cubicBezTo>
                  <a:lnTo>
                    <a:pt x="211322" y="193483"/>
                  </a:lnTo>
                  <a:cubicBezTo>
                    <a:pt x="214054" y="183513"/>
                    <a:pt x="224983" y="178057"/>
                    <a:pt x="234687" y="182102"/>
                  </a:cubicBezTo>
                  <a:lnTo>
                    <a:pt x="240999" y="184736"/>
                  </a:lnTo>
                  <a:cubicBezTo>
                    <a:pt x="247876" y="187652"/>
                    <a:pt x="255790" y="185770"/>
                    <a:pt x="260689" y="180127"/>
                  </a:cubicBezTo>
                  <a:lnTo>
                    <a:pt x="265211" y="174953"/>
                  </a:lnTo>
                  <a:cubicBezTo>
                    <a:pt x="268603" y="171003"/>
                    <a:pt x="273337" y="169004"/>
                    <a:pt x="278107" y="168957"/>
                  </a:cubicBezTo>
                  <a:close/>
                  <a:moveTo>
                    <a:pt x="439365" y="0"/>
                  </a:moveTo>
                  <a:cubicBezTo>
                    <a:pt x="445959" y="0"/>
                    <a:pt x="452082" y="1411"/>
                    <a:pt x="457734" y="3856"/>
                  </a:cubicBezTo>
                  <a:cubicBezTo>
                    <a:pt x="474690" y="11287"/>
                    <a:pt x="486653" y="28594"/>
                    <a:pt x="486653" y="48817"/>
                  </a:cubicBezTo>
                  <a:lnTo>
                    <a:pt x="486653" y="57564"/>
                  </a:lnTo>
                  <a:lnTo>
                    <a:pt x="486653" y="241640"/>
                  </a:lnTo>
                  <a:lnTo>
                    <a:pt x="443039" y="241640"/>
                  </a:lnTo>
                  <a:lnTo>
                    <a:pt x="443039" y="65842"/>
                  </a:lnTo>
                  <a:lnTo>
                    <a:pt x="442945" y="65842"/>
                  </a:lnTo>
                  <a:cubicBezTo>
                    <a:pt x="442379" y="65748"/>
                    <a:pt x="441908" y="65748"/>
                    <a:pt x="441437" y="65748"/>
                  </a:cubicBezTo>
                  <a:lnTo>
                    <a:pt x="279132" y="65748"/>
                  </a:lnTo>
                  <a:lnTo>
                    <a:pt x="116733" y="65748"/>
                  </a:lnTo>
                  <a:cubicBezTo>
                    <a:pt x="116262" y="65748"/>
                    <a:pt x="115696" y="65842"/>
                    <a:pt x="115225" y="65842"/>
                  </a:cubicBezTo>
                  <a:lnTo>
                    <a:pt x="115131" y="65842"/>
                  </a:lnTo>
                  <a:lnTo>
                    <a:pt x="115131" y="241828"/>
                  </a:lnTo>
                  <a:lnTo>
                    <a:pt x="71517" y="241828"/>
                  </a:lnTo>
                  <a:lnTo>
                    <a:pt x="71517" y="57658"/>
                  </a:lnTo>
                  <a:lnTo>
                    <a:pt x="71517" y="48911"/>
                  </a:lnTo>
                  <a:cubicBezTo>
                    <a:pt x="71517" y="28688"/>
                    <a:pt x="83480" y="11381"/>
                    <a:pt x="100436" y="4044"/>
                  </a:cubicBezTo>
                  <a:cubicBezTo>
                    <a:pt x="106088" y="1505"/>
                    <a:pt x="112211" y="94"/>
                    <a:pt x="118711" y="94"/>
                  </a:cubicBezTo>
                  <a:lnTo>
                    <a:pt x="279132" y="94"/>
                  </a:lnTo>
                  <a:close/>
                </a:path>
              </a:pathLst>
            </a:custGeom>
            <a:solidFill>
              <a:srgbClr val="005E04"/>
            </a:solidFill>
            <a:ln>
              <a:noFill/>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等线" panose="02010600030101010101"/>
                <a:ea typeface="方正黑体简体"/>
                <a:cs typeface="+mn-cs"/>
              </a:endParaRPr>
            </a:p>
          </p:txBody>
        </p:sp>
        <p:sp>
          <p:nvSpPr>
            <p:cNvPr id="7" name="PA-ïṩļïdé"/>
            <p:cNvSpPr/>
            <p:nvPr>
              <p:custDataLst>
                <p:tags r:id="rId3"/>
              </p:custDataLst>
            </p:nvPr>
          </p:nvSpPr>
          <p:spPr>
            <a:xfrm flipH="1">
              <a:off x="8378587" y="3314485"/>
              <a:ext cx="3023977" cy="507831"/>
            </a:xfrm>
            <a:prstGeom prst="rect">
              <a:avLst/>
            </a:prstGeom>
          </p:spPr>
          <p:txBody>
            <a:bodyPr wrap="square" lIns="91440" tIns="45720" rIns="91440" bIns="45720"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2019</a:t>
              </a:r>
              <a:endParaRPr kumimoji="0" lang="zh-CN" altLang="en-US" sz="2400" b="1" i="0" u="none" strike="noStrike" kern="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p:txBody>
        </p:sp>
      </p:grpSp>
      <p:grpSp>
        <p:nvGrpSpPr>
          <p:cNvPr id="8" name="组合 7"/>
          <p:cNvGrpSpPr/>
          <p:nvPr/>
        </p:nvGrpSpPr>
        <p:grpSpPr>
          <a:xfrm>
            <a:off x="671514" y="2017152"/>
            <a:ext cx="3279774" cy="2197100"/>
            <a:chOff x="671514" y="2017152"/>
            <a:chExt cx="3279774" cy="2197100"/>
          </a:xfrm>
        </p:grpSpPr>
        <p:sp>
          <p:nvSpPr>
            <p:cNvPr id="9" name="PA-îs1íḍè"/>
            <p:cNvSpPr/>
            <p:nvPr>
              <p:custDataLst>
                <p:tags r:id="rId4"/>
              </p:custDataLst>
            </p:nvPr>
          </p:nvSpPr>
          <p:spPr>
            <a:xfrm>
              <a:off x="671514" y="2017152"/>
              <a:ext cx="3279774" cy="2197100"/>
            </a:xfrm>
            <a:prstGeom prst="rect">
              <a:avLst/>
            </a:prstGeom>
            <a:solidFill>
              <a:schemeClr val="bg1">
                <a:lumMod val="85000"/>
              </a:schemeClr>
            </a:solidFill>
            <a:ln w="12700" cap="flat" cmpd="sng" algn="ctr">
              <a:noFill/>
              <a:prstDash val="solid"/>
              <a:miter lim="800000"/>
            </a:ln>
            <a:effectLst/>
          </p:spPr>
          <p:txBody>
            <a:bodyPr wrap="square" lIns="91440" tIns="45720" rIns="91440" bIns="4572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a:ea typeface="等线" panose="02010600030101010101" pitchFamily="2" charset="-122"/>
                <a:cs typeface="+mn-cs"/>
              </a:endParaRPr>
            </a:p>
          </p:txBody>
        </p:sp>
        <p:sp>
          <p:nvSpPr>
            <p:cNvPr id="28" name="PA-îsļíḓe"/>
            <p:cNvSpPr/>
            <p:nvPr>
              <p:custDataLst>
                <p:tags r:id="rId5"/>
              </p:custDataLst>
            </p:nvPr>
          </p:nvSpPr>
          <p:spPr bwMode="auto">
            <a:xfrm>
              <a:off x="1935262" y="2429295"/>
              <a:ext cx="752279" cy="692138"/>
            </a:xfrm>
            <a:custGeom>
              <a:avLst/>
              <a:gdLst>
                <a:gd name="T0" fmla="*/ 2508 w 2713"/>
                <a:gd name="T1" fmla="*/ 0 h 2500"/>
                <a:gd name="T2" fmla="*/ 206 w 2713"/>
                <a:gd name="T3" fmla="*/ 0 h 2500"/>
                <a:gd name="T4" fmla="*/ 0 w 2713"/>
                <a:gd name="T5" fmla="*/ 205 h 2500"/>
                <a:gd name="T6" fmla="*/ 0 w 2713"/>
                <a:gd name="T7" fmla="*/ 211 h 2500"/>
                <a:gd name="T8" fmla="*/ 0 w 2713"/>
                <a:gd name="T9" fmla="*/ 1628 h 2500"/>
                <a:gd name="T10" fmla="*/ 0 w 2713"/>
                <a:gd name="T11" fmla="*/ 1834 h 2500"/>
                <a:gd name="T12" fmla="*/ 206 w 2713"/>
                <a:gd name="T13" fmla="*/ 2040 h 2500"/>
                <a:gd name="T14" fmla="*/ 1028 w 2713"/>
                <a:gd name="T15" fmla="*/ 2040 h 2500"/>
                <a:gd name="T16" fmla="*/ 913 w 2713"/>
                <a:gd name="T17" fmla="*/ 2366 h 2500"/>
                <a:gd name="T18" fmla="*/ 633 w 2713"/>
                <a:gd name="T19" fmla="*/ 2366 h 2500"/>
                <a:gd name="T20" fmla="*/ 567 w 2713"/>
                <a:gd name="T21" fmla="*/ 2433 h 2500"/>
                <a:gd name="T22" fmla="*/ 633 w 2713"/>
                <a:gd name="T23" fmla="*/ 2500 h 2500"/>
                <a:gd name="T24" fmla="*/ 960 w 2713"/>
                <a:gd name="T25" fmla="*/ 2500 h 2500"/>
                <a:gd name="T26" fmla="*/ 1753 w 2713"/>
                <a:gd name="T27" fmla="*/ 2500 h 2500"/>
                <a:gd name="T28" fmla="*/ 2080 w 2713"/>
                <a:gd name="T29" fmla="*/ 2500 h 2500"/>
                <a:gd name="T30" fmla="*/ 2147 w 2713"/>
                <a:gd name="T31" fmla="*/ 2433 h 2500"/>
                <a:gd name="T32" fmla="*/ 2080 w 2713"/>
                <a:gd name="T33" fmla="*/ 2366 h 2500"/>
                <a:gd name="T34" fmla="*/ 1801 w 2713"/>
                <a:gd name="T35" fmla="*/ 2366 h 2500"/>
                <a:gd name="T36" fmla="*/ 1686 w 2713"/>
                <a:gd name="T37" fmla="*/ 2040 h 2500"/>
                <a:gd name="T38" fmla="*/ 2508 w 2713"/>
                <a:gd name="T39" fmla="*/ 2040 h 2500"/>
                <a:gd name="T40" fmla="*/ 2713 w 2713"/>
                <a:gd name="T41" fmla="*/ 1834 h 2500"/>
                <a:gd name="T42" fmla="*/ 2713 w 2713"/>
                <a:gd name="T43" fmla="*/ 1628 h 2500"/>
                <a:gd name="T44" fmla="*/ 2713 w 2713"/>
                <a:gd name="T45" fmla="*/ 211 h 2500"/>
                <a:gd name="T46" fmla="*/ 2713 w 2713"/>
                <a:gd name="T47" fmla="*/ 205 h 2500"/>
                <a:gd name="T48" fmla="*/ 2508 w 2713"/>
                <a:gd name="T49" fmla="*/ 0 h 2500"/>
                <a:gd name="T50" fmla="*/ 2508 w 2713"/>
                <a:gd name="T51" fmla="*/ 1906 h 2500"/>
                <a:gd name="T52" fmla="*/ 1592 w 2713"/>
                <a:gd name="T53" fmla="*/ 1906 h 2500"/>
                <a:gd name="T54" fmla="*/ 1122 w 2713"/>
                <a:gd name="T55" fmla="*/ 1906 h 2500"/>
                <a:gd name="T56" fmla="*/ 206 w 2713"/>
                <a:gd name="T57" fmla="*/ 1906 h 2500"/>
                <a:gd name="T58" fmla="*/ 133 w 2713"/>
                <a:gd name="T59" fmla="*/ 1834 h 2500"/>
                <a:gd name="T60" fmla="*/ 133 w 2713"/>
                <a:gd name="T61" fmla="*/ 1695 h 2500"/>
                <a:gd name="T62" fmla="*/ 2580 w 2713"/>
                <a:gd name="T63" fmla="*/ 1695 h 2500"/>
                <a:gd name="T64" fmla="*/ 2580 w 2713"/>
                <a:gd name="T65" fmla="*/ 1834 h 2500"/>
                <a:gd name="T66" fmla="*/ 2508 w 2713"/>
                <a:gd name="T67" fmla="*/ 1906 h 2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13" h="2500">
                  <a:moveTo>
                    <a:pt x="2508" y="0"/>
                  </a:moveTo>
                  <a:lnTo>
                    <a:pt x="206" y="0"/>
                  </a:lnTo>
                  <a:cubicBezTo>
                    <a:pt x="92" y="0"/>
                    <a:pt x="0" y="92"/>
                    <a:pt x="0" y="205"/>
                  </a:cubicBezTo>
                  <a:lnTo>
                    <a:pt x="0" y="211"/>
                  </a:lnTo>
                  <a:lnTo>
                    <a:pt x="0" y="1628"/>
                  </a:lnTo>
                  <a:lnTo>
                    <a:pt x="0" y="1834"/>
                  </a:lnTo>
                  <a:cubicBezTo>
                    <a:pt x="0" y="1948"/>
                    <a:pt x="92" y="2040"/>
                    <a:pt x="206" y="2040"/>
                  </a:cubicBezTo>
                  <a:lnTo>
                    <a:pt x="1028" y="2040"/>
                  </a:lnTo>
                  <a:lnTo>
                    <a:pt x="913" y="2366"/>
                  </a:lnTo>
                  <a:lnTo>
                    <a:pt x="633" y="2366"/>
                  </a:lnTo>
                  <a:cubicBezTo>
                    <a:pt x="597" y="2366"/>
                    <a:pt x="567" y="2396"/>
                    <a:pt x="567" y="2433"/>
                  </a:cubicBezTo>
                  <a:cubicBezTo>
                    <a:pt x="567" y="2470"/>
                    <a:pt x="597" y="2500"/>
                    <a:pt x="633" y="2500"/>
                  </a:cubicBezTo>
                  <a:lnTo>
                    <a:pt x="960" y="2500"/>
                  </a:lnTo>
                  <a:lnTo>
                    <a:pt x="1753" y="2500"/>
                  </a:lnTo>
                  <a:lnTo>
                    <a:pt x="2080" y="2500"/>
                  </a:lnTo>
                  <a:cubicBezTo>
                    <a:pt x="2117" y="2500"/>
                    <a:pt x="2147" y="2470"/>
                    <a:pt x="2147" y="2433"/>
                  </a:cubicBezTo>
                  <a:cubicBezTo>
                    <a:pt x="2147" y="2396"/>
                    <a:pt x="2117" y="2366"/>
                    <a:pt x="2080" y="2366"/>
                  </a:cubicBezTo>
                  <a:lnTo>
                    <a:pt x="1801" y="2366"/>
                  </a:lnTo>
                  <a:lnTo>
                    <a:pt x="1686" y="2040"/>
                  </a:lnTo>
                  <a:lnTo>
                    <a:pt x="2508" y="2040"/>
                  </a:lnTo>
                  <a:cubicBezTo>
                    <a:pt x="2621" y="2040"/>
                    <a:pt x="2713" y="1948"/>
                    <a:pt x="2713" y="1834"/>
                  </a:cubicBezTo>
                  <a:lnTo>
                    <a:pt x="2713" y="1628"/>
                  </a:lnTo>
                  <a:lnTo>
                    <a:pt x="2713" y="211"/>
                  </a:lnTo>
                  <a:lnTo>
                    <a:pt x="2713" y="205"/>
                  </a:lnTo>
                  <a:cubicBezTo>
                    <a:pt x="2713" y="92"/>
                    <a:pt x="2621" y="0"/>
                    <a:pt x="2508" y="0"/>
                  </a:cubicBezTo>
                  <a:close/>
                  <a:moveTo>
                    <a:pt x="2508" y="1906"/>
                  </a:moveTo>
                  <a:lnTo>
                    <a:pt x="1592" y="1906"/>
                  </a:lnTo>
                  <a:lnTo>
                    <a:pt x="1122" y="1906"/>
                  </a:lnTo>
                  <a:lnTo>
                    <a:pt x="206" y="1906"/>
                  </a:lnTo>
                  <a:cubicBezTo>
                    <a:pt x="166" y="1906"/>
                    <a:pt x="133" y="1874"/>
                    <a:pt x="133" y="1834"/>
                  </a:cubicBezTo>
                  <a:lnTo>
                    <a:pt x="133" y="1695"/>
                  </a:lnTo>
                  <a:lnTo>
                    <a:pt x="2580" y="1695"/>
                  </a:lnTo>
                  <a:lnTo>
                    <a:pt x="2580" y="1834"/>
                  </a:lnTo>
                  <a:cubicBezTo>
                    <a:pt x="2580" y="1874"/>
                    <a:pt x="2548" y="1906"/>
                    <a:pt x="2508" y="1906"/>
                  </a:cubicBezTo>
                  <a:close/>
                </a:path>
              </a:pathLst>
            </a:custGeom>
            <a:solidFill>
              <a:srgbClr val="005E04"/>
            </a:solidFill>
            <a:ln>
              <a:noFill/>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等线" panose="02010600030101010101"/>
                <a:ea typeface="方正黑体简体"/>
                <a:cs typeface="+mn-cs"/>
              </a:endParaRPr>
            </a:p>
          </p:txBody>
        </p:sp>
        <p:sp>
          <p:nvSpPr>
            <p:cNvPr id="29" name="PA-íṩľiḋe"/>
            <p:cNvSpPr/>
            <p:nvPr>
              <p:custDataLst>
                <p:tags r:id="rId6"/>
              </p:custDataLst>
            </p:nvPr>
          </p:nvSpPr>
          <p:spPr>
            <a:xfrm flipH="1">
              <a:off x="802748" y="3294279"/>
              <a:ext cx="3023977" cy="507831"/>
            </a:xfrm>
            <a:prstGeom prst="rect">
              <a:avLst/>
            </a:prstGeom>
          </p:spPr>
          <p:txBody>
            <a:bodyPr wrap="square" lIns="91440" tIns="45720" rIns="91440" bIns="45720"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rPr>
                <a:t>2017</a:t>
              </a:r>
              <a:endParaRPr kumimoji="0" lang="zh-CN" altLang="en-US" sz="2400" b="1" i="0" u="none" strike="noStrike" kern="0" cap="none" spc="0" normalizeH="0" baseline="0" noProof="0" dirty="0">
                <a:ln>
                  <a:noFill/>
                </a:ln>
                <a:solidFill>
                  <a:prstClr val="black">
                    <a:lumMod val="75000"/>
                    <a:lumOff val="25000"/>
                  </a:prstClr>
                </a:solidFill>
                <a:effectLst/>
                <a:uLnTx/>
                <a:uFillTx/>
                <a:latin typeface="Calibri" panose="020F0502020204030204"/>
                <a:ea typeface="等线" panose="02010600030101010101" pitchFamily="2" charset="-122"/>
                <a:cs typeface="+mn-cs"/>
              </a:endParaRPr>
            </a:p>
          </p:txBody>
        </p:sp>
      </p:grpSp>
      <p:grpSp>
        <p:nvGrpSpPr>
          <p:cNvPr id="10" name="组合 9"/>
          <p:cNvGrpSpPr/>
          <p:nvPr/>
        </p:nvGrpSpPr>
        <p:grpSpPr>
          <a:xfrm>
            <a:off x="3951288" y="1767708"/>
            <a:ext cx="4289426" cy="2695988"/>
            <a:chOff x="3951288" y="1767708"/>
            <a:chExt cx="4289426" cy="2695988"/>
          </a:xfrm>
        </p:grpSpPr>
        <p:sp>
          <p:nvSpPr>
            <p:cNvPr id="11" name="PA-íṥḷïḑé"/>
            <p:cNvSpPr/>
            <p:nvPr>
              <p:custDataLst>
                <p:tags r:id="rId7"/>
              </p:custDataLst>
            </p:nvPr>
          </p:nvSpPr>
          <p:spPr>
            <a:xfrm>
              <a:off x="3951288" y="1767708"/>
              <a:ext cx="4289426" cy="2695988"/>
            </a:xfrm>
            <a:prstGeom prst="rect">
              <a:avLst/>
            </a:prstGeom>
            <a:solidFill>
              <a:srgbClr val="A9EE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方正黑体简体"/>
                <a:cs typeface="+mn-cs"/>
              </a:endParaRPr>
            </a:p>
          </p:txBody>
        </p:sp>
        <p:grpSp>
          <p:nvGrpSpPr>
            <p:cNvPr id="12" name="PA-组合 23"/>
            <p:cNvGrpSpPr/>
            <p:nvPr>
              <p:custDataLst>
                <p:tags r:id="rId8"/>
              </p:custDataLst>
            </p:nvPr>
          </p:nvGrpSpPr>
          <p:grpSpPr>
            <a:xfrm>
              <a:off x="4240691" y="2375723"/>
              <a:ext cx="3710621" cy="1479959"/>
              <a:chOff x="4240691" y="2276212"/>
              <a:chExt cx="3710621" cy="1479959"/>
            </a:xfrm>
          </p:grpSpPr>
          <p:sp>
            <p:nvSpPr>
              <p:cNvPr id="13" name="PA-iŝlide"/>
              <p:cNvSpPr/>
              <p:nvPr>
                <p:custDataLst>
                  <p:tags r:id="rId9"/>
                </p:custDataLst>
              </p:nvPr>
            </p:nvSpPr>
            <p:spPr bwMode="auto">
              <a:xfrm>
                <a:off x="5708269" y="2276212"/>
                <a:ext cx="775464" cy="788278"/>
              </a:xfrm>
              <a:custGeom>
                <a:avLst/>
                <a:gdLst>
                  <a:gd name="connsiteX0" fmla="*/ 24879 w 541917"/>
                  <a:gd name="connsiteY0" fmla="*/ 387059 h 550871"/>
                  <a:gd name="connsiteX1" fmla="*/ 518330 w 541917"/>
                  <a:gd name="connsiteY1" fmla="*/ 387059 h 550871"/>
                  <a:gd name="connsiteX2" fmla="*/ 536414 w 541917"/>
                  <a:gd name="connsiteY2" fmla="*/ 396088 h 550871"/>
                  <a:gd name="connsiteX3" fmla="*/ 541581 w 541917"/>
                  <a:gd name="connsiteY3" fmla="*/ 415436 h 550871"/>
                  <a:gd name="connsiteX4" fmla="*/ 522205 w 541917"/>
                  <a:gd name="connsiteY4" fmla="*/ 550871 h 550871"/>
                  <a:gd name="connsiteX5" fmla="*/ 19712 w 541917"/>
                  <a:gd name="connsiteY5" fmla="*/ 550871 h 550871"/>
                  <a:gd name="connsiteX6" fmla="*/ 336 w 541917"/>
                  <a:gd name="connsiteY6" fmla="*/ 415436 h 550871"/>
                  <a:gd name="connsiteX7" fmla="*/ 5503 w 541917"/>
                  <a:gd name="connsiteY7" fmla="*/ 396088 h 550871"/>
                  <a:gd name="connsiteX8" fmla="*/ 24879 w 541917"/>
                  <a:gd name="connsiteY8" fmla="*/ 387059 h 550871"/>
                  <a:gd name="connsiteX9" fmla="*/ 292206 w 541917"/>
                  <a:gd name="connsiteY9" fmla="*/ 330316 h 550871"/>
                  <a:gd name="connsiteX10" fmla="*/ 417595 w 541917"/>
                  <a:gd name="connsiteY10" fmla="*/ 330316 h 550871"/>
                  <a:gd name="connsiteX11" fmla="*/ 426644 w 541917"/>
                  <a:gd name="connsiteY11" fmla="*/ 341907 h 550871"/>
                  <a:gd name="connsiteX12" fmla="*/ 424058 w 541917"/>
                  <a:gd name="connsiteY12" fmla="*/ 359937 h 550871"/>
                  <a:gd name="connsiteX13" fmla="*/ 411132 w 541917"/>
                  <a:gd name="connsiteY13" fmla="*/ 371528 h 550871"/>
                  <a:gd name="connsiteX14" fmla="*/ 267645 w 541917"/>
                  <a:gd name="connsiteY14" fmla="*/ 371528 h 550871"/>
                  <a:gd name="connsiteX15" fmla="*/ 267645 w 541917"/>
                  <a:gd name="connsiteY15" fmla="*/ 361225 h 550871"/>
                  <a:gd name="connsiteX16" fmla="*/ 268938 w 541917"/>
                  <a:gd name="connsiteY16" fmla="*/ 359937 h 550871"/>
                  <a:gd name="connsiteX17" fmla="*/ 292206 w 541917"/>
                  <a:gd name="connsiteY17" fmla="*/ 330316 h 550871"/>
                  <a:gd name="connsiteX18" fmla="*/ 274065 w 541917"/>
                  <a:gd name="connsiteY18" fmla="*/ 245200 h 550871"/>
                  <a:gd name="connsiteX19" fmla="*/ 429145 w 541917"/>
                  <a:gd name="connsiteY19" fmla="*/ 245200 h 550871"/>
                  <a:gd name="connsiteX20" fmla="*/ 439484 w 541917"/>
                  <a:gd name="connsiteY20" fmla="*/ 259348 h 550871"/>
                  <a:gd name="connsiteX21" fmla="*/ 436899 w 541917"/>
                  <a:gd name="connsiteY21" fmla="*/ 279927 h 550871"/>
                  <a:gd name="connsiteX22" fmla="*/ 422684 w 541917"/>
                  <a:gd name="connsiteY22" fmla="*/ 294074 h 550871"/>
                  <a:gd name="connsiteX23" fmla="*/ 289573 w 541917"/>
                  <a:gd name="connsiteY23" fmla="*/ 294074 h 550871"/>
                  <a:gd name="connsiteX24" fmla="*/ 281819 w 541917"/>
                  <a:gd name="connsiteY24" fmla="*/ 283785 h 550871"/>
                  <a:gd name="connsiteX25" fmla="*/ 274065 w 541917"/>
                  <a:gd name="connsiteY25" fmla="*/ 245200 h 550871"/>
                  <a:gd name="connsiteX26" fmla="*/ 205692 w 541917"/>
                  <a:gd name="connsiteY26" fmla="*/ 219313 h 550871"/>
                  <a:gd name="connsiteX27" fmla="*/ 267629 w 541917"/>
                  <a:gd name="connsiteY27" fmla="*/ 298025 h 550871"/>
                  <a:gd name="connsiteX28" fmla="*/ 270210 w 541917"/>
                  <a:gd name="connsiteY28" fmla="*/ 296735 h 550871"/>
                  <a:gd name="connsiteX29" fmla="*/ 279242 w 541917"/>
                  <a:gd name="connsiteY29" fmla="*/ 318671 h 550871"/>
                  <a:gd name="connsiteX30" fmla="*/ 262468 w 541917"/>
                  <a:gd name="connsiteY30" fmla="*/ 345768 h 550871"/>
                  <a:gd name="connsiteX31" fmla="*/ 259887 w 541917"/>
                  <a:gd name="connsiteY31" fmla="*/ 344478 h 550871"/>
                  <a:gd name="connsiteX32" fmla="*/ 243112 w 541917"/>
                  <a:gd name="connsiteY32" fmla="*/ 370285 h 550871"/>
                  <a:gd name="connsiteX33" fmla="*/ 187627 w 541917"/>
                  <a:gd name="connsiteY33" fmla="*/ 370285 h 550871"/>
                  <a:gd name="connsiteX34" fmla="*/ 168272 w 541917"/>
                  <a:gd name="connsiteY34" fmla="*/ 345768 h 550871"/>
                  <a:gd name="connsiteX35" fmla="*/ 165691 w 541917"/>
                  <a:gd name="connsiteY35" fmla="*/ 345768 h 550871"/>
                  <a:gd name="connsiteX36" fmla="*/ 146336 w 541917"/>
                  <a:gd name="connsiteY36" fmla="*/ 318671 h 550871"/>
                  <a:gd name="connsiteX37" fmla="*/ 152787 w 541917"/>
                  <a:gd name="connsiteY37" fmla="*/ 296735 h 550871"/>
                  <a:gd name="connsiteX38" fmla="*/ 154078 w 541917"/>
                  <a:gd name="connsiteY38" fmla="*/ 296735 h 550871"/>
                  <a:gd name="connsiteX39" fmla="*/ 205692 w 541917"/>
                  <a:gd name="connsiteY39" fmla="*/ 219313 h 550871"/>
                  <a:gd name="connsiteX40" fmla="*/ 76563 w 541917"/>
                  <a:gd name="connsiteY40" fmla="*/ 122600 h 550871"/>
                  <a:gd name="connsiteX41" fmla="*/ 464111 w 541917"/>
                  <a:gd name="connsiteY41" fmla="*/ 122600 h 550871"/>
                  <a:gd name="connsiteX42" fmla="*/ 536453 w 541917"/>
                  <a:gd name="connsiteY42" fmla="*/ 194836 h 550871"/>
                  <a:gd name="connsiteX43" fmla="*/ 513200 w 541917"/>
                  <a:gd name="connsiteY43" fmla="*/ 362527 h 550871"/>
                  <a:gd name="connsiteX44" fmla="*/ 479613 w 541917"/>
                  <a:gd name="connsiteY44" fmla="*/ 362527 h 550871"/>
                  <a:gd name="connsiteX45" fmla="*/ 501574 w 541917"/>
                  <a:gd name="connsiteY45" fmla="*/ 194836 h 550871"/>
                  <a:gd name="connsiteX46" fmla="*/ 464111 w 541917"/>
                  <a:gd name="connsiteY46" fmla="*/ 157428 h 550871"/>
                  <a:gd name="connsiteX47" fmla="*/ 76563 w 541917"/>
                  <a:gd name="connsiteY47" fmla="*/ 157428 h 550871"/>
                  <a:gd name="connsiteX48" fmla="*/ 39100 w 541917"/>
                  <a:gd name="connsiteY48" fmla="*/ 194836 h 550871"/>
                  <a:gd name="connsiteX49" fmla="*/ 63645 w 541917"/>
                  <a:gd name="connsiteY49" fmla="*/ 365107 h 550871"/>
                  <a:gd name="connsiteX50" fmla="*/ 30057 w 541917"/>
                  <a:gd name="connsiteY50" fmla="*/ 365107 h 550871"/>
                  <a:gd name="connsiteX51" fmla="*/ 4221 w 541917"/>
                  <a:gd name="connsiteY51" fmla="*/ 194836 h 550871"/>
                  <a:gd name="connsiteX52" fmla="*/ 76563 w 541917"/>
                  <a:gd name="connsiteY52" fmla="*/ 122600 h 550871"/>
                  <a:gd name="connsiteX53" fmla="*/ 89318 w 541917"/>
                  <a:gd name="connsiteY53" fmla="*/ 57986 h 550871"/>
                  <a:gd name="connsiteX54" fmla="*/ 436859 w 541917"/>
                  <a:gd name="connsiteY54" fmla="*/ 57986 h 550871"/>
                  <a:gd name="connsiteX55" fmla="*/ 444611 w 541917"/>
                  <a:gd name="connsiteY55" fmla="*/ 61864 h 550871"/>
                  <a:gd name="connsiteX56" fmla="*/ 445903 w 541917"/>
                  <a:gd name="connsiteY56" fmla="*/ 69619 h 550871"/>
                  <a:gd name="connsiteX57" fmla="*/ 440735 w 541917"/>
                  <a:gd name="connsiteY57" fmla="*/ 95470 h 550871"/>
                  <a:gd name="connsiteX58" fmla="*/ 86734 w 541917"/>
                  <a:gd name="connsiteY58" fmla="*/ 95470 h 550871"/>
                  <a:gd name="connsiteX59" fmla="*/ 80274 w 541917"/>
                  <a:gd name="connsiteY59" fmla="*/ 69619 h 550871"/>
                  <a:gd name="connsiteX60" fmla="*/ 81566 w 541917"/>
                  <a:gd name="connsiteY60" fmla="*/ 61864 h 550871"/>
                  <a:gd name="connsiteX61" fmla="*/ 89318 w 541917"/>
                  <a:gd name="connsiteY61" fmla="*/ 57986 h 550871"/>
                  <a:gd name="connsiteX62" fmla="*/ 125555 w 541917"/>
                  <a:gd name="connsiteY62" fmla="*/ 0 h 550871"/>
                  <a:gd name="connsiteX63" fmla="*/ 401914 w 541917"/>
                  <a:gd name="connsiteY63" fmla="*/ 0 h 550871"/>
                  <a:gd name="connsiteX64" fmla="*/ 408371 w 541917"/>
                  <a:gd name="connsiteY64" fmla="*/ 3878 h 550871"/>
                  <a:gd name="connsiteX65" fmla="*/ 409663 w 541917"/>
                  <a:gd name="connsiteY65" fmla="*/ 10341 h 550871"/>
                  <a:gd name="connsiteX66" fmla="*/ 405789 w 541917"/>
                  <a:gd name="connsiteY66" fmla="*/ 37484 h 550871"/>
                  <a:gd name="connsiteX67" fmla="*/ 121681 w 541917"/>
                  <a:gd name="connsiteY67" fmla="*/ 37484 h 550871"/>
                  <a:gd name="connsiteX68" fmla="*/ 116516 w 541917"/>
                  <a:gd name="connsiteY68" fmla="*/ 10341 h 550871"/>
                  <a:gd name="connsiteX69" fmla="*/ 117807 w 541917"/>
                  <a:gd name="connsiteY69" fmla="*/ 3878 h 550871"/>
                  <a:gd name="connsiteX70" fmla="*/ 125555 w 541917"/>
                  <a:gd name="connsiteY70" fmla="*/ 0 h 550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541917" h="550871">
                    <a:moveTo>
                      <a:pt x="24879" y="387059"/>
                    </a:moveTo>
                    <a:lnTo>
                      <a:pt x="518330" y="387059"/>
                    </a:lnTo>
                    <a:cubicBezTo>
                      <a:pt x="524789" y="387059"/>
                      <a:pt x="531247" y="390929"/>
                      <a:pt x="536414" y="396088"/>
                    </a:cubicBezTo>
                    <a:cubicBezTo>
                      <a:pt x="540290" y="401248"/>
                      <a:pt x="542873" y="407697"/>
                      <a:pt x="541581" y="415436"/>
                    </a:cubicBezTo>
                    <a:lnTo>
                      <a:pt x="522205" y="550871"/>
                    </a:lnTo>
                    <a:lnTo>
                      <a:pt x="19712" y="550871"/>
                    </a:lnTo>
                    <a:lnTo>
                      <a:pt x="336" y="415436"/>
                    </a:lnTo>
                    <a:cubicBezTo>
                      <a:pt x="-956" y="407697"/>
                      <a:pt x="1627" y="401248"/>
                      <a:pt x="5503" y="396088"/>
                    </a:cubicBezTo>
                    <a:cubicBezTo>
                      <a:pt x="10670" y="390929"/>
                      <a:pt x="17128" y="387059"/>
                      <a:pt x="24879" y="387059"/>
                    </a:cubicBezTo>
                    <a:close/>
                    <a:moveTo>
                      <a:pt x="292206" y="330316"/>
                    </a:moveTo>
                    <a:lnTo>
                      <a:pt x="417595" y="330316"/>
                    </a:lnTo>
                    <a:cubicBezTo>
                      <a:pt x="424058" y="330316"/>
                      <a:pt x="427936" y="335468"/>
                      <a:pt x="426644" y="341907"/>
                    </a:cubicBezTo>
                    <a:lnTo>
                      <a:pt x="424058" y="359937"/>
                    </a:lnTo>
                    <a:cubicBezTo>
                      <a:pt x="422766" y="366377"/>
                      <a:pt x="417595" y="371528"/>
                      <a:pt x="411132" y="371528"/>
                    </a:cubicBezTo>
                    <a:lnTo>
                      <a:pt x="267645" y="371528"/>
                    </a:lnTo>
                    <a:lnTo>
                      <a:pt x="267645" y="361225"/>
                    </a:lnTo>
                    <a:cubicBezTo>
                      <a:pt x="267645" y="359937"/>
                      <a:pt x="268938" y="359937"/>
                      <a:pt x="268938" y="359937"/>
                    </a:cubicBezTo>
                    <a:cubicBezTo>
                      <a:pt x="279279" y="356074"/>
                      <a:pt x="288328" y="343195"/>
                      <a:pt x="292206" y="330316"/>
                    </a:cubicBezTo>
                    <a:close/>
                    <a:moveTo>
                      <a:pt x="274065" y="245200"/>
                    </a:moveTo>
                    <a:lnTo>
                      <a:pt x="429145" y="245200"/>
                    </a:lnTo>
                    <a:cubicBezTo>
                      <a:pt x="436899" y="245200"/>
                      <a:pt x="440776" y="251631"/>
                      <a:pt x="439484" y="259348"/>
                    </a:cubicBezTo>
                    <a:lnTo>
                      <a:pt x="436899" y="279927"/>
                    </a:lnTo>
                    <a:cubicBezTo>
                      <a:pt x="435607" y="287643"/>
                      <a:pt x="429145" y="292788"/>
                      <a:pt x="422684" y="294074"/>
                    </a:cubicBezTo>
                    <a:lnTo>
                      <a:pt x="289573" y="294074"/>
                    </a:lnTo>
                    <a:cubicBezTo>
                      <a:pt x="286989" y="288930"/>
                      <a:pt x="285696" y="286357"/>
                      <a:pt x="281819" y="283785"/>
                    </a:cubicBezTo>
                    <a:cubicBezTo>
                      <a:pt x="280527" y="268351"/>
                      <a:pt x="277942" y="255490"/>
                      <a:pt x="274065" y="245200"/>
                    </a:cubicBezTo>
                    <a:close/>
                    <a:moveTo>
                      <a:pt x="205692" y="219313"/>
                    </a:moveTo>
                    <a:cubicBezTo>
                      <a:pt x="257306" y="219313"/>
                      <a:pt x="266339" y="264476"/>
                      <a:pt x="267629" y="298025"/>
                    </a:cubicBezTo>
                    <a:cubicBezTo>
                      <a:pt x="267629" y="296735"/>
                      <a:pt x="268919" y="296735"/>
                      <a:pt x="270210" y="296735"/>
                    </a:cubicBezTo>
                    <a:cubicBezTo>
                      <a:pt x="277952" y="296735"/>
                      <a:pt x="279242" y="307058"/>
                      <a:pt x="279242" y="318671"/>
                    </a:cubicBezTo>
                    <a:cubicBezTo>
                      <a:pt x="277952" y="330284"/>
                      <a:pt x="270210" y="345768"/>
                      <a:pt x="262468" y="345768"/>
                    </a:cubicBezTo>
                    <a:cubicBezTo>
                      <a:pt x="261177" y="345768"/>
                      <a:pt x="259887" y="345768"/>
                      <a:pt x="259887" y="344478"/>
                    </a:cubicBezTo>
                    <a:cubicBezTo>
                      <a:pt x="254725" y="354801"/>
                      <a:pt x="249564" y="363833"/>
                      <a:pt x="243112" y="370285"/>
                    </a:cubicBezTo>
                    <a:lnTo>
                      <a:pt x="187627" y="370285"/>
                    </a:lnTo>
                    <a:cubicBezTo>
                      <a:pt x="179885" y="363833"/>
                      <a:pt x="173433" y="354801"/>
                      <a:pt x="168272" y="345768"/>
                    </a:cubicBezTo>
                    <a:cubicBezTo>
                      <a:pt x="166981" y="345768"/>
                      <a:pt x="166981" y="345768"/>
                      <a:pt x="165691" y="345768"/>
                    </a:cubicBezTo>
                    <a:cubicBezTo>
                      <a:pt x="157949" y="345768"/>
                      <a:pt x="147626" y="330284"/>
                      <a:pt x="146336" y="318671"/>
                    </a:cubicBezTo>
                    <a:cubicBezTo>
                      <a:pt x="145045" y="307058"/>
                      <a:pt x="145045" y="296735"/>
                      <a:pt x="152787" y="296735"/>
                    </a:cubicBezTo>
                    <a:cubicBezTo>
                      <a:pt x="152787" y="296735"/>
                      <a:pt x="154078" y="296735"/>
                      <a:pt x="154078" y="296735"/>
                    </a:cubicBezTo>
                    <a:cubicBezTo>
                      <a:pt x="151497" y="263185"/>
                      <a:pt x="157949" y="219313"/>
                      <a:pt x="205692" y="219313"/>
                    </a:cubicBezTo>
                    <a:close/>
                    <a:moveTo>
                      <a:pt x="76563" y="122600"/>
                    </a:moveTo>
                    <a:lnTo>
                      <a:pt x="464111" y="122600"/>
                    </a:lnTo>
                    <a:cubicBezTo>
                      <a:pt x="504158" y="122600"/>
                      <a:pt x="536453" y="154849"/>
                      <a:pt x="536453" y="194836"/>
                    </a:cubicBezTo>
                    <a:lnTo>
                      <a:pt x="513200" y="362527"/>
                    </a:lnTo>
                    <a:lnTo>
                      <a:pt x="479613" y="362527"/>
                    </a:lnTo>
                    <a:lnTo>
                      <a:pt x="501574" y="194836"/>
                    </a:lnTo>
                    <a:cubicBezTo>
                      <a:pt x="501574" y="174197"/>
                      <a:pt x="484780" y="157428"/>
                      <a:pt x="464111" y="157428"/>
                    </a:cubicBezTo>
                    <a:lnTo>
                      <a:pt x="76563" y="157428"/>
                    </a:lnTo>
                    <a:cubicBezTo>
                      <a:pt x="55894" y="157428"/>
                      <a:pt x="39100" y="174197"/>
                      <a:pt x="39100" y="194836"/>
                    </a:cubicBezTo>
                    <a:lnTo>
                      <a:pt x="63645" y="365107"/>
                    </a:lnTo>
                    <a:lnTo>
                      <a:pt x="30057" y="365107"/>
                    </a:lnTo>
                    <a:lnTo>
                      <a:pt x="4221" y="194836"/>
                    </a:lnTo>
                    <a:cubicBezTo>
                      <a:pt x="4221" y="154849"/>
                      <a:pt x="36516" y="122600"/>
                      <a:pt x="76563" y="122600"/>
                    </a:cubicBezTo>
                    <a:close/>
                    <a:moveTo>
                      <a:pt x="89318" y="57986"/>
                    </a:moveTo>
                    <a:lnTo>
                      <a:pt x="436859" y="57986"/>
                    </a:lnTo>
                    <a:cubicBezTo>
                      <a:pt x="440735" y="57986"/>
                      <a:pt x="443319" y="59279"/>
                      <a:pt x="444611" y="61864"/>
                    </a:cubicBezTo>
                    <a:cubicBezTo>
                      <a:pt x="445903" y="64449"/>
                      <a:pt x="447195" y="67034"/>
                      <a:pt x="445903" y="69619"/>
                    </a:cubicBezTo>
                    <a:lnTo>
                      <a:pt x="440735" y="95470"/>
                    </a:lnTo>
                    <a:lnTo>
                      <a:pt x="86734" y="95470"/>
                    </a:lnTo>
                    <a:lnTo>
                      <a:pt x="80274" y="69619"/>
                    </a:lnTo>
                    <a:cubicBezTo>
                      <a:pt x="78982" y="67034"/>
                      <a:pt x="80274" y="64449"/>
                      <a:pt x="81566" y="61864"/>
                    </a:cubicBezTo>
                    <a:cubicBezTo>
                      <a:pt x="84150" y="59279"/>
                      <a:pt x="86734" y="57986"/>
                      <a:pt x="89318" y="57986"/>
                    </a:cubicBezTo>
                    <a:close/>
                    <a:moveTo>
                      <a:pt x="125555" y="0"/>
                    </a:moveTo>
                    <a:lnTo>
                      <a:pt x="401914" y="0"/>
                    </a:lnTo>
                    <a:cubicBezTo>
                      <a:pt x="404497" y="0"/>
                      <a:pt x="407080" y="1293"/>
                      <a:pt x="408371" y="3878"/>
                    </a:cubicBezTo>
                    <a:cubicBezTo>
                      <a:pt x="409663" y="5170"/>
                      <a:pt x="410954" y="7756"/>
                      <a:pt x="409663" y="10341"/>
                    </a:cubicBezTo>
                    <a:lnTo>
                      <a:pt x="405789" y="37484"/>
                    </a:lnTo>
                    <a:lnTo>
                      <a:pt x="121681" y="37484"/>
                    </a:lnTo>
                    <a:lnTo>
                      <a:pt x="116516" y="10341"/>
                    </a:lnTo>
                    <a:cubicBezTo>
                      <a:pt x="115224" y="7756"/>
                      <a:pt x="116516" y="5170"/>
                      <a:pt x="117807" y="3878"/>
                    </a:cubicBezTo>
                    <a:cubicBezTo>
                      <a:pt x="120390" y="1293"/>
                      <a:pt x="122973" y="0"/>
                      <a:pt x="12555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white"/>
                  </a:solidFill>
                  <a:effectLst/>
                  <a:uLnTx/>
                  <a:uFillTx/>
                  <a:latin typeface="Calibri" panose="020F0502020204030204"/>
                  <a:ea typeface="方正黑体简体"/>
                  <a:cs typeface="+mn-cs"/>
                </a:endParaRPr>
              </a:p>
            </p:txBody>
          </p:sp>
          <p:sp>
            <p:nvSpPr>
              <p:cNvPr id="14" name="PA-ïṧľídê"/>
              <p:cNvSpPr/>
              <p:nvPr>
                <p:custDataLst>
                  <p:tags r:id="rId10"/>
                </p:custDataLst>
              </p:nvPr>
            </p:nvSpPr>
            <p:spPr>
              <a:xfrm flipH="1">
                <a:off x="4240691" y="3133029"/>
                <a:ext cx="3710621" cy="6231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Calibri" panose="020F0502020204030204"/>
                    <a:ea typeface="方正黑体简体"/>
                    <a:cs typeface="+mn-cs"/>
                  </a:rPr>
                  <a:t>2020</a:t>
                </a: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方正黑体简体"/>
                  <a:cs typeface="+mn-cs"/>
                </a:endParaRPr>
              </a:p>
            </p:txBody>
          </p:sp>
        </p:grpSp>
      </p:grpSp>
      <p:grpSp>
        <p:nvGrpSpPr>
          <p:cNvPr id="39" name="组合 38"/>
          <p:cNvGrpSpPr/>
          <p:nvPr/>
        </p:nvGrpSpPr>
        <p:grpSpPr>
          <a:xfrm>
            <a:off x="1770063" y="4393485"/>
            <a:ext cx="1298576" cy="848533"/>
            <a:chOff x="1770063" y="4393485"/>
            <a:chExt cx="1298576" cy="848533"/>
          </a:xfrm>
        </p:grpSpPr>
        <p:sp>
          <p:nvSpPr>
            <p:cNvPr id="15" name="PA-íṧļiḋè"/>
            <p:cNvSpPr/>
            <p:nvPr>
              <p:custDataLst>
                <p:tags r:id="rId11"/>
              </p:custDataLst>
            </p:nvPr>
          </p:nvSpPr>
          <p:spPr>
            <a:xfrm>
              <a:off x="1770063" y="4393485"/>
              <a:ext cx="1298576" cy="490322"/>
            </a:xfrm>
            <a:prstGeom prst="rect">
              <a:avLst/>
            </a:prstGeom>
          </p:spPr>
          <p:txBody>
            <a:bodyPr wrap="square" lIns="91440" tIns="45720" rIns="91440" bIns="45720"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schemeClr val="tx1"/>
                  </a:solidFill>
                  <a:effectLst/>
                  <a:uLnTx/>
                  <a:uFillTx/>
                  <a:latin typeface="等线" panose="02010600030101010101"/>
                  <a:ea typeface="等线" panose="02010600030101010101" pitchFamily="2" charset="-122"/>
                  <a:cs typeface="+mn-cs"/>
                </a:rPr>
                <a:t>1,600K</a:t>
              </a:r>
              <a:endParaRPr kumimoji="0" lang="en-US" altLang="zh-CN" sz="1800" b="1" i="0" u="none" strike="noStrike" kern="0" cap="none" spc="0" normalizeH="0" baseline="0" noProof="0" dirty="0">
                <a:ln>
                  <a:noFill/>
                </a:ln>
                <a:solidFill>
                  <a:schemeClr val="tx1"/>
                </a:solidFill>
                <a:effectLst/>
                <a:uLnTx/>
                <a:uFillTx/>
                <a:latin typeface="等线" panose="02010600030101010101"/>
                <a:ea typeface="等线" panose="02010600030101010101" pitchFamily="2" charset="-122"/>
                <a:cs typeface="+mn-cs"/>
              </a:endParaRPr>
            </a:p>
          </p:txBody>
        </p:sp>
        <p:sp>
          <p:nvSpPr>
            <p:cNvPr id="44" name="PA-ïşļïďè"/>
            <p:cNvSpPr/>
            <p:nvPr>
              <p:custDataLst>
                <p:tags r:id="rId12"/>
              </p:custDataLst>
            </p:nvPr>
          </p:nvSpPr>
          <p:spPr>
            <a:xfrm rot="5400000">
              <a:off x="2256064" y="4917035"/>
              <a:ext cx="326572" cy="323394"/>
            </a:xfrm>
            <a:prstGeom prst="chevron">
              <a:avLst/>
            </a:prstGeom>
            <a:solidFill>
              <a:srgbClr val="005E04"/>
            </a:solidFill>
            <a:ln w="12700" cap="flat" cmpd="sng" algn="ctr">
              <a:noFill/>
              <a:prstDash val="solid"/>
              <a:miter lim="800000"/>
            </a:ln>
            <a:effectLst/>
          </p:spPr>
          <p:txBody>
            <a:bodyPr wrap="square" lIns="91440" tIns="45720" rIns="91440" bIns="45720" rtlCol="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solidFill>
                <a:effectLst/>
                <a:uLnTx/>
                <a:uFillTx/>
                <a:latin typeface="等线" panose="02010600030101010101"/>
                <a:ea typeface="等线" panose="02010600030101010101" pitchFamily="2" charset="-122"/>
                <a:cs typeface="+mn-cs"/>
              </a:endParaRPr>
            </a:p>
          </p:txBody>
        </p:sp>
      </p:grpSp>
      <p:grpSp>
        <p:nvGrpSpPr>
          <p:cNvPr id="45" name="组合 44"/>
          <p:cNvGrpSpPr/>
          <p:nvPr/>
        </p:nvGrpSpPr>
        <p:grpSpPr>
          <a:xfrm>
            <a:off x="9123363" y="4393485"/>
            <a:ext cx="1298576" cy="848533"/>
            <a:chOff x="9123363" y="4393485"/>
            <a:chExt cx="1298576" cy="848533"/>
          </a:xfrm>
        </p:grpSpPr>
        <p:sp>
          <p:nvSpPr>
            <p:cNvPr id="46" name="PA-îŝļïḍe"/>
            <p:cNvSpPr/>
            <p:nvPr>
              <p:custDataLst>
                <p:tags r:id="rId13"/>
              </p:custDataLst>
            </p:nvPr>
          </p:nvSpPr>
          <p:spPr>
            <a:xfrm>
              <a:off x="9123363" y="4393485"/>
              <a:ext cx="1298576" cy="490322"/>
            </a:xfrm>
            <a:prstGeom prst="rect">
              <a:avLst/>
            </a:prstGeom>
          </p:spPr>
          <p:txBody>
            <a:bodyPr wrap="square" lIns="91440" tIns="45720" rIns="91440" bIns="45720"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schemeClr val="tx1"/>
                  </a:solidFill>
                  <a:effectLst/>
                  <a:uLnTx/>
                  <a:uFillTx/>
                  <a:latin typeface="等线" panose="02010600030101010101"/>
                  <a:ea typeface="等线" panose="02010600030101010101" pitchFamily="2" charset="-122"/>
                  <a:cs typeface="+mn-cs"/>
                </a:rPr>
                <a:t>3,600K</a:t>
              </a:r>
              <a:endParaRPr kumimoji="0" lang="en-US" altLang="zh-CN" sz="1800" b="1" i="0" u="none" strike="noStrike" kern="0" cap="none" spc="0" normalizeH="0" baseline="0" noProof="0" dirty="0">
                <a:ln>
                  <a:noFill/>
                </a:ln>
                <a:solidFill>
                  <a:schemeClr val="tx1"/>
                </a:solidFill>
                <a:effectLst/>
                <a:uLnTx/>
                <a:uFillTx/>
                <a:latin typeface="等线" panose="02010600030101010101"/>
                <a:ea typeface="等线" panose="02010600030101010101" pitchFamily="2" charset="-122"/>
                <a:cs typeface="+mn-cs"/>
              </a:endParaRPr>
            </a:p>
          </p:txBody>
        </p:sp>
        <p:sp>
          <p:nvSpPr>
            <p:cNvPr id="55" name="PA-išļïdé"/>
            <p:cNvSpPr/>
            <p:nvPr>
              <p:custDataLst>
                <p:tags r:id="rId14"/>
              </p:custDataLst>
            </p:nvPr>
          </p:nvSpPr>
          <p:spPr>
            <a:xfrm rot="5400000">
              <a:off x="9609364" y="4917035"/>
              <a:ext cx="326572" cy="323394"/>
            </a:xfrm>
            <a:prstGeom prst="chevron">
              <a:avLst/>
            </a:prstGeom>
            <a:solidFill>
              <a:srgbClr val="005E04"/>
            </a:solidFill>
            <a:ln w="12700" cap="flat" cmpd="sng" algn="ctr">
              <a:noFill/>
              <a:prstDash val="solid"/>
              <a:miter lim="800000"/>
            </a:ln>
            <a:effectLst/>
          </p:spPr>
          <p:txBody>
            <a:bodyPr wrap="square" lIns="91440" tIns="45720" rIns="91440" bIns="45720" rtlCol="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solidFill>
                <a:effectLst/>
                <a:uLnTx/>
                <a:uFillTx/>
                <a:latin typeface="等线" panose="02010600030101010101"/>
                <a:ea typeface="等线" panose="02010600030101010101" pitchFamily="2" charset="-122"/>
                <a:cs typeface="+mn-cs"/>
              </a:endParaRPr>
            </a:p>
          </p:txBody>
        </p:sp>
      </p:grpSp>
      <p:grpSp>
        <p:nvGrpSpPr>
          <p:cNvPr id="56" name="组合 55"/>
          <p:cNvGrpSpPr/>
          <p:nvPr/>
        </p:nvGrpSpPr>
        <p:grpSpPr>
          <a:xfrm>
            <a:off x="5446712" y="4578699"/>
            <a:ext cx="1298576" cy="881053"/>
            <a:chOff x="5446712" y="4578699"/>
            <a:chExt cx="1298576" cy="881053"/>
          </a:xfrm>
        </p:grpSpPr>
        <p:sp>
          <p:nvSpPr>
            <p:cNvPr id="57" name="PA-ïśḻiďe"/>
            <p:cNvSpPr/>
            <p:nvPr>
              <p:custDataLst>
                <p:tags r:id="rId15"/>
              </p:custDataLst>
            </p:nvPr>
          </p:nvSpPr>
          <p:spPr>
            <a:xfrm>
              <a:off x="5446712" y="4578699"/>
              <a:ext cx="1298576" cy="490322"/>
            </a:xfrm>
            <a:prstGeom prst="rect">
              <a:avLst/>
            </a:prstGeom>
          </p:spPr>
          <p:txBody>
            <a:bodyPr wrap="square" lIns="91440" tIns="45720" rIns="91440" bIns="45720" anchor="ctr">
              <a:norm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chemeClr val="tx1"/>
                  </a:solidFill>
                  <a:effectLst/>
                  <a:uLnTx/>
                  <a:uFillTx/>
                  <a:latin typeface="Calibri" panose="020F0502020204030204"/>
                  <a:ea typeface="等线" panose="02010600030101010101" pitchFamily="2" charset="-122"/>
                  <a:cs typeface="+mn-cs"/>
                </a:rPr>
                <a:t>6,600K</a:t>
              </a:r>
              <a:endParaRPr kumimoji="0" lang="en-US" altLang="zh-CN" sz="2000" b="1" i="0" u="none" strike="noStrike" kern="0" cap="none" spc="0" normalizeH="0" baseline="0" noProof="0" dirty="0">
                <a:ln>
                  <a:noFill/>
                </a:ln>
                <a:solidFill>
                  <a:schemeClr val="tx1"/>
                </a:solidFill>
                <a:effectLst/>
                <a:uLnTx/>
                <a:uFillTx/>
                <a:latin typeface="Calibri" panose="020F0502020204030204"/>
                <a:ea typeface="等线" panose="02010600030101010101" pitchFamily="2" charset="-122"/>
                <a:cs typeface="+mn-cs"/>
              </a:endParaRPr>
            </a:p>
          </p:txBody>
        </p:sp>
        <p:sp>
          <p:nvSpPr>
            <p:cNvPr id="61" name="PA-îṡliďe"/>
            <p:cNvSpPr/>
            <p:nvPr>
              <p:custDataLst>
                <p:tags r:id="rId16"/>
              </p:custDataLst>
            </p:nvPr>
          </p:nvSpPr>
          <p:spPr>
            <a:xfrm rot="5400000">
              <a:off x="5932714" y="5134769"/>
              <a:ext cx="326572" cy="323394"/>
            </a:xfrm>
            <a:prstGeom prst="chevron">
              <a:avLst/>
            </a:prstGeom>
            <a:solidFill>
              <a:srgbClr val="A9EED6"/>
            </a:solidFill>
            <a:ln w="12700" cap="flat" cmpd="sng" algn="ctr">
              <a:noFill/>
              <a:prstDash val="solid"/>
              <a:miter lim="800000"/>
            </a:ln>
            <a:effectLst/>
          </p:spPr>
          <p:txBody>
            <a:bodyPr wrap="square" lIns="91440" tIns="45720" rIns="91440" bIns="45720" rtlCol="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solidFill>
                <a:effectLst/>
                <a:uLnTx/>
                <a:uFillTx/>
                <a:latin typeface="等线" panose="02010600030101010101"/>
                <a:ea typeface="等线" panose="02010600030101010101" pitchFamily="2" charset="-122"/>
                <a:cs typeface="+mn-cs"/>
              </a:endParaRPr>
            </a:p>
          </p:txBody>
        </p:sp>
      </p:grpSp>
      <p:sp>
        <p:nvSpPr>
          <p:cNvPr id="62" name="PA-矩形 25"/>
          <p:cNvSpPr/>
          <p:nvPr>
            <p:custDataLst>
              <p:tags r:id="rId17"/>
            </p:custDataLst>
          </p:nvPr>
        </p:nvSpPr>
        <p:spPr>
          <a:xfrm>
            <a:off x="1060221" y="5546129"/>
            <a:ext cx="10071559" cy="572464"/>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solidFill>
                <a:effectLst/>
                <a:uLnTx/>
                <a:uFillTx/>
                <a:latin typeface="Calibri" panose="020F0502020204030204"/>
                <a:ea typeface="方正黑体简体"/>
                <a:cs typeface="+mn-cs"/>
              </a:rPr>
              <a:t>在此添加您的文字内容在此添加您的文字内容在此添加您的文字内容在此添加您的文字内容在此添加您的文字内容在此添加您的文字内容</a:t>
            </a:r>
            <a:endParaRPr kumimoji="0" lang="en-US" altLang="zh-CN" sz="1200" b="0" i="0" u="none" strike="noStrike" kern="0" cap="none" spc="0" normalizeH="0" baseline="0" noProof="0" dirty="0">
              <a:ln>
                <a:noFill/>
              </a:ln>
              <a:solidFill>
                <a:schemeClr val="tx1"/>
              </a:solidFill>
              <a:effectLst/>
              <a:uLnTx/>
              <a:uFillTx/>
              <a:latin typeface="Calibri" panose="020F0502020204030204"/>
              <a:ea typeface="方正黑体简体"/>
              <a:cs typeface="+mn-cs"/>
            </a:endParaRPr>
          </a:p>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solidFill>
                <a:effectLst/>
                <a:uLnTx/>
                <a:uFillTx/>
                <a:latin typeface="Calibri" panose="020F0502020204030204"/>
                <a:ea typeface="方正黑体简体"/>
                <a:cs typeface="+mn-cs"/>
              </a:rPr>
              <a:t>在此添加您的文字内容在此添加您的文字内容在此添加您的文字内容</a:t>
            </a:r>
            <a:endParaRPr kumimoji="0" lang="zh-CN" altLang="en-US" sz="1200" b="0" i="0" u="none" strike="noStrike" kern="0" cap="none" spc="0" normalizeH="0" baseline="0" noProof="0" dirty="0">
              <a:ln>
                <a:noFill/>
              </a:ln>
              <a:solidFill>
                <a:schemeClr val="tx1"/>
              </a:solidFill>
              <a:effectLst/>
              <a:uLnTx/>
              <a:uFillTx/>
              <a:latin typeface="Calibri" panose="020F0502020204030204"/>
              <a:ea typeface="方正黑体简体"/>
              <a:cs typeface="+mn-cs"/>
            </a:endParaRPr>
          </a:p>
        </p:txBody>
      </p:sp>
      <p:sp>
        <p:nvSpPr>
          <p:cNvPr id="17" name="矩形 16"/>
          <p:cNvSpPr/>
          <p:nvPr/>
        </p:nvSpPr>
        <p:spPr>
          <a:xfrm>
            <a:off x="-14605" y="142875"/>
            <a:ext cx="193675" cy="626745"/>
          </a:xfrm>
          <a:prstGeom prst="rect">
            <a:avLst/>
          </a:prstGeom>
          <a:solidFill>
            <a:srgbClr val="A9EE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schemeClr val="tx1"/>
              </a:solidFill>
            </a:endParaRPr>
          </a:p>
        </p:txBody>
      </p:sp>
      <p:sp>
        <p:nvSpPr>
          <p:cNvPr id="16" name="文本框 15"/>
          <p:cNvSpPr txBox="1"/>
          <p:nvPr/>
        </p:nvSpPr>
        <p:spPr>
          <a:xfrm>
            <a:off x="280035" y="163830"/>
            <a:ext cx="2515870" cy="521970"/>
          </a:xfrm>
          <a:prstGeom prst="rect">
            <a:avLst/>
          </a:prstGeom>
          <a:noFill/>
        </p:spPr>
        <p:txBody>
          <a:bodyPr wrap="square" rtlCol="0">
            <a:spAutoFit/>
          </a:bodyPr>
          <a:p>
            <a:pPr algn="l"/>
            <a:r>
              <a:rPr lang="zh-CN" altLang="en-US" sz="2800">
                <a:solidFill>
                  <a:schemeClr val="tx1"/>
                </a:solidFill>
                <a:latin typeface="+mj-ea"/>
                <a:ea typeface="+mj-ea"/>
                <a:cs typeface="思源黑体 CN Medium" panose="020B0600000000000000" charset="-122"/>
              </a:rPr>
              <a:t>输入标题内容</a:t>
            </a:r>
            <a:endParaRPr lang="zh-CN" altLang="en-US" sz="2800">
              <a:solidFill>
                <a:schemeClr val="tx1"/>
              </a:solidFill>
              <a:latin typeface="+mj-ea"/>
              <a:ea typeface="+mj-ea"/>
              <a:cs typeface="思源黑体 CN Medium" panose="020B0600000000000000" charset="-122"/>
            </a:endParaRPr>
          </a:p>
        </p:txBody>
      </p:sp>
      <p:sp>
        <p:nvSpPr>
          <p:cNvPr id="40" name="文本框 39"/>
          <p:cNvSpPr txBox="1"/>
          <p:nvPr/>
        </p:nvSpPr>
        <p:spPr>
          <a:xfrm>
            <a:off x="280035" y="462915"/>
            <a:ext cx="3040380" cy="368300"/>
          </a:xfrm>
          <a:prstGeom prst="rect">
            <a:avLst/>
          </a:prstGeom>
          <a:noFill/>
        </p:spPr>
        <p:txBody>
          <a:bodyPr wrap="none" rtlCol="0" anchor="t">
            <a:spAutoFit/>
          </a:bodyPr>
          <a:p>
            <a:pPr indent="0" algn="l" fontAlgn="auto">
              <a:lnSpc>
                <a:spcPct val="200000"/>
              </a:lnSpc>
            </a:pPr>
            <a:r>
              <a:rPr lang="zh-CN" alt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rPr>
              <a:t>Click here to enter your text</a:t>
            </a:r>
            <a:r>
              <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rPr>
              <a:t>.</a:t>
            </a:r>
            <a:r>
              <a:rPr lang="zh-CN" alt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rPr>
              <a:t>Click here to enter your text</a:t>
            </a:r>
            <a:r>
              <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rPr>
              <a:t>.</a:t>
            </a:r>
            <a:endPar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vortex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2" presetClass="entr" presetSubtype="2" fill="hold" nodeType="withEffect">
                                  <p:stCondLst>
                                    <p:cond delay="50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500"/>
                                        <p:tgtEl>
                                          <p:spTgt spid="8"/>
                                        </p:tgtEl>
                                        <p:attrNameLst>
                                          <p:attrName>ppt_x</p:attrName>
                                        </p:attrNameLst>
                                      </p:cBhvr>
                                      <p:tavLst>
                                        <p:tav tm="0">
                                          <p:val>
                                            <p:strVal val="#ppt_x+#ppt_w*1.125000"/>
                                          </p:val>
                                        </p:tav>
                                        <p:tav tm="100000">
                                          <p:val>
                                            <p:strVal val="#ppt_x"/>
                                          </p:val>
                                        </p:tav>
                                      </p:tavLst>
                                    </p:anim>
                                    <p:animEffect transition="in" filter="wipe(left)">
                                      <p:cBhvr>
                                        <p:cTn id="11" dur="500"/>
                                        <p:tgtEl>
                                          <p:spTgt spid="8"/>
                                        </p:tgtEl>
                                      </p:cBhvr>
                                    </p:animEffect>
                                  </p:childTnLst>
                                </p:cTn>
                              </p:par>
                              <p:par>
                                <p:cTn id="12" presetID="12" presetClass="entr" presetSubtype="8" fill="hold" nodeType="withEffect">
                                  <p:stCondLst>
                                    <p:cond delay="5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par>
                                <p:cTn id="16" presetID="22" presetClass="entr" presetSubtype="1" fill="hold" nodeType="withEffect">
                                  <p:stCondLst>
                                    <p:cond delay="1250"/>
                                  </p:stCondLst>
                                  <p:childTnLst>
                                    <p:set>
                                      <p:cBhvr>
                                        <p:cTn id="17" dur="1" fill="hold">
                                          <p:stCondLst>
                                            <p:cond delay="0"/>
                                          </p:stCondLst>
                                        </p:cTn>
                                        <p:tgtEl>
                                          <p:spTgt spid="39"/>
                                        </p:tgtEl>
                                        <p:attrNameLst>
                                          <p:attrName>style.visibility</p:attrName>
                                        </p:attrNameLst>
                                      </p:cBhvr>
                                      <p:to>
                                        <p:strVal val="visible"/>
                                      </p:to>
                                    </p:set>
                                    <p:animEffect transition="in" filter="wipe(up)">
                                      <p:cBhvr>
                                        <p:cTn id="18" dur="500"/>
                                        <p:tgtEl>
                                          <p:spTgt spid="39"/>
                                        </p:tgtEl>
                                      </p:cBhvr>
                                    </p:animEffect>
                                  </p:childTnLst>
                                </p:cTn>
                              </p:par>
                              <p:par>
                                <p:cTn id="19" presetID="22" presetClass="entr" presetSubtype="1" fill="hold" nodeType="withEffect">
                                  <p:stCondLst>
                                    <p:cond delay="1250"/>
                                  </p:stCondLst>
                                  <p:childTnLst>
                                    <p:set>
                                      <p:cBhvr>
                                        <p:cTn id="20" dur="1" fill="hold">
                                          <p:stCondLst>
                                            <p:cond delay="0"/>
                                          </p:stCondLst>
                                        </p:cTn>
                                        <p:tgtEl>
                                          <p:spTgt spid="56"/>
                                        </p:tgtEl>
                                        <p:attrNameLst>
                                          <p:attrName>style.visibility</p:attrName>
                                        </p:attrNameLst>
                                      </p:cBhvr>
                                      <p:to>
                                        <p:strVal val="visible"/>
                                      </p:to>
                                    </p:set>
                                    <p:animEffect transition="in" filter="wipe(up)">
                                      <p:cBhvr>
                                        <p:cTn id="21" dur="500"/>
                                        <p:tgtEl>
                                          <p:spTgt spid="56"/>
                                        </p:tgtEl>
                                      </p:cBhvr>
                                    </p:animEffect>
                                  </p:childTnLst>
                                </p:cTn>
                              </p:par>
                              <p:par>
                                <p:cTn id="22" presetID="22" presetClass="entr" presetSubtype="1" fill="hold" nodeType="withEffect">
                                  <p:stCondLst>
                                    <p:cond delay="1250"/>
                                  </p:stCondLst>
                                  <p:childTnLst>
                                    <p:set>
                                      <p:cBhvr>
                                        <p:cTn id="23" dur="1" fill="hold">
                                          <p:stCondLst>
                                            <p:cond delay="0"/>
                                          </p:stCondLst>
                                        </p:cTn>
                                        <p:tgtEl>
                                          <p:spTgt spid="45"/>
                                        </p:tgtEl>
                                        <p:attrNameLst>
                                          <p:attrName>style.visibility</p:attrName>
                                        </p:attrNameLst>
                                      </p:cBhvr>
                                      <p:to>
                                        <p:strVal val="visible"/>
                                      </p:to>
                                    </p:set>
                                    <p:animEffect transition="in" filter="wipe(up)">
                                      <p:cBhvr>
                                        <p:cTn id="24" dur="500"/>
                                        <p:tgtEl>
                                          <p:spTgt spid="45"/>
                                        </p:tgtEl>
                                      </p:cBhvr>
                                    </p:animEffect>
                                  </p:childTnLst>
                                </p:cTn>
                              </p:par>
                              <p:par>
                                <p:cTn id="25" presetID="16" presetClass="entr" presetSubtype="37" fill="hold" grpId="0" nodeType="withEffect">
                                  <p:stCondLst>
                                    <p:cond delay="2000"/>
                                  </p:stCondLst>
                                  <p:childTnLst>
                                    <p:set>
                                      <p:cBhvr>
                                        <p:cTn id="26" dur="1" fill="hold">
                                          <p:stCondLst>
                                            <p:cond delay="0"/>
                                          </p:stCondLst>
                                        </p:cTn>
                                        <p:tgtEl>
                                          <p:spTgt spid="62"/>
                                        </p:tgtEl>
                                        <p:attrNameLst>
                                          <p:attrName>style.visibility</p:attrName>
                                        </p:attrNameLst>
                                      </p:cBhvr>
                                      <p:to>
                                        <p:strVal val="visible"/>
                                      </p:to>
                                    </p:set>
                                    <p:animEffect transition="in" filter="barn(outVertical)">
                                      <p:cBhvr>
                                        <p:cTn id="27"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664"/>
          <p:cNvSpPr/>
          <p:nvPr/>
        </p:nvSpPr>
        <p:spPr>
          <a:xfrm>
            <a:off x="3166218" y="1001656"/>
            <a:ext cx="6188613" cy="7062929"/>
          </a:xfrm>
          <a:custGeom>
            <a:avLst/>
            <a:gdLst/>
            <a:ahLst/>
            <a:cxnLst/>
            <a:rect l="0" t="0" r="0" b="0"/>
            <a:pathLst>
              <a:path w="120000" h="120000" extrusionOk="0">
                <a:moveTo>
                  <a:pt x="115759" y="88664"/>
                </a:moveTo>
                <a:cubicBezTo>
                  <a:pt x="117270" y="88308"/>
                  <a:pt x="118547" y="87596"/>
                  <a:pt x="120000" y="87087"/>
                </a:cubicBezTo>
                <a:cubicBezTo>
                  <a:pt x="119593" y="87189"/>
                  <a:pt x="119244" y="87342"/>
                  <a:pt x="118896" y="87443"/>
                </a:cubicBezTo>
                <a:cubicBezTo>
                  <a:pt x="117444" y="87952"/>
                  <a:pt x="115876" y="88613"/>
                  <a:pt x="114249" y="88512"/>
                </a:cubicBezTo>
                <a:cubicBezTo>
                  <a:pt x="112449" y="88461"/>
                  <a:pt x="110706" y="87189"/>
                  <a:pt x="109254" y="86375"/>
                </a:cubicBezTo>
                <a:cubicBezTo>
                  <a:pt x="110706" y="86629"/>
                  <a:pt x="111926" y="86579"/>
                  <a:pt x="113262" y="86222"/>
                </a:cubicBezTo>
                <a:cubicBezTo>
                  <a:pt x="114598" y="85816"/>
                  <a:pt x="115759" y="85510"/>
                  <a:pt x="117153" y="85765"/>
                </a:cubicBezTo>
                <a:cubicBezTo>
                  <a:pt x="116398" y="85561"/>
                  <a:pt x="115643" y="85510"/>
                  <a:pt x="114830" y="85663"/>
                </a:cubicBezTo>
                <a:cubicBezTo>
                  <a:pt x="113727" y="85816"/>
                  <a:pt x="112739" y="86222"/>
                  <a:pt x="111636" y="86222"/>
                </a:cubicBezTo>
                <a:cubicBezTo>
                  <a:pt x="110300" y="86222"/>
                  <a:pt x="109022" y="85866"/>
                  <a:pt x="107744" y="85612"/>
                </a:cubicBezTo>
                <a:cubicBezTo>
                  <a:pt x="104317" y="85002"/>
                  <a:pt x="100832" y="84798"/>
                  <a:pt x="97405" y="84239"/>
                </a:cubicBezTo>
                <a:cubicBezTo>
                  <a:pt x="96243" y="84086"/>
                  <a:pt x="95024" y="84035"/>
                  <a:pt x="93862" y="83832"/>
                </a:cubicBezTo>
                <a:cubicBezTo>
                  <a:pt x="92294" y="83628"/>
                  <a:pt x="90726" y="83018"/>
                  <a:pt x="89215" y="82611"/>
                </a:cubicBezTo>
                <a:cubicBezTo>
                  <a:pt x="85847" y="81695"/>
                  <a:pt x="82478" y="80779"/>
                  <a:pt x="78993" y="80169"/>
                </a:cubicBezTo>
                <a:cubicBezTo>
                  <a:pt x="77018" y="79864"/>
                  <a:pt x="70919" y="79253"/>
                  <a:pt x="69293" y="75031"/>
                </a:cubicBezTo>
                <a:cubicBezTo>
                  <a:pt x="68363" y="72691"/>
                  <a:pt x="66737" y="71979"/>
                  <a:pt x="66040" y="70555"/>
                </a:cubicBezTo>
                <a:cubicBezTo>
                  <a:pt x="65343" y="69181"/>
                  <a:pt x="65634" y="65315"/>
                  <a:pt x="65343" y="63789"/>
                </a:cubicBezTo>
                <a:cubicBezTo>
                  <a:pt x="65169" y="62721"/>
                  <a:pt x="65227" y="61653"/>
                  <a:pt x="65169" y="60584"/>
                </a:cubicBezTo>
                <a:cubicBezTo>
                  <a:pt x="65169" y="59160"/>
                  <a:pt x="65053" y="57278"/>
                  <a:pt x="65982" y="56057"/>
                </a:cubicBezTo>
                <a:cubicBezTo>
                  <a:pt x="66505" y="55294"/>
                  <a:pt x="67608" y="54684"/>
                  <a:pt x="68363" y="54073"/>
                </a:cubicBezTo>
                <a:cubicBezTo>
                  <a:pt x="69119" y="53514"/>
                  <a:pt x="69816" y="52903"/>
                  <a:pt x="70513" y="52242"/>
                </a:cubicBezTo>
                <a:cubicBezTo>
                  <a:pt x="71093" y="51733"/>
                  <a:pt x="71384" y="50970"/>
                  <a:pt x="71558" y="50258"/>
                </a:cubicBezTo>
                <a:cubicBezTo>
                  <a:pt x="71616" y="49800"/>
                  <a:pt x="71616" y="49342"/>
                  <a:pt x="71674" y="48885"/>
                </a:cubicBezTo>
                <a:cubicBezTo>
                  <a:pt x="72313" y="48681"/>
                  <a:pt x="73068" y="48478"/>
                  <a:pt x="73823" y="48529"/>
                </a:cubicBezTo>
                <a:cubicBezTo>
                  <a:pt x="75159" y="48579"/>
                  <a:pt x="76437" y="49139"/>
                  <a:pt x="77773" y="49241"/>
                </a:cubicBezTo>
                <a:cubicBezTo>
                  <a:pt x="78470" y="49342"/>
                  <a:pt x="79109" y="49393"/>
                  <a:pt x="79806" y="49393"/>
                </a:cubicBezTo>
                <a:cubicBezTo>
                  <a:pt x="84394" y="49597"/>
                  <a:pt x="88809" y="49444"/>
                  <a:pt x="93223" y="48172"/>
                </a:cubicBezTo>
                <a:cubicBezTo>
                  <a:pt x="89448" y="48986"/>
                  <a:pt x="85730" y="49139"/>
                  <a:pt x="81839" y="48783"/>
                </a:cubicBezTo>
                <a:cubicBezTo>
                  <a:pt x="82478" y="48325"/>
                  <a:pt x="83000" y="47766"/>
                  <a:pt x="83465" y="47155"/>
                </a:cubicBezTo>
                <a:cubicBezTo>
                  <a:pt x="83697" y="46901"/>
                  <a:pt x="85150" y="47257"/>
                  <a:pt x="85556" y="47257"/>
                </a:cubicBezTo>
                <a:cubicBezTo>
                  <a:pt x="87124" y="47359"/>
                  <a:pt x="88518" y="47104"/>
                  <a:pt x="89854" y="46341"/>
                </a:cubicBezTo>
                <a:cubicBezTo>
                  <a:pt x="87879" y="47308"/>
                  <a:pt x="85963" y="47104"/>
                  <a:pt x="83814" y="46697"/>
                </a:cubicBezTo>
                <a:cubicBezTo>
                  <a:pt x="85440" y="44815"/>
                  <a:pt x="87879" y="44866"/>
                  <a:pt x="90319" y="44662"/>
                </a:cubicBezTo>
                <a:cubicBezTo>
                  <a:pt x="88635" y="44713"/>
                  <a:pt x="86485" y="44408"/>
                  <a:pt x="84975" y="45273"/>
                </a:cubicBezTo>
                <a:cubicBezTo>
                  <a:pt x="83756" y="45985"/>
                  <a:pt x="83000" y="47053"/>
                  <a:pt x="81955" y="47969"/>
                </a:cubicBezTo>
                <a:cubicBezTo>
                  <a:pt x="81665" y="48172"/>
                  <a:pt x="81374" y="48427"/>
                  <a:pt x="81026" y="48579"/>
                </a:cubicBezTo>
                <a:cubicBezTo>
                  <a:pt x="80677" y="48783"/>
                  <a:pt x="80329" y="48681"/>
                  <a:pt x="79922" y="48630"/>
                </a:cubicBezTo>
                <a:cubicBezTo>
                  <a:pt x="78935" y="48529"/>
                  <a:pt x="77947" y="48376"/>
                  <a:pt x="77018" y="48172"/>
                </a:cubicBezTo>
                <a:cubicBezTo>
                  <a:pt x="76147" y="47969"/>
                  <a:pt x="75333" y="47613"/>
                  <a:pt x="74462" y="47460"/>
                </a:cubicBezTo>
                <a:cubicBezTo>
                  <a:pt x="73533" y="47308"/>
                  <a:pt x="72604" y="47359"/>
                  <a:pt x="71674" y="47511"/>
                </a:cubicBezTo>
                <a:cubicBezTo>
                  <a:pt x="72545" y="46596"/>
                  <a:pt x="72952" y="44713"/>
                  <a:pt x="74462" y="44357"/>
                </a:cubicBezTo>
                <a:cubicBezTo>
                  <a:pt x="74985" y="44256"/>
                  <a:pt x="75624" y="44256"/>
                  <a:pt x="76147" y="44256"/>
                </a:cubicBezTo>
                <a:cubicBezTo>
                  <a:pt x="77250" y="44256"/>
                  <a:pt x="78354" y="44154"/>
                  <a:pt x="79399" y="43950"/>
                </a:cubicBezTo>
                <a:cubicBezTo>
                  <a:pt x="81548" y="43493"/>
                  <a:pt x="83233" y="42526"/>
                  <a:pt x="84801" y="41254"/>
                </a:cubicBezTo>
                <a:cubicBezTo>
                  <a:pt x="86369" y="39983"/>
                  <a:pt x="87879" y="38762"/>
                  <a:pt x="89970" y="38202"/>
                </a:cubicBezTo>
                <a:cubicBezTo>
                  <a:pt x="91074" y="37897"/>
                  <a:pt x="92178" y="37795"/>
                  <a:pt x="93281" y="37795"/>
                </a:cubicBezTo>
                <a:cubicBezTo>
                  <a:pt x="94036" y="37744"/>
                  <a:pt x="95663" y="37592"/>
                  <a:pt x="96185" y="38151"/>
                </a:cubicBezTo>
                <a:cubicBezTo>
                  <a:pt x="96824" y="38762"/>
                  <a:pt x="97173" y="39626"/>
                  <a:pt x="97637" y="40339"/>
                </a:cubicBezTo>
                <a:cubicBezTo>
                  <a:pt x="98044" y="40949"/>
                  <a:pt x="98567" y="41407"/>
                  <a:pt x="99206" y="41814"/>
                </a:cubicBezTo>
                <a:cubicBezTo>
                  <a:pt x="99206" y="43493"/>
                  <a:pt x="99496" y="45069"/>
                  <a:pt x="101529" y="45680"/>
                </a:cubicBezTo>
                <a:cubicBezTo>
                  <a:pt x="103213" y="46239"/>
                  <a:pt x="105130" y="46036"/>
                  <a:pt x="106873" y="45832"/>
                </a:cubicBezTo>
                <a:cubicBezTo>
                  <a:pt x="105363" y="45883"/>
                  <a:pt x="103794" y="45985"/>
                  <a:pt x="102342" y="45578"/>
                </a:cubicBezTo>
                <a:cubicBezTo>
                  <a:pt x="101529" y="45426"/>
                  <a:pt x="100716" y="45019"/>
                  <a:pt x="100251" y="44408"/>
                </a:cubicBezTo>
                <a:cubicBezTo>
                  <a:pt x="99787" y="43747"/>
                  <a:pt x="99845" y="42933"/>
                  <a:pt x="99845" y="42221"/>
                </a:cubicBezTo>
                <a:cubicBezTo>
                  <a:pt x="102342" y="43543"/>
                  <a:pt x="105246" y="43035"/>
                  <a:pt x="107802" y="42221"/>
                </a:cubicBezTo>
                <a:cubicBezTo>
                  <a:pt x="105537" y="42831"/>
                  <a:pt x="103039" y="43187"/>
                  <a:pt x="100774" y="42170"/>
                </a:cubicBezTo>
                <a:cubicBezTo>
                  <a:pt x="100135" y="41865"/>
                  <a:pt x="99496" y="41407"/>
                  <a:pt x="98973" y="40949"/>
                </a:cubicBezTo>
                <a:cubicBezTo>
                  <a:pt x="98160" y="40186"/>
                  <a:pt x="97870" y="39016"/>
                  <a:pt x="97289" y="38100"/>
                </a:cubicBezTo>
                <a:cubicBezTo>
                  <a:pt x="100309" y="38558"/>
                  <a:pt x="103272" y="39576"/>
                  <a:pt x="106292" y="40033"/>
                </a:cubicBezTo>
                <a:cubicBezTo>
                  <a:pt x="109428" y="40491"/>
                  <a:pt x="112507" y="40033"/>
                  <a:pt x="115585" y="39576"/>
                </a:cubicBezTo>
                <a:cubicBezTo>
                  <a:pt x="115527" y="39728"/>
                  <a:pt x="115353" y="40084"/>
                  <a:pt x="115469" y="40440"/>
                </a:cubicBezTo>
                <a:cubicBezTo>
                  <a:pt x="115585" y="40898"/>
                  <a:pt x="116166" y="41153"/>
                  <a:pt x="116166" y="41153"/>
                </a:cubicBezTo>
                <a:cubicBezTo>
                  <a:pt x="116166" y="41153"/>
                  <a:pt x="116456" y="40695"/>
                  <a:pt x="116340" y="40237"/>
                </a:cubicBezTo>
                <a:cubicBezTo>
                  <a:pt x="116166" y="39779"/>
                  <a:pt x="115643" y="39525"/>
                  <a:pt x="115643" y="39525"/>
                </a:cubicBezTo>
                <a:cubicBezTo>
                  <a:pt x="115643" y="39525"/>
                  <a:pt x="115643" y="39576"/>
                  <a:pt x="115585" y="39576"/>
                </a:cubicBezTo>
                <a:cubicBezTo>
                  <a:pt x="112913" y="39830"/>
                  <a:pt x="110125" y="40135"/>
                  <a:pt x="107395" y="39677"/>
                </a:cubicBezTo>
                <a:cubicBezTo>
                  <a:pt x="104549" y="39169"/>
                  <a:pt x="101819" y="38100"/>
                  <a:pt x="99031" y="37388"/>
                </a:cubicBezTo>
                <a:cubicBezTo>
                  <a:pt x="100251" y="37490"/>
                  <a:pt x="101471" y="36930"/>
                  <a:pt x="102516" y="36422"/>
                </a:cubicBezTo>
                <a:cubicBezTo>
                  <a:pt x="102749" y="36269"/>
                  <a:pt x="103678" y="35659"/>
                  <a:pt x="103910" y="35811"/>
                </a:cubicBezTo>
                <a:cubicBezTo>
                  <a:pt x="104375" y="36066"/>
                  <a:pt x="104956" y="36167"/>
                  <a:pt x="105479" y="36269"/>
                </a:cubicBezTo>
                <a:cubicBezTo>
                  <a:pt x="107744" y="36574"/>
                  <a:pt x="110183" y="36116"/>
                  <a:pt x="112274" y="35404"/>
                </a:cubicBezTo>
                <a:cubicBezTo>
                  <a:pt x="112507" y="35455"/>
                  <a:pt x="112797" y="35455"/>
                  <a:pt x="113088" y="35353"/>
                </a:cubicBezTo>
                <a:cubicBezTo>
                  <a:pt x="113610" y="35150"/>
                  <a:pt x="113843" y="34641"/>
                  <a:pt x="113843" y="34641"/>
                </a:cubicBezTo>
                <a:cubicBezTo>
                  <a:pt x="113843" y="34641"/>
                  <a:pt x="113204" y="34438"/>
                  <a:pt x="112739" y="34641"/>
                </a:cubicBezTo>
                <a:cubicBezTo>
                  <a:pt x="112216" y="34845"/>
                  <a:pt x="111984" y="35353"/>
                  <a:pt x="111984" y="35353"/>
                </a:cubicBezTo>
                <a:cubicBezTo>
                  <a:pt x="111984" y="35353"/>
                  <a:pt x="112100" y="35404"/>
                  <a:pt x="112274" y="35404"/>
                </a:cubicBezTo>
                <a:cubicBezTo>
                  <a:pt x="111113" y="35710"/>
                  <a:pt x="109893" y="35913"/>
                  <a:pt x="108615" y="36015"/>
                </a:cubicBezTo>
                <a:cubicBezTo>
                  <a:pt x="107221" y="36066"/>
                  <a:pt x="105595" y="36066"/>
                  <a:pt x="104375" y="35455"/>
                </a:cubicBezTo>
                <a:cubicBezTo>
                  <a:pt x="108209" y="33929"/>
                  <a:pt x="112449" y="34133"/>
                  <a:pt x="116456" y="33420"/>
                </a:cubicBezTo>
                <a:cubicBezTo>
                  <a:pt x="112391" y="33929"/>
                  <a:pt x="108151" y="33420"/>
                  <a:pt x="104201" y="34743"/>
                </a:cubicBezTo>
                <a:cubicBezTo>
                  <a:pt x="105014" y="33878"/>
                  <a:pt x="106234" y="33268"/>
                  <a:pt x="107279" y="32759"/>
                </a:cubicBezTo>
                <a:cubicBezTo>
                  <a:pt x="108615" y="32098"/>
                  <a:pt x="110067" y="31640"/>
                  <a:pt x="111577" y="31284"/>
                </a:cubicBezTo>
                <a:cubicBezTo>
                  <a:pt x="109661" y="31589"/>
                  <a:pt x="107860" y="32149"/>
                  <a:pt x="106176" y="32963"/>
                </a:cubicBezTo>
                <a:cubicBezTo>
                  <a:pt x="105479" y="33268"/>
                  <a:pt x="104782" y="33624"/>
                  <a:pt x="104143" y="34082"/>
                </a:cubicBezTo>
                <a:cubicBezTo>
                  <a:pt x="103852" y="34183"/>
                  <a:pt x="103620" y="34540"/>
                  <a:pt x="103446" y="34743"/>
                </a:cubicBezTo>
                <a:cubicBezTo>
                  <a:pt x="103330" y="34896"/>
                  <a:pt x="103213" y="34997"/>
                  <a:pt x="103097" y="35150"/>
                </a:cubicBezTo>
                <a:cubicBezTo>
                  <a:pt x="102807" y="35303"/>
                  <a:pt x="102516" y="35455"/>
                  <a:pt x="102168" y="35608"/>
                </a:cubicBezTo>
                <a:cubicBezTo>
                  <a:pt x="100367" y="36371"/>
                  <a:pt x="98276" y="36676"/>
                  <a:pt x="96243" y="36625"/>
                </a:cubicBezTo>
                <a:cubicBezTo>
                  <a:pt x="94559" y="36574"/>
                  <a:pt x="92991" y="36320"/>
                  <a:pt x="91306" y="36422"/>
                </a:cubicBezTo>
                <a:cubicBezTo>
                  <a:pt x="89041" y="36574"/>
                  <a:pt x="87008" y="37286"/>
                  <a:pt x="85208" y="38456"/>
                </a:cubicBezTo>
                <a:cubicBezTo>
                  <a:pt x="83407" y="39626"/>
                  <a:pt x="81781" y="41153"/>
                  <a:pt x="79457" y="41610"/>
                </a:cubicBezTo>
                <a:cubicBezTo>
                  <a:pt x="78354" y="41814"/>
                  <a:pt x="77308" y="41814"/>
                  <a:pt x="76205" y="41763"/>
                </a:cubicBezTo>
                <a:cubicBezTo>
                  <a:pt x="75450" y="41712"/>
                  <a:pt x="74636" y="41661"/>
                  <a:pt x="73881" y="41814"/>
                </a:cubicBezTo>
                <a:cubicBezTo>
                  <a:pt x="72313" y="42068"/>
                  <a:pt x="70977" y="43136"/>
                  <a:pt x="70106" y="44306"/>
                </a:cubicBezTo>
                <a:cubicBezTo>
                  <a:pt x="69525" y="45171"/>
                  <a:pt x="69002" y="46138"/>
                  <a:pt x="68480" y="47053"/>
                </a:cubicBezTo>
                <a:cubicBezTo>
                  <a:pt x="67957" y="48020"/>
                  <a:pt x="67434" y="48986"/>
                  <a:pt x="66969" y="49953"/>
                </a:cubicBezTo>
                <a:cubicBezTo>
                  <a:pt x="66621" y="48020"/>
                  <a:pt x="67260" y="45832"/>
                  <a:pt x="68015" y="44052"/>
                </a:cubicBezTo>
                <a:cubicBezTo>
                  <a:pt x="68305" y="43238"/>
                  <a:pt x="68596" y="42424"/>
                  <a:pt x="69351" y="41865"/>
                </a:cubicBezTo>
                <a:cubicBezTo>
                  <a:pt x="70048" y="41356"/>
                  <a:pt x="70919" y="41102"/>
                  <a:pt x="71790" y="40847"/>
                </a:cubicBezTo>
                <a:cubicBezTo>
                  <a:pt x="72836" y="40491"/>
                  <a:pt x="73881" y="40237"/>
                  <a:pt x="74869" y="39779"/>
                </a:cubicBezTo>
                <a:cubicBezTo>
                  <a:pt x="75856" y="39372"/>
                  <a:pt x="76611" y="38762"/>
                  <a:pt x="77366" y="38100"/>
                </a:cubicBezTo>
                <a:cubicBezTo>
                  <a:pt x="78470" y="37134"/>
                  <a:pt x="79399" y="36015"/>
                  <a:pt x="80445" y="34947"/>
                </a:cubicBezTo>
                <a:cubicBezTo>
                  <a:pt x="81723" y="33624"/>
                  <a:pt x="84278" y="33980"/>
                  <a:pt x="86079" y="33980"/>
                </a:cubicBezTo>
                <a:cubicBezTo>
                  <a:pt x="87473" y="33980"/>
                  <a:pt x="88809" y="33726"/>
                  <a:pt x="90029" y="33217"/>
                </a:cubicBezTo>
                <a:cubicBezTo>
                  <a:pt x="90667" y="32912"/>
                  <a:pt x="91190" y="32556"/>
                  <a:pt x="91829" y="32200"/>
                </a:cubicBezTo>
                <a:cubicBezTo>
                  <a:pt x="92642" y="31793"/>
                  <a:pt x="93455" y="31335"/>
                  <a:pt x="94211" y="30775"/>
                </a:cubicBezTo>
                <a:cubicBezTo>
                  <a:pt x="95024" y="30165"/>
                  <a:pt x="95779" y="29402"/>
                  <a:pt x="96824" y="29046"/>
                </a:cubicBezTo>
                <a:cubicBezTo>
                  <a:pt x="96999" y="28995"/>
                  <a:pt x="97579" y="29198"/>
                  <a:pt x="97812" y="29249"/>
                </a:cubicBezTo>
                <a:cubicBezTo>
                  <a:pt x="98334" y="29249"/>
                  <a:pt x="98857" y="29249"/>
                  <a:pt x="99380" y="29198"/>
                </a:cubicBezTo>
                <a:cubicBezTo>
                  <a:pt x="101471" y="29046"/>
                  <a:pt x="103388" y="28639"/>
                  <a:pt x="105363" y="28130"/>
                </a:cubicBezTo>
                <a:cubicBezTo>
                  <a:pt x="104143" y="28384"/>
                  <a:pt x="102981" y="28639"/>
                  <a:pt x="101703" y="28740"/>
                </a:cubicBezTo>
                <a:cubicBezTo>
                  <a:pt x="100367" y="28842"/>
                  <a:pt x="98625" y="29097"/>
                  <a:pt x="97289" y="28690"/>
                </a:cubicBezTo>
                <a:cubicBezTo>
                  <a:pt x="99380" y="27571"/>
                  <a:pt x="101819" y="26706"/>
                  <a:pt x="104317" y="27011"/>
                </a:cubicBezTo>
                <a:cubicBezTo>
                  <a:pt x="101761" y="26553"/>
                  <a:pt x="99090" y="27367"/>
                  <a:pt x="96824" y="28384"/>
                </a:cubicBezTo>
                <a:cubicBezTo>
                  <a:pt x="97057" y="26909"/>
                  <a:pt x="98857" y="25994"/>
                  <a:pt x="100251" y="25434"/>
                </a:cubicBezTo>
                <a:cubicBezTo>
                  <a:pt x="101529" y="24874"/>
                  <a:pt x="102923" y="24467"/>
                  <a:pt x="104317" y="24315"/>
                </a:cubicBezTo>
                <a:cubicBezTo>
                  <a:pt x="101819" y="24467"/>
                  <a:pt x="98683" y="25281"/>
                  <a:pt x="96999" y="26960"/>
                </a:cubicBezTo>
                <a:cubicBezTo>
                  <a:pt x="96592" y="27418"/>
                  <a:pt x="96243" y="27927"/>
                  <a:pt x="96185" y="28537"/>
                </a:cubicBezTo>
                <a:cubicBezTo>
                  <a:pt x="96127" y="28944"/>
                  <a:pt x="94966" y="29402"/>
                  <a:pt x="94559" y="29656"/>
                </a:cubicBezTo>
                <a:cubicBezTo>
                  <a:pt x="93572" y="30368"/>
                  <a:pt x="92526" y="31030"/>
                  <a:pt x="91364" y="31487"/>
                </a:cubicBezTo>
                <a:cubicBezTo>
                  <a:pt x="92352" y="30165"/>
                  <a:pt x="93107" y="28639"/>
                  <a:pt x="93630" y="27164"/>
                </a:cubicBezTo>
                <a:cubicBezTo>
                  <a:pt x="94211" y="25383"/>
                  <a:pt x="94733" y="23603"/>
                  <a:pt x="96824" y="22891"/>
                </a:cubicBezTo>
                <a:cubicBezTo>
                  <a:pt x="98799" y="22229"/>
                  <a:pt x="101064" y="22128"/>
                  <a:pt x="102284" y="20449"/>
                </a:cubicBezTo>
                <a:cubicBezTo>
                  <a:pt x="103213" y="19075"/>
                  <a:pt x="102981" y="17295"/>
                  <a:pt x="104201" y="16023"/>
                </a:cubicBezTo>
                <a:cubicBezTo>
                  <a:pt x="102923" y="17193"/>
                  <a:pt x="102981" y="19025"/>
                  <a:pt x="101936" y="20296"/>
                </a:cubicBezTo>
                <a:cubicBezTo>
                  <a:pt x="100600" y="21873"/>
                  <a:pt x="98218" y="21771"/>
                  <a:pt x="96302" y="22382"/>
                </a:cubicBezTo>
                <a:cubicBezTo>
                  <a:pt x="94094" y="23043"/>
                  <a:pt x="93339" y="24824"/>
                  <a:pt x="92584" y="26604"/>
                </a:cubicBezTo>
                <a:cubicBezTo>
                  <a:pt x="91945" y="28130"/>
                  <a:pt x="91074" y="29656"/>
                  <a:pt x="89912" y="30928"/>
                </a:cubicBezTo>
                <a:cubicBezTo>
                  <a:pt x="89332" y="31538"/>
                  <a:pt x="88576" y="32149"/>
                  <a:pt x="87705" y="32301"/>
                </a:cubicBezTo>
                <a:cubicBezTo>
                  <a:pt x="87182" y="32352"/>
                  <a:pt x="86660" y="32301"/>
                  <a:pt x="86195" y="32301"/>
                </a:cubicBezTo>
                <a:cubicBezTo>
                  <a:pt x="84104" y="32200"/>
                  <a:pt x="81606" y="31793"/>
                  <a:pt x="79690" y="32810"/>
                </a:cubicBezTo>
                <a:cubicBezTo>
                  <a:pt x="78296" y="33573"/>
                  <a:pt x="77308" y="34947"/>
                  <a:pt x="76089" y="35964"/>
                </a:cubicBezTo>
                <a:cubicBezTo>
                  <a:pt x="75333" y="36523"/>
                  <a:pt x="74578" y="37185"/>
                  <a:pt x="73649" y="37541"/>
                </a:cubicBezTo>
                <a:cubicBezTo>
                  <a:pt x="72662" y="37897"/>
                  <a:pt x="71616" y="38050"/>
                  <a:pt x="70629" y="38304"/>
                </a:cubicBezTo>
                <a:cubicBezTo>
                  <a:pt x="69467" y="38558"/>
                  <a:pt x="68363" y="38914"/>
                  <a:pt x="67376" y="39576"/>
                </a:cubicBezTo>
                <a:cubicBezTo>
                  <a:pt x="68363" y="37592"/>
                  <a:pt x="70977" y="37185"/>
                  <a:pt x="72720" y="35862"/>
                </a:cubicBezTo>
                <a:cubicBezTo>
                  <a:pt x="73765" y="35099"/>
                  <a:pt x="74520" y="34133"/>
                  <a:pt x="74985" y="32963"/>
                </a:cubicBezTo>
                <a:cubicBezTo>
                  <a:pt x="75392" y="31996"/>
                  <a:pt x="75450" y="30979"/>
                  <a:pt x="75740" y="29961"/>
                </a:cubicBezTo>
                <a:cubicBezTo>
                  <a:pt x="76030" y="28893"/>
                  <a:pt x="76902" y="27977"/>
                  <a:pt x="77773" y="27265"/>
                </a:cubicBezTo>
                <a:cubicBezTo>
                  <a:pt x="78586" y="26553"/>
                  <a:pt x="80561" y="27113"/>
                  <a:pt x="81606" y="27265"/>
                </a:cubicBezTo>
                <a:cubicBezTo>
                  <a:pt x="81897" y="27265"/>
                  <a:pt x="82187" y="27316"/>
                  <a:pt x="82478" y="27367"/>
                </a:cubicBezTo>
                <a:cubicBezTo>
                  <a:pt x="82710" y="27520"/>
                  <a:pt x="82942" y="27723"/>
                  <a:pt x="83175" y="27927"/>
                </a:cubicBezTo>
                <a:cubicBezTo>
                  <a:pt x="83697" y="28283"/>
                  <a:pt x="84278" y="28537"/>
                  <a:pt x="84975" y="28435"/>
                </a:cubicBezTo>
                <a:cubicBezTo>
                  <a:pt x="85730" y="28334"/>
                  <a:pt x="86427" y="27977"/>
                  <a:pt x="87066" y="27723"/>
                </a:cubicBezTo>
                <a:cubicBezTo>
                  <a:pt x="87705" y="27469"/>
                  <a:pt x="88286" y="27214"/>
                  <a:pt x="88925" y="26960"/>
                </a:cubicBezTo>
                <a:cubicBezTo>
                  <a:pt x="87996" y="27316"/>
                  <a:pt x="87008" y="27621"/>
                  <a:pt x="86079" y="27927"/>
                </a:cubicBezTo>
                <a:cubicBezTo>
                  <a:pt x="84859" y="28334"/>
                  <a:pt x="84046" y="28181"/>
                  <a:pt x="83175" y="27367"/>
                </a:cubicBezTo>
                <a:cubicBezTo>
                  <a:pt x="86369" y="27367"/>
                  <a:pt x="88751" y="25485"/>
                  <a:pt x="91132" y="23806"/>
                </a:cubicBezTo>
                <a:cubicBezTo>
                  <a:pt x="89564" y="24773"/>
                  <a:pt x="87996" y="25841"/>
                  <a:pt x="86195" y="26451"/>
                </a:cubicBezTo>
                <a:cubicBezTo>
                  <a:pt x="83814" y="27265"/>
                  <a:pt x="81665" y="26502"/>
                  <a:pt x="79283" y="26197"/>
                </a:cubicBezTo>
                <a:cubicBezTo>
                  <a:pt x="81084" y="25180"/>
                  <a:pt x="83059" y="24417"/>
                  <a:pt x="85033" y="23654"/>
                </a:cubicBezTo>
                <a:cubicBezTo>
                  <a:pt x="86544" y="23094"/>
                  <a:pt x="87589" y="22331"/>
                  <a:pt x="88402" y="21110"/>
                </a:cubicBezTo>
                <a:cubicBezTo>
                  <a:pt x="88867" y="20347"/>
                  <a:pt x="89041" y="19533"/>
                  <a:pt x="90203" y="19686"/>
                </a:cubicBezTo>
                <a:cubicBezTo>
                  <a:pt x="91074" y="19737"/>
                  <a:pt x="91829" y="20042"/>
                  <a:pt x="92700" y="20042"/>
                </a:cubicBezTo>
                <a:cubicBezTo>
                  <a:pt x="94327" y="20093"/>
                  <a:pt x="95721" y="19482"/>
                  <a:pt x="96999" y="18668"/>
                </a:cubicBezTo>
                <a:cubicBezTo>
                  <a:pt x="95953" y="19228"/>
                  <a:pt x="94791" y="19737"/>
                  <a:pt x="93514" y="19838"/>
                </a:cubicBezTo>
                <a:cubicBezTo>
                  <a:pt x="92236" y="19889"/>
                  <a:pt x="91132" y="19228"/>
                  <a:pt x="89854" y="19228"/>
                </a:cubicBezTo>
                <a:cubicBezTo>
                  <a:pt x="90551" y="18719"/>
                  <a:pt x="91423" y="18567"/>
                  <a:pt x="92236" y="18414"/>
                </a:cubicBezTo>
                <a:cubicBezTo>
                  <a:pt x="93339" y="18160"/>
                  <a:pt x="94443" y="17855"/>
                  <a:pt x="95488" y="17498"/>
                </a:cubicBezTo>
                <a:cubicBezTo>
                  <a:pt x="97347" y="16888"/>
                  <a:pt x="99206" y="16023"/>
                  <a:pt x="100367" y="14599"/>
                </a:cubicBezTo>
                <a:cubicBezTo>
                  <a:pt x="99031" y="15972"/>
                  <a:pt x="96999" y="16685"/>
                  <a:pt x="95082" y="17193"/>
                </a:cubicBezTo>
                <a:cubicBezTo>
                  <a:pt x="94094" y="17397"/>
                  <a:pt x="93107" y="17600"/>
                  <a:pt x="92120" y="17753"/>
                </a:cubicBezTo>
                <a:cubicBezTo>
                  <a:pt x="91074" y="17855"/>
                  <a:pt x="90029" y="18007"/>
                  <a:pt x="89215" y="18567"/>
                </a:cubicBezTo>
                <a:cubicBezTo>
                  <a:pt x="89448" y="17448"/>
                  <a:pt x="89564" y="16227"/>
                  <a:pt x="90493" y="15464"/>
                </a:cubicBezTo>
                <a:cubicBezTo>
                  <a:pt x="91713" y="14497"/>
                  <a:pt x="93514" y="14345"/>
                  <a:pt x="95024" y="14243"/>
                </a:cubicBezTo>
                <a:cubicBezTo>
                  <a:pt x="93630" y="14243"/>
                  <a:pt x="92178" y="14294"/>
                  <a:pt x="90900" y="14853"/>
                </a:cubicBezTo>
                <a:cubicBezTo>
                  <a:pt x="89680" y="15464"/>
                  <a:pt x="89273" y="16379"/>
                  <a:pt x="88925" y="17498"/>
                </a:cubicBezTo>
                <a:cubicBezTo>
                  <a:pt x="88751" y="18058"/>
                  <a:pt x="88576" y="18668"/>
                  <a:pt x="88402" y="19228"/>
                </a:cubicBezTo>
                <a:cubicBezTo>
                  <a:pt x="88228" y="19788"/>
                  <a:pt x="87938" y="20194"/>
                  <a:pt x="87589" y="20703"/>
                </a:cubicBezTo>
                <a:cubicBezTo>
                  <a:pt x="86892" y="21568"/>
                  <a:pt x="86195" y="22128"/>
                  <a:pt x="85091" y="22484"/>
                </a:cubicBezTo>
                <a:cubicBezTo>
                  <a:pt x="81258" y="23806"/>
                  <a:pt x="76960" y="24874"/>
                  <a:pt x="74520" y="27977"/>
                </a:cubicBezTo>
                <a:cubicBezTo>
                  <a:pt x="74346" y="27214"/>
                  <a:pt x="74056" y="26451"/>
                  <a:pt x="73765" y="25688"/>
                </a:cubicBezTo>
                <a:cubicBezTo>
                  <a:pt x="73417" y="24874"/>
                  <a:pt x="73010" y="24162"/>
                  <a:pt x="73184" y="23247"/>
                </a:cubicBezTo>
                <a:cubicBezTo>
                  <a:pt x="73301" y="22484"/>
                  <a:pt x="73881" y="21822"/>
                  <a:pt x="74695" y="21517"/>
                </a:cubicBezTo>
                <a:cubicBezTo>
                  <a:pt x="75566" y="21161"/>
                  <a:pt x="76611" y="21161"/>
                  <a:pt x="77483" y="20856"/>
                </a:cubicBezTo>
                <a:cubicBezTo>
                  <a:pt x="77889" y="20703"/>
                  <a:pt x="78238" y="20500"/>
                  <a:pt x="78528" y="20245"/>
                </a:cubicBezTo>
                <a:cubicBezTo>
                  <a:pt x="78644" y="20093"/>
                  <a:pt x="78935" y="19584"/>
                  <a:pt x="79167" y="19635"/>
                </a:cubicBezTo>
                <a:cubicBezTo>
                  <a:pt x="80038" y="19788"/>
                  <a:pt x="81142" y="19126"/>
                  <a:pt x="81781" y="18668"/>
                </a:cubicBezTo>
                <a:cubicBezTo>
                  <a:pt x="83000" y="17702"/>
                  <a:pt x="83407" y="15616"/>
                  <a:pt x="85498" y="15972"/>
                </a:cubicBezTo>
                <a:cubicBezTo>
                  <a:pt x="84220" y="15667"/>
                  <a:pt x="83349" y="16481"/>
                  <a:pt x="82594" y="17295"/>
                </a:cubicBezTo>
                <a:cubicBezTo>
                  <a:pt x="81897" y="18160"/>
                  <a:pt x="80677" y="19431"/>
                  <a:pt x="79283" y="19177"/>
                </a:cubicBezTo>
                <a:cubicBezTo>
                  <a:pt x="80096" y="17956"/>
                  <a:pt x="80735" y="16634"/>
                  <a:pt x="82245" y="16023"/>
                </a:cubicBezTo>
                <a:cubicBezTo>
                  <a:pt x="80271" y="16735"/>
                  <a:pt x="79690" y="18567"/>
                  <a:pt x="78354" y="19838"/>
                </a:cubicBezTo>
                <a:cubicBezTo>
                  <a:pt x="77541" y="20601"/>
                  <a:pt x="76437" y="20551"/>
                  <a:pt x="75392" y="20754"/>
                </a:cubicBezTo>
                <a:cubicBezTo>
                  <a:pt x="74230" y="20907"/>
                  <a:pt x="73184" y="21415"/>
                  <a:pt x="72662" y="22331"/>
                </a:cubicBezTo>
                <a:cubicBezTo>
                  <a:pt x="72662" y="22229"/>
                  <a:pt x="72604" y="21670"/>
                  <a:pt x="72604" y="21670"/>
                </a:cubicBezTo>
                <a:cubicBezTo>
                  <a:pt x="72604" y="19025"/>
                  <a:pt x="74462" y="16583"/>
                  <a:pt x="76669" y="14752"/>
                </a:cubicBezTo>
                <a:cubicBezTo>
                  <a:pt x="76902" y="14752"/>
                  <a:pt x="77018" y="14701"/>
                  <a:pt x="77018" y="14701"/>
                </a:cubicBezTo>
                <a:cubicBezTo>
                  <a:pt x="77018" y="14701"/>
                  <a:pt x="77018" y="14650"/>
                  <a:pt x="76960" y="14548"/>
                </a:cubicBezTo>
                <a:cubicBezTo>
                  <a:pt x="77134" y="14395"/>
                  <a:pt x="77308" y="14294"/>
                  <a:pt x="77483" y="14141"/>
                </a:cubicBezTo>
                <a:cubicBezTo>
                  <a:pt x="77308" y="14243"/>
                  <a:pt x="77134" y="14395"/>
                  <a:pt x="76902" y="14497"/>
                </a:cubicBezTo>
                <a:cubicBezTo>
                  <a:pt x="76786" y="14345"/>
                  <a:pt x="76553" y="14039"/>
                  <a:pt x="76147" y="13887"/>
                </a:cubicBezTo>
                <a:cubicBezTo>
                  <a:pt x="75566" y="13683"/>
                  <a:pt x="74927" y="13938"/>
                  <a:pt x="74927" y="13938"/>
                </a:cubicBezTo>
                <a:cubicBezTo>
                  <a:pt x="74927" y="13938"/>
                  <a:pt x="75159" y="14497"/>
                  <a:pt x="75740" y="14701"/>
                </a:cubicBezTo>
                <a:cubicBezTo>
                  <a:pt x="76030" y="14802"/>
                  <a:pt x="76321" y="14802"/>
                  <a:pt x="76553" y="14802"/>
                </a:cubicBezTo>
                <a:cubicBezTo>
                  <a:pt x="75275" y="15667"/>
                  <a:pt x="74230" y="16735"/>
                  <a:pt x="73359" y="17905"/>
                </a:cubicBezTo>
                <a:cubicBezTo>
                  <a:pt x="72720" y="17244"/>
                  <a:pt x="72836" y="16023"/>
                  <a:pt x="73184" y="15260"/>
                </a:cubicBezTo>
                <a:cubicBezTo>
                  <a:pt x="73533" y="14497"/>
                  <a:pt x="74288" y="13988"/>
                  <a:pt x="75043" y="13531"/>
                </a:cubicBezTo>
                <a:cubicBezTo>
                  <a:pt x="73591" y="14294"/>
                  <a:pt x="72604" y="15311"/>
                  <a:pt x="72662" y="16888"/>
                </a:cubicBezTo>
                <a:cubicBezTo>
                  <a:pt x="72662" y="17193"/>
                  <a:pt x="72720" y="17549"/>
                  <a:pt x="72836" y="17804"/>
                </a:cubicBezTo>
                <a:cubicBezTo>
                  <a:pt x="73068" y="18261"/>
                  <a:pt x="73126" y="18160"/>
                  <a:pt x="72894" y="18668"/>
                </a:cubicBezTo>
                <a:cubicBezTo>
                  <a:pt x="72604" y="19075"/>
                  <a:pt x="72429" y="19533"/>
                  <a:pt x="72255" y="20042"/>
                </a:cubicBezTo>
                <a:cubicBezTo>
                  <a:pt x="72255" y="19889"/>
                  <a:pt x="72197" y="19788"/>
                  <a:pt x="72197" y="19686"/>
                </a:cubicBezTo>
                <a:cubicBezTo>
                  <a:pt x="72197" y="19482"/>
                  <a:pt x="72139" y="19330"/>
                  <a:pt x="72081" y="19177"/>
                </a:cubicBezTo>
                <a:cubicBezTo>
                  <a:pt x="72081" y="19126"/>
                  <a:pt x="72081" y="19075"/>
                  <a:pt x="72023" y="19025"/>
                </a:cubicBezTo>
                <a:cubicBezTo>
                  <a:pt x="72023" y="18974"/>
                  <a:pt x="72023" y="18974"/>
                  <a:pt x="72023" y="18974"/>
                </a:cubicBezTo>
                <a:cubicBezTo>
                  <a:pt x="72023" y="18974"/>
                  <a:pt x="72023" y="18974"/>
                  <a:pt x="72023" y="18923"/>
                </a:cubicBezTo>
                <a:cubicBezTo>
                  <a:pt x="71965" y="18872"/>
                  <a:pt x="71965" y="18770"/>
                  <a:pt x="71965" y="18719"/>
                </a:cubicBezTo>
                <a:cubicBezTo>
                  <a:pt x="71790" y="18007"/>
                  <a:pt x="71558" y="17346"/>
                  <a:pt x="71326" y="16634"/>
                </a:cubicBezTo>
                <a:cubicBezTo>
                  <a:pt x="71093" y="15972"/>
                  <a:pt x="70803" y="15260"/>
                  <a:pt x="70629" y="14650"/>
                </a:cubicBezTo>
                <a:cubicBezTo>
                  <a:pt x="70454" y="13988"/>
                  <a:pt x="70338" y="13378"/>
                  <a:pt x="70222" y="12869"/>
                </a:cubicBezTo>
                <a:cubicBezTo>
                  <a:pt x="70222" y="12564"/>
                  <a:pt x="70164" y="12361"/>
                  <a:pt x="70164" y="12106"/>
                </a:cubicBezTo>
                <a:cubicBezTo>
                  <a:pt x="70164" y="11903"/>
                  <a:pt x="70164" y="11699"/>
                  <a:pt x="70164" y="11547"/>
                </a:cubicBezTo>
                <a:cubicBezTo>
                  <a:pt x="70164" y="11242"/>
                  <a:pt x="70222" y="11089"/>
                  <a:pt x="70222" y="11089"/>
                </a:cubicBezTo>
                <a:cubicBezTo>
                  <a:pt x="70222" y="11089"/>
                  <a:pt x="70164" y="11242"/>
                  <a:pt x="70106" y="11547"/>
                </a:cubicBezTo>
                <a:cubicBezTo>
                  <a:pt x="70106" y="11699"/>
                  <a:pt x="70106" y="11903"/>
                  <a:pt x="70106" y="12106"/>
                </a:cubicBezTo>
                <a:cubicBezTo>
                  <a:pt x="70106" y="12361"/>
                  <a:pt x="70048" y="12564"/>
                  <a:pt x="70106" y="12869"/>
                </a:cubicBezTo>
                <a:cubicBezTo>
                  <a:pt x="70106" y="13378"/>
                  <a:pt x="70164" y="14039"/>
                  <a:pt x="70338" y="14701"/>
                </a:cubicBezTo>
                <a:cubicBezTo>
                  <a:pt x="70454" y="15362"/>
                  <a:pt x="70629" y="16074"/>
                  <a:pt x="70803" y="16735"/>
                </a:cubicBezTo>
                <a:cubicBezTo>
                  <a:pt x="70977" y="17448"/>
                  <a:pt x="71151" y="18160"/>
                  <a:pt x="71268" y="18821"/>
                </a:cubicBezTo>
                <a:cubicBezTo>
                  <a:pt x="71268" y="18872"/>
                  <a:pt x="71326" y="18974"/>
                  <a:pt x="71326" y="19025"/>
                </a:cubicBezTo>
                <a:cubicBezTo>
                  <a:pt x="71326" y="19126"/>
                  <a:pt x="71326" y="19126"/>
                  <a:pt x="71326" y="19126"/>
                </a:cubicBezTo>
                <a:cubicBezTo>
                  <a:pt x="71326" y="19177"/>
                  <a:pt x="71384" y="19228"/>
                  <a:pt x="71384" y="19228"/>
                </a:cubicBezTo>
                <a:cubicBezTo>
                  <a:pt x="71384" y="19228"/>
                  <a:pt x="71384" y="19279"/>
                  <a:pt x="71384" y="19279"/>
                </a:cubicBezTo>
                <a:cubicBezTo>
                  <a:pt x="71384" y="19431"/>
                  <a:pt x="71442" y="19584"/>
                  <a:pt x="71442" y="19737"/>
                </a:cubicBezTo>
                <a:cubicBezTo>
                  <a:pt x="71442" y="19838"/>
                  <a:pt x="71442" y="19889"/>
                  <a:pt x="71442" y="19991"/>
                </a:cubicBezTo>
                <a:cubicBezTo>
                  <a:pt x="71210" y="19533"/>
                  <a:pt x="70513" y="19075"/>
                  <a:pt x="69990" y="18821"/>
                </a:cubicBezTo>
                <a:cubicBezTo>
                  <a:pt x="69177" y="18465"/>
                  <a:pt x="68886" y="18261"/>
                  <a:pt x="68073" y="18058"/>
                </a:cubicBezTo>
                <a:cubicBezTo>
                  <a:pt x="67144" y="17753"/>
                  <a:pt x="66156" y="16837"/>
                  <a:pt x="66737" y="15972"/>
                </a:cubicBezTo>
                <a:cubicBezTo>
                  <a:pt x="67260" y="15209"/>
                  <a:pt x="68073" y="13734"/>
                  <a:pt x="66737" y="13175"/>
                </a:cubicBezTo>
                <a:cubicBezTo>
                  <a:pt x="67376" y="13480"/>
                  <a:pt x="67434" y="14090"/>
                  <a:pt x="67318" y="14599"/>
                </a:cubicBezTo>
                <a:cubicBezTo>
                  <a:pt x="67144" y="15311"/>
                  <a:pt x="66505" y="15718"/>
                  <a:pt x="66272" y="16379"/>
                </a:cubicBezTo>
                <a:cubicBezTo>
                  <a:pt x="65575" y="15209"/>
                  <a:pt x="64762" y="13632"/>
                  <a:pt x="65285" y="12310"/>
                </a:cubicBezTo>
                <a:cubicBezTo>
                  <a:pt x="64878" y="13175"/>
                  <a:pt x="65111" y="14243"/>
                  <a:pt x="65401" y="15108"/>
                </a:cubicBezTo>
                <a:cubicBezTo>
                  <a:pt x="65750" y="16227"/>
                  <a:pt x="66331" y="17346"/>
                  <a:pt x="67376" y="18160"/>
                </a:cubicBezTo>
                <a:cubicBezTo>
                  <a:pt x="66214" y="18363"/>
                  <a:pt x="65053" y="18668"/>
                  <a:pt x="63891" y="18923"/>
                </a:cubicBezTo>
                <a:cubicBezTo>
                  <a:pt x="62962" y="19126"/>
                  <a:pt x="62439" y="17295"/>
                  <a:pt x="62032" y="16786"/>
                </a:cubicBezTo>
                <a:cubicBezTo>
                  <a:pt x="62555" y="17498"/>
                  <a:pt x="62613" y="18618"/>
                  <a:pt x="63484" y="19075"/>
                </a:cubicBezTo>
                <a:cubicBezTo>
                  <a:pt x="62846" y="19330"/>
                  <a:pt x="61916" y="19686"/>
                  <a:pt x="61393" y="19075"/>
                </a:cubicBezTo>
                <a:cubicBezTo>
                  <a:pt x="60755" y="18363"/>
                  <a:pt x="60987" y="17295"/>
                  <a:pt x="60232" y="16634"/>
                </a:cubicBezTo>
                <a:cubicBezTo>
                  <a:pt x="61045" y="17448"/>
                  <a:pt x="60464" y="19279"/>
                  <a:pt x="61858" y="19584"/>
                </a:cubicBezTo>
                <a:cubicBezTo>
                  <a:pt x="62729" y="19788"/>
                  <a:pt x="63717" y="19330"/>
                  <a:pt x="64530" y="19177"/>
                </a:cubicBezTo>
                <a:cubicBezTo>
                  <a:pt x="63891" y="19686"/>
                  <a:pt x="63484" y="20347"/>
                  <a:pt x="62787" y="20805"/>
                </a:cubicBezTo>
                <a:cubicBezTo>
                  <a:pt x="62207" y="21212"/>
                  <a:pt x="61568" y="21466"/>
                  <a:pt x="60813" y="21619"/>
                </a:cubicBezTo>
                <a:cubicBezTo>
                  <a:pt x="61684" y="21466"/>
                  <a:pt x="62439" y="21212"/>
                  <a:pt x="63078" y="20754"/>
                </a:cubicBezTo>
                <a:cubicBezTo>
                  <a:pt x="63891" y="20245"/>
                  <a:pt x="64414" y="19431"/>
                  <a:pt x="65343" y="19075"/>
                </a:cubicBezTo>
                <a:cubicBezTo>
                  <a:pt x="66040" y="18872"/>
                  <a:pt x="66853" y="18770"/>
                  <a:pt x="67608" y="18668"/>
                </a:cubicBezTo>
                <a:cubicBezTo>
                  <a:pt x="68247" y="18618"/>
                  <a:pt x="69002" y="18821"/>
                  <a:pt x="69467" y="19126"/>
                </a:cubicBezTo>
                <a:cubicBezTo>
                  <a:pt x="71848" y="20754"/>
                  <a:pt x="72023" y="23145"/>
                  <a:pt x="72023" y="23399"/>
                </a:cubicBezTo>
                <a:cubicBezTo>
                  <a:pt x="72371" y="24925"/>
                  <a:pt x="73068" y="26350"/>
                  <a:pt x="73301" y="27876"/>
                </a:cubicBezTo>
                <a:cubicBezTo>
                  <a:pt x="73765" y="30368"/>
                  <a:pt x="73068" y="33217"/>
                  <a:pt x="70454" y="34540"/>
                </a:cubicBezTo>
                <a:cubicBezTo>
                  <a:pt x="68596" y="35455"/>
                  <a:pt x="66505" y="35862"/>
                  <a:pt x="65227" y="37439"/>
                </a:cubicBezTo>
                <a:cubicBezTo>
                  <a:pt x="64530" y="38355"/>
                  <a:pt x="64065" y="39423"/>
                  <a:pt x="63659" y="40440"/>
                </a:cubicBezTo>
                <a:cubicBezTo>
                  <a:pt x="62381" y="43696"/>
                  <a:pt x="61510" y="47155"/>
                  <a:pt x="60290" y="50411"/>
                </a:cubicBezTo>
                <a:cubicBezTo>
                  <a:pt x="60174" y="49342"/>
                  <a:pt x="59883" y="48325"/>
                  <a:pt x="59535" y="47257"/>
                </a:cubicBezTo>
                <a:cubicBezTo>
                  <a:pt x="59128" y="46138"/>
                  <a:pt x="58489" y="45069"/>
                  <a:pt x="58199" y="43950"/>
                </a:cubicBezTo>
                <a:cubicBezTo>
                  <a:pt x="57909" y="42933"/>
                  <a:pt x="57850" y="41865"/>
                  <a:pt x="58547" y="40949"/>
                </a:cubicBezTo>
                <a:cubicBezTo>
                  <a:pt x="59128" y="40084"/>
                  <a:pt x="60000" y="39372"/>
                  <a:pt x="60696" y="38609"/>
                </a:cubicBezTo>
                <a:cubicBezTo>
                  <a:pt x="60929" y="38304"/>
                  <a:pt x="61045" y="38050"/>
                  <a:pt x="61393" y="37846"/>
                </a:cubicBezTo>
                <a:cubicBezTo>
                  <a:pt x="61858" y="37541"/>
                  <a:pt x="62381" y="37236"/>
                  <a:pt x="62846" y="36880"/>
                </a:cubicBezTo>
                <a:cubicBezTo>
                  <a:pt x="63833" y="36015"/>
                  <a:pt x="64181" y="35099"/>
                  <a:pt x="64181" y="33929"/>
                </a:cubicBezTo>
                <a:cubicBezTo>
                  <a:pt x="64065" y="33217"/>
                  <a:pt x="63543" y="32657"/>
                  <a:pt x="63891" y="31894"/>
                </a:cubicBezTo>
                <a:cubicBezTo>
                  <a:pt x="64123" y="31386"/>
                  <a:pt x="64820" y="31182"/>
                  <a:pt x="65227" y="30775"/>
                </a:cubicBezTo>
                <a:cubicBezTo>
                  <a:pt x="65575" y="30419"/>
                  <a:pt x="65750" y="30012"/>
                  <a:pt x="65692" y="29605"/>
                </a:cubicBezTo>
                <a:cubicBezTo>
                  <a:pt x="65692" y="31030"/>
                  <a:pt x="63659" y="31080"/>
                  <a:pt x="63484" y="32454"/>
                </a:cubicBezTo>
                <a:cubicBezTo>
                  <a:pt x="62904" y="31589"/>
                  <a:pt x="63194" y="30979"/>
                  <a:pt x="63949" y="30267"/>
                </a:cubicBezTo>
                <a:cubicBezTo>
                  <a:pt x="64530" y="29707"/>
                  <a:pt x="65169" y="29249"/>
                  <a:pt x="65808" y="28740"/>
                </a:cubicBezTo>
                <a:cubicBezTo>
                  <a:pt x="64878" y="29453"/>
                  <a:pt x="62846" y="30368"/>
                  <a:pt x="62846" y="31589"/>
                </a:cubicBezTo>
                <a:cubicBezTo>
                  <a:pt x="62439" y="30724"/>
                  <a:pt x="62729" y="30114"/>
                  <a:pt x="63310" y="29300"/>
                </a:cubicBezTo>
                <a:cubicBezTo>
                  <a:pt x="62787" y="29910"/>
                  <a:pt x="62265" y="30572"/>
                  <a:pt x="62555" y="31335"/>
                </a:cubicBezTo>
                <a:cubicBezTo>
                  <a:pt x="62729" y="31945"/>
                  <a:pt x="63136" y="32505"/>
                  <a:pt x="63426" y="33064"/>
                </a:cubicBezTo>
                <a:cubicBezTo>
                  <a:pt x="64240" y="34590"/>
                  <a:pt x="63078" y="36015"/>
                  <a:pt x="61684" y="36829"/>
                </a:cubicBezTo>
                <a:cubicBezTo>
                  <a:pt x="62149" y="35404"/>
                  <a:pt x="62090" y="34183"/>
                  <a:pt x="60929" y="33013"/>
                </a:cubicBezTo>
                <a:cubicBezTo>
                  <a:pt x="60290" y="32403"/>
                  <a:pt x="59535" y="31894"/>
                  <a:pt x="58954" y="31233"/>
                </a:cubicBezTo>
                <a:cubicBezTo>
                  <a:pt x="58257" y="30419"/>
                  <a:pt x="58954" y="29707"/>
                  <a:pt x="59709" y="29097"/>
                </a:cubicBezTo>
                <a:cubicBezTo>
                  <a:pt x="60464" y="28588"/>
                  <a:pt x="61219" y="28079"/>
                  <a:pt x="61974" y="27520"/>
                </a:cubicBezTo>
                <a:cubicBezTo>
                  <a:pt x="62555" y="27164"/>
                  <a:pt x="62729" y="27062"/>
                  <a:pt x="63368" y="27011"/>
                </a:cubicBezTo>
                <a:cubicBezTo>
                  <a:pt x="65285" y="26807"/>
                  <a:pt x="66737" y="25892"/>
                  <a:pt x="67899" y="24620"/>
                </a:cubicBezTo>
                <a:cubicBezTo>
                  <a:pt x="67144" y="25383"/>
                  <a:pt x="66331" y="25994"/>
                  <a:pt x="65285" y="26350"/>
                </a:cubicBezTo>
                <a:cubicBezTo>
                  <a:pt x="65401" y="26095"/>
                  <a:pt x="65575" y="25943"/>
                  <a:pt x="65692" y="25688"/>
                </a:cubicBezTo>
                <a:cubicBezTo>
                  <a:pt x="65808" y="25383"/>
                  <a:pt x="65866" y="25027"/>
                  <a:pt x="66040" y="24722"/>
                </a:cubicBezTo>
                <a:cubicBezTo>
                  <a:pt x="66331" y="24264"/>
                  <a:pt x="66737" y="23755"/>
                  <a:pt x="67260" y="23399"/>
                </a:cubicBezTo>
                <a:cubicBezTo>
                  <a:pt x="66214" y="24061"/>
                  <a:pt x="65924" y="24824"/>
                  <a:pt x="65459" y="25739"/>
                </a:cubicBezTo>
                <a:cubicBezTo>
                  <a:pt x="65285" y="25994"/>
                  <a:pt x="65053" y="26401"/>
                  <a:pt x="64762" y="26502"/>
                </a:cubicBezTo>
                <a:cubicBezTo>
                  <a:pt x="64181" y="26604"/>
                  <a:pt x="63601" y="26706"/>
                  <a:pt x="63020" y="26706"/>
                </a:cubicBezTo>
                <a:cubicBezTo>
                  <a:pt x="64240" y="25688"/>
                  <a:pt x="65169" y="24467"/>
                  <a:pt x="65401" y="22992"/>
                </a:cubicBezTo>
                <a:cubicBezTo>
                  <a:pt x="65111" y="24467"/>
                  <a:pt x="64065" y="25587"/>
                  <a:pt x="62787" y="26502"/>
                </a:cubicBezTo>
                <a:cubicBezTo>
                  <a:pt x="62729" y="26197"/>
                  <a:pt x="62729" y="25841"/>
                  <a:pt x="62729" y="25536"/>
                </a:cubicBezTo>
                <a:cubicBezTo>
                  <a:pt x="62671" y="25078"/>
                  <a:pt x="62497" y="24620"/>
                  <a:pt x="62555" y="24162"/>
                </a:cubicBezTo>
                <a:cubicBezTo>
                  <a:pt x="62671" y="23399"/>
                  <a:pt x="63368" y="22789"/>
                  <a:pt x="63891" y="22229"/>
                </a:cubicBezTo>
                <a:cubicBezTo>
                  <a:pt x="63484" y="22636"/>
                  <a:pt x="63020" y="22992"/>
                  <a:pt x="62671" y="23450"/>
                </a:cubicBezTo>
                <a:cubicBezTo>
                  <a:pt x="62265" y="24162"/>
                  <a:pt x="62439" y="24824"/>
                  <a:pt x="62439" y="25536"/>
                </a:cubicBezTo>
                <a:cubicBezTo>
                  <a:pt x="62439" y="25841"/>
                  <a:pt x="62439" y="26095"/>
                  <a:pt x="62439" y="26350"/>
                </a:cubicBezTo>
                <a:cubicBezTo>
                  <a:pt x="62439" y="26502"/>
                  <a:pt x="62439" y="26604"/>
                  <a:pt x="62439" y="26757"/>
                </a:cubicBezTo>
                <a:cubicBezTo>
                  <a:pt x="62265" y="26909"/>
                  <a:pt x="62032" y="27011"/>
                  <a:pt x="61858" y="27164"/>
                </a:cubicBezTo>
                <a:cubicBezTo>
                  <a:pt x="61161" y="27621"/>
                  <a:pt x="60464" y="28028"/>
                  <a:pt x="59767" y="28435"/>
                </a:cubicBezTo>
                <a:cubicBezTo>
                  <a:pt x="58547" y="29147"/>
                  <a:pt x="57270" y="30216"/>
                  <a:pt x="58199" y="31538"/>
                </a:cubicBezTo>
                <a:cubicBezTo>
                  <a:pt x="58954" y="32607"/>
                  <a:pt x="60813" y="33573"/>
                  <a:pt x="60813" y="34997"/>
                </a:cubicBezTo>
                <a:cubicBezTo>
                  <a:pt x="60406" y="34387"/>
                  <a:pt x="60174" y="33929"/>
                  <a:pt x="59303" y="33777"/>
                </a:cubicBezTo>
                <a:cubicBezTo>
                  <a:pt x="58489" y="33726"/>
                  <a:pt x="57618" y="33878"/>
                  <a:pt x="56863" y="33573"/>
                </a:cubicBezTo>
                <a:cubicBezTo>
                  <a:pt x="56515" y="33471"/>
                  <a:pt x="56282" y="33471"/>
                  <a:pt x="56340" y="33115"/>
                </a:cubicBezTo>
                <a:cubicBezTo>
                  <a:pt x="56398" y="32810"/>
                  <a:pt x="56515" y="32454"/>
                  <a:pt x="56515" y="32149"/>
                </a:cubicBezTo>
                <a:cubicBezTo>
                  <a:pt x="56515" y="31640"/>
                  <a:pt x="56282" y="31182"/>
                  <a:pt x="55818" y="30928"/>
                </a:cubicBezTo>
                <a:cubicBezTo>
                  <a:pt x="56689" y="31487"/>
                  <a:pt x="56340" y="32454"/>
                  <a:pt x="56108" y="33268"/>
                </a:cubicBezTo>
                <a:cubicBezTo>
                  <a:pt x="55062" y="32505"/>
                  <a:pt x="54946" y="31030"/>
                  <a:pt x="54830" y="29961"/>
                </a:cubicBezTo>
                <a:cubicBezTo>
                  <a:pt x="54888" y="31080"/>
                  <a:pt x="54888" y="32352"/>
                  <a:pt x="55759" y="33268"/>
                </a:cubicBezTo>
                <a:cubicBezTo>
                  <a:pt x="55411" y="33370"/>
                  <a:pt x="55004" y="33522"/>
                  <a:pt x="54714" y="33166"/>
                </a:cubicBezTo>
                <a:cubicBezTo>
                  <a:pt x="54365" y="32810"/>
                  <a:pt x="54191" y="32352"/>
                  <a:pt x="53843" y="31996"/>
                </a:cubicBezTo>
                <a:cubicBezTo>
                  <a:pt x="53146" y="31335"/>
                  <a:pt x="52216" y="31080"/>
                  <a:pt x="51287" y="30928"/>
                </a:cubicBezTo>
                <a:cubicBezTo>
                  <a:pt x="52391" y="31131"/>
                  <a:pt x="53320" y="31589"/>
                  <a:pt x="53959" y="32454"/>
                </a:cubicBezTo>
                <a:cubicBezTo>
                  <a:pt x="54249" y="32861"/>
                  <a:pt x="54365" y="33573"/>
                  <a:pt x="55004" y="33675"/>
                </a:cubicBezTo>
                <a:cubicBezTo>
                  <a:pt x="55411" y="33726"/>
                  <a:pt x="55701" y="33471"/>
                  <a:pt x="56050" y="33522"/>
                </a:cubicBezTo>
                <a:cubicBezTo>
                  <a:pt x="56573" y="33878"/>
                  <a:pt x="57270" y="34082"/>
                  <a:pt x="57909" y="34133"/>
                </a:cubicBezTo>
                <a:cubicBezTo>
                  <a:pt x="58431" y="34183"/>
                  <a:pt x="59186" y="34082"/>
                  <a:pt x="59651" y="34387"/>
                </a:cubicBezTo>
                <a:cubicBezTo>
                  <a:pt x="60116" y="34692"/>
                  <a:pt x="60116" y="35252"/>
                  <a:pt x="60580" y="35557"/>
                </a:cubicBezTo>
                <a:cubicBezTo>
                  <a:pt x="60929" y="35862"/>
                  <a:pt x="60406" y="36574"/>
                  <a:pt x="60232" y="36930"/>
                </a:cubicBezTo>
                <a:cubicBezTo>
                  <a:pt x="59012" y="38965"/>
                  <a:pt x="56282" y="39932"/>
                  <a:pt x="56108" y="42475"/>
                </a:cubicBezTo>
                <a:cubicBezTo>
                  <a:pt x="55876" y="44866"/>
                  <a:pt x="57386" y="47104"/>
                  <a:pt x="57734" y="49444"/>
                </a:cubicBezTo>
                <a:cubicBezTo>
                  <a:pt x="56979" y="47664"/>
                  <a:pt x="56340" y="45832"/>
                  <a:pt x="55527" y="44103"/>
                </a:cubicBezTo>
                <a:cubicBezTo>
                  <a:pt x="54772" y="42323"/>
                  <a:pt x="53785" y="40542"/>
                  <a:pt x="52042" y="39321"/>
                </a:cubicBezTo>
                <a:cubicBezTo>
                  <a:pt x="51287" y="38813"/>
                  <a:pt x="50300" y="38558"/>
                  <a:pt x="49370" y="38406"/>
                </a:cubicBezTo>
                <a:cubicBezTo>
                  <a:pt x="48848" y="38355"/>
                  <a:pt x="47454" y="38406"/>
                  <a:pt x="47163" y="37897"/>
                </a:cubicBezTo>
                <a:cubicBezTo>
                  <a:pt x="46815" y="37337"/>
                  <a:pt x="47279" y="36269"/>
                  <a:pt x="47512" y="35710"/>
                </a:cubicBezTo>
                <a:cubicBezTo>
                  <a:pt x="47686" y="35048"/>
                  <a:pt x="47860" y="34336"/>
                  <a:pt x="47976" y="33675"/>
                </a:cubicBezTo>
                <a:cubicBezTo>
                  <a:pt x="48034" y="32759"/>
                  <a:pt x="48092" y="31894"/>
                  <a:pt x="47802" y="31030"/>
                </a:cubicBezTo>
                <a:cubicBezTo>
                  <a:pt x="47686" y="30623"/>
                  <a:pt x="47512" y="30216"/>
                  <a:pt x="47279" y="29860"/>
                </a:cubicBezTo>
                <a:cubicBezTo>
                  <a:pt x="47163" y="29656"/>
                  <a:pt x="47047" y="29504"/>
                  <a:pt x="46873" y="29351"/>
                </a:cubicBezTo>
                <a:cubicBezTo>
                  <a:pt x="46873" y="29097"/>
                  <a:pt x="46931" y="28893"/>
                  <a:pt x="46989" y="28639"/>
                </a:cubicBezTo>
                <a:cubicBezTo>
                  <a:pt x="47918" y="27062"/>
                  <a:pt x="50300" y="26757"/>
                  <a:pt x="52100" y="26401"/>
                </a:cubicBezTo>
                <a:cubicBezTo>
                  <a:pt x="52739" y="26299"/>
                  <a:pt x="53262" y="25892"/>
                  <a:pt x="53959" y="25739"/>
                </a:cubicBezTo>
                <a:cubicBezTo>
                  <a:pt x="54772" y="25587"/>
                  <a:pt x="55701" y="25587"/>
                  <a:pt x="56515" y="25231"/>
                </a:cubicBezTo>
                <a:cubicBezTo>
                  <a:pt x="57792" y="24620"/>
                  <a:pt x="58315" y="23348"/>
                  <a:pt x="59186" y="22433"/>
                </a:cubicBezTo>
                <a:cubicBezTo>
                  <a:pt x="59303" y="22331"/>
                  <a:pt x="59419" y="22280"/>
                  <a:pt x="59477" y="22178"/>
                </a:cubicBezTo>
                <a:cubicBezTo>
                  <a:pt x="59709" y="21924"/>
                  <a:pt x="60058" y="21721"/>
                  <a:pt x="60464" y="21568"/>
                </a:cubicBezTo>
                <a:cubicBezTo>
                  <a:pt x="60116" y="21670"/>
                  <a:pt x="59767" y="21822"/>
                  <a:pt x="59535" y="22026"/>
                </a:cubicBezTo>
                <a:cubicBezTo>
                  <a:pt x="59419" y="21975"/>
                  <a:pt x="59070" y="21873"/>
                  <a:pt x="58722" y="21975"/>
                </a:cubicBezTo>
                <a:cubicBezTo>
                  <a:pt x="58315" y="22128"/>
                  <a:pt x="58141" y="22484"/>
                  <a:pt x="58141" y="22484"/>
                </a:cubicBezTo>
                <a:cubicBezTo>
                  <a:pt x="58141" y="22484"/>
                  <a:pt x="58489" y="22636"/>
                  <a:pt x="58838" y="22585"/>
                </a:cubicBezTo>
                <a:cubicBezTo>
                  <a:pt x="58547" y="22891"/>
                  <a:pt x="58257" y="23247"/>
                  <a:pt x="57967" y="23603"/>
                </a:cubicBezTo>
                <a:cubicBezTo>
                  <a:pt x="57560" y="24061"/>
                  <a:pt x="57153" y="24518"/>
                  <a:pt x="56573" y="24824"/>
                </a:cubicBezTo>
                <a:cubicBezTo>
                  <a:pt x="55934" y="25180"/>
                  <a:pt x="55121" y="25129"/>
                  <a:pt x="54424" y="25231"/>
                </a:cubicBezTo>
                <a:cubicBezTo>
                  <a:pt x="55469" y="24315"/>
                  <a:pt x="56282" y="23247"/>
                  <a:pt x="57618" y="22585"/>
                </a:cubicBezTo>
                <a:cubicBezTo>
                  <a:pt x="56456" y="23094"/>
                  <a:pt x="55585" y="23908"/>
                  <a:pt x="54656" y="24671"/>
                </a:cubicBezTo>
                <a:cubicBezTo>
                  <a:pt x="53668" y="25485"/>
                  <a:pt x="52681" y="25943"/>
                  <a:pt x="51229" y="26095"/>
                </a:cubicBezTo>
                <a:cubicBezTo>
                  <a:pt x="51810" y="24569"/>
                  <a:pt x="52391" y="23043"/>
                  <a:pt x="54075" y="22280"/>
                </a:cubicBezTo>
                <a:cubicBezTo>
                  <a:pt x="52274" y="22941"/>
                  <a:pt x="51636" y="24467"/>
                  <a:pt x="50939" y="25994"/>
                </a:cubicBezTo>
                <a:cubicBezTo>
                  <a:pt x="50764" y="26248"/>
                  <a:pt x="49951" y="26248"/>
                  <a:pt x="49661" y="26299"/>
                </a:cubicBezTo>
                <a:cubicBezTo>
                  <a:pt x="49138" y="26451"/>
                  <a:pt x="48673" y="26604"/>
                  <a:pt x="48267" y="26807"/>
                </a:cubicBezTo>
                <a:cubicBezTo>
                  <a:pt x="47395" y="27164"/>
                  <a:pt x="46350" y="27723"/>
                  <a:pt x="46060" y="28588"/>
                </a:cubicBezTo>
                <a:cubicBezTo>
                  <a:pt x="45014" y="27774"/>
                  <a:pt x="43213" y="26807"/>
                  <a:pt x="43620" y="25383"/>
                </a:cubicBezTo>
                <a:cubicBezTo>
                  <a:pt x="43969" y="24213"/>
                  <a:pt x="45537" y="23857"/>
                  <a:pt x="46640" y="23501"/>
                </a:cubicBezTo>
                <a:cubicBezTo>
                  <a:pt x="45304" y="23857"/>
                  <a:pt x="43910" y="24111"/>
                  <a:pt x="43388" y="25332"/>
                </a:cubicBezTo>
                <a:cubicBezTo>
                  <a:pt x="43097" y="24162"/>
                  <a:pt x="44201" y="23298"/>
                  <a:pt x="45130" y="22636"/>
                </a:cubicBezTo>
                <a:cubicBezTo>
                  <a:pt x="45653" y="22280"/>
                  <a:pt x="46176" y="21975"/>
                  <a:pt x="46640" y="21670"/>
                </a:cubicBezTo>
                <a:cubicBezTo>
                  <a:pt x="46989" y="21466"/>
                  <a:pt x="47570" y="20907"/>
                  <a:pt x="47918" y="20856"/>
                </a:cubicBezTo>
                <a:cubicBezTo>
                  <a:pt x="50183" y="20805"/>
                  <a:pt x="52507" y="20449"/>
                  <a:pt x="54249" y="19177"/>
                </a:cubicBezTo>
                <a:cubicBezTo>
                  <a:pt x="55237" y="18516"/>
                  <a:pt x="55992" y="17651"/>
                  <a:pt x="56398" y="16634"/>
                </a:cubicBezTo>
                <a:cubicBezTo>
                  <a:pt x="56456" y="16430"/>
                  <a:pt x="56515" y="16176"/>
                  <a:pt x="56573" y="15972"/>
                </a:cubicBezTo>
                <a:cubicBezTo>
                  <a:pt x="56689" y="15972"/>
                  <a:pt x="56805" y="15922"/>
                  <a:pt x="56863" y="15922"/>
                </a:cubicBezTo>
                <a:cubicBezTo>
                  <a:pt x="57560" y="15820"/>
                  <a:pt x="58315" y="15515"/>
                  <a:pt x="59128" y="15006"/>
                </a:cubicBezTo>
                <a:cubicBezTo>
                  <a:pt x="59303" y="14853"/>
                  <a:pt x="59477" y="14701"/>
                  <a:pt x="59709" y="14548"/>
                </a:cubicBezTo>
                <a:cubicBezTo>
                  <a:pt x="59883" y="14345"/>
                  <a:pt x="60058" y="14141"/>
                  <a:pt x="60232" y="13938"/>
                </a:cubicBezTo>
                <a:cubicBezTo>
                  <a:pt x="60522" y="13531"/>
                  <a:pt x="60813" y="13073"/>
                  <a:pt x="60987" y="12564"/>
                </a:cubicBezTo>
                <a:cubicBezTo>
                  <a:pt x="61393" y="11598"/>
                  <a:pt x="61626" y="10580"/>
                  <a:pt x="61800" y="9512"/>
                </a:cubicBezTo>
                <a:cubicBezTo>
                  <a:pt x="61858" y="9258"/>
                  <a:pt x="61916" y="9003"/>
                  <a:pt x="61916" y="8749"/>
                </a:cubicBezTo>
                <a:cubicBezTo>
                  <a:pt x="61974" y="8444"/>
                  <a:pt x="61974" y="8189"/>
                  <a:pt x="62032" y="7935"/>
                </a:cubicBezTo>
                <a:cubicBezTo>
                  <a:pt x="62032" y="7884"/>
                  <a:pt x="62032" y="7833"/>
                  <a:pt x="62032" y="7782"/>
                </a:cubicBezTo>
                <a:cubicBezTo>
                  <a:pt x="62265" y="7630"/>
                  <a:pt x="62555" y="7426"/>
                  <a:pt x="62904" y="7172"/>
                </a:cubicBezTo>
                <a:cubicBezTo>
                  <a:pt x="63252" y="6918"/>
                  <a:pt x="63717" y="6663"/>
                  <a:pt x="64298" y="6663"/>
                </a:cubicBezTo>
                <a:cubicBezTo>
                  <a:pt x="64530" y="6612"/>
                  <a:pt x="64878" y="6612"/>
                  <a:pt x="65169" y="6663"/>
                </a:cubicBezTo>
                <a:cubicBezTo>
                  <a:pt x="65459" y="6714"/>
                  <a:pt x="65808" y="6765"/>
                  <a:pt x="66098" y="6816"/>
                </a:cubicBezTo>
                <a:cubicBezTo>
                  <a:pt x="66795" y="6969"/>
                  <a:pt x="67434" y="7070"/>
                  <a:pt x="68073" y="7121"/>
                </a:cubicBezTo>
                <a:cubicBezTo>
                  <a:pt x="68712" y="7172"/>
                  <a:pt x="69293" y="7121"/>
                  <a:pt x="69757" y="7019"/>
                </a:cubicBezTo>
                <a:cubicBezTo>
                  <a:pt x="70280" y="6867"/>
                  <a:pt x="70629" y="6714"/>
                  <a:pt x="70861" y="6562"/>
                </a:cubicBezTo>
                <a:cubicBezTo>
                  <a:pt x="71151" y="6460"/>
                  <a:pt x="71268" y="6358"/>
                  <a:pt x="71268" y="6358"/>
                </a:cubicBezTo>
                <a:cubicBezTo>
                  <a:pt x="71268" y="6358"/>
                  <a:pt x="71151" y="6409"/>
                  <a:pt x="70861" y="6562"/>
                </a:cubicBezTo>
                <a:cubicBezTo>
                  <a:pt x="70629" y="6663"/>
                  <a:pt x="70222" y="6816"/>
                  <a:pt x="69757" y="6867"/>
                </a:cubicBezTo>
                <a:cubicBezTo>
                  <a:pt x="69293" y="6969"/>
                  <a:pt x="68712" y="6969"/>
                  <a:pt x="68073" y="6918"/>
                </a:cubicBezTo>
                <a:cubicBezTo>
                  <a:pt x="67492" y="6816"/>
                  <a:pt x="66853" y="6663"/>
                  <a:pt x="66214" y="6460"/>
                </a:cubicBezTo>
                <a:cubicBezTo>
                  <a:pt x="65924" y="6409"/>
                  <a:pt x="65575" y="6307"/>
                  <a:pt x="65227" y="6256"/>
                </a:cubicBezTo>
                <a:cubicBezTo>
                  <a:pt x="64937" y="6206"/>
                  <a:pt x="64588" y="6155"/>
                  <a:pt x="64240" y="6155"/>
                </a:cubicBezTo>
                <a:cubicBezTo>
                  <a:pt x="63891" y="6155"/>
                  <a:pt x="63543" y="6206"/>
                  <a:pt x="63252" y="6358"/>
                </a:cubicBezTo>
                <a:cubicBezTo>
                  <a:pt x="62962" y="6460"/>
                  <a:pt x="62729" y="6562"/>
                  <a:pt x="62497" y="6714"/>
                </a:cubicBezTo>
                <a:cubicBezTo>
                  <a:pt x="62381" y="6765"/>
                  <a:pt x="62265" y="6816"/>
                  <a:pt x="62207" y="6867"/>
                </a:cubicBezTo>
                <a:cubicBezTo>
                  <a:pt x="62207" y="6765"/>
                  <a:pt x="62265" y="6612"/>
                  <a:pt x="62265" y="6460"/>
                </a:cubicBezTo>
                <a:cubicBezTo>
                  <a:pt x="62439" y="5493"/>
                  <a:pt x="62729" y="4629"/>
                  <a:pt x="63136" y="3967"/>
                </a:cubicBezTo>
                <a:cubicBezTo>
                  <a:pt x="63543" y="3255"/>
                  <a:pt x="64065" y="2746"/>
                  <a:pt x="64472" y="2543"/>
                </a:cubicBezTo>
                <a:cubicBezTo>
                  <a:pt x="64704" y="2390"/>
                  <a:pt x="64878" y="2339"/>
                  <a:pt x="65053" y="2289"/>
                </a:cubicBezTo>
                <a:cubicBezTo>
                  <a:pt x="65169" y="2289"/>
                  <a:pt x="65227" y="2238"/>
                  <a:pt x="65227" y="2238"/>
                </a:cubicBezTo>
                <a:cubicBezTo>
                  <a:pt x="65227" y="2238"/>
                  <a:pt x="65169" y="2289"/>
                  <a:pt x="65053" y="2289"/>
                </a:cubicBezTo>
                <a:cubicBezTo>
                  <a:pt x="64878" y="2339"/>
                  <a:pt x="64704" y="2390"/>
                  <a:pt x="64472" y="2492"/>
                </a:cubicBezTo>
                <a:cubicBezTo>
                  <a:pt x="64007" y="2696"/>
                  <a:pt x="63426" y="3153"/>
                  <a:pt x="62962" y="3866"/>
                </a:cubicBezTo>
                <a:cubicBezTo>
                  <a:pt x="62497" y="4527"/>
                  <a:pt x="62090" y="5442"/>
                  <a:pt x="61800" y="6358"/>
                </a:cubicBezTo>
                <a:cubicBezTo>
                  <a:pt x="61800" y="6511"/>
                  <a:pt x="61742" y="6663"/>
                  <a:pt x="61684" y="6816"/>
                </a:cubicBezTo>
                <a:cubicBezTo>
                  <a:pt x="61568" y="6765"/>
                  <a:pt x="61452" y="6765"/>
                  <a:pt x="61277" y="6663"/>
                </a:cubicBezTo>
                <a:cubicBezTo>
                  <a:pt x="61045" y="6562"/>
                  <a:pt x="60871" y="6409"/>
                  <a:pt x="60638" y="6256"/>
                </a:cubicBezTo>
                <a:cubicBezTo>
                  <a:pt x="60290" y="5951"/>
                  <a:pt x="59941" y="5595"/>
                  <a:pt x="59651" y="5188"/>
                </a:cubicBezTo>
                <a:cubicBezTo>
                  <a:pt x="59477" y="4985"/>
                  <a:pt x="59361" y="4781"/>
                  <a:pt x="59303" y="4578"/>
                </a:cubicBezTo>
                <a:cubicBezTo>
                  <a:pt x="59244" y="4323"/>
                  <a:pt x="59186" y="4069"/>
                  <a:pt x="59128" y="3815"/>
                </a:cubicBezTo>
                <a:cubicBezTo>
                  <a:pt x="59070" y="3611"/>
                  <a:pt x="59012" y="3306"/>
                  <a:pt x="58896" y="3103"/>
                </a:cubicBezTo>
                <a:cubicBezTo>
                  <a:pt x="58838" y="2950"/>
                  <a:pt x="58722" y="2848"/>
                  <a:pt x="58664" y="2696"/>
                </a:cubicBezTo>
                <a:cubicBezTo>
                  <a:pt x="58606" y="2594"/>
                  <a:pt x="58489" y="2492"/>
                  <a:pt x="58373" y="2390"/>
                </a:cubicBezTo>
                <a:cubicBezTo>
                  <a:pt x="58373" y="2390"/>
                  <a:pt x="58373" y="2390"/>
                  <a:pt x="58373" y="2441"/>
                </a:cubicBezTo>
                <a:cubicBezTo>
                  <a:pt x="57909" y="1780"/>
                  <a:pt x="57270" y="1271"/>
                  <a:pt x="56573" y="864"/>
                </a:cubicBezTo>
                <a:cubicBezTo>
                  <a:pt x="55818" y="457"/>
                  <a:pt x="55062" y="152"/>
                  <a:pt x="54249" y="0"/>
                </a:cubicBezTo>
                <a:cubicBezTo>
                  <a:pt x="55062" y="203"/>
                  <a:pt x="55759" y="559"/>
                  <a:pt x="56398" y="1017"/>
                </a:cubicBezTo>
                <a:cubicBezTo>
                  <a:pt x="57095" y="1475"/>
                  <a:pt x="57618" y="1983"/>
                  <a:pt x="58083" y="2594"/>
                </a:cubicBezTo>
                <a:cubicBezTo>
                  <a:pt x="58083" y="2594"/>
                  <a:pt x="58083" y="2594"/>
                  <a:pt x="58083" y="2594"/>
                </a:cubicBezTo>
                <a:cubicBezTo>
                  <a:pt x="58431" y="2950"/>
                  <a:pt x="58547" y="3408"/>
                  <a:pt x="58606" y="3916"/>
                </a:cubicBezTo>
                <a:cubicBezTo>
                  <a:pt x="58664" y="4171"/>
                  <a:pt x="58664" y="4425"/>
                  <a:pt x="58722" y="4679"/>
                </a:cubicBezTo>
                <a:cubicBezTo>
                  <a:pt x="58780" y="4781"/>
                  <a:pt x="58838" y="4934"/>
                  <a:pt x="58896" y="5086"/>
                </a:cubicBezTo>
                <a:cubicBezTo>
                  <a:pt x="58954" y="5188"/>
                  <a:pt x="59012" y="5341"/>
                  <a:pt x="59070" y="5442"/>
                </a:cubicBezTo>
                <a:cubicBezTo>
                  <a:pt x="59361" y="5900"/>
                  <a:pt x="59709" y="6358"/>
                  <a:pt x="60116" y="6765"/>
                </a:cubicBezTo>
                <a:cubicBezTo>
                  <a:pt x="60348" y="6969"/>
                  <a:pt x="60522" y="7172"/>
                  <a:pt x="60871" y="7325"/>
                </a:cubicBezTo>
                <a:cubicBezTo>
                  <a:pt x="61510" y="7579"/>
                  <a:pt x="61452" y="7884"/>
                  <a:pt x="61452" y="7884"/>
                </a:cubicBezTo>
                <a:cubicBezTo>
                  <a:pt x="61393" y="8139"/>
                  <a:pt x="61335" y="8393"/>
                  <a:pt x="61277" y="8647"/>
                </a:cubicBezTo>
                <a:cubicBezTo>
                  <a:pt x="61219" y="8902"/>
                  <a:pt x="61161" y="9156"/>
                  <a:pt x="61103" y="9410"/>
                </a:cubicBezTo>
                <a:cubicBezTo>
                  <a:pt x="60813" y="10428"/>
                  <a:pt x="60522" y="11394"/>
                  <a:pt x="60058" y="12259"/>
                </a:cubicBezTo>
                <a:cubicBezTo>
                  <a:pt x="59825" y="12666"/>
                  <a:pt x="59593" y="13022"/>
                  <a:pt x="59303" y="13378"/>
                </a:cubicBezTo>
                <a:cubicBezTo>
                  <a:pt x="59128" y="13531"/>
                  <a:pt x="59012" y="13683"/>
                  <a:pt x="58838" y="13785"/>
                </a:cubicBezTo>
                <a:cubicBezTo>
                  <a:pt x="58722" y="13887"/>
                  <a:pt x="58547" y="14039"/>
                  <a:pt x="58373" y="14141"/>
                </a:cubicBezTo>
                <a:cubicBezTo>
                  <a:pt x="57734" y="14497"/>
                  <a:pt x="57095" y="14701"/>
                  <a:pt x="56689" y="14701"/>
                </a:cubicBezTo>
                <a:cubicBezTo>
                  <a:pt x="56689" y="14701"/>
                  <a:pt x="56689" y="14701"/>
                  <a:pt x="56631" y="14701"/>
                </a:cubicBezTo>
                <a:cubicBezTo>
                  <a:pt x="56631" y="14395"/>
                  <a:pt x="56573" y="14090"/>
                  <a:pt x="56747" y="13836"/>
                </a:cubicBezTo>
                <a:cubicBezTo>
                  <a:pt x="57328" y="13124"/>
                  <a:pt x="57909" y="12208"/>
                  <a:pt x="57792" y="11292"/>
                </a:cubicBezTo>
                <a:cubicBezTo>
                  <a:pt x="57618" y="10428"/>
                  <a:pt x="57153" y="9614"/>
                  <a:pt x="56921" y="8749"/>
                </a:cubicBezTo>
                <a:cubicBezTo>
                  <a:pt x="57095" y="9563"/>
                  <a:pt x="57502" y="10377"/>
                  <a:pt x="57560" y="11191"/>
                </a:cubicBezTo>
                <a:cubicBezTo>
                  <a:pt x="57676" y="12055"/>
                  <a:pt x="57095" y="12920"/>
                  <a:pt x="56456" y="13582"/>
                </a:cubicBezTo>
                <a:cubicBezTo>
                  <a:pt x="56108" y="12157"/>
                  <a:pt x="55759" y="10682"/>
                  <a:pt x="54888" y="9410"/>
                </a:cubicBezTo>
                <a:cubicBezTo>
                  <a:pt x="54249" y="8393"/>
                  <a:pt x="53378" y="7579"/>
                  <a:pt x="52449" y="6765"/>
                </a:cubicBezTo>
                <a:cubicBezTo>
                  <a:pt x="53320" y="7681"/>
                  <a:pt x="54249" y="8596"/>
                  <a:pt x="54772" y="9715"/>
                </a:cubicBezTo>
                <a:cubicBezTo>
                  <a:pt x="55121" y="10377"/>
                  <a:pt x="55411" y="11089"/>
                  <a:pt x="55527" y="11852"/>
                </a:cubicBezTo>
                <a:cubicBezTo>
                  <a:pt x="55643" y="12717"/>
                  <a:pt x="55934" y="13632"/>
                  <a:pt x="55992" y="14497"/>
                </a:cubicBezTo>
                <a:cubicBezTo>
                  <a:pt x="55992" y="14853"/>
                  <a:pt x="55992" y="15158"/>
                  <a:pt x="55934" y="15464"/>
                </a:cubicBezTo>
                <a:cubicBezTo>
                  <a:pt x="55818" y="15922"/>
                  <a:pt x="55818" y="15922"/>
                  <a:pt x="55818" y="15922"/>
                </a:cubicBezTo>
                <a:cubicBezTo>
                  <a:pt x="55818" y="15922"/>
                  <a:pt x="55818" y="15922"/>
                  <a:pt x="55818" y="15922"/>
                </a:cubicBezTo>
                <a:cubicBezTo>
                  <a:pt x="55062" y="18160"/>
                  <a:pt x="52274" y="19431"/>
                  <a:pt x="49603" y="19533"/>
                </a:cubicBezTo>
                <a:cubicBezTo>
                  <a:pt x="50648" y="18618"/>
                  <a:pt x="51519" y="17549"/>
                  <a:pt x="51752" y="16227"/>
                </a:cubicBezTo>
                <a:cubicBezTo>
                  <a:pt x="51984" y="14853"/>
                  <a:pt x="51519" y="13429"/>
                  <a:pt x="50706" y="12208"/>
                </a:cubicBezTo>
                <a:cubicBezTo>
                  <a:pt x="48964" y="9614"/>
                  <a:pt x="46118" y="8545"/>
                  <a:pt x="42749" y="8291"/>
                </a:cubicBezTo>
                <a:cubicBezTo>
                  <a:pt x="46292" y="8800"/>
                  <a:pt x="49254" y="10224"/>
                  <a:pt x="50474" y="13327"/>
                </a:cubicBezTo>
                <a:cubicBezTo>
                  <a:pt x="50009" y="13327"/>
                  <a:pt x="49661" y="13632"/>
                  <a:pt x="49196" y="13734"/>
                </a:cubicBezTo>
                <a:cubicBezTo>
                  <a:pt x="48673" y="13887"/>
                  <a:pt x="48151" y="13988"/>
                  <a:pt x="47628" y="14090"/>
                </a:cubicBezTo>
                <a:cubicBezTo>
                  <a:pt x="47105" y="14243"/>
                  <a:pt x="46524" y="14243"/>
                  <a:pt x="45943" y="14294"/>
                </a:cubicBezTo>
                <a:cubicBezTo>
                  <a:pt x="45711" y="14294"/>
                  <a:pt x="45537" y="14294"/>
                  <a:pt x="45304" y="14294"/>
                </a:cubicBezTo>
                <a:cubicBezTo>
                  <a:pt x="44956" y="14243"/>
                  <a:pt x="45072" y="14141"/>
                  <a:pt x="44956" y="13887"/>
                </a:cubicBezTo>
                <a:cubicBezTo>
                  <a:pt x="44027" y="12157"/>
                  <a:pt x="41936" y="10936"/>
                  <a:pt x="39961" y="10326"/>
                </a:cubicBezTo>
                <a:cubicBezTo>
                  <a:pt x="40948" y="10682"/>
                  <a:pt x="41819" y="11191"/>
                  <a:pt x="42633" y="11801"/>
                </a:cubicBezTo>
                <a:cubicBezTo>
                  <a:pt x="43388" y="12412"/>
                  <a:pt x="44375" y="13225"/>
                  <a:pt x="44607" y="14141"/>
                </a:cubicBezTo>
                <a:cubicBezTo>
                  <a:pt x="43272" y="13785"/>
                  <a:pt x="42110" y="13073"/>
                  <a:pt x="40774" y="12768"/>
                </a:cubicBezTo>
                <a:cubicBezTo>
                  <a:pt x="39670" y="12513"/>
                  <a:pt x="38567" y="12513"/>
                  <a:pt x="37405" y="12717"/>
                </a:cubicBezTo>
                <a:cubicBezTo>
                  <a:pt x="38509" y="12615"/>
                  <a:pt x="39612" y="12666"/>
                  <a:pt x="40716" y="12971"/>
                </a:cubicBezTo>
                <a:cubicBezTo>
                  <a:pt x="42110" y="13378"/>
                  <a:pt x="43213" y="14141"/>
                  <a:pt x="44549" y="14599"/>
                </a:cubicBezTo>
                <a:cubicBezTo>
                  <a:pt x="45711" y="14853"/>
                  <a:pt x="46873" y="14853"/>
                  <a:pt x="48034" y="14701"/>
                </a:cubicBezTo>
                <a:cubicBezTo>
                  <a:pt x="48267" y="14650"/>
                  <a:pt x="50590" y="14141"/>
                  <a:pt x="50590" y="14192"/>
                </a:cubicBezTo>
                <a:cubicBezTo>
                  <a:pt x="50764" y="15006"/>
                  <a:pt x="50939" y="15922"/>
                  <a:pt x="50532" y="16735"/>
                </a:cubicBezTo>
                <a:cubicBezTo>
                  <a:pt x="49951" y="17905"/>
                  <a:pt x="48673" y="18821"/>
                  <a:pt x="47512" y="19533"/>
                </a:cubicBezTo>
                <a:cubicBezTo>
                  <a:pt x="45421" y="20805"/>
                  <a:pt x="42168" y="21873"/>
                  <a:pt x="41471" y="24264"/>
                </a:cubicBezTo>
                <a:cubicBezTo>
                  <a:pt x="41122" y="23908"/>
                  <a:pt x="40658" y="23552"/>
                  <a:pt x="40600" y="23094"/>
                </a:cubicBezTo>
                <a:cubicBezTo>
                  <a:pt x="40542" y="22636"/>
                  <a:pt x="40832" y="22128"/>
                  <a:pt x="41006" y="21721"/>
                </a:cubicBezTo>
                <a:cubicBezTo>
                  <a:pt x="41355" y="20652"/>
                  <a:pt x="40948" y="19788"/>
                  <a:pt x="40367" y="18872"/>
                </a:cubicBezTo>
                <a:cubicBezTo>
                  <a:pt x="40484" y="18414"/>
                  <a:pt x="40658" y="17498"/>
                  <a:pt x="40600" y="16990"/>
                </a:cubicBezTo>
                <a:cubicBezTo>
                  <a:pt x="40542" y="16125"/>
                  <a:pt x="39612" y="15515"/>
                  <a:pt x="39264" y="14752"/>
                </a:cubicBezTo>
                <a:cubicBezTo>
                  <a:pt x="39496" y="15464"/>
                  <a:pt x="40193" y="16023"/>
                  <a:pt x="40425" y="16786"/>
                </a:cubicBezTo>
                <a:cubicBezTo>
                  <a:pt x="40484" y="17244"/>
                  <a:pt x="40193" y="18058"/>
                  <a:pt x="40077" y="18516"/>
                </a:cubicBezTo>
                <a:cubicBezTo>
                  <a:pt x="39322" y="17397"/>
                  <a:pt x="38160" y="15972"/>
                  <a:pt x="36650" y="15616"/>
                </a:cubicBezTo>
                <a:cubicBezTo>
                  <a:pt x="38567" y="16227"/>
                  <a:pt x="40019" y="18516"/>
                  <a:pt x="40542" y="20144"/>
                </a:cubicBezTo>
                <a:cubicBezTo>
                  <a:pt x="40890" y="21314"/>
                  <a:pt x="39787" y="22178"/>
                  <a:pt x="39961" y="23298"/>
                </a:cubicBezTo>
                <a:cubicBezTo>
                  <a:pt x="40019" y="23857"/>
                  <a:pt x="40484" y="24264"/>
                  <a:pt x="40832" y="24722"/>
                </a:cubicBezTo>
                <a:cubicBezTo>
                  <a:pt x="41006" y="24874"/>
                  <a:pt x="41297" y="25129"/>
                  <a:pt x="41297" y="25332"/>
                </a:cubicBezTo>
                <a:cubicBezTo>
                  <a:pt x="39670" y="24518"/>
                  <a:pt x="37521" y="23857"/>
                  <a:pt x="36940" y="22026"/>
                </a:cubicBezTo>
                <a:cubicBezTo>
                  <a:pt x="37231" y="23298"/>
                  <a:pt x="38393" y="24162"/>
                  <a:pt x="39554" y="24824"/>
                </a:cubicBezTo>
                <a:cubicBezTo>
                  <a:pt x="40193" y="25180"/>
                  <a:pt x="41006" y="25383"/>
                  <a:pt x="41413" y="25994"/>
                </a:cubicBezTo>
                <a:cubicBezTo>
                  <a:pt x="41819" y="26604"/>
                  <a:pt x="41994" y="27316"/>
                  <a:pt x="42458" y="27927"/>
                </a:cubicBezTo>
                <a:cubicBezTo>
                  <a:pt x="43330" y="28944"/>
                  <a:pt x="44782" y="29758"/>
                  <a:pt x="45363" y="30928"/>
                </a:cubicBezTo>
                <a:cubicBezTo>
                  <a:pt x="45827" y="31996"/>
                  <a:pt x="45595" y="33319"/>
                  <a:pt x="45188" y="34336"/>
                </a:cubicBezTo>
                <a:cubicBezTo>
                  <a:pt x="44724" y="35659"/>
                  <a:pt x="43969" y="36981"/>
                  <a:pt x="44201" y="38355"/>
                </a:cubicBezTo>
                <a:cubicBezTo>
                  <a:pt x="44433" y="39677"/>
                  <a:pt x="45653" y="40440"/>
                  <a:pt x="46989" y="40796"/>
                </a:cubicBezTo>
                <a:cubicBezTo>
                  <a:pt x="48034" y="41102"/>
                  <a:pt x="49370" y="41051"/>
                  <a:pt x="50183" y="41814"/>
                </a:cubicBezTo>
                <a:cubicBezTo>
                  <a:pt x="51113" y="42729"/>
                  <a:pt x="51636" y="44001"/>
                  <a:pt x="52042" y="45171"/>
                </a:cubicBezTo>
                <a:cubicBezTo>
                  <a:pt x="48906" y="43493"/>
                  <a:pt x="44956" y="43238"/>
                  <a:pt x="42284" y="41000"/>
                </a:cubicBezTo>
                <a:cubicBezTo>
                  <a:pt x="41122" y="40033"/>
                  <a:pt x="40077" y="38965"/>
                  <a:pt x="38799" y="38100"/>
                </a:cubicBezTo>
                <a:cubicBezTo>
                  <a:pt x="38799" y="38100"/>
                  <a:pt x="38741" y="38100"/>
                  <a:pt x="38741" y="38050"/>
                </a:cubicBezTo>
                <a:cubicBezTo>
                  <a:pt x="38683" y="37999"/>
                  <a:pt x="38625" y="37948"/>
                  <a:pt x="38567" y="37897"/>
                </a:cubicBezTo>
                <a:cubicBezTo>
                  <a:pt x="38393" y="37744"/>
                  <a:pt x="38276" y="37592"/>
                  <a:pt x="38102" y="37388"/>
                </a:cubicBezTo>
                <a:cubicBezTo>
                  <a:pt x="38102" y="37388"/>
                  <a:pt x="38102" y="37388"/>
                  <a:pt x="38044" y="37388"/>
                </a:cubicBezTo>
                <a:cubicBezTo>
                  <a:pt x="37928" y="37185"/>
                  <a:pt x="37754" y="36981"/>
                  <a:pt x="37521" y="36778"/>
                </a:cubicBezTo>
                <a:cubicBezTo>
                  <a:pt x="37463" y="36625"/>
                  <a:pt x="37405" y="36523"/>
                  <a:pt x="37289" y="36422"/>
                </a:cubicBezTo>
                <a:cubicBezTo>
                  <a:pt x="37289" y="36371"/>
                  <a:pt x="37289" y="36371"/>
                  <a:pt x="37289" y="36320"/>
                </a:cubicBezTo>
                <a:cubicBezTo>
                  <a:pt x="37231" y="35964"/>
                  <a:pt x="37173" y="35557"/>
                  <a:pt x="37347" y="35150"/>
                </a:cubicBezTo>
                <a:cubicBezTo>
                  <a:pt x="37347" y="35048"/>
                  <a:pt x="37405" y="34947"/>
                  <a:pt x="37463" y="34845"/>
                </a:cubicBezTo>
                <a:cubicBezTo>
                  <a:pt x="37521" y="34743"/>
                  <a:pt x="37579" y="34641"/>
                  <a:pt x="37637" y="34540"/>
                </a:cubicBezTo>
                <a:cubicBezTo>
                  <a:pt x="37812" y="34336"/>
                  <a:pt x="37928" y="34183"/>
                  <a:pt x="38160" y="33980"/>
                </a:cubicBezTo>
                <a:cubicBezTo>
                  <a:pt x="38509" y="33624"/>
                  <a:pt x="38915" y="33217"/>
                  <a:pt x="39206" y="32810"/>
                </a:cubicBezTo>
                <a:cubicBezTo>
                  <a:pt x="39322" y="32607"/>
                  <a:pt x="39438" y="32403"/>
                  <a:pt x="39554" y="32200"/>
                </a:cubicBezTo>
                <a:cubicBezTo>
                  <a:pt x="39612" y="31996"/>
                  <a:pt x="39728" y="31793"/>
                  <a:pt x="39787" y="31640"/>
                </a:cubicBezTo>
                <a:cubicBezTo>
                  <a:pt x="39845" y="31437"/>
                  <a:pt x="39903" y="31284"/>
                  <a:pt x="39961" y="31131"/>
                </a:cubicBezTo>
                <a:cubicBezTo>
                  <a:pt x="39961" y="30979"/>
                  <a:pt x="39961" y="30877"/>
                  <a:pt x="40019" y="30724"/>
                </a:cubicBezTo>
                <a:cubicBezTo>
                  <a:pt x="40019" y="30521"/>
                  <a:pt x="40077" y="30419"/>
                  <a:pt x="40077" y="30419"/>
                </a:cubicBezTo>
                <a:cubicBezTo>
                  <a:pt x="40077" y="30419"/>
                  <a:pt x="40019" y="30521"/>
                  <a:pt x="39961" y="30724"/>
                </a:cubicBezTo>
                <a:cubicBezTo>
                  <a:pt x="39961" y="30826"/>
                  <a:pt x="39903" y="30979"/>
                  <a:pt x="39845" y="31131"/>
                </a:cubicBezTo>
                <a:cubicBezTo>
                  <a:pt x="39787" y="31284"/>
                  <a:pt x="39728" y="31437"/>
                  <a:pt x="39670" y="31589"/>
                </a:cubicBezTo>
                <a:cubicBezTo>
                  <a:pt x="39612" y="31793"/>
                  <a:pt x="39496" y="31945"/>
                  <a:pt x="39380" y="32149"/>
                </a:cubicBezTo>
                <a:cubicBezTo>
                  <a:pt x="39264" y="32352"/>
                  <a:pt x="39148" y="32505"/>
                  <a:pt x="39031" y="32708"/>
                </a:cubicBezTo>
                <a:cubicBezTo>
                  <a:pt x="38683" y="33064"/>
                  <a:pt x="38276" y="33420"/>
                  <a:pt x="37870" y="33777"/>
                </a:cubicBezTo>
                <a:cubicBezTo>
                  <a:pt x="37696" y="33929"/>
                  <a:pt x="37463" y="34133"/>
                  <a:pt x="37289" y="34336"/>
                </a:cubicBezTo>
                <a:cubicBezTo>
                  <a:pt x="37231" y="34438"/>
                  <a:pt x="37115" y="34540"/>
                  <a:pt x="37057" y="34641"/>
                </a:cubicBezTo>
                <a:cubicBezTo>
                  <a:pt x="36999" y="34794"/>
                  <a:pt x="36940" y="34896"/>
                  <a:pt x="36882" y="34997"/>
                </a:cubicBezTo>
                <a:cubicBezTo>
                  <a:pt x="36824" y="35099"/>
                  <a:pt x="36824" y="35201"/>
                  <a:pt x="36766" y="35303"/>
                </a:cubicBezTo>
                <a:cubicBezTo>
                  <a:pt x="36650" y="34896"/>
                  <a:pt x="36534" y="34489"/>
                  <a:pt x="36476" y="34082"/>
                </a:cubicBezTo>
                <a:cubicBezTo>
                  <a:pt x="36302" y="33268"/>
                  <a:pt x="36243" y="32454"/>
                  <a:pt x="36360" y="31691"/>
                </a:cubicBezTo>
                <a:cubicBezTo>
                  <a:pt x="36418" y="30979"/>
                  <a:pt x="36766" y="30267"/>
                  <a:pt x="37057" y="29758"/>
                </a:cubicBezTo>
                <a:cubicBezTo>
                  <a:pt x="37405" y="29198"/>
                  <a:pt x="37754" y="28791"/>
                  <a:pt x="37986" y="28486"/>
                </a:cubicBezTo>
                <a:cubicBezTo>
                  <a:pt x="38276" y="28232"/>
                  <a:pt x="38393" y="28079"/>
                  <a:pt x="38393" y="28079"/>
                </a:cubicBezTo>
                <a:cubicBezTo>
                  <a:pt x="38393" y="28079"/>
                  <a:pt x="38218" y="28232"/>
                  <a:pt x="37986" y="28486"/>
                </a:cubicBezTo>
                <a:cubicBezTo>
                  <a:pt x="37696" y="28740"/>
                  <a:pt x="37289" y="29147"/>
                  <a:pt x="36940" y="29656"/>
                </a:cubicBezTo>
                <a:cubicBezTo>
                  <a:pt x="36534" y="30216"/>
                  <a:pt x="36185" y="30877"/>
                  <a:pt x="36011" y="31640"/>
                </a:cubicBezTo>
                <a:cubicBezTo>
                  <a:pt x="35953" y="31742"/>
                  <a:pt x="35953" y="31844"/>
                  <a:pt x="35895" y="31945"/>
                </a:cubicBezTo>
                <a:cubicBezTo>
                  <a:pt x="35895" y="32047"/>
                  <a:pt x="35895" y="32149"/>
                  <a:pt x="35895" y="32250"/>
                </a:cubicBezTo>
                <a:cubicBezTo>
                  <a:pt x="35837" y="32454"/>
                  <a:pt x="35837" y="32657"/>
                  <a:pt x="35837" y="32861"/>
                </a:cubicBezTo>
                <a:cubicBezTo>
                  <a:pt x="35837" y="33268"/>
                  <a:pt x="35837" y="33726"/>
                  <a:pt x="35895" y="34133"/>
                </a:cubicBezTo>
                <a:cubicBezTo>
                  <a:pt x="35953" y="34590"/>
                  <a:pt x="36011" y="35099"/>
                  <a:pt x="36127" y="35557"/>
                </a:cubicBezTo>
                <a:cubicBezTo>
                  <a:pt x="35953" y="35455"/>
                  <a:pt x="35837" y="35303"/>
                  <a:pt x="35605" y="35201"/>
                </a:cubicBezTo>
                <a:cubicBezTo>
                  <a:pt x="35372" y="34997"/>
                  <a:pt x="35082" y="34794"/>
                  <a:pt x="34791" y="34590"/>
                </a:cubicBezTo>
                <a:cubicBezTo>
                  <a:pt x="34617" y="34489"/>
                  <a:pt x="34501" y="34387"/>
                  <a:pt x="34385" y="34234"/>
                </a:cubicBezTo>
                <a:cubicBezTo>
                  <a:pt x="34211" y="34133"/>
                  <a:pt x="34094" y="34031"/>
                  <a:pt x="33978" y="33878"/>
                </a:cubicBezTo>
                <a:cubicBezTo>
                  <a:pt x="33514" y="33420"/>
                  <a:pt x="33165" y="32810"/>
                  <a:pt x="33049" y="32200"/>
                </a:cubicBezTo>
                <a:cubicBezTo>
                  <a:pt x="32933" y="31640"/>
                  <a:pt x="33049" y="31030"/>
                  <a:pt x="33339" y="30623"/>
                </a:cubicBezTo>
                <a:cubicBezTo>
                  <a:pt x="33630" y="30165"/>
                  <a:pt x="34036" y="29910"/>
                  <a:pt x="34327" y="29758"/>
                </a:cubicBezTo>
                <a:cubicBezTo>
                  <a:pt x="34617" y="29605"/>
                  <a:pt x="34791" y="29504"/>
                  <a:pt x="34791" y="29504"/>
                </a:cubicBezTo>
                <a:cubicBezTo>
                  <a:pt x="34791" y="29504"/>
                  <a:pt x="34617" y="29605"/>
                  <a:pt x="34269" y="29707"/>
                </a:cubicBezTo>
                <a:cubicBezTo>
                  <a:pt x="33978" y="29860"/>
                  <a:pt x="33572" y="30114"/>
                  <a:pt x="33223" y="30521"/>
                </a:cubicBezTo>
                <a:cubicBezTo>
                  <a:pt x="32875" y="30979"/>
                  <a:pt x="32642" y="31589"/>
                  <a:pt x="32758" y="32250"/>
                </a:cubicBezTo>
                <a:cubicBezTo>
                  <a:pt x="32817" y="32912"/>
                  <a:pt x="33165" y="33573"/>
                  <a:pt x="33630" y="34133"/>
                </a:cubicBezTo>
                <a:cubicBezTo>
                  <a:pt x="33746" y="34285"/>
                  <a:pt x="33862" y="34438"/>
                  <a:pt x="33978" y="34590"/>
                </a:cubicBezTo>
                <a:cubicBezTo>
                  <a:pt x="34094" y="34692"/>
                  <a:pt x="34269" y="34845"/>
                  <a:pt x="34385" y="34947"/>
                </a:cubicBezTo>
                <a:cubicBezTo>
                  <a:pt x="34675" y="35201"/>
                  <a:pt x="34966" y="35404"/>
                  <a:pt x="35198" y="35608"/>
                </a:cubicBezTo>
                <a:cubicBezTo>
                  <a:pt x="35721" y="36066"/>
                  <a:pt x="36185" y="36473"/>
                  <a:pt x="36534" y="36829"/>
                </a:cubicBezTo>
                <a:cubicBezTo>
                  <a:pt x="36650" y="36930"/>
                  <a:pt x="36766" y="37032"/>
                  <a:pt x="36824" y="37134"/>
                </a:cubicBezTo>
                <a:cubicBezTo>
                  <a:pt x="36882" y="37236"/>
                  <a:pt x="36940" y="37286"/>
                  <a:pt x="36940" y="37337"/>
                </a:cubicBezTo>
                <a:cubicBezTo>
                  <a:pt x="36999" y="37388"/>
                  <a:pt x="36999" y="37388"/>
                  <a:pt x="36999" y="37388"/>
                </a:cubicBezTo>
                <a:cubicBezTo>
                  <a:pt x="35430" y="37032"/>
                  <a:pt x="33746" y="37134"/>
                  <a:pt x="32236" y="37286"/>
                </a:cubicBezTo>
                <a:cubicBezTo>
                  <a:pt x="31481" y="37337"/>
                  <a:pt x="30319" y="37643"/>
                  <a:pt x="29622" y="37236"/>
                </a:cubicBezTo>
                <a:cubicBezTo>
                  <a:pt x="29099" y="36930"/>
                  <a:pt x="28925" y="36218"/>
                  <a:pt x="28751" y="35760"/>
                </a:cubicBezTo>
                <a:cubicBezTo>
                  <a:pt x="28286" y="34082"/>
                  <a:pt x="28170" y="32403"/>
                  <a:pt x="28576" y="30724"/>
                </a:cubicBezTo>
                <a:cubicBezTo>
                  <a:pt x="28809" y="29860"/>
                  <a:pt x="28983" y="29046"/>
                  <a:pt x="29622" y="28384"/>
                </a:cubicBezTo>
                <a:cubicBezTo>
                  <a:pt x="30377" y="27621"/>
                  <a:pt x="31364" y="27113"/>
                  <a:pt x="32120" y="26401"/>
                </a:cubicBezTo>
                <a:cubicBezTo>
                  <a:pt x="32468" y="26044"/>
                  <a:pt x="32758" y="25688"/>
                  <a:pt x="32933" y="25281"/>
                </a:cubicBezTo>
                <a:cubicBezTo>
                  <a:pt x="33107" y="24874"/>
                  <a:pt x="33165" y="24417"/>
                  <a:pt x="33165" y="23959"/>
                </a:cubicBezTo>
                <a:cubicBezTo>
                  <a:pt x="33107" y="23704"/>
                  <a:pt x="32991" y="23603"/>
                  <a:pt x="33281" y="23399"/>
                </a:cubicBezTo>
                <a:cubicBezTo>
                  <a:pt x="33514" y="23247"/>
                  <a:pt x="33746" y="23043"/>
                  <a:pt x="33920" y="22840"/>
                </a:cubicBezTo>
                <a:cubicBezTo>
                  <a:pt x="35372" y="21314"/>
                  <a:pt x="35430" y="19177"/>
                  <a:pt x="36476" y="17498"/>
                </a:cubicBezTo>
                <a:cubicBezTo>
                  <a:pt x="35256" y="19177"/>
                  <a:pt x="35024" y="21924"/>
                  <a:pt x="32991" y="23043"/>
                </a:cubicBezTo>
                <a:cubicBezTo>
                  <a:pt x="32642" y="21721"/>
                  <a:pt x="31945" y="20449"/>
                  <a:pt x="31771" y="19126"/>
                </a:cubicBezTo>
                <a:cubicBezTo>
                  <a:pt x="31597" y="17855"/>
                  <a:pt x="32352" y="17091"/>
                  <a:pt x="33688" y="16634"/>
                </a:cubicBezTo>
                <a:cubicBezTo>
                  <a:pt x="32294" y="17041"/>
                  <a:pt x="31423" y="17804"/>
                  <a:pt x="31539" y="19126"/>
                </a:cubicBezTo>
                <a:cubicBezTo>
                  <a:pt x="31597" y="20601"/>
                  <a:pt x="32294" y="21975"/>
                  <a:pt x="32468" y="23450"/>
                </a:cubicBezTo>
                <a:cubicBezTo>
                  <a:pt x="32526" y="23704"/>
                  <a:pt x="32642" y="25027"/>
                  <a:pt x="32120" y="24824"/>
                </a:cubicBezTo>
                <a:cubicBezTo>
                  <a:pt x="31364" y="24569"/>
                  <a:pt x="30900" y="24010"/>
                  <a:pt x="30377" y="23501"/>
                </a:cubicBezTo>
                <a:cubicBezTo>
                  <a:pt x="29332" y="22484"/>
                  <a:pt x="28635" y="21314"/>
                  <a:pt x="29099" y="19940"/>
                </a:cubicBezTo>
                <a:cubicBezTo>
                  <a:pt x="28635" y="20958"/>
                  <a:pt x="28867" y="21975"/>
                  <a:pt x="29506" y="22941"/>
                </a:cubicBezTo>
                <a:cubicBezTo>
                  <a:pt x="30029" y="23704"/>
                  <a:pt x="31016" y="25027"/>
                  <a:pt x="32120" y="25281"/>
                </a:cubicBezTo>
                <a:cubicBezTo>
                  <a:pt x="31597" y="26044"/>
                  <a:pt x="30551" y="26553"/>
                  <a:pt x="29738" y="27062"/>
                </a:cubicBezTo>
                <a:cubicBezTo>
                  <a:pt x="29273" y="27367"/>
                  <a:pt x="28925" y="27723"/>
                  <a:pt x="28576" y="28079"/>
                </a:cubicBezTo>
                <a:cubicBezTo>
                  <a:pt x="28576" y="28028"/>
                  <a:pt x="28576" y="27927"/>
                  <a:pt x="28518" y="27825"/>
                </a:cubicBezTo>
                <a:cubicBezTo>
                  <a:pt x="28518" y="27672"/>
                  <a:pt x="28518" y="27571"/>
                  <a:pt x="28460" y="27418"/>
                </a:cubicBezTo>
                <a:cubicBezTo>
                  <a:pt x="28460" y="27316"/>
                  <a:pt x="28402" y="27164"/>
                  <a:pt x="28344" y="27011"/>
                </a:cubicBezTo>
                <a:cubicBezTo>
                  <a:pt x="28286" y="26757"/>
                  <a:pt x="28170" y="26502"/>
                  <a:pt x="28112" y="26197"/>
                </a:cubicBezTo>
                <a:cubicBezTo>
                  <a:pt x="27996" y="25943"/>
                  <a:pt x="27879" y="25688"/>
                  <a:pt x="27821" y="25383"/>
                </a:cubicBezTo>
                <a:cubicBezTo>
                  <a:pt x="27705" y="25129"/>
                  <a:pt x="27647" y="24824"/>
                  <a:pt x="27531" y="24569"/>
                </a:cubicBezTo>
                <a:cubicBezTo>
                  <a:pt x="27415" y="24264"/>
                  <a:pt x="27357" y="23959"/>
                  <a:pt x="27299" y="23654"/>
                </a:cubicBezTo>
                <a:cubicBezTo>
                  <a:pt x="26950" y="22433"/>
                  <a:pt x="26660" y="21059"/>
                  <a:pt x="26485" y="19737"/>
                </a:cubicBezTo>
                <a:cubicBezTo>
                  <a:pt x="26427" y="19279"/>
                  <a:pt x="26485" y="18312"/>
                  <a:pt x="26602" y="17956"/>
                </a:cubicBezTo>
                <a:cubicBezTo>
                  <a:pt x="26776" y="17651"/>
                  <a:pt x="26950" y="17193"/>
                  <a:pt x="27241" y="16634"/>
                </a:cubicBezTo>
                <a:cubicBezTo>
                  <a:pt x="27531" y="16125"/>
                  <a:pt x="27879" y="15464"/>
                  <a:pt x="28286" y="14853"/>
                </a:cubicBezTo>
                <a:cubicBezTo>
                  <a:pt x="28518" y="14548"/>
                  <a:pt x="28751" y="14243"/>
                  <a:pt x="29041" y="13938"/>
                </a:cubicBezTo>
                <a:cubicBezTo>
                  <a:pt x="29273" y="13683"/>
                  <a:pt x="29622" y="13378"/>
                  <a:pt x="29970" y="13225"/>
                </a:cubicBezTo>
                <a:cubicBezTo>
                  <a:pt x="30726" y="12869"/>
                  <a:pt x="31655" y="12717"/>
                  <a:pt x="32410" y="12259"/>
                </a:cubicBezTo>
                <a:cubicBezTo>
                  <a:pt x="32817" y="12055"/>
                  <a:pt x="33107" y="11801"/>
                  <a:pt x="33339" y="11496"/>
                </a:cubicBezTo>
                <a:cubicBezTo>
                  <a:pt x="33397" y="11445"/>
                  <a:pt x="33455" y="11343"/>
                  <a:pt x="33514" y="11292"/>
                </a:cubicBezTo>
                <a:cubicBezTo>
                  <a:pt x="33572" y="11191"/>
                  <a:pt x="33630" y="11140"/>
                  <a:pt x="33688" y="11038"/>
                </a:cubicBezTo>
                <a:cubicBezTo>
                  <a:pt x="33804" y="10936"/>
                  <a:pt x="33862" y="10784"/>
                  <a:pt x="33920" y="10631"/>
                </a:cubicBezTo>
                <a:cubicBezTo>
                  <a:pt x="34211" y="10072"/>
                  <a:pt x="34385" y="9614"/>
                  <a:pt x="34443" y="9258"/>
                </a:cubicBezTo>
                <a:cubicBezTo>
                  <a:pt x="34559" y="8902"/>
                  <a:pt x="34617" y="8698"/>
                  <a:pt x="34617" y="8698"/>
                </a:cubicBezTo>
                <a:cubicBezTo>
                  <a:pt x="34617" y="8698"/>
                  <a:pt x="34559" y="8902"/>
                  <a:pt x="34443" y="9258"/>
                </a:cubicBezTo>
                <a:cubicBezTo>
                  <a:pt x="34269" y="9563"/>
                  <a:pt x="34094" y="10021"/>
                  <a:pt x="33746" y="10580"/>
                </a:cubicBezTo>
                <a:cubicBezTo>
                  <a:pt x="33688" y="10682"/>
                  <a:pt x="33572" y="10835"/>
                  <a:pt x="33514" y="10936"/>
                </a:cubicBezTo>
                <a:cubicBezTo>
                  <a:pt x="33455" y="11038"/>
                  <a:pt x="33397" y="11089"/>
                  <a:pt x="33339" y="11140"/>
                </a:cubicBezTo>
                <a:cubicBezTo>
                  <a:pt x="33281" y="11242"/>
                  <a:pt x="33223" y="11292"/>
                  <a:pt x="33165" y="11343"/>
                </a:cubicBezTo>
                <a:cubicBezTo>
                  <a:pt x="32933" y="11598"/>
                  <a:pt x="32584" y="11852"/>
                  <a:pt x="32236" y="12005"/>
                </a:cubicBezTo>
                <a:cubicBezTo>
                  <a:pt x="31887" y="12157"/>
                  <a:pt x="31481" y="12310"/>
                  <a:pt x="31016" y="12412"/>
                </a:cubicBezTo>
                <a:cubicBezTo>
                  <a:pt x="30609" y="12513"/>
                  <a:pt x="30145" y="12615"/>
                  <a:pt x="29680" y="12768"/>
                </a:cubicBezTo>
                <a:cubicBezTo>
                  <a:pt x="29215" y="12971"/>
                  <a:pt x="28867" y="13276"/>
                  <a:pt x="28518" y="13531"/>
                </a:cubicBezTo>
                <a:cubicBezTo>
                  <a:pt x="28170" y="13836"/>
                  <a:pt x="27879" y="14141"/>
                  <a:pt x="27647" y="14497"/>
                </a:cubicBezTo>
                <a:cubicBezTo>
                  <a:pt x="27124" y="15108"/>
                  <a:pt x="26718" y="15718"/>
                  <a:pt x="26369" y="16278"/>
                </a:cubicBezTo>
                <a:cubicBezTo>
                  <a:pt x="26311" y="16379"/>
                  <a:pt x="26253" y="16481"/>
                  <a:pt x="26253" y="16532"/>
                </a:cubicBezTo>
                <a:cubicBezTo>
                  <a:pt x="26253" y="16278"/>
                  <a:pt x="26253" y="16023"/>
                  <a:pt x="26253" y="15769"/>
                </a:cubicBezTo>
                <a:cubicBezTo>
                  <a:pt x="26311" y="14497"/>
                  <a:pt x="26544" y="13327"/>
                  <a:pt x="26834" y="12310"/>
                </a:cubicBezTo>
                <a:cubicBezTo>
                  <a:pt x="27124" y="11343"/>
                  <a:pt x="27589" y="10580"/>
                  <a:pt x="27879" y="10021"/>
                </a:cubicBezTo>
                <a:cubicBezTo>
                  <a:pt x="28228" y="9512"/>
                  <a:pt x="28460" y="9258"/>
                  <a:pt x="28460" y="9258"/>
                </a:cubicBezTo>
                <a:cubicBezTo>
                  <a:pt x="28460" y="9258"/>
                  <a:pt x="28228" y="9512"/>
                  <a:pt x="27821" y="10021"/>
                </a:cubicBezTo>
                <a:cubicBezTo>
                  <a:pt x="27473" y="10529"/>
                  <a:pt x="26950" y="11242"/>
                  <a:pt x="26544" y="12259"/>
                </a:cubicBezTo>
                <a:cubicBezTo>
                  <a:pt x="26195" y="13175"/>
                  <a:pt x="25847" y="14243"/>
                  <a:pt x="25672" y="15464"/>
                </a:cubicBezTo>
                <a:cubicBezTo>
                  <a:pt x="25382" y="14955"/>
                  <a:pt x="24975" y="14294"/>
                  <a:pt x="24627" y="13632"/>
                </a:cubicBezTo>
                <a:cubicBezTo>
                  <a:pt x="24453" y="13276"/>
                  <a:pt x="24278" y="12920"/>
                  <a:pt x="24162" y="12564"/>
                </a:cubicBezTo>
                <a:cubicBezTo>
                  <a:pt x="24046" y="12208"/>
                  <a:pt x="23988" y="11852"/>
                  <a:pt x="23930" y="11598"/>
                </a:cubicBezTo>
                <a:cubicBezTo>
                  <a:pt x="23930" y="11445"/>
                  <a:pt x="23930" y="11292"/>
                  <a:pt x="23872" y="11191"/>
                </a:cubicBezTo>
                <a:cubicBezTo>
                  <a:pt x="23872" y="11038"/>
                  <a:pt x="23872" y="10936"/>
                  <a:pt x="23872" y="10885"/>
                </a:cubicBezTo>
                <a:cubicBezTo>
                  <a:pt x="23872" y="10682"/>
                  <a:pt x="23872" y="10580"/>
                  <a:pt x="23872" y="10580"/>
                </a:cubicBezTo>
                <a:cubicBezTo>
                  <a:pt x="23872" y="10580"/>
                  <a:pt x="23872" y="10682"/>
                  <a:pt x="23872" y="10885"/>
                </a:cubicBezTo>
                <a:cubicBezTo>
                  <a:pt x="23872" y="10936"/>
                  <a:pt x="23814" y="11038"/>
                  <a:pt x="23814" y="11191"/>
                </a:cubicBezTo>
                <a:cubicBezTo>
                  <a:pt x="23814" y="11292"/>
                  <a:pt x="23814" y="11445"/>
                  <a:pt x="23872" y="11598"/>
                </a:cubicBezTo>
                <a:cubicBezTo>
                  <a:pt x="23872" y="11903"/>
                  <a:pt x="23930" y="12208"/>
                  <a:pt x="23988" y="12615"/>
                </a:cubicBezTo>
                <a:cubicBezTo>
                  <a:pt x="24104" y="12971"/>
                  <a:pt x="24220" y="13327"/>
                  <a:pt x="24394" y="13734"/>
                </a:cubicBezTo>
                <a:cubicBezTo>
                  <a:pt x="24685" y="14446"/>
                  <a:pt x="25091" y="15209"/>
                  <a:pt x="25324" y="15718"/>
                </a:cubicBezTo>
                <a:cubicBezTo>
                  <a:pt x="25440" y="16023"/>
                  <a:pt x="25498" y="16227"/>
                  <a:pt x="25556" y="16430"/>
                </a:cubicBezTo>
                <a:cubicBezTo>
                  <a:pt x="25556" y="16430"/>
                  <a:pt x="25556" y="16430"/>
                  <a:pt x="25556" y="16430"/>
                </a:cubicBezTo>
                <a:cubicBezTo>
                  <a:pt x="25498" y="17193"/>
                  <a:pt x="25498" y="18160"/>
                  <a:pt x="25498" y="18160"/>
                </a:cubicBezTo>
                <a:cubicBezTo>
                  <a:pt x="25498" y="18668"/>
                  <a:pt x="25498" y="19228"/>
                  <a:pt x="25498" y="19788"/>
                </a:cubicBezTo>
                <a:cubicBezTo>
                  <a:pt x="25614" y="21212"/>
                  <a:pt x="25788" y="22585"/>
                  <a:pt x="25963" y="23857"/>
                </a:cubicBezTo>
                <a:cubicBezTo>
                  <a:pt x="26021" y="24162"/>
                  <a:pt x="26079" y="24518"/>
                  <a:pt x="26137" y="24824"/>
                </a:cubicBezTo>
                <a:cubicBezTo>
                  <a:pt x="26253" y="25129"/>
                  <a:pt x="26311" y="25434"/>
                  <a:pt x="26369" y="25739"/>
                </a:cubicBezTo>
                <a:cubicBezTo>
                  <a:pt x="26427" y="26044"/>
                  <a:pt x="26544" y="26299"/>
                  <a:pt x="26602" y="26553"/>
                </a:cubicBezTo>
                <a:cubicBezTo>
                  <a:pt x="26660" y="26807"/>
                  <a:pt x="26718" y="27062"/>
                  <a:pt x="26776" y="27316"/>
                </a:cubicBezTo>
                <a:cubicBezTo>
                  <a:pt x="26776" y="27418"/>
                  <a:pt x="26834" y="27520"/>
                  <a:pt x="26834" y="27672"/>
                </a:cubicBezTo>
                <a:cubicBezTo>
                  <a:pt x="26834" y="27723"/>
                  <a:pt x="26834" y="27825"/>
                  <a:pt x="26834" y="27927"/>
                </a:cubicBezTo>
                <a:cubicBezTo>
                  <a:pt x="26311" y="27164"/>
                  <a:pt x="25498" y="26502"/>
                  <a:pt x="24569" y="26095"/>
                </a:cubicBezTo>
                <a:cubicBezTo>
                  <a:pt x="23465" y="25587"/>
                  <a:pt x="22362" y="25180"/>
                  <a:pt x="21432" y="24417"/>
                </a:cubicBezTo>
                <a:cubicBezTo>
                  <a:pt x="20793" y="23908"/>
                  <a:pt x="20735" y="23145"/>
                  <a:pt x="20561" y="22484"/>
                </a:cubicBezTo>
                <a:cubicBezTo>
                  <a:pt x="20387" y="22077"/>
                  <a:pt x="20445" y="22026"/>
                  <a:pt x="20619" y="21670"/>
                </a:cubicBezTo>
                <a:cubicBezTo>
                  <a:pt x="20851" y="21314"/>
                  <a:pt x="20968" y="20958"/>
                  <a:pt x="21026" y="20551"/>
                </a:cubicBezTo>
                <a:cubicBezTo>
                  <a:pt x="21316" y="19075"/>
                  <a:pt x="20793" y="17600"/>
                  <a:pt x="19864" y="16328"/>
                </a:cubicBezTo>
                <a:cubicBezTo>
                  <a:pt x="20909" y="17956"/>
                  <a:pt x="21258" y="19991"/>
                  <a:pt x="20212" y="21619"/>
                </a:cubicBezTo>
                <a:cubicBezTo>
                  <a:pt x="19457" y="20144"/>
                  <a:pt x="18121" y="19126"/>
                  <a:pt x="16379" y="18719"/>
                </a:cubicBezTo>
                <a:cubicBezTo>
                  <a:pt x="17134" y="18974"/>
                  <a:pt x="17831" y="19279"/>
                  <a:pt x="18470" y="19788"/>
                </a:cubicBezTo>
                <a:cubicBezTo>
                  <a:pt x="18818" y="20042"/>
                  <a:pt x="19109" y="20398"/>
                  <a:pt x="19341" y="20754"/>
                </a:cubicBezTo>
                <a:cubicBezTo>
                  <a:pt x="19515" y="20958"/>
                  <a:pt x="19632" y="21161"/>
                  <a:pt x="19690" y="21364"/>
                </a:cubicBezTo>
                <a:cubicBezTo>
                  <a:pt x="19864" y="21670"/>
                  <a:pt x="19980" y="21771"/>
                  <a:pt x="19632" y="21924"/>
                </a:cubicBezTo>
                <a:cubicBezTo>
                  <a:pt x="17831" y="22585"/>
                  <a:pt x="15043" y="21873"/>
                  <a:pt x="13881" y="20551"/>
                </a:cubicBezTo>
                <a:cubicBezTo>
                  <a:pt x="15043" y="22077"/>
                  <a:pt x="18121" y="22992"/>
                  <a:pt x="20038" y="22178"/>
                </a:cubicBezTo>
                <a:cubicBezTo>
                  <a:pt x="20387" y="23298"/>
                  <a:pt x="20329" y="24366"/>
                  <a:pt x="21374" y="25180"/>
                </a:cubicBezTo>
                <a:cubicBezTo>
                  <a:pt x="20212" y="25637"/>
                  <a:pt x="19167" y="25892"/>
                  <a:pt x="17831" y="25688"/>
                </a:cubicBezTo>
                <a:cubicBezTo>
                  <a:pt x="17076" y="25587"/>
                  <a:pt x="16321" y="25434"/>
                  <a:pt x="15566" y="25281"/>
                </a:cubicBezTo>
                <a:cubicBezTo>
                  <a:pt x="15159" y="25231"/>
                  <a:pt x="14811" y="25180"/>
                  <a:pt x="14462" y="25129"/>
                </a:cubicBezTo>
                <a:cubicBezTo>
                  <a:pt x="14288" y="24874"/>
                  <a:pt x="14114" y="24671"/>
                  <a:pt x="13881" y="24467"/>
                </a:cubicBezTo>
                <a:cubicBezTo>
                  <a:pt x="12081" y="22484"/>
                  <a:pt x="9002" y="21721"/>
                  <a:pt x="6272" y="22534"/>
                </a:cubicBezTo>
                <a:cubicBezTo>
                  <a:pt x="9119" y="21873"/>
                  <a:pt x="12081" y="22891"/>
                  <a:pt x="13649" y="24976"/>
                </a:cubicBezTo>
                <a:cubicBezTo>
                  <a:pt x="12023" y="24824"/>
                  <a:pt x="10571" y="24874"/>
                  <a:pt x="9060" y="25281"/>
                </a:cubicBezTo>
                <a:cubicBezTo>
                  <a:pt x="8131" y="25536"/>
                  <a:pt x="7260" y="25892"/>
                  <a:pt x="6389" y="26248"/>
                </a:cubicBezTo>
                <a:cubicBezTo>
                  <a:pt x="6389" y="26248"/>
                  <a:pt x="6389" y="26248"/>
                  <a:pt x="6389" y="26248"/>
                </a:cubicBezTo>
                <a:cubicBezTo>
                  <a:pt x="6389" y="26248"/>
                  <a:pt x="6389" y="26248"/>
                  <a:pt x="6389" y="26248"/>
                </a:cubicBezTo>
                <a:cubicBezTo>
                  <a:pt x="6272" y="26299"/>
                  <a:pt x="6098" y="26350"/>
                  <a:pt x="6098" y="26401"/>
                </a:cubicBezTo>
                <a:cubicBezTo>
                  <a:pt x="6098" y="26401"/>
                  <a:pt x="6098" y="26401"/>
                  <a:pt x="6098" y="26401"/>
                </a:cubicBezTo>
                <a:cubicBezTo>
                  <a:pt x="6098" y="26401"/>
                  <a:pt x="5634" y="26401"/>
                  <a:pt x="5343" y="26655"/>
                </a:cubicBezTo>
                <a:cubicBezTo>
                  <a:pt x="5053" y="26909"/>
                  <a:pt x="5053" y="27316"/>
                  <a:pt x="5053" y="27316"/>
                </a:cubicBezTo>
                <a:cubicBezTo>
                  <a:pt x="5053" y="27316"/>
                  <a:pt x="5517" y="27316"/>
                  <a:pt x="5808" y="27062"/>
                </a:cubicBezTo>
                <a:cubicBezTo>
                  <a:pt x="6040" y="26858"/>
                  <a:pt x="6098" y="26502"/>
                  <a:pt x="6098" y="26401"/>
                </a:cubicBezTo>
                <a:cubicBezTo>
                  <a:pt x="6156" y="26401"/>
                  <a:pt x="6272" y="26350"/>
                  <a:pt x="6331" y="26350"/>
                </a:cubicBezTo>
                <a:cubicBezTo>
                  <a:pt x="6272" y="26401"/>
                  <a:pt x="6272" y="26553"/>
                  <a:pt x="6272" y="26706"/>
                </a:cubicBezTo>
                <a:cubicBezTo>
                  <a:pt x="6331" y="26909"/>
                  <a:pt x="6621" y="27062"/>
                  <a:pt x="6621" y="27062"/>
                </a:cubicBezTo>
                <a:cubicBezTo>
                  <a:pt x="6621" y="27062"/>
                  <a:pt x="6795" y="26858"/>
                  <a:pt x="6737" y="26604"/>
                </a:cubicBezTo>
                <a:cubicBezTo>
                  <a:pt x="6679" y="26451"/>
                  <a:pt x="6563" y="26350"/>
                  <a:pt x="6447" y="26299"/>
                </a:cubicBezTo>
                <a:cubicBezTo>
                  <a:pt x="7550" y="25892"/>
                  <a:pt x="8712" y="25536"/>
                  <a:pt x="9874" y="25383"/>
                </a:cubicBezTo>
                <a:cubicBezTo>
                  <a:pt x="11790" y="25078"/>
                  <a:pt x="13649" y="25434"/>
                  <a:pt x="15508" y="25892"/>
                </a:cubicBezTo>
                <a:cubicBezTo>
                  <a:pt x="14230" y="26706"/>
                  <a:pt x="12836" y="27469"/>
                  <a:pt x="11268" y="27774"/>
                </a:cubicBezTo>
                <a:cubicBezTo>
                  <a:pt x="9235" y="28232"/>
                  <a:pt x="6969" y="27876"/>
                  <a:pt x="5169" y="29046"/>
                </a:cubicBezTo>
                <a:cubicBezTo>
                  <a:pt x="7028" y="27977"/>
                  <a:pt x="9293" y="28486"/>
                  <a:pt x="11384" y="28130"/>
                </a:cubicBezTo>
                <a:cubicBezTo>
                  <a:pt x="13010" y="27876"/>
                  <a:pt x="14811" y="27164"/>
                  <a:pt x="16205" y="26248"/>
                </a:cubicBezTo>
                <a:cubicBezTo>
                  <a:pt x="16437" y="26095"/>
                  <a:pt x="16669" y="26197"/>
                  <a:pt x="16960" y="26248"/>
                </a:cubicBezTo>
                <a:cubicBezTo>
                  <a:pt x="17541" y="26401"/>
                  <a:pt x="18121" y="26553"/>
                  <a:pt x="18702" y="26604"/>
                </a:cubicBezTo>
                <a:cubicBezTo>
                  <a:pt x="19515" y="26655"/>
                  <a:pt x="20329" y="26553"/>
                  <a:pt x="21084" y="26350"/>
                </a:cubicBezTo>
                <a:cubicBezTo>
                  <a:pt x="21490" y="26197"/>
                  <a:pt x="21839" y="26044"/>
                  <a:pt x="22245" y="25994"/>
                </a:cubicBezTo>
                <a:cubicBezTo>
                  <a:pt x="22710" y="25943"/>
                  <a:pt x="22942" y="26146"/>
                  <a:pt x="23349" y="26299"/>
                </a:cubicBezTo>
                <a:cubicBezTo>
                  <a:pt x="24220" y="26757"/>
                  <a:pt x="25033" y="27164"/>
                  <a:pt x="25614" y="27876"/>
                </a:cubicBezTo>
                <a:cubicBezTo>
                  <a:pt x="23639" y="27367"/>
                  <a:pt x="21490" y="27774"/>
                  <a:pt x="19864" y="28842"/>
                </a:cubicBezTo>
                <a:cubicBezTo>
                  <a:pt x="18354" y="29860"/>
                  <a:pt x="16553" y="30216"/>
                  <a:pt x="14753" y="30775"/>
                </a:cubicBezTo>
                <a:cubicBezTo>
                  <a:pt x="15798" y="30521"/>
                  <a:pt x="16902" y="30317"/>
                  <a:pt x="17947" y="30063"/>
                </a:cubicBezTo>
                <a:cubicBezTo>
                  <a:pt x="19225" y="29707"/>
                  <a:pt x="20212" y="28893"/>
                  <a:pt x="21432" y="28486"/>
                </a:cubicBezTo>
                <a:cubicBezTo>
                  <a:pt x="20271" y="30724"/>
                  <a:pt x="18238" y="32047"/>
                  <a:pt x="15798" y="33115"/>
                </a:cubicBezTo>
                <a:cubicBezTo>
                  <a:pt x="17541" y="32505"/>
                  <a:pt x="19225" y="31742"/>
                  <a:pt x="20503" y="30470"/>
                </a:cubicBezTo>
                <a:cubicBezTo>
                  <a:pt x="21084" y="29910"/>
                  <a:pt x="21606" y="29249"/>
                  <a:pt x="22013" y="28537"/>
                </a:cubicBezTo>
                <a:cubicBezTo>
                  <a:pt x="22420" y="27927"/>
                  <a:pt x="24278" y="28232"/>
                  <a:pt x="24975" y="28384"/>
                </a:cubicBezTo>
                <a:cubicBezTo>
                  <a:pt x="25382" y="28486"/>
                  <a:pt x="25788" y="28639"/>
                  <a:pt x="26137" y="28893"/>
                </a:cubicBezTo>
                <a:cubicBezTo>
                  <a:pt x="26485" y="29097"/>
                  <a:pt x="26544" y="29707"/>
                  <a:pt x="26660" y="30012"/>
                </a:cubicBezTo>
                <a:cubicBezTo>
                  <a:pt x="26660" y="30012"/>
                  <a:pt x="26718" y="30470"/>
                  <a:pt x="26718" y="30470"/>
                </a:cubicBezTo>
                <a:cubicBezTo>
                  <a:pt x="26834" y="31335"/>
                  <a:pt x="26892" y="32250"/>
                  <a:pt x="26834" y="33115"/>
                </a:cubicBezTo>
                <a:cubicBezTo>
                  <a:pt x="26776" y="34489"/>
                  <a:pt x="27066" y="35913"/>
                  <a:pt x="27473" y="37185"/>
                </a:cubicBezTo>
                <a:cubicBezTo>
                  <a:pt x="28809" y="40949"/>
                  <a:pt x="34908" y="37693"/>
                  <a:pt x="37521" y="39932"/>
                </a:cubicBezTo>
                <a:cubicBezTo>
                  <a:pt x="38857" y="41102"/>
                  <a:pt x="39961" y="42424"/>
                  <a:pt x="41297" y="43543"/>
                </a:cubicBezTo>
                <a:cubicBezTo>
                  <a:pt x="42284" y="44357"/>
                  <a:pt x="43446" y="44866"/>
                  <a:pt x="44607" y="45324"/>
                </a:cubicBezTo>
                <a:cubicBezTo>
                  <a:pt x="47395" y="46443"/>
                  <a:pt x="50358" y="47308"/>
                  <a:pt x="52274" y="49546"/>
                </a:cubicBezTo>
                <a:cubicBezTo>
                  <a:pt x="49603" y="47766"/>
                  <a:pt x="46350" y="47002"/>
                  <a:pt x="43097" y="47104"/>
                </a:cubicBezTo>
                <a:cubicBezTo>
                  <a:pt x="42284" y="47104"/>
                  <a:pt x="41529" y="47155"/>
                  <a:pt x="40716" y="47257"/>
                </a:cubicBezTo>
                <a:cubicBezTo>
                  <a:pt x="40251" y="47308"/>
                  <a:pt x="39845" y="47359"/>
                  <a:pt x="39380" y="47409"/>
                </a:cubicBezTo>
                <a:cubicBezTo>
                  <a:pt x="39148" y="47155"/>
                  <a:pt x="38915" y="46850"/>
                  <a:pt x="38741" y="46596"/>
                </a:cubicBezTo>
                <a:cubicBezTo>
                  <a:pt x="37812" y="45527"/>
                  <a:pt x="36708" y="44256"/>
                  <a:pt x="35198" y="43798"/>
                </a:cubicBezTo>
                <a:cubicBezTo>
                  <a:pt x="33630" y="43391"/>
                  <a:pt x="32003" y="43798"/>
                  <a:pt x="30435" y="43849"/>
                </a:cubicBezTo>
                <a:cubicBezTo>
                  <a:pt x="28809" y="43950"/>
                  <a:pt x="27008" y="43442"/>
                  <a:pt x="25556" y="42882"/>
                </a:cubicBezTo>
                <a:cubicBezTo>
                  <a:pt x="25266" y="42780"/>
                  <a:pt x="24104" y="42475"/>
                  <a:pt x="24046" y="42170"/>
                </a:cubicBezTo>
                <a:cubicBezTo>
                  <a:pt x="23988" y="41610"/>
                  <a:pt x="23872" y="41051"/>
                  <a:pt x="23523" y="40593"/>
                </a:cubicBezTo>
                <a:cubicBezTo>
                  <a:pt x="22652" y="39576"/>
                  <a:pt x="21665" y="38660"/>
                  <a:pt x="20329" y="38202"/>
                </a:cubicBezTo>
                <a:cubicBezTo>
                  <a:pt x="21142" y="38507"/>
                  <a:pt x="21781" y="38965"/>
                  <a:pt x="22303" y="39576"/>
                </a:cubicBezTo>
                <a:cubicBezTo>
                  <a:pt x="22942" y="40237"/>
                  <a:pt x="23756" y="41153"/>
                  <a:pt x="23756" y="42068"/>
                </a:cubicBezTo>
                <a:cubicBezTo>
                  <a:pt x="21955" y="41153"/>
                  <a:pt x="20329" y="40084"/>
                  <a:pt x="18412" y="39423"/>
                </a:cubicBezTo>
                <a:cubicBezTo>
                  <a:pt x="16727" y="38863"/>
                  <a:pt x="15101" y="38660"/>
                  <a:pt x="13359" y="38660"/>
                </a:cubicBezTo>
                <a:cubicBezTo>
                  <a:pt x="15798" y="38813"/>
                  <a:pt x="18005" y="39423"/>
                  <a:pt x="20096" y="40644"/>
                </a:cubicBezTo>
                <a:cubicBezTo>
                  <a:pt x="21200" y="41254"/>
                  <a:pt x="22187" y="41966"/>
                  <a:pt x="23233" y="42628"/>
                </a:cubicBezTo>
                <a:cubicBezTo>
                  <a:pt x="24453" y="43289"/>
                  <a:pt x="25730" y="43899"/>
                  <a:pt x="27124" y="44357"/>
                </a:cubicBezTo>
                <a:cubicBezTo>
                  <a:pt x="24453" y="44815"/>
                  <a:pt x="21955" y="45476"/>
                  <a:pt x="19283" y="44561"/>
                </a:cubicBezTo>
                <a:cubicBezTo>
                  <a:pt x="20677" y="45171"/>
                  <a:pt x="22013" y="45324"/>
                  <a:pt x="23523" y="45222"/>
                </a:cubicBezTo>
                <a:cubicBezTo>
                  <a:pt x="24453" y="45171"/>
                  <a:pt x="25382" y="45019"/>
                  <a:pt x="26253" y="44917"/>
                </a:cubicBezTo>
                <a:cubicBezTo>
                  <a:pt x="27008" y="44815"/>
                  <a:pt x="27938" y="44561"/>
                  <a:pt x="28693" y="44764"/>
                </a:cubicBezTo>
                <a:cubicBezTo>
                  <a:pt x="30377" y="45171"/>
                  <a:pt x="32061" y="44713"/>
                  <a:pt x="33804" y="44917"/>
                </a:cubicBezTo>
                <a:cubicBezTo>
                  <a:pt x="35488" y="45069"/>
                  <a:pt x="36534" y="46545"/>
                  <a:pt x="37347" y="47715"/>
                </a:cubicBezTo>
                <a:cubicBezTo>
                  <a:pt x="35546" y="48071"/>
                  <a:pt x="33746" y="48579"/>
                  <a:pt x="32120" y="49393"/>
                </a:cubicBezTo>
                <a:cubicBezTo>
                  <a:pt x="31306" y="49800"/>
                  <a:pt x="30261" y="50919"/>
                  <a:pt x="29273" y="50818"/>
                </a:cubicBezTo>
                <a:cubicBezTo>
                  <a:pt x="28286" y="50665"/>
                  <a:pt x="27299" y="50105"/>
                  <a:pt x="26485" y="49699"/>
                </a:cubicBezTo>
                <a:cubicBezTo>
                  <a:pt x="24859" y="48885"/>
                  <a:pt x="23175" y="48122"/>
                  <a:pt x="21490" y="47409"/>
                </a:cubicBezTo>
                <a:cubicBezTo>
                  <a:pt x="20851" y="47155"/>
                  <a:pt x="20212" y="46901"/>
                  <a:pt x="19515" y="46799"/>
                </a:cubicBezTo>
                <a:cubicBezTo>
                  <a:pt x="19051" y="46697"/>
                  <a:pt x="19109" y="46697"/>
                  <a:pt x="18818" y="46443"/>
                </a:cubicBezTo>
                <a:cubicBezTo>
                  <a:pt x="18586" y="46087"/>
                  <a:pt x="18180" y="45883"/>
                  <a:pt x="17831" y="45731"/>
                </a:cubicBezTo>
                <a:cubicBezTo>
                  <a:pt x="17134" y="45476"/>
                  <a:pt x="16379" y="45324"/>
                  <a:pt x="15914" y="44764"/>
                </a:cubicBezTo>
                <a:cubicBezTo>
                  <a:pt x="15508" y="44357"/>
                  <a:pt x="15333" y="43798"/>
                  <a:pt x="15101" y="43289"/>
                </a:cubicBezTo>
                <a:cubicBezTo>
                  <a:pt x="14985" y="43035"/>
                  <a:pt x="14869" y="42729"/>
                  <a:pt x="14695" y="42475"/>
                </a:cubicBezTo>
                <a:cubicBezTo>
                  <a:pt x="14636" y="42373"/>
                  <a:pt x="14578" y="42272"/>
                  <a:pt x="14462" y="42170"/>
                </a:cubicBezTo>
                <a:cubicBezTo>
                  <a:pt x="14346" y="42068"/>
                  <a:pt x="14288" y="41966"/>
                  <a:pt x="14172" y="41865"/>
                </a:cubicBezTo>
                <a:cubicBezTo>
                  <a:pt x="13939" y="41712"/>
                  <a:pt x="13998" y="41559"/>
                  <a:pt x="13881" y="41356"/>
                </a:cubicBezTo>
                <a:cubicBezTo>
                  <a:pt x="13126" y="40186"/>
                  <a:pt x="11616" y="39270"/>
                  <a:pt x="10164" y="38914"/>
                </a:cubicBezTo>
                <a:cubicBezTo>
                  <a:pt x="11500" y="39321"/>
                  <a:pt x="13010" y="40288"/>
                  <a:pt x="13591" y="41509"/>
                </a:cubicBezTo>
                <a:cubicBezTo>
                  <a:pt x="12778" y="41051"/>
                  <a:pt x="11848" y="40949"/>
                  <a:pt x="10919" y="40796"/>
                </a:cubicBezTo>
                <a:cubicBezTo>
                  <a:pt x="9293" y="40491"/>
                  <a:pt x="7666" y="40237"/>
                  <a:pt x="5982" y="40084"/>
                </a:cubicBezTo>
                <a:cubicBezTo>
                  <a:pt x="7550" y="40288"/>
                  <a:pt x="9060" y="40644"/>
                  <a:pt x="10571" y="41000"/>
                </a:cubicBezTo>
                <a:cubicBezTo>
                  <a:pt x="11210" y="41153"/>
                  <a:pt x="11790" y="41254"/>
                  <a:pt x="12429" y="41458"/>
                </a:cubicBezTo>
                <a:cubicBezTo>
                  <a:pt x="13533" y="41865"/>
                  <a:pt x="14114" y="42526"/>
                  <a:pt x="14520" y="43543"/>
                </a:cubicBezTo>
                <a:cubicBezTo>
                  <a:pt x="14753" y="44154"/>
                  <a:pt x="14869" y="44713"/>
                  <a:pt x="15275" y="45273"/>
                </a:cubicBezTo>
                <a:cubicBezTo>
                  <a:pt x="15392" y="45426"/>
                  <a:pt x="16030" y="45934"/>
                  <a:pt x="16089" y="45934"/>
                </a:cubicBezTo>
                <a:cubicBezTo>
                  <a:pt x="16495" y="46138"/>
                  <a:pt x="16902" y="46290"/>
                  <a:pt x="17308" y="46443"/>
                </a:cubicBezTo>
                <a:cubicBezTo>
                  <a:pt x="14346" y="46239"/>
                  <a:pt x="11442" y="46697"/>
                  <a:pt x="8538" y="47155"/>
                </a:cubicBezTo>
                <a:cubicBezTo>
                  <a:pt x="11442" y="46850"/>
                  <a:pt x="14404" y="46545"/>
                  <a:pt x="17308" y="46952"/>
                </a:cubicBezTo>
                <a:cubicBezTo>
                  <a:pt x="20387" y="47409"/>
                  <a:pt x="23117" y="48986"/>
                  <a:pt x="25614" y="50512"/>
                </a:cubicBezTo>
                <a:cubicBezTo>
                  <a:pt x="23291" y="51275"/>
                  <a:pt x="20445" y="54836"/>
                  <a:pt x="17831" y="52954"/>
                </a:cubicBezTo>
                <a:cubicBezTo>
                  <a:pt x="17366" y="52649"/>
                  <a:pt x="16960" y="52293"/>
                  <a:pt x="16437" y="52038"/>
                </a:cubicBezTo>
                <a:cubicBezTo>
                  <a:pt x="15566" y="51733"/>
                  <a:pt x="14695" y="51530"/>
                  <a:pt x="13823" y="51428"/>
                </a:cubicBezTo>
                <a:cubicBezTo>
                  <a:pt x="12313" y="51225"/>
                  <a:pt x="10745" y="51275"/>
                  <a:pt x="9235" y="51428"/>
                </a:cubicBezTo>
                <a:cubicBezTo>
                  <a:pt x="10861" y="51377"/>
                  <a:pt x="12487" y="51377"/>
                  <a:pt x="14056" y="51733"/>
                </a:cubicBezTo>
                <a:cubicBezTo>
                  <a:pt x="14927" y="51886"/>
                  <a:pt x="15740" y="52191"/>
                  <a:pt x="16553" y="52649"/>
                </a:cubicBezTo>
                <a:cubicBezTo>
                  <a:pt x="17076" y="52903"/>
                  <a:pt x="17424" y="53412"/>
                  <a:pt x="17889" y="53717"/>
                </a:cubicBezTo>
                <a:cubicBezTo>
                  <a:pt x="15682" y="53870"/>
                  <a:pt x="13475" y="53819"/>
                  <a:pt x="11268" y="54277"/>
                </a:cubicBezTo>
                <a:cubicBezTo>
                  <a:pt x="9467" y="54684"/>
                  <a:pt x="7783" y="55345"/>
                  <a:pt x="6098" y="56057"/>
                </a:cubicBezTo>
                <a:cubicBezTo>
                  <a:pt x="7608" y="55498"/>
                  <a:pt x="9119" y="55040"/>
                  <a:pt x="10745" y="54735"/>
                </a:cubicBezTo>
                <a:cubicBezTo>
                  <a:pt x="12952" y="54277"/>
                  <a:pt x="15101" y="54429"/>
                  <a:pt x="17308" y="54429"/>
                </a:cubicBezTo>
                <a:cubicBezTo>
                  <a:pt x="16727" y="54836"/>
                  <a:pt x="16321" y="55396"/>
                  <a:pt x="15740" y="55803"/>
                </a:cubicBezTo>
                <a:cubicBezTo>
                  <a:pt x="15159" y="56210"/>
                  <a:pt x="14520" y="56515"/>
                  <a:pt x="13823" y="56718"/>
                </a:cubicBezTo>
                <a:cubicBezTo>
                  <a:pt x="12604" y="57075"/>
                  <a:pt x="11326" y="57176"/>
                  <a:pt x="10048" y="57278"/>
                </a:cubicBezTo>
                <a:cubicBezTo>
                  <a:pt x="9990" y="57075"/>
                  <a:pt x="9757" y="56617"/>
                  <a:pt x="9235" y="56362"/>
                </a:cubicBezTo>
                <a:cubicBezTo>
                  <a:pt x="8654" y="56057"/>
                  <a:pt x="7841" y="56261"/>
                  <a:pt x="7841" y="56261"/>
                </a:cubicBezTo>
                <a:cubicBezTo>
                  <a:pt x="7841" y="56261"/>
                  <a:pt x="8073" y="56973"/>
                  <a:pt x="8712" y="57278"/>
                </a:cubicBezTo>
                <a:cubicBezTo>
                  <a:pt x="9293" y="57583"/>
                  <a:pt x="10106" y="57380"/>
                  <a:pt x="10106" y="57380"/>
                </a:cubicBezTo>
                <a:cubicBezTo>
                  <a:pt x="10106" y="57380"/>
                  <a:pt x="10106" y="57329"/>
                  <a:pt x="10048" y="57278"/>
                </a:cubicBezTo>
                <a:cubicBezTo>
                  <a:pt x="11907" y="57227"/>
                  <a:pt x="13881" y="57176"/>
                  <a:pt x="15566" y="56311"/>
                </a:cubicBezTo>
                <a:cubicBezTo>
                  <a:pt x="16379" y="55905"/>
                  <a:pt x="16960" y="55192"/>
                  <a:pt x="17773" y="54735"/>
                </a:cubicBezTo>
                <a:cubicBezTo>
                  <a:pt x="18644" y="54226"/>
                  <a:pt x="19690" y="54378"/>
                  <a:pt x="20677" y="54175"/>
                </a:cubicBezTo>
                <a:cubicBezTo>
                  <a:pt x="22710" y="53717"/>
                  <a:pt x="24162" y="52140"/>
                  <a:pt x="26195" y="51632"/>
                </a:cubicBezTo>
                <a:cubicBezTo>
                  <a:pt x="27124" y="51377"/>
                  <a:pt x="27647" y="51682"/>
                  <a:pt x="28518" y="51937"/>
                </a:cubicBezTo>
                <a:cubicBezTo>
                  <a:pt x="29506" y="52242"/>
                  <a:pt x="30435" y="52140"/>
                  <a:pt x="31306" y="51632"/>
                </a:cubicBezTo>
                <a:cubicBezTo>
                  <a:pt x="34733" y="49597"/>
                  <a:pt x="38857" y="49190"/>
                  <a:pt x="42923" y="49241"/>
                </a:cubicBezTo>
                <a:cubicBezTo>
                  <a:pt x="46466" y="49292"/>
                  <a:pt x="51171" y="50818"/>
                  <a:pt x="52216" y="54175"/>
                </a:cubicBezTo>
                <a:cubicBezTo>
                  <a:pt x="52855" y="56210"/>
                  <a:pt x="53146" y="58346"/>
                  <a:pt x="52913" y="60483"/>
                </a:cubicBezTo>
                <a:cubicBezTo>
                  <a:pt x="52739" y="61958"/>
                  <a:pt x="52565" y="66231"/>
                  <a:pt x="52565" y="67757"/>
                </a:cubicBezTo>
                <a:cubicBezTo>
                  <a:pt x="52507" y="69232"/>
                  <a:pt x="52797" y="70707"/>
                  <a:pt x="52449" y="72183"/>
                </a:cubicBezTo>
                <a:cubicBezTo>
                  <a:pt x="51984" y="74014"/>
                  <a:pt x="50880" y="74980"/>
                  <a:pt x="49254" y="76049"/>
                </a:cubicBezTo>
                <a:cubicBezTo>
                  <a:pt x="45653" y="78490"/>
                  <a:pt x="41936" y="80729"/>
                  <a:pt x="38509" y="83323"/>
                </a:cubicBezTo>
                <a:cubicBezTo>
                  <a:pt x="38160" y="83577"/>
                  <a:pt x="37812" y="83883"/>
                  <a:pt x="37463" y="84137"/>
                </a:cubicBezTo>
                <a:cubicBezTo>
                  <a:pt x="37115" y="84442"/>
                  <a:pt x="36708" y="84442"/>
                  <a:pt x="36302" y="84544"/>
                </a:cubicBezTo>
                <a:cubicBezTo>
                  <a:pt x="35488" y="84747"/>
                  <a:pt x="34733" y="84900"/>
                  <a:pt x="33920" y="85002"/>
                </a:cubicBezTo>
                <a:cubicBezTo>
                  <a:pt x="32700" y="85154"/>
                  <a:pt x="31597" y="85459"/>
                  <a:pt x="30493" y="85968"/>
                </a:cubicBezTo>
                <a:cubicBezTo>
                  <a:pt x="28809" y="86680"/>
                  <a:pt x="27241" y="87545"/>
                  <a:pt x="25382" y="87850"/>
                </a:cubicBezTo>
                <a:cubicBezTo>
                  <a:pt x="23523" y="88155"/>
                  <a:pt x="21606" y="87596"/>
                  <a:pt x="19748" y="87749"/>
                </a:cubicBezTo>
                <a:cubicBezTo>
                  <a:pt x="16495" y="88003"/>
                  <a:pt x="13242" y="88919"/>
                  <a:pt x="10048" y="89529"/>
                </a:cubicBezTo>
                <a:cubicBezTo>
                  <a:pt x="6679" y="90190"/>
                  <a:pt x="3136" y="88969"/>
                  <a:pt x="0" y="90546"/>
                </a:cubicBezTo>
                <a:cubicBezTo>
                  <a:pt x="3078" y="89224"/>
                  <a:pt x="6214" y="90546"/>
                  <a:pt x="9409" y="90241"/>
                </a:cubicBezTo>
                <a:cubicBezTo>
                  <a:pt x="7376" y="91157"/>
                  <a:pt x="5517" y="92174"/>
                  <a:pt x="3136" y="92123"/>
                </a:cubicBezTo>
                <a:cubicBezTo>
                  <a:pt x="6156" y="92378"/>
                  <a:pt x="8538" y="90699"/>
                  <a:pt x="11326" y="90038"/>
                </a:cubicBezTo>
                <a:cubicBezTo>
                  <a:pt x="12778" y="89682"/>
                  <a:pt x="14346" y="89529"/>
                  <a:pt x="15798" y="89325"/>
                </a:cubicBezTo>
                <a:cubicBezTo>
                  <a:pt x="17366" y="89122"/>
                  <a:pt x="18993" y="88868"/>
                  <a:pt x="20561" y="88969"/>
                </a:cubicBezTo>
                <a:cubicBezTo>
                  <a:pt x="17831" y="89682"/>
                  <a:pt x="15450" y="91106"/>
                  <a:pt x="12778" y="91869"/>
                </a:cubicBezTo>
                <a:cubicBezTo>
                  <a:pt x="10629" y="92530"/>
                  <a:pt x="8480" y="92581"/>
                  <a:pt x="6214" y="92530"/>
                </a:cubicBezTo>
                <a:cubicBezTo>
                  <a:pt x="7783" y="92683"/>
                  <a:pt x="9293" y="92734"/>
                  <a:pt x="10861" y="92632"/>
                </a:cubicBezTo>
                <a:cubicBezTo>
                  <a:pt x="10513" y="93700"/>
                  <a:pt x="9119" y="94107"/>
                  <a:pt x="8073" y="94362"/>
                </a:cubicBezTo>
                <a:cubicBezTo>
                  <a:pt x="9060" y="94209"/>
                  <a:pt x="10106" y="93955"/>
                  <a:pt x="10745" y="93192"/>
                </a:cubicBezTo>
                <a:cubicBezTo>
                  <a:pt x="10919" y="92988"/>
                  <a:pt x="11035" y="92785"/>
                  <a:pt x="11093" y="92581"/>
                </a:cubicBezTo>
                <a:cubicBezTo>
                  <a:pt x="11442" y="92530"/>
                  <a:pt x="11790" y="92479"/>
                  <a:pt x="12081" y="92428"/>
                </a:cubicBezTo>
                <a:cubicBezTo>
                  <a:pt x="12778" y="92327"/>
                  <a:pt x="13475" y="92123"/>
                  <a:pt x="14114" y="91971"/>
                </a:cubicBezTo>
                <a:cubicBezTo>
                  <a:pt x="12836" y="92988"/>
                  <a:pt x="11790" y="94260"/>
                  <a:pt x="10571" y="95328"/>
                </a:cubicBezTo>
                <a:cubicBezTo>
                  <a:pt x="9467" y="96244"/>
                  <a:pt x="7899" y="97312"/>
                  <a:pt x="6331" y="96447"/>
                </a:cubicBezTo>
                <a:cubicBezTo>
                  <a:pt x="7202" y="97007"/>
                  <a:pt x="8189" y="96956"/>
                  <a:pt x="9119" y="96549"/>
                </a:cubicBezTo>
                <a:cubicBezTo>
                  <a:pt x="9060" y="97261"/>
                  <a:pt x="9177" y="97871"/>
                  <a:pt x="8770" y="98533"/>
                </a:cubicBezTo>
                <a:cubicBezTo>
                  <a:pt x="8363" y="99245"/>
                  <a:pt x="7841" y="99906"/>
                  <a:pt x="7550" y="100669"/>
                </a:cubicBezTo>
                <a:cubicBezTo>
                  <a:pt x="8015" y="99703"/>
                  <a:pt x="8944" y="98889"/>
                  <a:pt x="9293" y="97871"/>
                </a:cubicBezTo>
                <a:cubicBezTo>
                  <a:pt x="9409" y="97566"/>
                  <a:pt x="9293" y="96498"/>
                  <a:pt x="9525" y="96345"/>
                </a:cubicBezTo>
                <a:cubicBezTo>
                  <a:pt x="10164" y="95938"/>
                  <a:pt x="10803" y="95532"/>
                  <a:pt x="11384" y="95023"/>
                </a:cubicBezTo>
                <a:cubicBezTo>
                  <a:pt x="12604" y="94056"/>
                  <a:pt x="13707" y="93039"/>
                  <a:pt x="14927" y="92123"/>
                </a:cubicBezTo>
                <a:cubicBezTo>
                  <a:pt x="15275" y="91869"/>
                  <a:pt x="15566" y="91564"/>
                  <a:pt x="15914" y="91360"/>
                </a:cubicBezTo>
                <a:cubicBezTo>
                  <a:pt x="16786" y="91055"/>
                  <a:pt x="17715" y="90750"/>
                  <a:pt x="18586" y="90445"/>
                </a:cubicBezTo>
                <a:cubicBezTo>
                  <a:pt x="17657" y="91665"/>
                  <a:pt x="17366" y="92988"/>
                  <a:pt x="15972" y="93904"/>
                </a:cubicBezTo>
                <a:cubicBezTo>
                  <a:pt x="14811" y="94667"/>
                  <a:pt x="13417" y="95125"/>
                  <a:pt x="12197" y="95735"/>
                </a:cubicBezTo>
                <a:cubicBezTo>
                  <a:pt x="13533" y="95175"/>
                  <a:pt x="15043" y="94819"/>
                  <a:pt x="16321" y="94056"/>
                </a:cubicBezTo>
                <a:cubicBezTo>
                  <a:pt x="15566" y="95125"/>
                  <a:pt x="14520" y="95684"/>
                  <a:pt x="13126" y="96040"/>
                </a:cubicBezTo>
                <a:cubicBezTo>
                  <a:pt x="14114" y="95837"/>
                  <a:pt x="15043" y="95582"/>
                  <a:pt x="15798" y="94972"/>
                </a:cubicBezTo>
                <a:cubicBezTo>
                  <a:pt x="16147" y="94667"/>
                  <a:pt x="16437" y="94311"/>
                  <a:pt x="16727" y="93904"/>
                </a:cubicBezTo>
                <a:cubicBezTo>
                  <a:pt x="16960" y="93548"/>
                  <a:pt x="17366" y="93242"/>
                  <a:pt x="17657" y="92886"/>
                </a:cubicBezTo>
                <a:cubicBezTo>
                  <a:pt x="18296" y="92022"/>
                  <a:pt x="18644" y="90852"/>
                  <a:pt x="19632" y="90241"/>
                </a:cubicBezTo>
                <a:cubicBezTo>
                  <a:pt x="20445" y="89732"/>
                  <a:pt x="21665" y="89631"/>
                  <a:pt x="22652" y="89631"/>
                </a:cubicBezTo>
                <a:cubicBezTo>
                  <a:pt x="21490" y="90343"/>
                  <a:pt x="20561" y="91259"/>
                  <a:pt x="19748" y="92327"/>
                </a:cubicBezTo>
                <a:cubicBezTo>
                  <a:pt x="18877" y="93497"/>
                  <a:pt x="18121" y="94718"/>
                  <a:pt x="17018" y="95735"/>
                </a:cubicBezTo>
                <a:cubicBezTo>
                  <a:pt x="15624" y="97007"/>
                  <a:pt x="13998" y="97871"/>
                  <a:pt x="12371" y="98889"/>
                </a:cubicBezTo>
                <a:cubicBezTo>
                  <a:pt x="11035" y="99703"/>
                  <a:pt x="9990" y="100618"/>
                  <a:pt x="9583" y="102043"/>
                </a:cubicBezTo>
                <a:cubicBezTo>
                  <a:pt x="9990" y="100924"/>
                  <a:pt x="10803" y="100161"/>
                  <a:pt x="11848" y="99499"/>
                </a:cubicBezTo>
                <a:cubicBezTo>
                  <a:pt x="13359" y="98584"/>
                  <a:pt x="15043" y="97871"/>
                  <a:pt x="16495" y="96905"/>
                </a:cubicBezTo>
                <a:cubicBezTo>
                  <a:pt x="16437" y="97261"/>
                  <a:pt x="16379" y="97617"/>
                  <a:pt x="16379" y="97973"/>
                </a:cubicBezTo>
                <a:cubicBezTo>
                  <a:pt x="16379" y="98482"/>
                  <a:pt x="16205" y="98584"/>
                  <a:pt x="15856" y="98940"/>
                </a:cubicBezTo>
                <a:cubicBezTo>
                  <a:pt x="15101" y="99805"/>
                  <a:pt x="14404" y="100517"/>
                  <a:pt x="13359" y="101076"/>
                </a:cubicBezTo>
                <a:cubicBezTo>
                  <a:pt x="14578" y="100517"/>
                  <a:pt x="15450" y="99652"/>
                  <a:pt x="16379" y="98787"/>
                </a:cubicBezTo>
                <a:cubicBezTo>
                  <a:pt x="16495" y="100771"/>
                  <a:pt x="16844" y="102755"/>
                  <a:pt x="14927" y="104179"/>
                </a:cubicBezTo>
                <a:cubicBezTo>
                  <a:pt x="16727" y="102958"/>
                  <a:pt x="16844" y="101178"/>
                  <a:pt x="16844" y="99347"/>
                </a:cubicBezTo>
                <a:cubicBezTo>
                  <a:pt x="17483" y="100211"/>
                  <a:pt x="18702" y="99805"/>
                  <a:pt x="19515" y="100415"/>
                </a:cubicBezTo>
                <a:cubicBezTo>
                  <a:pt x="20212" y="100974"/>
                  <a:pt x="20329" y="101941"/>
                  <a:pt x="20387" y="102704"/>
                </a:cubicBezTo>
                <a:cubicBezTo>
                  <a:pt x="20387" y="101687"/>
                  <a:pt x="20271" y="100364"/>
                  <a:pt x="18993" y="99957"/>
                </a:cubicBezTo>
                <a:cubicBezTo>
                  <a:pt x="18412" y="99805"/>
                  <a:pt x="17773" y="99805"/>
                  <a:pt x="17366" y="99398"/>
                </a:cubicBezTo>
                <a:cubicBezTo>
                  <a:pt x="16902" y="98940"/>
                  <a:pt x="16844" y="98278"/>
                  <a:pt x="16960" y="97719"/>
                </a:cubicBezTo>
                <a:cubicBezTo>
                  <a:pt x="17018" y="97261"/>
                  <a:pt x="17134" y="96752"/>
                  <a:pt x="17424" y="96295"/>
                </a:cubicBezTo>
                <a:cubicBezTo>
                  <a:pt x="17715" y="95837"/>
                  <a:pt x="18354" y="95430"/>
                  <a:pt x="18760" y="94972"/>
                </a:cubicBezTo>
                <a:cubicBezTo>
                  <a:pt x="19515" y="94260"/>
                  <a:pt x="20096" y="93446"/>
                  <a:pt x="20735" y="92683"/>
                </a:cubicBezTo>
                <a:cubicBezTo>
                  <a:pt x="21490" y="91818"/>
                  <a:pt x="22420" y="91106"/>
                  <a:pt x="23465" y="90495"/>
                </a:cubicBezTo>
                <a:cubicBezTo>
                  <a:pt x="24801" y="89783"/>
                  <a:pt x="26253" y="89427"/>
                  <a:pt x="27705" y="88969"/>
                </a:cubicBezTo>
                <a:cubicBezTo>
                  <a:pt x="30087" y="88257"/>
                  <a:pt x="32236" y="87189"/>
                  <a:pt x="34733" y="86833"/>
                </a:cubicBezTo>
                <a:cubicBezTo>
                  <a:pt x="33804" y="88155"/>
                  <a:pt x="33049" y="89529"/>
                  <a:pt x="32526" y="91055"/>
                </a:cubicBezTo>
                <a:cubicBezTo>
                  <a:pt x="32410" y="91462"/>
                  <a:pt x="32468" y="91971"/>
                  <a:pt x="31945" y="92022"/>
                </a:cubicBezTo>
                <a:cubicBezTo>
                  <a:pt x="31423" y="92123"/>
                  <a:pt x="30958" y="92225"/>
                  <a:pt x="30435" y="92378"/>
                </a:cubicBezTo>
                <a:cubicBezTo>
                  <a:pt x="29506" y="92632"/>
                  <a:pt x="28576" y="93039"/>
                  <a:pt x="27705" y="93548"/>
                </a:cubicBezTo>
                <a:cubicBezTo>
                  <a:pt x="26602" y="94209"/>
                  <a:pt x="25266" y="94514"/>
                  <a:pt x="23872" y="94412"/>
                </a:cubicBezTo>
                <a:cubicBezTo>
                  <a:pt x="22710" y="94311"/>
                  <a:pt x="21955" y="94718"/>
                  <a:pt x="21258" y="95532"/>
                </a:cubicBezTo>
                <a:cubicBezTo>
                  <a:pt x="20735" y="96244"/>
                  <a:pt x="19980" y="96803"/>
                  <a:pt x="19283" y="97363"/>
                </a:cubicBezTo>
                <a:cubicBezTo>
                  <a:pt x="19748" y="97058"/>
                  <a:pt x="20212" y="96752"/>
                  <a:pt x="20619" y="96396"/>
                </a:cubicBezTo>
                <a:cubicBezTo>
                  <a:pt x="21258" y="95938"/>
                  <a:pt x="21665" y="95226"/>
                  <a:pt x="22362" y="94870"/>
                </a:cubicBezTo>
                <a:cubicBezTo>
                  <a:pt x="23059" y="94514"/>
                  <a:pt x="23988" y="94870"/>
                  <a:pt x="24743" y="94870"/>
                </a:cubicBezTo>
                <a:cubicBezTo>
                  <a:pt x="25208" y="94921"/>
                  <a:pt x="25847" y="94819"/>
                  <a:pt x="26311" y="94667"/>
                </a:cubicBezTo>
                <a:cubicBezTo>
                  <a:pt x="24685" y="96295"/>
                  <a:pt x="23814" y="98329"/>
                  <a:pt x="21897" y="99754"/>
                </a:cubicBezTo>
                <a:cubicBezTo>
                  <a:pt x="24104" y="98278"/>
                  <a:pt x="25150" y="95989"/>
                  <a:pt x="27241" y="94463"/>
                </a:cubicBezTo>
                <a:cubicBezTo>
                  <a:pt x="27241" y="95125"/>
                  <a:pt x="27589" y="95735"/>
                  <a:pt x="27821" y="96345"/>
                </a:cubicBezTo>
                <a:cubicBezTo>
                  <a:pt x="28054" y="97007"/>
                  <a:pt x="27938" y="97617"/>
                  <a:pt x="27589" y="98228"/>
                </a:cubicBezTo>
                <a:cubicBezTo>
                  <a:pt x="27008" y="99347"/>
                  <a:pt x="26021" y="100262"/>
                  <a:pt x="25672" y="101432"/>
                </a:cubicBezTo>
                <a:cubicBezTo>
                  <a:pt x="26369" y="99601"/>
                  <a:pt x="28809" y="98329"/>
                  <a:pt x="28228" y="96193"/>
                </a:cubicBezTo>
                <a:cubicBezTo>
                  <a:pt x="28112" y="95684"/>
                  <a:pt x="27821" y="95226"/>
                  <a:pt x="27821" y="94718"/>
                </a:cubicBezTo>
                <a:cubicBezTo>
                  <a:pt x="27821" y="94107"/>
                  <a:pt x="28112" y="93904"/>
                  <a:pt x="28635" y="93700"/>
                </a:cubicBezTo>
                <a:cubicBezTo>
                  <a:pt x="29738" y="93242"/>
                  <a:pt x="30842" y="92988"/>
                  <a:pt x="32003" y="92835"/>
                </a:cubicBezTo>
                <a:cubicBezTo>
                  <a:pt x="31306" y="95430"/>
                  <a:pt x="30958" y="98126"/>
                  <a:pt x="29970" y="100720"/>
                </a:cubicBezTo>
                <a:cubicBezTo>
                  <a:pt x="29390" y="102348"/>
                  <a:pt x="28576" y="103925"/>
                  <a:pt x="27241" y="105197"/>
                </a:cubicBezTo>
                <a:cubicBezTo>
                  <a:pt x="26079" y="106316"/>
                  <a:pt x="24685" y="107079"/>
                  <a:pt x="23175" y="107740"/>
                </a:cubicBezTo>
                <a:cubicBezTo>
                  <a:pt x="24859" y="107130"/>
                  <a:pt x="26369" y="106417"/>
                  <a:pt x="27647" y="105247"/>
                </a:cubicBezTo>
                <a:cubicBezTo>
                  <a:pt x="29157" y="103925"/>
                  <a:pt x="30145" y="102195"/>
                  <a:pt x="30900" y="100466"/>
                </a:cubicBezTo>
                <a:cubicBezTo>
                  <a:pt x="30958" y="101280"/>
                  <a:pt x="31190" y="102094"/>
                  <a:pt x="31539" y="102857"/>
                </a:cubicBezTo>
                <a:cubicBezTo>
                  <a:pt x="31887" y="103721"/>
                  <a:pt x="32468" y="104535"/>
                  <a:pt x="32642" y="105451"/>
                </a:cubicBezTo>
                <a:cubicBezTo>
                  <a:pt x="32991" y="107079"/>
                  <a:pt x="31713" y="108096"/>
                  <a:pt x="30493" y="109063"/>
                </a:cubicBezTo>
                <a:cubicBezTo>
                  <a:pt x="31190" y="108605"/>
                  <a:pt x="31945" y="108096"/>
                  <a:pt x="32468" y="107435"/>
                </a:cubicBezTo>
                <a:cubicBezTo>
                  <a:pt x="33165" y="106570"/>
                  <a:pt x="33107" y="105502"/>
                  <a:pt x="32758" y="104484"/>
                </a:cubicBezTo>
                <a:cubicBezTo>
                  <a:pt x="32410" y="103467"/>
                  <a:pt x="31887" y="102450"/>
                  <a:pt x="31713" y="101381"/>
                </a:cubicBezTo>
                <a:cubicBezTo>
                  <a:pt x="31539" y="100262"/>
                  <a:pt x="31713" y="99194"/>
                  <a:pt x="31945" y="98075"/>
                </a:cubicBezTo>
                <a:cubicBezTo>
                  <a:pt x="32294" y="98635"/>
                  <a:pt x="32700" y="99194"/>
                  <a:pt x="33165" y="99703"/>
                </a:cubicBezTo>
                <a:cubicBezTo>
                  <a:pt x="33455" y="100161"/>
                  <a:pt x="33514" y="100161"/>
                  <a:pt x="33339" y="100669"/>
                </a:cubicBezTo>
                <a:cubicBezTo>
                  <a:pt x="33223" y="101127"/>
                  <a:pt x="33107" y="101636"/>
                  <a:pt x="33107" y="102094"/>
                </a:cubicBezTo>
                <a:cubicBezTo>
                  <a:pt x="32991" y="103264"/>
                  <a:pt x="32991" y="105197"/>
                  <a:pt x="34501" y="105654"/>
                </a:cubicBezTo>
                <a:cubicBezTo>
                  <a:pt x="32584" y="104942"/>
                  <a:pt x="33281" y="101890"/>
                  <a:pt x="33862" y="100568"/>
                </a:cubicBezTo>
                <a:cubicBezTo>
                  <a:pt x="34385" y="101127"/>
                  <a:pt x="35082" y="101432"/>
                  <a:pt x="35663" y="101890"/>
                </a:cubicBezTo>
                <a:cubicBezTo>
                  <a:pt x="36302" y="102399"/>
                  <a:pt x="36650" y="103009"/>
                  <a:pt x="36824" y="103772"/>
                </a:cubicBezTo>
                <a:cubicBezTo>
                  <a:pt x="37115" y="104993"/>
                  <a:pt x="37231" y="106417"/>
                  <a:pt x="36534" y="107587"/>
                </a:cubicBezTo>
                <a:cubicBezTo>
                  <a:pt x="37579" y="106061"/>
                  <a:pt x="37637" y="103314"/>
                  <a:pt x="36360" y="101941"/>
                </a:cubicBezTo>
                <a:cubicBezTo>
                  <a:pt x="35953" y="101534"/>
                  <a:pt x="35546" y="101229"/>
                  <a:pt x="35082" y="100924"/>
                </a:cubicBezTo>
                <a:cubicBezTo>
                  <a:pt x="34849" y="100720"/>
                  <a:pt x="34617" y="100568"/>
                  <a:pt x="34443" y="100364"/>
                </a:cubicBezTo>
                <a:cubicBezTo>
                  <a:pt x="34152" y="100008"/>
                  <a:pt x="34152" y="99957"/>
                  <a:pt x="34385" y="99550"/>
                </a:cubicBezTo>
                <a:cubicBezTo>
                  <a:pt x="35082" y="98482"/>
                  <a:pt x="36418" y="97821"/>
                  <a:pt x="37173" y="96854"/>
                </a:cubicBezTo>
                <a:cubicBezTo>
                  <a:pt x="38799" y="98838"/>
                  <a:pt x="39903" y="101331"/>
                  <a:pt x="40019" y="103823"/>
                </a:cubicBezTo>
                <a:cubicBezTo>
                  <a:pt x="40135" y="106163"/>
                  <a:pt x="39090" y="108249"/>
                  <a:pt x="37231" y="109877"/>
                </a:cubicBezTo>
                <a:cubicBezTo>
                  <a:pt x="38451" y="108961"/>
                  <a:pt x="39438" y="107842"/>
                  <a:pt x="39961" y="106519"/>
                </a:cubicBezTo>
                <a:cubicBezTo>
                  <a:pt x="39728" y="107537"/>
                  <a:pt x="39728" y="108503"/>
                  <a:pt x="39787" y="109470"/>
                </a:cubicBezTo>
                <a:cubicBezTo>
                  <a:pt x="39787" y="106570"/>
                  <a:pt x="41181" y="104230"/>
                  <a:pt x="42691" y="101738"/>
                </a:cubicBezTo>
                <a:cubicBezTo>
                  <a:pt x="42575" y="102857"/>
                  <a:pt x="42110" y="103925"/>
                  <a:pt x="41994" y="105044"/>
                </a:cubicBezTo>
                <a:cubicBezTo>
                  <a:pt x="41936" y="106112"/>
                  <a:pt x="42284" y="107079"/>
                  <a:pt x="42923" y="107994"/>
                </a:cubicBezTo>
                <a:cubicBezTo>
                  <a:pt x="42110" y="106672"/>
                  <a:pt x="42052" y="105349"/>
                  <a:pt x="42516" y="103925"/>
                </a:cubicBezTo>
                <a:cubicBezTo>
                  <a:pt x="42749" y="103162"/>
                  <a:pt x="43097" y="102399"/>
                  <a:pt x="43213" y="101636"/>
                </a:cubicBezTo>
                <a:cubicBezTo>
                  <a:pt x="43213" y="101432"/>
                  <a:pt x="43155" y="101025"/>
                  <a:pt x="43213" y="100873"/>
                </a:cubicBezTo>
                <a:cubicBezTo>
                  <a:pt x="43446" y="100415"/>
                  <a:pt x="43678" y="100008"/>
                  <a:pt x="43910" y="99550"/>
                </a:cubicBezTo>
                <a:cubicBezTo>
                  <a:pt x="44201" y="103365"/>
                  <a:pt x="45246" y="107079"/>
                  <a:pt x="45827" y="110843"/>
                </a:cubicBezTo>
                <a:cubicBezTo>
                  <a:pt x="45595" y="108096"/>
                  <a:pt x="45130" y="105349"/>
                  <a:pt x="44898" y="102551"/>
                </a:cubicBezTo>
                <a:cubicBezTo>
                  <a:pt x="46640" y="99398"/>
                  <a:pt x="47279" y="95837"/>
                  <a:pt x="48209" y="92479"/>
                </a:cubicBezTo>
                <a:cubicBezTo>
                  <a:pt x="48499" y="92988"/>
                  <a:pt x="48848" y="93446"/>
                  <a:pt x="49080" y="94005"/>
                </a:cubicBezTo>
                <a:cubicBezTo>
                  <a:pt x="49254" y="94616"/>
                  <a:pt x="49196" y="95277"/>
                  <a:pt x="49022" y="95888"/>
                </a:cubicBezTo>
                <a:cubicBezTo>
                  <a:pt x="48789" y="96803"/>
                  <a:pt x="48325" y="97617"/>
                  <a:pt x="47918" y="98431"/>
                </a:cubicBezTo>
                <a:cubicBezTo>
                  <a:pt x="48673" y="97210"/>
                  <a:pt x="49603" y="95837"/>
                  <a:pt x="49486" y="94362"/>
                </a:cubicBezTo>
                <a:cubicBezTo>
                  <a:pt x="49428" y="93598"/>
                  <a:pt x="48964" y="92988"/>
                  <a:pt x="48673" y="92327"/>
                </a:cubicBezTo>
                <a:cubicBezTo>
                  <a:pt x="48499" y="91818"/>
                  <a:pt x="48615" y="91106"/>
                  <a:pt x="48731" y="90648"/>
                </a:cubicBezTo>
                <a:cubicBezTo>
                  <a:pt x="49661" y="91665"/>
                  <a:pt x="50764" y="92174"/>
                  <a:pt x="50764" y="93598"/>
                </a:cubicBezTo>
                <a:cubicBezTo>
                  <a:pt x="50706" y="94972"/>
                  <a:pt x="49777" y="96142"/>
                  <a:pt x="49022" y="97261"/>
                </a:cubicBezTo>
                <a:cubicBezTo>
                  <a:pt x="50358" y="95582"/>
                  <a:pt x="52100" y="93344"/>
                  <a:pt x="50242" y="91411"/>
                </a:cubicBezTo>
                <a:cubicBezTo>
                  <a:pt x="49893" y="91004"/>
                  <a:pt x="49428" y="90648"/>
                  <a:pt x="49138" y="90241"/>
                </a:cubicBezTo>
                <a:cubicBezTo>
                  <a:pt x="48789" y="89783"/>
                  <a:pt x="49370" y="89020"/>
                  <a:pt x="49603" y="88562"/>
                </a:cubicBezTo>
                <a:cubicBezTo>
                  <a:pt x="49893" y="88105"/>
                  <a:pt x="50764" y="87850"/>
                  <a:pt x="51287" y="87494"/>
                </a:cubicBezTo>
                <a:cubicBezTo>
                  <a:pt x="51868" y="87138"/>
                  <a:pt x="52449" y="86731"/>
                  <a:pt x="52971" y="86375"/>
                </a:cubicBezTo>
                <a:cubicBezTo>
                  <a:pt x="52913" y="88206"/>
                  <a:pt x="53320" y="90038"/>
                  <a:pt x="53668" y="91818"/>
                </a:cubicBezTo>
                <a:cubicBezTo>
                  <a:pt x="53901" y="92734"/>
                  <a:pt x="54075" y="93649"/>
                  <a:pt x="54249" y="94565"/>
                </a:cubicBezTo>
                <a:cubicBezTo>
                  <a:pt x="54307" y="95023"/>
                  <a:pt x="54424" y="95328"/>
                  <a:pt x="54075" y="95735"/>
                </a:cubicBezTo>
                <a:cubicBezTo>
                  <a:pt x="53843" y="96040"/>
                  <a:pt x="53552" y="96345"/>
                  <a:pt x="53204" y="96651"/>
                </a:cubicBezTo>
                <a:cubicBezTo>
                  <a:pt x="51694" y="97973"/>
                  <a:pt x="50009" y="99245"/>
                  <a:pt x="48789" y="100822"/>
                </a:cubicBezTo>
                <a:cubicBezTo>
                  <a:pt x="47802" y="102195"/>
                  <a:pt x="47395" y="103671"/>
                  <a:pt x="47337" y="105298"/>
                </a:cubicBezTo>
                <a:cubicBezTo>
                  <a:pt x="47454" y="103976"/>
                  <a:pt x="47802" y="102704"/>
                  <a:pt x="48673" y="101534"/>
                </a:cubicBezTo>
                <a:cubicBezTo>
                  <a:pt x="49661" y="100211"/>
                  <a:pt x="51055" y="99092"/>
                  <a:pt x="52391" y="98075"/>
                </a:cubicBezTo>
                <a:cubicBezTo>
                  <a:pt x="50997" y="100161"/>
                  <a:pt x="49545" y="102043"/>
                  <a:pt x="49545" y="104535"/>
                </a:cubicBezTo>
                <a:cubicBezTo>
                  <a:pt x="49661" y="102653"/>
                  <a:pt x="50532" y="101178"/>
                  <a:pt x="51752" y="99703"/>
                </a:cubicBezTo>
                <a:cubicBezTo>
                  <a:pt x="51461" y="101381"/>
                  <a:pt x="51287" y="103111"/>
                  <a:pt x="51810" y="104790"/>
                </a:cubicBezTo>
                <a:cubicBezTo>
                  <a:pt x="51403" y="103060"/>
                  <a:pt x="51636" y="101076"/>
                  <a:pt x="52274" y="99398"/>
                </a:cubicBezTo>
                <a:cubicBezTo>
                  <a:pt x="52681" y="98278"/>
                  <a:pt x="53668" y="97312"/>
                  <a:pt x="54540" y="96447"/>
                </a:cubicBezTo>
                <a:cubicBezTo>
                  <a:pt x="54714" y="97617"/>
                  <a:pt x="54830" y="98838"/>
                  <a:pt x="54946" y="100008"/>
                </a:cubicBezTo>
                <a:cubicBezTo>
                  <a:pt x="55004" y="101432"/>
                  <a:pt x="55179" y="102806"/>
                  <a:pt x="55004" y="104230"/>
                </a:cubicBezTo>
                <a:cubicBezTo>
                  <a:pt x="54830" y="104179"/>
                  <a:pt x="54714" y="104434"/>
                  <a:pt x="54540" y="104535"/>
                </a:cubicBezTo>
                <a:cubicBezTo>
                  <a:pt x="54191" y="104841"/>
                  <a:pt x="53727" y="105095"/>
                  <a:pt x="53320" y="105298"/>
                </a:cubicBezTo>
                <a:cubicBezTo>
                  <a:pt x="52333" y="105807"/>
                  <a:pt x="51287" y="106265"/>
                  <a:pt x="50300" y="106774"/>
                </a:cubicBezTo>
                <a:cubicBezTo>
                  <a:pt x="48615" y="107740"/>
                  <a:pt x="47337" y="108859"/>
                  <a:pt x="46815" y="110589"/>
                </a:cubicBezTo>
                <a:cubicBezTo>
                  <a:pt x="47395" y="109164"/>
                  <a:pt x="48383" y="108147"/>
                  <a:pt x="49835" y="107384"/>
                </a:cubicBezTo>
                <a:cubicBezTo>
                  <a:pt x="51403" y="106570"/>
                  <a:pt x="53320" y="106163"/>
                  <a:pt x="54830" y="105146"/>
                </a:cubicBezTo>
                <a:cubicBezTo>
                  <a:pt x="54598" y="106417"/>
                  <a:pt x="54191" y="107638"/>
                  <a:pt x="53785" y="108859"/>
                </a:cubicBezTo>
                <a:cubicBezTo>
                  <a:pt x="53436" y="109826"/>
                  <a:pt x="52507" y="110436"/>
                  <a:pt x="51694" y="111047"/>
                </a:cubicBezTo>
                <a:cubicBezTo>
                  <a:pt x="49370" y="112878"/>
                  <a:pt x="47744" y="114913"/>
                  <a:pt x="47512" y="117660"/>
                </a:cubicBezTo>
                <a:cubicBezTo>
                  <a:pt x="47744" y="116286"/>
                  <a:pt x="48267" y="115014"/>
                  <a:pt x="49196" y="113895"/>
                </a:cubicBezTo>
                <a:cubicBezTo>
                  <a:pt x="50300" y="112522"/>
                  <a:pt x="51868" y="111657"/>
                  <a:pt x="53320" y="110589"/>
                </a:cubicBezTo>
                <a:cubicBezTo>
                  <a:pt x="53378" y="110843"/>
                  <a:pt x="53146" y="111250"/>
                  <a:pt x="53088" y="111504"/>
                </a:cubicBezTo>
                <a:cubicBezTo>
                  <a:pt x="52971" y="111962"/>
                  <a:pt x="52855" y="112420"/>
                  <a:pt x="52739" y="112929"/>
                </a:cubicBezTo>
                <a:cubicBezTo>
                  <a:pt x="52565" y="113844"/>
                  <a:pt x="52449" y="114811"/>
                  <a:pt x="52507" y="115727"/>
                </a:cubicBezTo>
                <a:cubicBezTo>
                  <a:pt x="52507" y="117253"/>
                  <a:pt x="52913" y="118626"/>
                  <a:pt x="53668" y="120000"/>
                </a:cubicBezTo>
                <a:cubicBezTo>
                  <a:pt x="52391" y="117253"/>
                  <a:pt x="52797" y="114404"/>
                  <a:pt x="53727" y="111606"/>
                </a:cubicBezTo>
                <a:cubicBezTo>
                  <a:pt x="54598" y="113234"/>
                  <a:pt x="55759" y="115116"/>
                  <a:pt x="54772" y="116846"/>
                </a:cubicBezTo>
                <a:cubicBezTo>
                  <a:pt x="55585" y="115625"/>
                  <a:pt x="55237" y="114302"/>
                  <a:pt x="54772" y="113030"/>
                </a:cubicBezTo>
                <a:cubicBezTo>
                  <a:pt x="54598" y="112420"/>
                  <a:pt x="54075" y="111759"/>
                  <a:pt x="53959" y="111097"/>
                </a:cubicBezTo>
                <a:cubicBezTo>
                  <a:pt x="53901" y="110843"/>
                  <a:pt x="54133" y="110538"/>
                  <a:pt x="54249" y="110233"/>
                </a:cubicBezTo>
                <a:cubicBezTo>
                  <a:pt x="54424" y="109775"/>
                  <a:pt x="54598" y="109266"/>
                  <a:pt x="54772" y="108808"/>
                </a:cubicBezTo>
                <a:cubicBezTo>
                  <a:pt x="55062" y="110131"/>
                  <a:pt x="55934" y="111301"/>
                  <a:pt x="56340" y="112573"/>
                </a:cubicBezTo>
                <a:cubicBezTo>
                  <a:pt x="56747" y="113793"/>
                  <a:pt x="56689" y="114811"/>
                  <a:pt x="56166" y="115981"/>
                </a:cubicBezTo>
                <a:cubicBezTo>
                  <a:pt x="57270" y="114048"/>
                  <a:pt x="56573" y="112217"/>
                  <a:pt x="55818" y="110284"/>
                </a:cubicBezTo>
                <a:cubicBezTo>
                  <a:pt x="55527" y="109470"/>
                  <a:pt x="54946" y="108300"/>
                  <a:pt x="55295" y="107486"/>
                </a:cubicBezTo>
                <a:cubicBezTo>
                  <a:pt x="55701" y="106265"/>
                  <a:pt x="56108" y="104993"/>
                  <a:pt x="56340" y="103721"/>
                </a:cubicBezTo>
                <a:cubicBezTo>
                  <a:pt x="56805" y="104230"/>
                  <a:pt x="56979" y="105044"/>
                  <a:pt x="57153" y="105654"/>
                </a:cubicBezTo>
                <a:cubicBezTo>
                  <a:pt x="57386" y="106468"/>
                  <a:pt x="57618" y="107282"/>
                  <a:pt x="57792" y="108096"/>
                </a:cubicBezTo>
                <a:cubicBezTo>
                  <a:pt x="58141" y="109520"/>
                  <a:pt x="58199" y="111250"/>
                  <a:pt x="57037" y="112420"/>
                </a:cubicBezTo>
                <a:cubicBezTo>
                  <a:pt x="58606" y="111047"/>
                  <a:pt x="58373" y="108808"/>
                  <a:pt x="57967" y="107079"/>
                </a:cubicBezTo>
                <a:cubicBezTo>
                  <a:pt x="58954" y="107994"/>
                  <a:pt x="59303" y="109063"/>
                  <a:pt x="59361" y="110233"/>
                </a:cubicBezTo>
                <a:cubicBezTo>
                  <a:pt x="59361" y="109063"/>
                  <a:pt x="59128" y="107994"/>
                  <a:pt x="58315" y="107028"/>
                </a:cubicBezTo>
                <a:cubicBezTo>
                  <a:pt x="58141" y="106824"/>
                  <a:pt x="57909" y="106672"/>
                  <a:pt x="57850" y="106417"/>
                </a:cubicBezTo>
                <a:cubicBezTo>
                  <a:pt x="57792" y="106061"/>
                  <a:pt x="57734" y="105654"/>
                  <a:pt x="57618" y="105298"/>
                </a:cubicBezTo>
                <a:cubicBezTo>
                  <a:pt x="57502" y="104688"/>
                  <a:pt x="57328" y="104027"/>
                  <a:pt x="56979" y="103518"/>
                </a:cubicBezTo>
                <a:cubicBezTo>
                  <a:pt x="56863" y="103314"/>
                  <a:pt x="56689" y="103111"/>
                  <a:pt x="56398" y="103009"/>
                </a:cubicBezTo>
                <a:cubicBezTo>
                  <a:pt x="56456" y="102653"/>
                  <a:pt x="56456" y="102297"/>
                  <a:pt x="56456" y="101890"/>
                </a:cubicBezTo>
                <a:cubicBezTo>
                  <a:pt x="56456" y="101331"/>
                  <a:pt x="56456" y="100771"/>
                  <a:pt x="56456" y="100161"/>
                </a:cubicBezTo>
                <a:cubicBezTo>
                  <a:pt x="56456" y="99041"/>
                  <a:pt x="56398" y="97922"/>
                  <a:pt x="56398" y="96803"/>
                </a:cubicBezTo>
                <a:cubicBezTo>
                  <a:pt x="56747" y="97108"/>
                  <a:pt x="57095" y="97414"/>
                  <a:pt x="57444" y="97719"/>
                </a:cubicBezTo>
                <a:cubicBezTo>
                  <a:pt x="57618" y="97871"/>
                  <a:pt x="57792" y="98024"/>
                  <a:pt x="57967" y="98177"/>
                </a:cubicBezTo>
                <a:cubicBezTo>
                  <a:pt x="58199" y="98431"/>
                  <a:pt x="58083" y="98533"/>
                  <a:pt x="58083" y="98838"/>
                </a:cubicBezTo>
                <a:cubicBezTo>
                  <a:pt x="57967" y="99601"/>
                  <a:pt x="58083" y="100313"/>
                  <a:pt x="58257" y="101025"/>
                </a:cubicBezTo>
                <a:cubicBezTo>
                  <a:pt x="58141" y="100161"/>
                  <a:pt x="58141" y="99347"/>
                  <a:pt x="58315" y="98533"/>
                </a:cubicBezTo>
                <a:cubicBezTo>
                  <a:pt x="59825" y="100110"/>
                  <a:pt x="58025" y="101890"/>
                  <a:pt x="57850" y="103620"/>
                </a:cubicBezTo>
                <a:cubicBezTo>
                  <a:pt x="58083" y="102297"/>
                  <a:pt x="59128" y="101229"/>
                  <a:pt x="59244" y="99906"/>
                </a:cubicBezTo>
                <a:cubicBezTo>
                  <a:pt x="60232" y="101992"/>
                  <a:pt x="59651" y="104434"/>
                  <a:pt x="60000" y="106621"/>
                </a:cubicBezTo>
                <a:cubicBezTo>
                  <a:pt x="59825" y="104535"/>
                  <a:pt x="60406" y="102399"/>
                  <a:pt x="59941" y="100313"/>
                </a:cubicBezTo>
                <a:cubicBezTo>
                  <a:pt x="59825" y="99805"/>
                  <a:pt x="59593" y="99296"/>
                  <a:pt x="59303" y="98838"/>
                </a:cubicBezTo>
                <a:cubicBezTo>
                  <a:pt x="59186" y="98584"/>
                  <a:pt x="58954" y="98329"/>
                  <a:pt x="58780" y="98126"/>
                </a:cubicBezTo>
                <a:cubicBezTo>
                  <a:pt x="58547" y="97821"/>
                  <a:pt x="58489" y="97770"/>
                  <a:pt x="58664" y="97363"/>
                </a:cubicBezTo>
                <a:cubicBezTo>
                  <a:pt x="59012" y="96295"/>
                  <a:pt x="59419" y="95277"/>
                  <a:pt x="59651" y="94209"/>
                </a:cubicBezTo>
                <a:cubicBezTo>
                  <a:pt x="60290" y="95328"/>
                  <a:pt x="60929" y="96600"/>
                  <a:pt x="61335" y="97821"/>
                </a:cubicBezTo>
                <a:cubicBezTo>
                  <a:pt x="61742" y="99143"/>
                  <a:pt x="61684" y="100568"/>
                  <a:pt x="61510" y="101941"/>
                </a:cubicBezTo>
                <a:cubicBezTo>
                  <a:pt x="61103" y="104739"/>
                  <a:pt x="59419" y="107282"/>
                  <a:pt x="59535" y="110182"/>
                </a:cubicBezTo>
                <a:cubicBezTo>
                  <a:pt x="60116" y="108503"/>
                  <a:pt x="60813" y="106824"/>
                  <a:pt x="61626" y="105146"/>
                </a:cubicBezTo>
                <a:cubicBezTo>
                  <a:pt x="62439" y="107537"/>
                  <a:pt x="63833" y="109877"/>
                  <a:pt x="63020" y="112420"/>
                </a:cubicBezTo>
                <a:cubicBezTo>
                  <a:pt x="63775" y="110487"/>
                  <a:pt x="63310" y="108503"/>
                  <a:pt x="62671" y="106621"/>
                </a:cubicBezTo>
                <a:cubicBezTo>
                  <a:pt x="62497" y="106163"/>
                  <a:pt x="62323" y="105654"/>
                  <a:pt x="62207" y="105197"/>
                </a:cubicBezTo>
                <a:cubicBezTo>
                  <a:pt x="62149" y="104993"/>
                  <a:pt x="62090" y="104790"/>
                  <a:pt x="62032" y="104586"/>
                </a:cubicBezTo>
                <a:cubicBezTo>
                  <a:pt x="61974" y="104332"/>
                  <a:pt x="62149" y="104128"/>
                  <a:pt x="62323" y="103874"/>
                </a:cubicBezTo>
                <a:cubicBezTo>
                  <a:pt x="62846" y="103060"/>
                  <a:pt x="63194" y="102195"/>
                  <a:pt x="63252" y="101229"/>
                </a:cubicBezTo>
                <a:cubicBezTo>
                  <a:pt x="63949" y="103874"/>
                  <a:pt x="64820" y="106519"/>
                  <a:pt x="64356" y="109266"/>
                </a:cubicBezTo>
                <a:cubicBezTo>
                  <a:pt x="64878" y="107231"/>
                  <a:pt x="64646" y="105197"/>
                  <a:pt x="64240" y="103111"/>
                </a:cubicBezTo>
                <a:cubicBezTo>
                  <a:pt x="64007" y="101890"/>
                  <a:pt x="63717" y="100720"/>
                  <a:pt x="63601" y="99499"/>
                </a:cubicBezTo>
                <a:cubicBezTo>
                  <a:pt x="63484" y="98380"/>
                  <a:pt x="63543" y="97312"/>
                  <a:pt x="63310" y="96193"/>
                </a:cubicBezTo>
                <a:cubicBezTo>
                  <a:pt x="64414" y="97871"/>
                  <a:pt x="65750" y="99448"/>
                  <a:pt x="65808" y="101432"/>
                </a:cubicBezTo>
                <a:cubicBezTo>
                  <a:pt x="65866" y="102958"/>
                  <a:pt x="65401" y="104484"/>
                  <a:pt x="64878" y="105960"/>
                </a:cubicBezTo>
                <a:cubicBezTo>
                  <a:pt x="65343" y="104891"/>
                  <a:pt x="65750" y="103874"/>
                  <a:pt x="65982" y="102755"/>
                </a:cubicBezTo>
                <a:cubicBezTo>
                  <a:pt x="65808" y="105298"/>
                  <a:pt x="65285" y="107740"/>
                  <a:pt x="65575" y="110334"/>
                </a:cubicBezTo>
                <a:cubicBezTo>
                  <a:pt x="65517" y="107689"/>
                  <a:pt x="66272" y="105146"/>
                  <a:pt x="66621" y="102551"/>
                </a:cubicBezTo>
                <a:cubicBezTo>
                  <a:pt x="67260" y="104993"/>
                  <a:pt x="67841" y="107333"/>
                  <a:pt x="67376" y="109826"/>
                </a:cubicBezTo>
                <a:cubicBezTo>
                  <a:pt x="68015" y="107384"/>
                  <a:pt x="67608" y="104993"/>
                  <a:pt x="67202" y="102501"/>
                </a:cubicBezTo>
                <a:cubicBezTo>
                  <a:pt x="66795" y="100364"/>
                  <a:pt x="66679" y="98177"/>
                  <a:pt x="66563" y="96040"/>
                </a:cubicBezTo>
                <a:cubicBezTo>
                  <a:pt x="67492" y="97414"/>
                  <a:pt x="68189" y="98940"/>
                  <a:pt x="68480" y="100568"/>
                </a:cubicBezTo>
                <a:cubicBezTo>
                  <a:pt x="68770" y="102246"/>
                  <a:pt x="68654" y="103925"/>
                  <a:pt x="68828" y="105654"/>
                </a:cubicBezTo>
                <a:cubicBezTo>
                  <a:pt x="69119" y="108503"/>
                  <a:pt x="70396" y="111047"/>
                  <a:pt x="71848" y="113590"/>
                </a:cubicBezTo>
                <a:cubicBezTo>
                  <a:pt x="70571" y="110945"/>
                  <a:pt x="69525" y="108300"/>
                  <a:pt x="69467" y="105400"/>
                </a:cubicBezTo>
                <a:cubicBezTo>
                  <a:pt x="72487" y="106723"/>
                  <a:pt x="73359" y="109927"/>
                  <a:pt x="73068" y="112623"/>
                </a:cubicBezTo>
                <a:cubicBezTo>
                  <a:pt x="73475" y="110487"/>
                  <a:pt x="73184" y="108096"/>
                  <a:pt x="71674" y="106316"/>
                </a:cubicBezTo>
                <a:cubicBezTo>
                  <a:pt x="71268" y="105909"/>
                  <a:pt x="70861" y="105502"/>
                  <a:pt x="70338" y="105197"/>
                </a:cubicBezTo>
                <a:cubicBezTo>
                  <a:pt x="70164" y="105095"/>
                  <a:pt x="69990" y="104993"/>
                  <a:pt x="69816" y="104891"/>
                </a:cubicBezTo>
                <a:cubicBezTo>
                  <a:pt x="69409" y="104739"/>
                  <a:pt x="69467" y="104688"/>
                  <a:pt x="69525" y="104281"/>
                </a:cubicBezTo>
                <a:cubicBezTo>
                  <a:pt x="69525" y="102958"/>
                  <a:pt x="69641" y="101636"/>
                  <a:pt x="69467" y="100313"/>
                </a:cubicBezTo>
                <a:cubicBezTo>
                  <a:pt x="69990" y="101534"/>
                  <a:pt x="70687" y="102704"/>
                  <a:pt x="71500" y="103772"/>
                </a:cubicBezTo>
                <a:cubicBezTo>
                  <a:pt x="70106" y="101788"/>
                  <a:pt x="69351" y="99499"/>
                  <a:pt x="69002" y="97159"/>
                </a:cubicBezTo>
                <a:cubicBezTo>
                  <a:pt x="70919" y="98126"/>
                  <a:pt x="72255" y="99499"/>
                  <a:pt x="72952" y="101331"/>
                </a:cubicBezTo>
                <a:cubicBezTo>
                  <a:pt x="73533" y="102958"/>
                  <a:pt x="73649" y="104637"/>
                  <a:pt x="73707" y="106367"/>
                </a:cubicBezTo>
                <a:cubicBezTo>
                  <a:pt x="73823" y="104332"/>
                  <a:pt x="73881" y="102043"/>
                  <a:pt x="72894" y="100161"/>
                </a:cubicBezTo>
                <a:cubicBezTo>
                  <a:pt x="72371" y="99092"/>
                  <a:pt x="71732" y="98228"/>
                  <a:pt x="70745" y="97414"/>
                </a:cubicBezTo>
                <a:cubicBezTo>
                  <a:pt x="70280" y="97058"/>
                  <a:pt x="69757" y="96752"/>
                  <a:pt x="69293" y="96447"/>
                </a:cubicBezTo>
                <a:cubicBezTo>
                  <a:pt x="68770" y="96091"/>
                  <a:pt x="68886" y="95633"/>
                  <a:pt x="68886" y="95125"/>
                </a:cubicBezTo>
                <a:cubicBezTo>
                  <a:pt x="69525" y="95633"/>
                  <a:pt x="70222" y="96091"/>
                  <a:pt x="70977" y="96498"/>
                </a:cubicBezTo>
                <a:cubicBezTo>
                  <a:pt x="71616" y="96854"/>
                  <a:pt x="72139" y="97363"/>
                  <a:pt x="72720" y="97770"/>
                </a:cubicBezTo>
                <a:cubicBezTo>
                  <a:pt x="73068" y="98024"/>
                  <a:pt x="73417" y="98228"/>
                  <a:pt x="73765" y="98431"/>
                </a:cubicBezTo>
                <a:cubicBezTo>
                  <a:pt x="74230" y="98635"/>
                  <a:pt x="74288" y="98889"/>
                  <a:pt x="74462" y="99296"/>
                </a:cubicBezTo>
                <a:cubicBezTo>
                  <a:pt x="74811" y="100110"/>
                  <a:pt x="75159" y="100873"/>
                  <a:pt x="75508" y="101636"/>
                </a:cubicBezTo>
                <a:cubicBezTo>
                  <a:pt x="75682" y="102043"/>
                  <a:pt x="75856" y="102399"/>
                  <a:pt x="76030" y="102806"/>
                </a:cubicBezTo>
                <a:cubicBezTo>
                  <a:pt x="76205" y="103213"/>
                  <a:pt x="76205" y="103264"/>
                  <a:pt x="75972" y="103671"/>
                </a:cubicBezTo>
                <a:cubicBezTo>
                  <a:pt x="75682" y="104332"/>
                  <a:pt x="75101" y="104891"/>
                  <a:pt x="74636" y="105502"/>
                </a:cubicBezTo>
                <a:cubicBezTo>
                  <a:pt x="73823" y="106621"/>
                  <a:pt x="73475" y="107740"/>
                  <a:pt x="73533" y="109063"/>
                </a:cubicBezTo>
                <a:cubicBezTo>
                  <a:pt x="73533" y="108198"/>
                  <a:pt x="73707" y="107435"/>
                  <a:pt x="74172" y="106672"/>
                </a:cubicBezTo>
                <a:cubicBezTo>
                  <a:pt x="74753" y="105604"/>
                  <a:pt x="75856" y="104841"/>
                  <a:pt x="76437" y="103772"/>
                </a:cubicBezTo>
                <a:cubicBezTo>
                  <a:pt x="77889" y="107231"/>
                  <a:pt x="79457" y="111097"/>
                  <a:pt x="76147" y="114099"/>
                </a:cubicBezTo>
                <a:cubicBezTo>
                  <a:pt x="78354" y="112369"/>
                  <a:pt x="78877" y="110029"/>
                  <a:pt x="78412" y="107587"/>
                </a:cubicBezTo>
                <a:cubicBezTo>
                  <a:pt x="77889" y="104739"/>
                  <a:pt x="76727" y="101941"/>
                  <a:pt x="75740" y="99194"/>
                </a:cubicBezTo>
                <a:cubicBezTo>
                  <a:pt x="76437" y="99448"/>
                  <a:pt x="77134" y="99601"/>
                  <a:pt x="77889" y="99754"/>
                </a:cubicBezTo>
                <a:cubicBezTo>
                  <a:pt x="78121" y="99805"/>
                  <a:pt x="78528" y="99805"/>
                  <a:pt x="78702" y="99957"/>
                </a:cubicBezTo>
                <a:cubicBezTo>
                  <a:pt x="78935" y="100161"/>
                  <a:pt x="79167" y="100415"/>
                  <a:pt x="79341" y="100669"/>
                </a:cubicBezTo>
                <a:cubicBezTo>
                  <a:pt x="80154" y="101839"/>
                  <a:pt x="80677" y="103213"/>
                  <a:pt x="80735" y="104586"/>
                </a:cubicBezTo>
                <a:cubicBezTo>
                  <a:pt x="80968" y="106977"/>
                  <a:pt x="80329" y="109622"/>
                  <a:pt x="78528" y="111454"/>
                </a:cubicBezTo>
                <a:cubicBezTo>
                  <a:pt x="81723" y="108656"/>
                  <a:pt x="82245" y="103467"/>
                  <a:pt x="79980" y="100059"/>
                </a:cubicBezTo>
                <a:cubicBezTo>
                  <a:pt x="80619" y="100161"/>
                  <a:pt x="81432" y="100161"/>
                  <a:pt x="82013" y="100415"/>
                </a:cubicBezTo>
                <a:cubicBezTo>
                  <a:pt x="82594" y="100669"/>
                  <a:pt x="83233" y="101381"/>
                  <a:pt x="83581" y="101890"/>
                </a:cubicBezTo>
                <a:cubicBezTo>
                  <a:pt x="84685" y="103467"/>
                  <a:pt x="84569" y="105197"/>
                  <a:pt x="83988" y="106875"/>
                </a:cubicBezTo>
                <a:cubicBezTo>
                  <a:pt x="84917" y="104637"/>
                  <a:pt x="84859" y="102246"/>
                  <a:pt x="82826" y="100415"/>
                </a:cubicBezTo>
                <a:cubicBezTo>
                  <a:pt x="83291" y="100466"/>
                  <a:pt x="83697" y="100568"/>
                  <a:pt x="84162" y="100618"/>
                </a:cubicBezTo>
                <a:cubicBezTo>
                  <a:pt x="84453" y="100669"/>
                  <a:pt x="85556" y="100720"/>
                  <a:pt x="85556" y="100974"/>
                </a:cubicBezTo>
                <a:cubicBezTo>
                  <a:pt x="85556" y="101738"/>
                  <a:pt x="86195" y="102348"/>
                  <a:pt x="86485" y="103009"/>
                </a:cubicBezTo>
                <a:cubicBezTo>
                  <a:pt x="86776" y="103518"/>
                  <a:pt x="87008" y="104027"/>
                  <a:pt x="87124" y="104586"/>
                </a:cubicBezTo>
                <a:cubicBezTo>
                  <a:pt x="87241" y="105095"/>
                  <a:pt x="86485" y="105909"/>
                  <a:pt x="86195" y="106265"/>
                </a:cubicBezTo>
                <a:cubicBezTo>
                  <a:pt x="85150" y="107638"/>
                  <a:pt x="84104" y="109012"/>
                  <a:pt x="83814" y="110690"/>
                </a:cubicBezTo>
                <a:cubicBezTo>
                  <a:pt x="83465" y="112267"/>
                  <a:pt x="83872" y="113793"/>
                  <a:pt x="84569" y="115218"/>
                </a:cubicBezTo>
                <a:cubicBezTo>
                  <a:pt x="83872" y="113488"/>
                  <a:pt x="83639" y="111759"/>
                  <a:pt x="84394" y="109978"/>
                </a:cubicBezTo>
                <a:cubicBezTo>
                  <a:pt x="85150" y="108198"/>
                  <a:pt x="86834" y="106926"/>
                  <a:pt x="87763" y="105247"/>
                </a:cubicBezTo>
                <a:cubicBezTo>
                  <a:pt x="88286" y="106621"/>
                  <a:pt x="88344" y="107994"/>
                  <a:pt x="88751" y="109368"/>
                </a:cubicBezTo>
                <a:cubicBezTo>
                  <a:pt x="89215" y="110487"/>
                  <a:pt x="90435" y="111148"/>
                  <a:pt x="91074" y="112166"/>
                </a:cubicBezTo>
                <a:cubicBezTo>
                  <a:pt x="90609" y="111250"/>
                  <a:pt x="89680" y="110640"/>
                  <a:pt x="89215" y="109775"/>
                </a:cubicBezTo>
                <a:cubicBezTo>
                  <a:pt x="88576" y="108961"/>
                  <a:pt x="88751" y="107638"/>
                  <a:pt x="88635" y="106723"/>
                </a:cubicBezTo>
                <a:cubicBezTo>
                  <a:pt x="88576" y="105756"/>
                  <a:pt x="88286" y="104841"/>
                  <a:pt x="87879" y="103976"/>
                </a:cubicBezTo>
                <a:cubicBezTo>
                  <a:pt x="87647" y="103416"/>
                  <a:pt x="87357" y="102908"/>
                  <a:pt x="87066" y="102348"/>
                </a:cubicBezTo>
                <a:cubicBezTo>
                  <a:pt x="86834" y="101941"/>
                  <a:pt x="86427" y="101483"/>
                  <a:pt x="86485" y="101025"/>
                </a:cubicBezTo>
                <a:cubicBezTo>
                  <a:pt x="87357" y="101178"/>
                  <a:pt x="88170" y="101381"/>
                  <a:pt x="88983" y="101687"/>
                </a:cubicBezTo>
                <a:cubicBezTo>
                  <a:pt x="88983" y="102348"/>
                  <a:pt x="89041" y="102958"/>
                  <a:pt x="89273" y="103569"/>
                </a:cubicBezTo>
                <a:cubicBezTo>
                  <a:pt x="89099" y="102958"/>
                  <a:pt x="89041" y="102348"/>
                  <a:pt x="89099" y="101788"/>
                </a:cubicBezTo>
                <a:cubicBezTo>
                  <a:pt x="90551" y="102348"/>
                  <a:pt x="91597" y="103365"/>
                  <a:pt x="91597" y="104841"/>
                </a:cubicBezTo>
                <a:cubicBezTo>
                  <a:pt x="91655" y="106112"/>
                  <a:pt x="91132" y="107333"/>
                  <a:pt x="90551" y="108452"/>
                </a:cubicBezTo>
                <a:cubicBezTo>
                  <a:pt x="91539" y="106824"/>
                  <a:pt x="92526" y="104739"/>
                  <a:pt x="91481" y="102958"/>
                </a:cubicBezTo>
                <a:cubicBezTo>
                  <a:pt x="91190" y="102551"/>
                  <a:pt x="90842" y="102195"/>
                  <a:pt x="90377" y="101890"/>
                </a:cubicBezTo>
                <a:cubicBezTo>
                  <a:pt x="90203" y="101738"/>
                  <a:pt x="90029" y="101636"/>
                  <a:pt x="89854" y="101534"/>
                </a:cubicBezTo>
                <a:cubicBezTo>
                  <a:pt x="89506" y="101331"/>
                  <a:pt x="89215" y="101331"/>
                  <a:pt x="89273" y="100974"/>
                </a:cubicBezTo>
                <a:cubicBezTo>
                  <a:pt x="89390" y="100415"/>
                  <a:pt x="89506" y="99855"/>
                  <a:pt x="89506" y="99296"/>
                </a:cubicBezTo>
                <a:cubicBezTo>
                  <a:pt x="89506" y="98787"/>
                  <a:pt x="89332" y="98278"/>
                  <a:pt x="89332" y="97821"/>
                </a:cubicBezTo>
                <a:cubicBezTo>
                  <a:pt x="89912" y="98431"/>
                  <a:pt x="90435" y="99041"/>
                  <a:pt x="90900" y="99754"/>
                </a:cubicBezTo>
                <a:cubicBezTo>
                  <a:pt x="91364" y="100415"/>
                  <a:pt x="91539" y="101025"/>
                  <a:pt x="91713" y="101839"/>
                </a:cubicBezTo>
                <a:cubicBezTo>
                  <a:pt x="92003" y="103111"/>
                  <a:pt x="92120" y="104383"/>
                  <a:pt x="92236" y="105654"/>
                </a:cubicBezTo>
                <a:cubicBezTo>
                  <a:pt x="92236" y="104077"/>
                  <a:pt x="92178" y="102551"/>
                  <a:pt x="91887" y="101025"/>
                </a:cubicBezTo>
                <a:cubicBezTo>
                  <a:pt x="92526" y="101636"/>
                  <a:pt x="93339" y="102094"/>
                  <a:pt x="94327" y="102195"/>
                </a:cubicBezTo>
                <a:cubicBezTo>
                  <a:pt x="93688" y="102094"/>
                  <a:pt x="93165" y="101839"/>
                  <a:pt x="92642" y="101483"/>
                </a:cubicBezTo>
                <a:cubicBezTo>
                  <a:pt x="92410" y="101280"/>
                  <a:pt x="92178" y="101076"/>
                  <a:pt x="91945" y="100822"/>
                </a:cubicBezTo>
                <a:cubicBezTo>
                  <a:pt x="91713" y="100517"/>
                  <a:pt x="91655" y="100059"/>
                  <a:pt x="91539" y="99652"/>
                </a:cubicBezTo>
                <a:cubicBezTo>
                  <a:pt x="91190" y="98329"/>
                  <a:pt x="90493" y="97058"/>
                  <a:pt x="89506" y="95989"/>
                </a:cubicBezTo>
                <a:cubicBezTo>
                  <a:pt x="90609" y="96091"/>
                  <a:pt x="91713" y="96396"/>
                  <a:pt x="92700" y="96854"/>
                </a:cubicBezTo>
                <a:cubicBezTo>
                  <a:pt x="92991" y="97566"/>
                  <a:pt x="93455" y="98177"/>
                  <a:pt x="94094" y="98736"/>
                </a:cubicBezTo>
                <a:cubicBezTo>
                  <a:pt x="93572" y="98177"/>
                  <a:pt x="93165" y="97617"/>
                  <a:pt x="92933" y="96956"/>
                </a:cubicBezTo>
                <a:cubicBezTo>
                  <a:pt x="94617" y="97770"/>
                  <a:pt x="96069" y="98991"/>
                  <a:pt x="97173" y="100364"/>
                </a:cubicBezTo>
                <a:cubicBezTo>
                  <a:pt x="96766" y="99448"/>
                  <a:pt x="96069" y="98584"/>
                  <a:pt x="95372" y="97821"/>
                </a:cubicBezTo>
                <a:cubicBezTo>
                  <a:pt x="94675" y="97108"/>
                  <a:pt x="93920" y="96498"/>
                  <a:pt x="93049" y="95989"/>
                </a:cubicBezTo>
                <a:cubicBezTo>
                  <a:pt x="92758" y="95837"/>
                  <a:pt x="92526" y="95837"/>
                  <a:pt x="92468" y="95481"/>
                </a:cubicBezTo>
                <a:cubicBezTo>
                  <a:pt x="92352" y="95175"/>
                  <a:pt x="92294" y="94870"/>
                  <a:pt x="92236" y="94565"/>
                </a:cubicBezTo>
                <a:cubicBezTo>
                  <a:pt x="92120" y="93955"/>
                  <a:pt x="92061" y="93344"/>
                  <a:pt x="91945" y="92734"/>
                </a:cubicBezTo>
                <a:cubicBezTo>
                  <a:pt x="92817" y="92734"/>
                  <a:pt x="93746" y="92734"/>
                  <a:pt x="94675" y="92886"/>
                </a:cubicBezTo>
                <a:cubicBezTo>
                  <a:pt x="95082" y="92937"/>
                  <a:pt x="95488" y="93039"/>
                  <a:pt x="95895" y="93192"/>
                </a:cubicBezTo>
                <a:cubicBezTo>
                  <a:pt x="96418" y="93344"/>
                  <a:pt x="96592" y="93395"/>
                  <a:pt x="96824" y="93853"/>
                </a:cubicBezTo>
                <a:cubicBezTo>
                  <a:pt x="97463" y="95023"/>
                  <a:pt x="97637" y="96345"/>
                  <a:pt x="97812" y="97617"/>
                </a:cubicBezTo>
                <a:cubicBezTo>
                  <a:pt x="97754" y="96295"/>
                  <a:pt x="97637" y="94870"/>
                  <a:pt x="97057" y="93598"/>
                </a:cubicBezTo>
                <a:cubicBezTo>
                  <a:pt x="97231" y="93700"/>
                  <a:pt x="97231" y="93802"/>
                  <a:pt x="97521" y="93904"/>
                </a:cubicBezTo>
                <a:cubicBezTo>
                  <a:pt x="97986" y="94107"/>
                  <a:pt x="98393" y="94362"/>
                  <a:pt x="98741" y="94667"/>
                </a:cubicBezTo>
                <a:cubicBezTo>
                  <a:pt x="99554" y="95328"/>
                  <a:pt x="100251" y="96091"/>
                  <a:pt x="100832" y="96956"/>
                </a:cubicBezTo>
                <a:cubicBezTo>
                  <a:pt x="101703" y="98380"/>
                  <a:pt x="102226" y="99906"/>
                  <a:pt x="102458" y="101534"/>
                </a:cubicBezTo>
                <a:cubicBezTo>
                  <a:pt x="102284" y="99143"/>
                  <a:pt x="101529" y="96803"/>
                  <a:pt x="99787" y="94921"/>
                </a:cubicBezTo>
                <a:cubicBezTo>
                  <a:pt x="101471" y="95532"/>
                  <a:pt x="103155" y="96142"/>
                  <a:pt x="104666" y="97108"/>
                </a:cubicBezTo>
                <a:cubicBezTo>
                  <a:pt x="105421" y="97566"/>
                  <a:pt x="105827" y="98075"/>
                  <a:pt x="106118" y="98889"/>
                </a:cubicBezTo>
                <a:cubicBezTo>
                  <a:pt x="106350" y="99550"/>
                  <a:pt x="106582" y="100568"/>
                  <a:pt x="107454" y="100822"/>
                </a:cubicBezTo>
                <a:cubicBezTo>
                  <a:pt x="106060" y="100313"/>
                  <a:pt x="106582" y="98380"/>
                  <a:pt x="105653" y="97515"/>
                </a:cubicBezTo>
                <a:cubicBezTo>
                  <a:pt x="104724" y="96549"/>
                  <a:pt x="103272" y="95786"/>
                  <a:pt x="101994" y="95277"/>
                </a:cubicBezTo>
                <a:cubicBezTo>
                  <a:pt x="103272" y="95379"/>
                  <a:pt x="104201" y="94616"/>
                  <a:pt x="105479" y="95175"/>
                </a:cubicBezTo>
                <a:cubicBezTo>
                  <a:pt x="106698" y="95735"/>
                  <a:pt x="107860" y="96193"/>
                  <a:pt x="109196" y="96549"/>
                </a:cubicBezTo>
                <a:cubicBezTo>
                  <a:pt x="108441" y="96295"/>
                  <a:pt x="107628" y="96040"/>
                  <a:pt x="106931" y="95735"/>
                </a:cubicBezTo>
                <a:cubicBezTo>
                  <a:pt x="106060" y="95328"/>
                  <a:pt x="105363" y="94667"/>
                  <a:pt x="104375" y="94616"/>
                </a:cubicBezTo>
                <a:cubicBezTo>
                  <a:pt x="103446" y="94565"/>
                  <a:pt x="102691" y="94972"/>
                  <a:pt x="101761" y="94768"/>
                </a:cubicBezTo>
                <a:cubicBezTo>
                  <a:pt x="100658" y="94514"/>
                  <a:pt x="99728" y="94056"/>
                  <a:pt x="98741" y="93598"/>
                </a:cubicBezTo>
                <a:cubicBezTo>
                  <a:pt x="97986" y="93242"/>
                  <a:pt x="97231" y="92937"/>
                  <a:pt x="96476" y="92581"/>
                </a:cubicBezTo>
                <a:cubicBezTo>
                  <a:pt x="95953" y="91869"/>
                  <a:pt x="95256" y="91259"/>
                  <a:pt x="94443" y="90801"/>
                </a:cubicBezTo>
                <a:cubicBezTo>
                  <a:pt x="93572" y="90292"/>
                  <a:pt x="92584" y="90089"/>
                  <a:pt x="91713" y="89732"/>
                </a:cubicBezTo>
                <a:cubicBezTo>
                  <a:pt x="90900" y="89427"/>
                  <a:pt x="90784" y="88969"/>
                  <a:pt x="90435" y="88257"/>
                </a:cubicBezTo>
                <a:cubicBezTo>
                  <a:pt x="92933" y="88512"/>
                  <a:pt x="95372" y="88969"/>
                  <a:pt x="97754" y="89732"/>
                </a:cubicBezTo>
                <a:cubicBezTo>
                  <a:pt x="99787" y="90394"/>
                  <a:pt x="100600" y="92632"/>
                  <a:pt x="101703" y="94158"/>
                </a:cubicBezTo>
                <a:cubicBezTo>
                  <a:pt x="100890" y="92886"/>
                  <a:pt x="100367" y="91411"/>
                  <a:pt x="99322" y="90241"/>
                </a:cubicBezTo>
                <a:cubicBezTo>
                  <a:pt x="100425" y="90648"/>
                  <a:pt x="101529" y="91157"/>
                  <a:pt x="102575" y="91665"/>
                </a:cubicBezTo>
                <a:cubicBezTo>
                  <a:pt x="102807" y="91767"/>
                  <a:pt x="102981" y="91818"/>
                  <a:pt x="103039" y="92022"/>
                </a:cubicBezTo>
                <a:cubicBezTo>
                  <a:pt x="103039" y="92276"/>
                  <a:pt x="103039" y="92581"/>
                  <a:pt x="103039" y="92835"/>
                </a:cubicBezTo>
                <a:cubicBezTo>
                  <a:pt x="103039" y="93090"/>
                  <a:pt x="103039" y="93395"/>
                  <a:pt x="103039" y="93649"/>
                </a:cubicBezTo>
                <a:cubicBezTo>
                  <a:pt x="103039" y="93090"/>
                  <a:pt x="103097" y="92530"/>
                  <a:pt x="103155" y="91971"/>
                </a:cubicBezTo>
                <a:cubicBezTo>
                  <a:pt x="103446" y="92072"/>
                  <a:pt x="103678" y="92225"/>
                  <a:pt x="103969" y="92428"/>
                </a:cubicBezTo>
                <a:cubicBezTo>
                  <a:pt x="103852" y="92327"/>
                  <a:pt x="103794" y="92276"/>
                  <a:pt x="103678" y="92225"/>
                </a:cubicBezTo>
                <a:cubicBezTo>
                  <a:pt x="103272" y="91920"/>
                  <a:pt x="103155" y="91920"/>
                  <a:pt x="103155" y="91411"/>
                </a:cubicBezTo>
                <a:cubicBezTo>
                  <a:pt x="103213" y="90750"/>
                  <a:pt x="103213" y="90089"/>
                  <a:pt x="103155" y="89427"/>
                </a:cubicBezTo>
                <a:cubicBezTo>
                  <a:pt x="103039" y="88155"/>
                  <a:pt x="102691" y="86884"/>
                  <a:pt x="101761" y="85917"/>
                </a:cubicBezTo>
                <a:cubicBezTo>
                  <a:pt x="103097" y="85968"/>
                  <a:pt x="104549" y="86324"/>
                  <a:pt x="105421" y="87240"/>
                </a:cubicBezTo>
                <a:cubicBezTo>
                  <a:pt x="106408" y="88206"/>
                  <a:pt x="106001" y="89631"/>
                  <a:pt x="106873" y="90648"/>
                </a:cubicBezTo>
                <a:cubicBezTo>
                  <a:pt x="107686" y="91767"/>
                  <a:pt x="109254" y="92174"/>
                  <a:pt x="110706" y="92378"/>
                </a:cubicBezTo>
                <a:cubicBezTo>
                  <a:pt x="111926" y="92581"/>
                  <a:pt x="113668" y="92225"/>
                  <a:pt x="114482" y="93293"/>
                </a:cubicBezTo>
                <a:cubicBezTo>
                  <a:pt x="114017" y="92530"/>
                  <a:pt x="112855" y="92378"/>
                  <a:pt x="111984" y="92276"/>
                </a:cubicBezTo>
                <a:cubicBezTo>
                  <a:pt x="110706" y="92174"/>
                  <a:pt x="109428" y="91971"/>
                  <a:pt x="108325" y="91309"/>
                </a:cubicBezTo>
                <a:cubicBezTo>
                  <a:pt x="107337" y="90750"/>
                  <a:pt x="107047" y="89936"/>
                  <a:pt x="106873" y="88969"/>
                </a:cubicBezTo>
                <a:cubicBezTo>
                  <a:pt x="106698" y="87850"/>
                  <a:pt x="106408" y="86935"/>
                  <a:pt x="105421" y="86121"/>
                </a:cubicBezTo>
                <a:cubicBezTo>
                  <a:pt x="106350" y="86273"/>
                  <a:pt x="107279" y="86375"/>
                  <a:pt x="108151" y="86731"/>
                </a:cubicBezTo>
                <a:cubicBezTo>
                  <a:pt x="109138" y="87087"/>
                  <a:pt x="109777" y="87443"/>
                  <a:pt x="110300" y="88308"/>
                </a:cubicBezTo>
                <a:cubicBezTo>
                  <a:pt x="111287" y="89885"/>
                  <a:pt x="111752" y="91615"/>
                  <a:pt x="114017" y="92022"/>
                </a:cubicBezTo>
                <a:cubicBezTo>
                  <a:pt x="111577" y="91411"/>
                  <a:pt x="111461" y="89376"/>
                  <a:pt x="110416" y="87749"/>
                </a:cubicBezTo>
                <a:cubicBezTo>
                  <a:pt x="112100" y="88512"/>
                  <a:pt x="113843" y="89122"/>
                  <a:pt x="115759" y="88664"/>
                </a:cubicBezTo>
                <a:close/>
                <a:moveTo>
                  <a:pt x="36766" y="92327"/>
                </a:moveTo>
                <a:cubicBezTo>
                  <a:pt x="36766" y="92327"/>
                  <a:pt x="36766" y="92327"/>
                  <a:pt x="36766" y="92378"/>
                </a:cubicBezTo>
                <a:cubicBezTo>
                  <a:pt x="36708" y="92428"/>
                  <a:pt x="36708" y="92428"/>
                  <a:pt x="36708" y="92428"/>
                </a:cubicBezTo>
                <a:cubicBezTo>
                  <a:pt x="35779" y="93446"/>
                  <a:pt x="35721" y="94616"/>
                  <a:pt x="36360" y="95735"/>
                </a:cubicBezTo>
                <a:cubicBezTo>
                  <a:pt x="36592" y="96091"/>
                  <a:pt x="36708" y="96142"/>
                  <a:pt x="36476" y="96498"/>
                </a:cubicBezTo>
                <a:cubicBezTo>
                  <a:pt x="36243" y="96854"/>
                  <a:pt x="35953" y="97159"/>
                  <a:pt x="35663" y="97465"/>
                </a:cubicBezTo>
                <a:cubicBezTo>
                  <a:pt x="34966" y="98126"/>
                  <a:pt x="34269" y="98736"/>
                  <a:pt x="33804" y="99550"/>
                </a:cubicBezTo>
                <a:cubicBezTo>
                  <a:pt x="33339" y="98838"/>
                  <a:pt x="32817" y="98126"/>
                  <a:pt x="32468" y="97363"/>
                </a:cubicBezTo>
                <a:cubicBezTo>
                  <a:pt x="32294" y="97058"/>
                  <a:pt x="32178" y="96803"/>
                  <a:pt x="32294" y="96447"/>
                </a:cubicBezTo>
                <a:cubicBezTo>
                  <a:pt x="32410" y="95989"/>
                  <a:pt x="32584" y="95481"/>
                  <a:pt x="32700" y="95023"/>
                </a:cubicBezTo>
                <a:cubicBezTo>
                  <a:pt x="33281" y="93242"/>
                  <a:pt x="33862" y="91462"/>
                  <a:pt x="34791" y="89783"/>
                </a:cubicBezTo>
                <a:cubicBezTo>
                  <a:pt x="36534" y="86731"/>
                  <a:pt x="39728" y="84798"/>
                  <a:pt x="42865" y="83018"/>
                </a:cubicBezTo>
                <a:cubicBezTo>
                  <a:pt x="41239" y="85663"/>
                  <a:pt x="39612" y="88562"/>
                  <a:pt x="36940" y="90597"/>
                </a:cubicBezTo>
                <a:cubicBezTo>
                  <a:pt x="38857" y="89325"/>
                  <a:pt x="40251" y="87698"/>
                  <a:pt x="41529" y="85917"/>
                </a:cubicBezTo>
                <a:cubicBezTo>
                  <a:pt x="42284" y="84849"/>
                  <a:pt x="43097" y="83832"/>
                  <a:pt x="43852" y="82814"/>
                </a:cubicBezTo>
                <a:cubicBezTo>
                  <a:pt x="44143" y="82407"/>
                  <a:pt x="44375" y="82153"/>
                  <a:pt x="44898" y="81848"/>
                </a:cubicBezTo>
                <a:cubicBezTo>
                  <a:pt x="45421" y="81492"/>
                  <a:pt x="46001" y="81186"/>
                  <a:pt x="46582" y="80830"/>
                </a:cubicBezTo>
                <a:cubicBezTo>
                  <a:pt x="45943" y="81797"/>
                  <a:pt x="45595" y="82814"/>
                  <a:pt x="45363" y="83883"/>
                </a:cubicBezTo>
                <a:cubicBezTo>
                  <a:pt x="44956" y="85256"/>
                  <a:pt x="44143" y="86477"/>
                  <a:pt x="43155" y="87545"/>
                </a:cubicBezTo>
                <a:cubicBezTo>
                  <a:pt x="42226" y="88512"/>
                  <a:pt x="41181" y="89376"/>
                  <a:pt x="40135" y="90139"/>
                </a:cubicBezTo>
                <a:cubicBezTo>
                  <a:pt x="39031" y="90953"/>
                  <a:pt x="37754" y="91462"/>
                  <a:pt x="36766" y="92327"/>
                </a:cubicBezTo>
                <a:close/>
                <a:moveTo>
                  <a:pt x="40193" y="100822"/>
                </a:moveTo>
                <a:cubicBezTo>
                  <a:pt x="40135" y="100618"/>
                  <a:pt x="40135" y="100720"/>
                  <a:pt x="40135" y="100771"/>
                </a:cubicBezTo>
                <a:cubicBezTo>
                  <a:pt x="39787" y="99448"/>
                  <a:pt x="39264" y="98126"/>
                  <a:pt x="38509" y="96905"/>
                </a:cubicBezTo>
                <a:cubicBezTo>
                  <a:pt x="38102" y="96244"/>
                  <a:pt x="37231" y="95379"/>
                  <a:pt x="37231" y="94565"/>
                </a:cubicBezTo>
                <a:cubicBezTo>
                  <a:pt x="37173" y="93598"/>
                  <a:pt x="37986" y="93039"/>
                  <a:pt x="38799" y="92581"/>
                </a:cubicBezTo>
                <a:cubicBezTo>
                  <a:pt x="40193" y="91818"/>
                  <a:pt x="41645" y="91360"/>
                  <a:pt x="42807" y="90394"/>
                </a:cubicBezTo>
                <a:cubicBezTo>
                  <a:pt x="42052" y="92022"/>
                  <a:pt x="40484" y="93242"/>
                  <a:pt x="40251" y="95023"/>
                </a:cubicBezTo>
                <a:cubicBezTo>
                  <a:pt x="40135" y="96091"/>
                  <a:pt x="40193" y="97159"/>
                  <a:pt x="40484" y="98126"/>
                </a:cubicBezTo>
                <a:cubicBezTo>
                  <a:pt x="40600" y="98635"/>
                  <a:pt x="40425" y="99092"/>
                  <a:pt x="40367" y="99652"/>
                </a:cubicBezTo>
                <a:cubicBezTo>
                  <a:pt x="40309" y="100059"/>
                  <a:pt x="40251" y="100517"/>
                  <a:pt x="40193" y="100974"/>
                </a:cubicBezTo>
                <a:cubicBezTo>
                  <a:pt x="40193" y="100924"/>
                  <a:pt x="40193" y="100873"/>
                  <a:pt x="40193" y="100822"/>
                </a:cubicBezTo>
                <a:close/>
                <a:moveTo>
                  <a:pt x="43852" y="97159"/>
                </a:moveTo>
                <a:cubicBezTo>
                  <a:pt x="43446" y="99957"/>
                  <a:pt x="41413" y="102501"/>
                  <a:pt x="40425" y="105146"/>
                </a:cubicBezTo>
                <a:cubicBezTo>
                  <a:pt x="40600" y="104027"/>
                  <a:pt x="40542" y="102958"/>
                  <a:pt x="40367" y="101839"/>
                </a:cubicBezTo>
                <a:cubicBezTo>
                  <a:pt x="40251" y="100771"/>
                  <a:pt x="40367" y="99855"/>
                  <a:pt x="40716" y="98787"/>
                </a:cubicBezTo>
                <a:cubicBezTo>
                  <a:pt x="41006" y="99448"/>
                  <a:pt x="41355" y="99957"/>
                  <a:pt x="41819" y="100466"/>
                </a:cubicBezTo>
                <a:cubicBezTo>
                  <a:pt x="41587" y="100110"/>
                  <a:pt x="41297" y="99754"/>
                  <a:pt x="41122" y="99398"/>
                </a:cubicBezTo>
                <a:cubicBezTo>
                  <a:pt x="41006" y="99092"/>
                  <a:pt x="40890" y="98838"/>
                  <a:pt x="40774" y="98584"/>
                </a:cubicBezTo>
                <a:cubicBezTo>
                  <a:pt x="40890" y="98228"/>
                  <a:pt x="41064" y="97922"/>
                  <a:pt x="41239" y="97566"/>
                </a:cubicBezTo>
                <a:cubicBezTo>
                  <a:pt x="41878" y="96295"/>
                  <a:pt x="42923" y="95481"/>
                  <a:pt x="44085" y="94616"/>
                </a:cubicBezTo>
                <a:cubicBezTo>
                  <a:pt x="43969" y="95481"/>
                  <a:pt x="43910" y="96345"/>
                  <a:pt x="43852" y="97159"/>
                </a:cubicBezTo>
                <a:close/>
                <a:moveTo>
                  <a:pt x="47628" y="91055"/>
                </a:moveTo>
                <a:cubicBezTo>
                  <a:pt x="47628" y="91055"/>
                  <a:pt x="47628" y="91106"/>
                  <a:pt x="47628" y="91157"/>
                </a:cubicBezTo>
                <a:cubicBezTo>
                  <a:pt x="47570" y="91309"/>
                  <a:pt x="47570" y="91360"/>
                  <a:pt x="47570" y="91360"/>
                </a:cubicBezTo>
                <a:cubicBezTo>
                  <a:pt x="46873" y="95023"/>
                  <a:pt x="46524" y="98940"/>
                  <a:pt x="44898" y="102450"/>
                </a:cubicBezTo>
                <a:cubicBezTo>
                  <a:pt x="44549" y="97871"/>
                  <a:pt x="44956" y="93242"/>
                  <a:pt x="48092" y="89376"/>
                </a:cubicBezTo>
                <a:cubicBezTo>
                  <a:pt x="47918" y="89936"/>
                  <a:pt x="47744" y="90495"/>
                  <a:pt x="47628" y="91055"/>
                </a:cubicBezTo>
                <a:close/>
                <a:moveTo>
                  <a:pt x="50067" y="84340"/>
                </a:moveTo>
                <a:cubicBezTo>
                  <a:pt x="49486" y="85052"/>
                  <a:pt x="49835" y="84595"/>
                  <a:pt x="50009" y="84391"/>
                </a:cubicBezTo>
                <a:cubicBezTo>
                  <a:pt x="48151" y="86629"/>
                  <a:pt x="46176" y="88766"/>
                  <a:pt x="45072" y="91360"/>
                </a:cubicBezTo>
                <a:cubicBezTo>
                  <a:pt x="44782" y="92022"/>
                  <a:pt x="44549" y="92734"/>
                  <a:pt x="44375" y="93446"/>
                </a:cubicBezTo>
                <a:cubicBezTo>
                  <a:pt x="44259" y="93955"/>
                  <a:pt x="43504" y="94362"/>
                  <a:pt x="43039" y="94768"/>
                </a:cubicBezTo>
                <a:cubicBezTo>
                  <a:pt x="41878" y="95633"/>
                  <a:pt x="41122" y="96854"/>
                  <a:pt x="40658" y="98177"/>
                </a:cubicBezTo>
                <a:cubicBezTo>
                  <a:pt x="40309" y="96600"/>
                  <a:pt x="40367" y="94463"/>
                  <a:pt x="41645" y="93192"/>
                </a:cubicBezTo>
                <a:cubicBezTo>
                  <a:pt x="42400" y="92428"/>
                  <a:pt x="43039" y="91665"/>
                  <a:pt x="43562" y="90750"/>
                </a:cubicBezTo>
                <a:cubicBezTo>
                  <a:pt x="43794" y="90292"/>
                  <a:pt x="44085" y="89834"/>
                  <a:pt x="44317" y="89376"/>
                </a:cubicBezTo>
                <a:cubicBezTo>
                  <a:pt x="44549" y="88817"/>
                  <a:pt x="44898" y="88512"/>
                  <a:pt x="45304" y="88054"/>
                </a:cubicBezTo>
                <a:cubicBezTo>
                  <a:pt x="46408" y="86884"/>
                  <a:pt x="47105" y="85561"/>
                  <a:pt x="47976" y="84340"/>
                </a:cubicBezTo>
                <a:cubicBezTo>
                  <a:pt x="48267" y="83933"/>
                  <a:pt x="48499" y="83374"/>
                  <a:pt x="49080" y="83374"/>
                </a:cubicBezTo>
                <a:cubicBezTo>
                  <a:pt x="49486" y="83374"/>
                  <a:pt x="49951" y="83374"/>
                  <a:pt x="50358" y="83476"/>
                </a:cubicBezTo>
                <a:cubicBezTo>
                  <a:pt x="50880" y="83628"/>
                  <a:pt x="50300" y="84035"/>
                  <a:pt x="50067" y="84340"/>
                </a:cubicBezTo>
                <a:close/>
                <a:moveTo>
                  <a:pt x="59070" y="94463"/>
                </a:moveTo>
                <a:cubicBezTo>
                  <a:pt x="59070" y="94514"/>
                  <a:pt x="59070" y="94514"/>
                  <a:pt x="59070" y="94514"/>
                </a:cubicBezTo>
                <a:cubicBezTo>
                  <a:pt x="58896" y="95582"/>
                  <a:pt x="58547" y="96549"/>
                  <a:pt x="58315" y="97566"/>
                </a:cubicBezTo>
                <a:cubicBezTo>
                  <a:pt x="57734" y="97007"/>
                  <a:pt x="57153" y="96447"/>
                  <a:pt x="56631" y="95837"/>
                </a:cubicBezTo>
                <a:cubicBezTo>
                  <a:pt x="56340" y="95582"/>
                  <a:pt x="56398" y="95074"/>
                  <a:pt x="56340" y="94768"/>
                </a:cubicBezTo>
                <a:cubicBezTo>
                  <a:pt x="56050" y="93192"/>
                  <a:pt x="55876" y="91564"/>
                  <a:pt x="55643" y="89987"/>
                </a:cubicBezTo>
                <a:cubicBezTo>
                  <a:pt x="56456" y="90597"/>
                  <a:pt x="57270" y="91208"/>
                  <a:pt x="58025" y="91920"/>
                </a:cubicBezTo>
                <a:cubicBezTo>
                  <a:pt x="58373" y="92276"/>
                  <a:pt x="58664" y="92632"/>
                  <a:pt x="58954" y="92988"/>
                </a:cubicBezTo>
                <a:cubicBezTo>
                  <a:pt x="59303" y="93497"/>
                  <a:pt x="59186" y="93955"/>
                  <a:pt x="59070" y="94463"/>
                </a:cubicBezTo>
                <a:close/>
                <a:moveTo>
                  <a:pt x="64298" y="96345"/>
                </a:moveTo>
                <a:cubicBezTo>
                  <a:pt x="64414" y="96549"/>
                  <a:pt x="64530" y="96752"/>
                  <a:pt x="64240" y="96295"/>
                </a:cubicBezTo>
                <a:cubicBezTo>
                  <a:pt x="63949" y="95735"/>
                  <a:pt x="64065" y="95989"/>
                  <a:pt x="64240" y="96244"/>
                </a:cubicBezTo>
                <a:cubicBezTo>
                  <a:pt x="63717" y="95379"/>
                  <a:pt x="63252" y="94514"/>
                  <a:pt x="62787" y="93649"/>
                </a:cubicBezTo>
                <a:cubicBezTo>
                  <a:pt x="62323" y="92683"/>
                  <a:pt x="61974" y="91767"/>
                  <a:pt x="61742" y="90750"/>
                </a:cubicBezTo>
                <a:cubicBezTo>
                  <a:pt x="61510" y="89885"/>
                  <a:pt x="61219" y="89020"/>
                  <a:pt x="60929" y="88155"/>
                </a:cubicBezTo>
                <a:cubicBezTo>
                  <a:pt x="60755" y="87596"/>
                  <a:pt x="60522" y="86935"/>
                  <a:pt x="60116" y="86477"/>
                </a:cubicBezTo>
                <a:cubicBezTo>
                  <a:pt x="60290" y="86680"/>
                  <a:pt x="60464" y="86935"/>
                  <a:pt x="60696" y="87138"/>
                </a:cubicBezTo>
                <a:cubicBezTo>
                  <a:pt x="61103" y="87647"/>
                  <a:pt x="61335" y="88105"/>
                  <a:pt x="61568" y="88715"/>
                </a:cubicBezTo>
                <a:cubicBezTo>
                  <a:pt x="62207" y="89987"/>
                  <a:pt x="62962" y="91157"/>
                  <a:pt x="63833" y="92276"/>
                </a:cubicBezTo>
                <a:cubicBezTo>
                  <a:pt x="64240" y="92835"/>
                  <a:pt x="64646" y="93395"/>
                  <a:pt x="65053" y="93904"/>
                </a:cubicBezTo>
                <a:cubicBezTo>
                  <a:pt x="65169" y="94463"/>
                  <a:pt x="65285" y="94972"/>
                  <a:pt x="65343" y="95532"/>
                </a:cubicBezTo>
                <a:cubicBezTo>
                  <a:pt x="65575" y="96803"/>
                  <a:pt x="65692" y="98075"/>
                  <a:pt x="65866" y="99347"/>
                </a:cubicBezTo>
                <a:cubicBezTo>
                  <a:pt x="65459" y="98278"/>
                  <a:pt x="64820" y="97312"/>
                  <a:pt x="64298" y="96345"/>
                </a:cubicBezTo>
                <a:close/>
                <a:moveTo>
                  <a:pt x="64530" y="86375"/>
                </a:moveTo>
                <a:cubicBezTo>
                  <a:pt x="64646" y="85663"/>
                  <a:pt x="64995" y="84951"/>
                  <a:pt x="65517" y="84391"/>
                </a:cubicBezTo>
                <a:cubicBezTo>
                  <a:pt x="66969" y="86731"/>
                  <a:pt x="67841" y="89122"/>
                  <a:pt x="68015" y="91767"/>
                </a:cubicBezTo>
                <a:cubicBezTo>
                  <a:pt x="66214" y="90445"/>
                  <a:pt x="64298" y="88613"/>
                  <a:pt x="64530" y="86375"/>
                </a:cubicBezTo>
                <a:close/>
                <a:moveTo>
                  <a:pt x="68305" y="96447"/>
                </a:moveTo>
                <a:cubicBezTo>
                  <a:pt x="67666" y="95125"/>
                  <a:pt x="66911" y="93904"/>
                  <a:pt x="66098" y="92683"/>
                </a:cubicBezTo>
                <a:cubicBezTo>
                  <a:pt x="66679" y="93242"/>
                  <a:pt x="67318" y="93802"/>
                  <a:pt x="67957" y="94362"/>
                </a:cubicBezTo>
                <a:cubicBezTo>
                  <a:pt x="68305" y="94616"/>
                  <a:pt x="68189" y="95125"/>
                  <a:pt x="68247" y="95532"/>
                </a:cubicBezTo>
                <a:cubicBezTo>
                  <a:pt x="68247" y="95786"/>
                  <a:pt x="68363" y="96193"/>
                  <a:pt x="68305" y="96447"/>
                </a:cubicBezTo>
                <a:close/>
                <a:moveTo>
                  <a:pt x="75914" y="81848"/>
                </a:moveTo>
                <a:cubicBezTo>
                  <a:pt x="75914" y="81848"/>
                  <a:pt x="75972" y="81848"/>
                  <a:pt x="75972" y="81848"/>
                </a:cubicBezTo>
                <a:cubicBezTo>
                  <a:pt x="78238" y="82000"/>
                  <a:pt x="80503" y="82255"/>
                  <a:pt x="82768" y="82662"/>
                </a:cubicBezTo>
                <a:cubicBezTo>
                  <a:pt x="83756" y="82814"/>
                  <a:pt x="84569" y="83476"/>
                  <a:pt x="85324" y="84035"/>
                </a:cubicBezTo>
                <a:cubicBezTo>
                  <a:pt x="86253" y="84747"/>
                  <a:pt x="87124" y="85510"/>
                  <a:pt x="87938" y="86324"/>
                </a:cubicBezTo>
                <a:cubicBezTo>
                  <a:pt x="85208" y="86121"/>
                  <a:pt x="82187" y="85917"/>
                  <a:pt x="79632" y="84900"/>
                </a:cubicBezTo>
                <a:cubicBezTo>
                  <a:pt x="79399" y="84849"/>
                  <a:pt x="79167" y="84747"/>
                  <a:pt x="78993" y="84595"/>
                </a:cubicBezTo>
                <a:cubicBezTo>
                  <a:pt x="77831" y="83730"/>
                  <a:pt x="76669" y="82763"/>
                  <a:pt x="75566" y="81797"/>
                </a:cubicBezTo>
                <a:cubicBezTo>
                  <a:pt x="75682" y="81797"/>
                  <a:pt x="75798" y="81797"/>
                  <a:pt x="75914" y="81848"/>
                </a:cubicBezTo>
                <a:close/>
                <a:moveTo>
                  <a:pt x="69119" y="92530"/>
                </a:moveTo>
                <a:cubicBezTo>
                  <a:pt x="69060" y="92479"/>
                  <a:pt x="69002" y="92479"/>
                  <a:pt x="69002" y="92428"/>
                </a:cubicBezTo>
                <a:cubicBezTo>
                  <a:pt x="69002" y="91004"/>
                  <a:pt x="69002" y="89580"/>
                  <a:pt x="68654" y="88206"/>
                </a:cubicBezTo>
                <a:cubicBezTo>
                  <a:pt x="69409" y="89275"/>
                  <a:pt x="70164" y="90292"/>
                  <a:pt x="70861" y="91360"/>
                </a:cubicBezTo>
                <a:cubicBezTo>
                  <a:pt x="71558" y="92378"/>
                  <a:pt x="71965" y="93446"/>
                  <a:pt x="72429" y="94565"/>
                </a:cubicBezTo>
                <a:cubicBezTo>
                  <a:pt x="71326" y="93853"/>
                  <a:pt x="70164" y="93242"/>
                  <a:pt x="69119" y="92530"/>
                </a:cubicBezTo>
                <a:close/>
                <a:moveTo>
                  <a:pt x="74230" y="94972"/>
                </a:moveTo>
                <a:cubicBezTo>
                  <a:pt x="73823" y="93751"/>
                  <a:pt x="73475" y="92530"/>
                  <a:pt x="72894" y="91309"/>
                </a:cubicBezTo>
                <a:cubicBezTo>
                  <a:pt x="72313" y="90139"/>
                  <a:pt x="71616" y="89020"/>
                  <a:pt x="70919" y="87901"/>
                </a:cubicBezTo>
                <a:cubicBezTo>
                  <a:pt x="71790" y="88359"/>
                  <a:pt x="72604" y="88868"/>
                  <a:pt x="73475" y="89275"/>
                </a:cubicBezTo>
                <a:cubicBezTo>
                  <a:pt x="73998" y="89529"/>
                  <a:pt x="74462" y="89783"/>
                  <a:pt x="74927" y="89987"/>
                </a:cubicBezTo>
                <a:cubicBezTo>
                  <a:pt x="75450" y="90241"/>
                  <a:pt x="75914" y="90343"/>
                  <a:pt x="76089" y="90852"/>
                </a:cubicBezTo>
                <a:cubicBezTo>
                  <a:pt x="76727" y="92428"/>
                  <a:pt x="76844" y="94158"/>
                  <a:pt x="78121" y="95532"/>
                </a:cubicBezTo>
                <a:cubicBezTo>
                  <a:pt x="77366" y="95532"/>
                  <a:pt x="76669" y="95532"/>
                  <a:pt x="75914" y="95481"/>
                </a:cubicBezTo>
                <a:cubicBezTo>
                  <a:pt x="75624" y="95430"/>
                  <a:pt x="75275" y="95430"/>
                  <a:pt x="74985" y="95379"/>
                </a:cubicBezTo>
                <a:cubicBezTo>
                  <a:pt x="74520" y="95328"/>
                  <a:pt x="74346" y="95379"/>
                  <a:pt x="74230" y="94972"/>
                </a:cubicBezTo>
                <a:close/>
                <a:moveTo>
                  <a:pt x="82826" y="96752"/>
                </a:moveTo>
                <a:cubicBezTo>
                  <a:pt x="83000" y="97058"/>
                  <a:pt x="83117" y="97312"/>
                  <a:pt x="83175" y="97617"/>
                </a:cubicBezTo>
                <a:cubicBezTo>
                  <a:pt x="82478" y="97414"/>
                  <a:pt x="81723" y="97210"/>
                  <a:pt x="80968" y="96956"/>
                </a:cubicBezTo>
                <a:cubicBezTo>
                  <a:pt x="81606" y="96905"/>
                  <a:pt x="82245" y="96854"/>
                  <a:pt x="82826" y="96752"/>
                </a:cubicBezTo>
                <a:close/>
                <a:moveTo>
                  <a:pt x="78644" y="95481"/>
                </a:moveTo>
                <a:cubicBezTo>
                  <a:pt x="78121" y="94921"/>
                  <a:pt x="77831" y="94311"/>
                  <a:pt x="77599" y="93598"/>
                </a:cubicBezTo>
                <a:cubicBezTo>
                  <a:pt x="78760" y="94514"/>
                  <a:pt x="80329" y="94667"/>
                  <a:pt x="81665" y="95379"/>
                </a:cubicBezTo>
                <a:cubicBezTo>
                  <a:pt x="80677" y="95430"/>
                  <a:pt x="79632" y="95481"/>
                  <a:pt x="78644" y="95481"/>
                </a:cubicBezTo>
                <a:close/>
                <a:moveTo>
                  <a:pt x="82129" y="95328"/>
                </a:moveTo>
                <a:cubicBezTo>
                  <a:pt x="80968" y="94463"/>
                  <a:pt x="79341" y="94260"/>
                  <a:pt x="78180" y="93344"/>
                </a:cubicBezTo>
                <a:cubicBezTo>
                  <a:pt x="77424" y="92734"/>
                  <a:pt x="77192" y="91716"/>
                  <a:pt x="76960" y="90902"/>
                </a:cubicBezTo>
                <a:cubicBezTo>
                  <a:pt x="77773" y="91259"/>
                  <a:pt x="78586" y="91564"/>
                  <a:pt x="79457" y="91869"/>
                </a:cubicBezTo>
                <a:cubicBezTo>
                  <a:pt x="79864" y="91971"/>
                  <a:pt x="80271" y="92123"/>
                  <a:pt x="80735" y="92225"/>
                </a:cubicBezTo>
                <a:cubicBezTo>
                  <a:pt x="81084" y="92479"/>
                  <a:pt x="81432" y="92632"/>
                  <a:pt x="81781" y="92835"/>
                </a:cubicBezTo>
                <a:cubicBezTo>
                  <a:pt x="83465" y="93649"/>
                  <a:pt x="85324" y="94209"/>
                  <a:pt x="86950" y="95074"/>
                </a:cubicBezTo>
                <a:cubicBezTo>
                  <a:pt x="85382" y="95175"/>
                  <a:pt x="83756" y="95277"/>
                  <a:pt x="82129" y="95328"/>
                </a:cubicBezTo>
                <a:close/>
                <a:moveTo>
                  <a:pt x="89099" y="100415"/>
                </a:moveTo>
                <a:cubicBezTo>
                  <a:pt x="89099" y="100669"/>
                  <a:pt x="89041" y="100873"/>
                  <a:pt x="89041" y="101127"/>
                </a:cubicBezTo>
                <a:cubicBezTo>
                  <a:pt x="86718" y="100110"/>
                  <a:pt x="84104" y="99703"/>
                  <a:pt x="81606" y="99245"/>
                </a:cubicBezTo>
                <a:cubicBezTo>
                  <a:pt x="80387" y="99041"/>
                  <a:pt x="79167" y="98787"/>
                  <a:pt x="77947" y="98482"/>
                </a:cubicBezTo>
                <a:cubicBezTo>
                  <a:pt x="77483" y="98380"/>
                  <a:pt x="76960" y="98228"/>
                  <a:pt x="76437" y="98024"/>
                </a:cubicBezTo>
                <a:cubicBezTo>
                  <a:pt x="76030" y="97871"/>
                  <a:pt x="75159" y="97668"/>
                  <a:pt x="74985" y="97261"/>
                </a:cubicBezTo>
                <a:cubicBezTo>
                  <a:pt x="76844" y="97261"/>
                  <a:pt x="78702" y="97159"/>
                  <a:pt x="80503" y="97007"/>
                </a:cubicBezTo>
                <a:cubicBezTo>
                  <a:pt x="81258" y="97261"/>
                  <a:pt x="82071" y="97414"/>
                  <a:pt x="82884" y="97617"/>
                </a:cubicBezTo>
                <a:cubicBezTo>
                  <a:pt x="83291" y="97719"/>
                  <a:pt x="83291" y="97821"/>
                  <a:pt x="83407" y="98228"/>
                </a:cubicBezTo>
                <a:cubicBezTo>
                  <a:pt x="83465" y="98533"/>
                  <a:pt x="83465" y="98889"/>
                  <a:pt x="83523" y="99194"/>
                </a:cubicBezTo>
                <a:cubicBezTo>
                  <a:pt x="83523" y="98685"/>
                  <a:pt x="83465" y="98177"/>
                  <a:pt x="83349" y="97719"/>
                </a:cubicBezTo>
                <a:cubicBezTo>
                  <a:pt x="83523" y="97770"/>
                  <a:pt x="83697" y="97770"/>
                  <a:pt x="83872" y="97821"/>
                </a:cubicBezTo>
                <a:cubicBezTo>
                  <a:pt x="83697" y="97770"/>
                  <a:pt x="83523" y="97719"/>
                  <a:pt x="83349" y="97668"/>
                </a:cubicBezTo>
                <a:cubicBezTo>
                  <a:pt x="83233" y="97363"/>
                  <a:pt x="83175" y="97058"/>
                  <a:pt x="83000" y="96752"/>
                </a:cubicBezTo>
                <a:cubicBezTo>
                  <a:pt x="83988" y="96600"/>
                  <a:pt x="84917" y="96447"/>
                  <a:pt x="85788" y="96295"/>
                </a:cubicBezTo>
                <a:cubicBezTo>
                  <a:pt x="86195" y="96244"/>
                  <a:pt x="86544" y="96142"/>
                  <a:pt x="86892" y="96091"/>
                </a:cubicBezTo>
                <a:cubicBezTo>
                  <a:pt x="87182" y="96244"/>
                  <a:pt x="87531" y="96345"/>
                  <a:pt x="87821" y="96549"/>
                </a:cubicBezTo>
                <a:cubicBezTo>
                  <a:pt x="88054" y="96701"/>
                  <a:pt x="88286" y="96905"/>
                  <a:pt x="88518" y="97058"/>
                </a:cubicBezTo>
                <a:cubicBezTo>
                  <a:pt x="88751" y="97261"/>
                  <a:pt x="88867" y="97312"/>
                  <a:pt x="88867" y="97566"/>
                </a:cubicBezTo>
                <a:cubicBezTo>
                  <a:pt x="88867" y="97719"/>
                  <a:pt x="88867" y="97922"/>
                  <a:pt x="88925" y="98075"/>
                </a:cubicBezTo>
                <a:cubicBezTo>
                  <a:pt x="89099" y="98889"/>
                  <a:pt x="89215" y="99601"/>
                  <a:pt x="89099" y="100364"/>
                </a:cubicBezTo>
                <a:cubicBezTo>
                  <a:pt x="89157" y="100313"/>
                  <a:pt x="89157" y="100211"/>
                  <a:pt x="89099" y="100415"/>
                </a:cubicBezTo>
                <a:close/>
                <a:moveTo>
                  <a:pt x="89622" y="97159"/>
                </a:moveTo>
                <a:cubicBezTo>
                  <a:pt x="90145" y="97770"/>
                  <a:pt x="90493" y="98431"/>
                  <a:pt x="90842" y="99092"/>
                </a:cubicBezTo>
                <a:cubicBezTo>
                  <a:pt x="90726" y="98889"/>
                  <a:pt x="90551" y="98482"/>
                  <a:pt x="90900" y="99194"/>
                </a:cubicBezTo>
                <a:cubicBezTo>
                  <a:pt x="90087" y="97973"/>
                  <a:pt x="89215" y="96803"/>
                  <a:pt x="87938" y="95938"/>
                </a:cubicBezTo>
                <a:cubicBezTo>
                  <a:pt x="88693" y="95888"/>
                  <a:pt x="89215" y="96651"/>
                  <a:pt x="89622" y="97159"/>
                </a:cubicBezTo>
                <a:close/>
                <a:moveTo>
                  <a:pt x="92178" y="95582"/>
                </a:moveTo>
                <a:cubicBezTo>
                  <a:pt x="91016" y="95074"/>
                  <a:pt x="89738" y="94972"/>
                  <a:pt x="88460" y="95023"/>
                </a:cubicBezTo>
                <a:cubicBezTo>
                  <a:pt x="87415" y="94260"/>
                  <a:pt x="86195" y="93649"/>
                  <a:pt x="84975" y="93090"/>
                </a:cubicBezTo>
                <a:cubicBezTo>
                  <a:pt x="86602" y="93242"/>
                  <a:pt x="88228" y="93090"/>
                  <a:pt x="89854" y="92937"/>
                </a:cubicBezTo>
                <a:cubicBezTo>
                  <a:pt x="90203" y="92886"/>
                  <a:pt x="90551" y="92835"/>
                  <a:pt x="90900" y="92835"/>
                </a:cubicBezTo>
                <a:cubicBezTo>
                  <a:pt x="91074" y="92785"/>
                  <a:pt x="91248" y="92785"/>
                  <a:pt x="91423" y="92785"/>
                </a:cubicBezTo>
                <a:cubicBezTo>
                  <a:pt x="91481" y="92988"/>
                  <a:pt x="91539" y="93242"/>
                  <a:pt x="91597" y="93446"/>
                </a:cubicBezTo>
                <a:cubicBezTo>
                  <a:pt x="91771" y="94158"/>
                  <a:pt x="91945" y="94870"/>
                  <a:pt x="92178" y="95582"/>
                </a:cubicBezTo>
                <a:close/>
                <a:moveTo>
                  <a:pt x="92526" y="90648"/>
                </a:moveTo>
                <a:cubicBezTo>
                  <a:pt x="92352" y="90597"/>
                  <a:pt x="92526" y="90648"/>
                  <a:pt x="92642" y="90699"/>
                </a:cubicBezTo>
                <a:cubicBezTo>
                  <a:pt x="92642" y="90699"/>
                  <a:pt x="92584" y="90699"/>
                  <a:pt x="92584" y="90699"/>
                </a:cubicBezTo>
                <a:cubicBezTo>
                  <a:pt x="92817" y="90750"/>
                  <a:pt x="92758" y="90750"/>
                  <a:pt x="92642" y="90699"/>
                </a:cubicBezTo>
                <a:cubicBezTo>
                  <a:pt x="93804" y="91004"/>
                  <a:pt x="94849" y="91513"/>
                  <a:pt x="95721" y="92327"/>
                </a:cubicBezTo>
                <a:cubicBezTo>
                  <a:pt x="94849" y="92072"/>
                  <a:pt x="94036" y="91920"/>
                  <a:pt x="93165" y="91818"/>
                </a:cubicBezTo>
                <a:cubicBezTo>
                  <a:pt x="92700" y="91818"/>
                  <a:pt x="92178" y="91767"/>
                  <a:pt x="91713" y="91767"/>
                </a:cubicBezTo>
                <a:cubicBezTo>
                  <a:pt x="91597" y="91309"/>
                  <a:pt x="91423" y="90801"/>
                  <a:pt x="91306" y="90292"/>
                </a:cubicBezTo>
                <a:cubicBezTo>
                  <a:pt x="91655" y="90445"/>
                  <a:pt x="92120" y="90546"/>
                  <a:pt x="92526" y="90648"/>
                </a:cubicBezTo>
                <a:close/>
                <a:moveTo>
                  <a:pt x="91132" y="91767"/>
                </a:moveTo>
                <a:cubicBezTo>
                  <a:pt x="89099" y="91818"/>
                  <a:pt x="87124" y="91971"/>
                  <a:pt x="85091" y="91716"/>
                </a:cubicBezTo>
                <a:cubicBezTo>
                  <a:pt x="83349" y="91462"/>
                  <a:pt x="81606" y="90852"/>
                  <a:pt x="79980" y="90190"/>
                </a:cubicBezTo>
                <a:cubicBezTo>
                  <a:pt x="75914" y="88562"/>
                  <a:pt x="72197" y="86121"/>
                  <a:pt x="68886" y="83526"/>
                </a:cubicBezTo>
                <a:cubicBezTo>
                  <a:pt x="70687" y="83832"/>
                  <a:pt x="72197" y="84747"/>
                  <a:pt x="73823" y="85409"/>
                </a:cubicBezTo>
                <a:cubicBezTo>
                  <a:pt x="74753" y="85765"/>
                  <a:pt x="75682" y="86070"/>
                  <a:pt x="76611" y="86324"/>
                </a:cubicBezTo>
                <a:cubicBezTo>
                  <a:pt x="77134" y="86477"/>
                  <a:pt x="77599" y="86629"/>
                  <a:pt x="78121" y="86731"/>
                </a:cubicBezTo>
                <a:cubicBezTo>
                  <a:pt x="78644" y="86833"/>
                  <a:pt x="79167" y="86884"/>
                  <a:pt x="79632" y="87087"/>
                </a:cubicBezTo>
                <a:cubicBezTo>
                  <a:pt x="81084" y="87901"/>
                  <a:pt x="82303" y="88919"/>
                  <a:pt x="83697" y="89783"/>
                </a:cubicBezTo>
                <a:cubicBezTo>
                  <a:pt x="85150" y="90699"/>
                  <a:pt x="86602" y="90750"/>
                  <a:pt x="88344" y="90648"/>
                </a:cubicBezTo>
                <a:cubicBezTo>
                  <a:pt x="86776" y="90648"/>
                  <a:pt x="85382" y="90597"/>
                  <a:pt x="84104" y="89732"/>
                </a:cubicBezTo>
                <a:cubicBezTo>
                  <a:pt x="83000" y="88969"/>
                  <a:pt x="82071" y="88054"/>
                  <a:pt x="80968" y="87291"/>
                </a:cubicBezTo>
                <a:cubicBezTo>
                  <a:pt x="83117" y="87596"/>
                  <a:pt x="85266" y="87799"/>
                  <a:pt x="87415" y="88003"/>
                </a:cubicBezTo>
                <a:cubicBezTo>
                  <a:pt x="87938" y="88054"/>
                  <a:pt x="88518" y="88105"/>
                  <a:pt x="89099" y="88155"/>
                </a:cubicBezTo>
                <a:cubicBezTo>
                  <a:pt x="89564" y="88206"/>
                  <a:pt x="89738" y="88715"/>
                  <a:pt x="89970" y="89122"/>
                </a:cubicBezTo>
                <a:cubicBezTo>
                  <a:pt x="90435" y="89936"/>
                  <a:pt x="90842" y="90852"/>
                  <a:pt x="91132" y="91767"/>
                </a:cubicBezTo>
                <a:close/>
                <a:moveTo>
                  <a:pt x="102575" y="88359"/>
                </a:moveTo>
                <a:cubicBezTo>
                  <a:pt x="102923" y="89478"/>
                  <a:pt x="102981" y="90597"/>
                  <a:pt x="102981" y="91767"/>
                </a:cubicBezTo>
                <a:cubicBezTo>
                  <a:pt x="100774" y="90292"/>
                  <a:pt x="98334" y="89071"/>
                  <a:pt x="95837" y="88105"/>
                </a:cubicBezTo>
                <a:cubicBezTo>
                  <a:pt x="94152" y="87443"/>
                  <a:pt x="92352" y="86935"/>
                  <a:pt x="90551" y="86629"/>
                </a:cubicBezTo>
                <a:cubicBezTo>
                  <a:pt x="90145" y="86528"/>
                  <a:pt x="89680" y="86477"/>
                  <a:pt x="89273" y="86426"/>
                </a:cubicBezTo>
                <a:cubicBezTo>
                  <a:pt x="88983" y="86019"/>
                  <a:pt x="88635" y="85612"/>
                  <a:pt x="88286" y="85205"/>
                </a:cubicBezTo>
                <a:cubicBezTo>
                  <a:pt x="87705" y="84544"/>
                  <a:pt x="87066" y="83933"/>
                  <a:pt x="86369" y="83323"/>
                </a:cubicBezTo>
                <a:cubicBezTo>
                  <a:pt x="89448" y="83984"/>
                  <a:pt x="92468" y="84646"/>
                  <a:pt x="95605" y="85154"/>
                </a:cubicBezTo>
                <a:cubicBezTo>
                  <a:pt x="96999" y="85358"/>
                  <a:pt x="98393" y="85561"/>
                  <a:pt x="99787" y="85765"/>
                </a:cubicBezTo>
                <a:cubicBezTo>
                  <a:pt x="100135" y="85816"/>
                  <a:pt x="100658" y="85765"/>
                  <a:pt x="100948" y="85968"/>
                </a:cubicBezTo>
                <a:cubicBezTo>
                  <a:pt x="101819" y="86528"/>
                  <a:pt x="102342" y="87494"/>
                  <a:pt x="102575" y="88359"/>
                </a:cubicBezTo>
                <a:close/>
              </a:path>
            </a:pathLst>
          </a:custGeom>
          <a:solidFill>
            <a:srgbClr val="005E04"/>
          </a:solidFill>
          <a:ln>
            <a:noFill/>
          </a:ln>
        </p:spPr>
        <p:txBody>
          <a:bodyPr lIns="91419" tIns="45710" rIns="91419" bIns="45710" anchor="t" anchorCtr="0">
            <a:noAutofit/>
          </a:bodyPr>
          <a:lstStyle/>
          <a:p>
            <a:endParaRPr>
              <a:solidFill>
                <a:schemeClr val="dk1"/>
              </a:solidFill>
              <a:latin typeface="Arial" panose="020B0604020202020204"/>
              <a:ea typeface="Arial" panose="020B0604020202020204"/>
              <a:cs typeface="Arial" panose="020B0604020202020204"/>
              <a:sym typeface="Arial" panose="020B0604020202020204"/>
            </a:endParaRPr>
          </a:p>
        </p:txBody>
      </p:sp>
      <p:grpSp>
        <p:nvGrpSpPr>
          <p:cNvPr id="4" name="组合 3"/>
          <p:cNvGrpSpPr/>
          <p:nvPr/>
        </p:nvGrpSpPr>
        <p:grpSpPr>
          <a:xfrm>
            <a:off x="902540" y="1778482"/>
            <a:ext cx="1934629" cy="911955"/>
            <a:chOff x="468937" y="2419540"/>
            <a:chExt cx="1934629" cy="911955"/>
          </a:xfrm>
        </p:grpSpPr>
        <p:sp>
          <p:nvSpPr>
            <p:cNvPr id="5" name="TextBox 18"/>
            <p:cNvSpPr txBox="1"/>
            <p:nvPr/>
          </p:nvSpPr>
          <p:spPr>
            <a:xfrm flipH="1">
              <a:off x="468937" y="2419540"/>
              <a:ext cx="1638590" cy="461665"/>
            </a:xfrm>
            <a:prstGeom prst="rect">
              <a:avLst/>
            </a:prstGeom>
            <a:noFill/>
          </p:spPr>
          <p:txBody>
            <a:bodyPr wrap="none" rtlCol="0">
              <a:spAutoFit/>
            </a:bodyPr>
            <a:lstStyle/>
            <a:p>
              <a:r>
                <a:rPr lang="en-US" sz="2400" b="1">
                  <a:latin typeface="Roboto Black" charset="0"/>
                  <a:ea typeface="Roboto Black" charset="0"/>
                  <a:cs typeface="Roboto Black" charset="0"/>
                </a:rPr>
                <a:t>PRESENT</a:t>
              </a:r>
              <a:endParaRPr lang="en-US" sz="2400" b="1" dirty="0">
                <a:latin typeface="Roboto Black" charset="0"/>
                <a:ea typeface="Roboto Black" charset="0"/>
                <a:cs typeface="Roboto Black" charset="0"/>
              </a:endParaRPr>
            </a:p>
          </p:txBody>
        </p:sp>
        <p:sp>
          <p:nvSpPr>
            <p:cNvPr id="6" name="矩形 5"/>
            <p:cNvSpPr/>
            <p:nvPr/>
          </p:nvSpPr>
          <p:spPr>
            <a:xfrm>
              <a:off x="470268" y="2823664"/>
              <a:ext cx="1933298" cy="507831"/>
            </a:xfrm>
            <a:prstGeom prst="rect">
              <a:avLst/>
            </a:prstGeom>
          </p:spPr>
          <p:txBody>
            <a:bodyPr wrap="square">
              <a:spAutoFit/>
            </a:bodyPr>
            <a:lstStyle/>
            <a:p>
              <a:pPr>
                <a:lnSpc>
                  <a:spcPct val="150000"/>
                </a:lnSpc>
              </a:pPr>
              <a:r>
                <a:rPr lang="en-US" altLang="zh-CN" sz="900" dirty="0"/>
                <a:t>OF THIS SCHEME, WE THANK YOU FOR YOUR READING, </a:t>
              </a:r>
              <a:r>
                <a:rPr lang="en-US" altLang="zh-CN" sz="900"/>
                <a:t>THE PROPOSAL</a:t>
              </a:r>
              <a:endParaRPr lang="en-US" altLang="zh-CN" sz="900" dirty="0"/>
            </a:p>
          </p:txBody>
        </p:sp>
      </p:grpSp>
      <p:grpSp>
        <p:nvGrpSpPr>
          <p:cNvPr id="7" name="组合 6"/>
          <p:cNvGrpSpPr/>
          <p:nvPr/>
        </p:nvGrpSpPr>
        <p:grpSpPr>
          <a:xfrm>
            <a:off x="902540" y="5165149"/>
            <a:ext cx="1934629" cy="911955"/>
            <a:chOff x="468937" y="2419540"/>
            <a:chExt cx="1934629" cy="911955"/>
          </a:xfrm>
        </p:grpSpPr>
        <p:sp>
          <p:nvSpPr>
            <p:cNvPr id="8" name="TextBox 18"/>
            <p:cNvSpPr txBox="1"/>
            <p:nvPr/>
          </p:nvSpPr>
          <p:spPr>
            <a:xfrm flipH="1">
              <a:off x="468937" y="2419540"/>
              <a:ext cx="1638590" cy="461665"/>
            </a:xfrm>
            <a:prstGeom prst="rect">
              <a:avLst/>
            </a:prstGeom>
            <a:noFill/>
          </p:spPr>
          <p:txBody>
            <a:bodyPr wrap="none" rtlCol="0">
              <a:spAutoFit/>
            </a:bodyPr>
            <a:lstStyle/>
            <a:p>
              <a:r>
                <a:rPr lang="en-US" sz="2400" b="1">
                  <a:latin typeface="Roboto Black" charset="0"/>
                  <a:ea typeface="Roboto Black" charset="0"/>
                  <a:cs typeface="Roboto Black" charset="0"/>
                </a:rPr>
                <a:t>PRESENT</a:t>
              </a:r>
              <a:endParaRPr lang="en-US" sz="2400" b="1" dirty="0">
                <a:latin typeface="Roboto Black" charset="0"/>
                <a:ea typeface="Roboto Black" charset="0"/>
                <a:cs typeface="Roboto Black" charset="0"/>
              </a:endParaRPr>
            </a:p>
          </p:txBody>
        </p:sp>
        <p:sp>
          <p:nvSpPr>
            <p:cNvPr id="9" name="矩形 8"/>
            <p:cNvSpPr/>
            <p:nvPr/>
          </p:nvSpPr>
          <p:spPr>
            <a:xfrm>
              <a:off x="470268" y="2823664"/>
              <a:ext cx="1933298" cy="507831"/>
            </a:xfrm>
            <a:prstGeom prst="rect">
              <a:avLst/>
            </a:prstGeom>
          </p:spPr>
          <p:txBody>
            <a:bodyPr wrap="square">
              <a:spAutoFit/>
            </a:bodyPr>
            <a:lstStyle/>
            <a:p>
              <a:pPr>
                <a:lnSpc>
                  <a:spcPct val="150000"/>
                </a:lnSpc>
              </a:pPr>
              <a:r>
                <a:rPr lang="en-US" altLang="zh-CN" sz="900" dirty="0"/>
                <a:t>OF THIS SCHEME, WE THANK YOU FOR YOUR READING, </a:t>
              </a:r>
              <a:r>
                <a:rPr lang="en-US" altLang="zh-CN" sz="900"/>
                <a:t>THE PROPOSAL</a:t>
              </a:r>
              <a:endParaRPr lang="en-US" altLang="zh-CN" sz="900" dirty="0"/>
            </a:p>
          </p:txBody>
        </p:sp>
      </p:grpSp>
      <p:grpSp>
        <p:nvGrpSpPr>
          <p:cNvPr id="10" name="组合 9"/>
          <p:cNvGrpSpPr/>
          <p:nvPr/>
        </p:nvGrpSpPr>
        <p:grpSpPr>
          <a:xfrm>
            <a:off x="9684590" y="1778482"/>
            <a:ext cx="1934629" cy="911955"/>
            <a:chOff x="468937" y="2419540"/>
            <a:chExt cx="1934629" cy="911955"/>
          </a:xfrm>
        </p:grpSpPr>
        <p:sp>
          <p:nvSpPr>
            <p:cNvPr id="11" name="TextBox 18"/>
            <p:cNvSpPr txBox="1"/>
            <p:nvPr/>
          </p:nvSpPr>
          <p:spPr>
            <a:xfrm flipH="1">
              <a:off x="468937" y="2419540"/>
              <a:ext cx="1638590" cy="461665"/>
            </a:xfrm>
            <a:prstGeom prst="rect">
              <a:avLst/>
            </a:prstGeom>
            <a:noFill/>
          </p:spPr>
          <p:txBody>
            <a:bodyPr wrap="none" rtlCol="0">
              <a:spAutoFit/>
            </a:bodyPr>
            <a:lstStyle/>
            <a:p>
              <a:r>
                <a:rPr lang="en-US" sz="2400" b="1">
                  <a:latin typeface="Roboto Black" charset="0"/>
                  <a:ea typeface="Roboto Black" charset="0"/>
                  <a:cs typeface="Roboto Black" charset="0"/>
                </a:rPr>
                <a:t>PRESENT</a:t>
              </a:r>
              <a:endParaRPr lang="en-US" sz="2400" b="1" dirty="0">
                <a:latin typeface="Roboto Black" charset="0"/>
                <a:ea typeface="Roboto Black" charset="0"/>
                <a:cs typeface="Roboto Black" charset="0"/>
              </a:endParaRPr>
            </a:p>
          </p:txBody>
        </p:sp>
        <p:sp>
          <p:nvSpPr>
            <p:cNvPr id="12" name="矩形 11"/>
            <p:cNvSpPr/>
            <p:nvPr/>
          </p:nvSpPr>
          <p:spPr>
            <a:xfrm>
              <a:off x="470268" y="2823664"/>
              <a:ext cx="1933298" cy="507831"/>
            </a:xfrm>
            <a:prstGeom prst="rect">
              <a:avLst/>
            </a:prstGeom>
          </p:spPr>
          <p:txBody>
            <a:bodyPr wrap="square">
              <a:spAutoFit/>
            </a:bodyPr>
            <a:lstStyle/>
            <a:p>
              <a:pPr>
                <a:lnSpc>
                  <a:spcPct val="150000"/>
                </a:lnSpc>
              </a:pPr>
              <a:r>
                <a:rPr lang="en-US" altLang="zh-CN" sz="900" dirty="0"/>
                <a:t>OF THIS SCHEME, WE THANK YOU FOR YOUR READING, </a:t>
              </a:r>
              <a:r>
                <a:rPr lang="en-US" altLang="zh-CN" sz="900"/>
                <a:t>THE PROPOSAL</a:t>
              </a:r>
              <a:endParaRPr lang="en-US" altLang="zh-CN" sz="900" dirty="0"/>
            </a:p>
          </p:txBody>
        </p:sp>
      </p:grpSp>
      <p:grpSp>
        <p:nvGrpSpPr>
          <p:cNvPr id="13" name="组合 12"/>
          <p:cNvGrpSpPr/>
          <p:nvPr/>
        </p:nvGrpSpPr>
        <p:grpSpPr>
          <a:xfrm>
            <a:off x="9684590" y="5165149"/>
            <a:ext cx="1934629" cy="911955"/>
            <a:chOff x="468937" y="2419540"/>
            <a:chExt cx="1934629" cy="911955"/>
          </a:xfrm>
        </p:grpSpPr>
        <p:sp>
          <p:nvSpPr>
            <p:cNvPr id="14" name="TextBox 18"/>
            <p:cNvSpPr txBox="1"/>
            <p:nvPr/>
          </p:nvSpPr>
          <p:spPr>
            <a:xfrm flipH="1">
              <a:off x="468937" y="2419540"/>
              <a:ext cx="1638590" cy="461665"/>
            </a:xfrm>
            <a:prstGeom prst="rect">
              <a:avLst/>
            </a:prstGeom>
            <a:noFill/>
          </p:spPr>
          <p:txBody>
            <a:bodyPr wrap="none" rtlCol="0">
              <a:spAutoFit/>
            </a:bodyPr>
            <a:lstStyle/>
            <a:p>
              <a:r>
                <a:rPr lang="en-US" sz="2400" b="1">
                  <a:latin typeface="Roboto Black" charset="0"/>
                  <a:ea typeface="Roboto Black" charset="0"/>
                  <a:cs typeface="Roboto Black" charset="0"/>
                </a:rPr>
                <a:t>PRESENT</a:t>
              </a:r>
              <a:endParaRPr lang="en-US" sz="2400" b="1" dirty="0">
                <a:latin typeface="Roboto Black" charset="0"/>
                <a:ea typeface="Roboto Black" charset="0"/>
                <a:cs typeface="Roboto Black" charset="0"/>
              </a:endParaRPr>
            </a:p>
          </p:txBody>
        </p:sp>
        <p:sp>
          <p:nvSpPr>
            <p:cNvPr id="15" name="矩形 14"/>
            <p:cNvSpPr/>
            <p:nvPr/>
          </p:nvSpPr>
          <p:spPr>
            <a:xfrm>
              <a:off x="470268" y="2823664"/>
              <a:ext cx="1933298" cy="507831"/>
            </a:xfrm>
            <a:prstGeom prst="rect">
              <a:avLst/>
            </a:prstGeom>
          </p:spPr>
          <p:txBody>
            <a:bodyPr wrap="square">
              <a:spAutoFit/>
            </a:bodyPr>
            <a:lstStyle/>
            <a:p>
              <a:pPr>
                <a:lnSpc>
                  <a:spcPct val="150000"/>
                </a:lnSpc>
              </a:pPr>
              <a:r>
                <a:rPr lang="en-US" altLang="zh-CN" sz="900" dirty="0"/>
                <a:t>OF THIS SCHEME, WE THANK YOU FOR YOUR READING, </a:t>
              </a:r>
              <a:r>
                <a:rPr lang="en-US" altLang="zh-CN" sz="900"/>
                <a:t>THE PROPOSAL</a:t>
              </a:r>
              <a:endParaRPr lang="en-US" altLang="zh-CN" sz="900" dirty="0"/>
            </a:p>
          </p:txBody>
        </p:sp>
      </p:grpSp>
      <p:sp>
        <p:nvSpPr>
          <p:cNvPr id="17" name="矩形 16"/>
          <p:cNvSpPr/>
          <p:nvPr/>
        </p:nvSpPr>
        <p:spPr>
          <a:xfrm>
            <a:off x="-14605" y="142875"/>
            <a:ext cx="193675" cy="626745"/>
          </a:xfrm>
          <a:prstGeom prst="rect">
            <a:avLst/>
          </a:prstGeom>
          <a:solidFill>
            <a:srgbClr val="A9EE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schemeClr val="tx1"/>
              </a:solidFill>
            </a:endParaRPr>
          </a:p>
        </p:txBody>
      </p:sp>
      <p:sp>
        <p:nvSpPr>
          <p:cNvPr id="31" name="文本框 30"/>
          <p:cNvSpPr txBox="1"/>
          <p:nvPr/>
        </p:nvSpPr>
        <p:spPr>
          <a:xfrm>
            <a:off x="280035" y="163830"/>
            <a:ext cx="2515870" cy="521970"/>
          </a:xfrm>
          <a:prstGeom prst="rect">
            <a:avLst/>
          </a:prstGeom>
          <a:noFill/>
        </p:spPr>
        <p:txBody>
          <a:bodyPr wrap="square" rtlCol="0">
            <a:spAutoFit/>
          </a:bodyPr>
          <a:p>
            <a:pPr algn="l"/>
            <a:r>
              <a:rPr lang="zh-CN" altLang="en-US" sz="2800">
                <a:solidFill>
                  <a:schemeClr val="tx1"/>
                </a:solidFill>
                <a:latin typeface="+mj-ea"/>
                <a:ea typeface="+mj-ea"/>
                <a:cs typeface="思源黑体 CN Medium" panose="020B0600000000000000" charset="-122"/>
              </a:rPr>
              <a:t>输入标题内容</a:t>
            </a:r>
            <a:endParaRPr lang="zh-CN" altLang="en-US" sz="2800">
              <a:solidFill>
                <a:schemeClr val="tx1"/>
              </a:solidFill>
              <a:latin typeface="+mj-ea"/>
              <a:ea typeface="+mj-ea"/>
              <a:cs typeface="思源黑体 CN Medium" panose="020B0600000000000000" charset="-122"/>
            </a:endParaRPr>
          </a:p>
        </p:txBody>
      </p:sp>
      <p:sp>
        <p:nvSpPr>
          <p:cNvPr id="32" name="文本框 31"/>
          <p:cNvSpPr txBox="1"/>
          <p:nvPr/>
        </p:nvSpPr>
        <p:spPr>
          <a:xfrm>
            <a:off x="280035" y="462915"/>
            <a:ext cx="3040380" cy="368300"/>
          </a:xfrm>
          <a:prstGeom prst="rect">
            <a:avLst/>
          </a:prstGeom>
          <a:noFill/>
        </p:spPr>
        <p:txBody>
          <a:bodyPr wrap="none" rtlCol="0" anchor="t">
            <a:spAutoFit/>
          </a:bodyPr>
          <a:p>
            <a:pPr indent="0" algn="l" fontAlgn="auto">
              <a:lnSpc>
                <a:spcPct val="200000"/>
              </a:lnSpc>
            </a:pPr>
            <a:r>
              <a:rPr lang="zh-CN" alt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rPr>
              <a:t>Click here to enter your text</a:t>
            </a:r>
            <a:r>
              <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rPr>
              <a:t>.</a:t>
            </a:r>
            <a:r>
              <a:rPr lang="zh-CN" alt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rPr>
              <a:t>Click here to enter your text</a:t>
            </a:r>
            <a:r>
              <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rPr>
              <a:t>.</a:t>
            </a:r>
            <a:endPar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vortex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2433"/>
          <p:cNvPicPr>
            <a:picLocks noChangeAspect="1"/>
          </p:cNvPicPr>
          <p:nvPr/>
        </p:nvPicPr>
        <p:blipFill>
          <a:blip r:embed="rId1"/>
          <a:stretch>
            <a:fillRect/>
          </a:stretch>
        </p:blipFill>
        <p:spPr>
          <a:xfrm>
            <a:off x="0" y="0"/>
            <a:ext cx="12192000" cy="6858000"/>
          </a:xfrm>
          <a:prstGeom prst="rect">
            <a:avLst/>
          </a:prstGeom>
        </p:spPr>
      </p:pic>
      <p:sp>
        <p:nvSpPr>
          <p:cNvPr id="4" name="文本框 16"/>
          <p:cNvSpPr txBox="1"/>
          <p:nvPr/>
        </p:nvSpPr>
        <p:spPr>
          <a:xfrm>
            <a:off x="5744689" y="3051294"/>
            <a:ext cx="3246509" cy="459105"/>
          </a:xfrm>
          <a:prstGeom prst="rect">
            <a:avLst/>
          </a:prstGeom>
          <a:noFill/>
        </p:spPr>
        <p:txBody>
          <a:bodyPr wrap="square" lIns="91424" tIns="45713" rIns="91424" bIns="45713"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2400" kern="0" noProof="0" dirty="0">
                <a:ln>
                  <a:noFill/>
                </a:ln>
                <a:solidFill>
                  <a:prstClr val="black">
                    <a:lumMod val="65000"/>
                    <a:lumOff val="35000"/>
                  </a:prstClr>
                </a:solidFill>
                <a:effectLst/>
                <a:uLnTx/>
                <a:uFillTx/>
                <a:latin typeface="A思源黑体—06" panose="020B0800000000000000" pitchFamily="34" charset="-122"/>
                <a:ea typeface="A思源黑体—06" panose="020B0800000000000000" pitchFamily="34" charset="-122"/>
                <a:sym typeface="+mn-ea"/>
              </a:rPr>
              <a:t>输入标题</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24296" y="3556080"/>
            <a:ext cx="5956738" cy="0"/>
          </a:xfrm>
          <a:prstGeom prst="line">
            <a:avLst/>
          </a:prstGeom>
          <a:ln>
            <a:solidFill>
              <a:srgbClr val="25262A"/>
            </a:solidFill>
          </a:ln>
        </p:spPr>
        <p:style>
          <a:lnRef idx="1">
            <a:schemeClr val="accent1"/>
          </a:lnRef>
          <a:fillRef idx="0">
            <a:schemeClr val="accent1"/>
          </a:fillRef>
          <a:effectRef idx="0">
            <a:schemeClr val="accent1"/>
          </a:effectRef>
          <a:fontRef idx="minor">
            <a:schemeClr val="tx1"/>
          </a:fontRef>
        </p:style>
      </p:cxnSp>
      <p:sp>
        <p:nvSpPr>
          <p:cNvPr id="6" name="文本占位符 5"/>
          <p:cNvSpPr txBox="1"/>
          <p:nvPr/>
        </p:nvSpPr>
        <p:spPr>
          <a:xfrm>
            <a:off x="5247936" y="3862531"/>
            <a:ext cx="1535697" cy="350638"/>
          </a:xfrm>
          <a:prstGeom prst="rect">
            <a:avLst/>
          </a:prstGeom>
          <a:ln>
            <a:solidFill>
              <a:schemeClr val="tx1"/>
            </a:solidFill>
            <a:prstDash val="sysDot"/>
          </a:ln>
        </p:spPr>
        <p:txBody>
          <a:bodyPr vert="horz" lIns="121882" tIns="60941" rIns="121882" bIns="60941"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dirty="0">
                <a:solidFill>
                  <a:schemeClr val="tx1">
                    <a:lumMod val="75000"/>
                    <a:lumOff val="25000"/>
                  </a:schemeClr>
                </a:solidFill>
                <a:ea typeface="微软雅黑" panose="020B0503020204020204" pitchFamily="34" charset="-122"/>
              </a:rPr>
              <a:t>此处添加标题</a:t>
            </a:r>
            <a:endParaRPr lang="zh-CN" altLang="en-US" b="0" dirty="0">
              <a:solidFill>
                <a:schemeClr val="tx1">
                  <a:lumMod val="75000"/>
                  <a:lumOff val="25000"/>
                </a:schemeClr>
              </a:solidFill>
              <a:ea typeface="微软雅黑" panose="020B0503020204020204" pitchFamily="34" charset="-122"/>
            </a:endParaRPr>
          </a:p>
        </p:txBody>
      </p:sp>
      <p:sp>
        <p:nvSpPr>
          <p:cNvPr id="7" name="文本占位符 5"/>
          <p:cNvSpPr txBox="1"/>
          <p:nvPr/>
        </p:nvSpPr>
        <p:spPr>
          <a:xfrm>
            <a:off x="7221394" y="3867132"/>
            <a:ext cx="1529850" cy="350638"/>
          </a:xfrm>
          <a:prstGeom prst="rect">
            <a:avLst/>
          </a:prstGeom>
          <a:ln>
            <a:solidFill>
              <a:schemeClr val="tx1"/>
            </a:solidFill>
            <a:prstDash val="sysDot"/>
          </a:ln>
        </p:spPr>
        <p:txBody>
          <a:bodyPr vert="horz" lIns="121882" tIns="60941" rIns="121882" bIns="60941"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dirty="0">
                <a:solidFill>
                  <a:schemeClr val="tx1">
                    <a:lumMod val="75000"/>
                    <a:lumOff val="25000"/>
                  </a:schemeClr>
                </a:solidFill>
                <a:ea typeface="微软雅黑" panose="020B0503020204020204" pitchFamily="34" charset="-122"/>
              </a:rPr>
              <a:t>此处添加标题</a:t>
            </a:r>
            <a:endParaRPr lang="zh-CN" altLang="en-US" b="0" dirty="0">
              <a:solidFill>
                <a:schemeClr val="tx1">
                  <a:lumMod val="75000"/>
                  <a:lumOff val="25000"/>
                </a:schemeClr>
              </a:solidFill>
              <a:ea typeface="微软雅黑" panose="020B0503020204020204" pitchFamily="34" charset="-122"/>
            </a:endParaRPr>
          </a:p>
        </p:txBody>
      </p:sp>
      <p:sp>
        <p:nvSpPr>
          <p:cNvPr id="9" name="文本占位符 5"/>
          <p:cNvSpPr txBox="1"/>
          <p:nvPr/>
        </p:nvSpPr>
        <p:spPr>
          <a:xfrm>
            <a:off x="5247937" y="4428314"/>
            <a:ext cx="1529850" cy="350638"/>
          </a:xfrm>
          <a:prstGeom prst="rect">
            <a:avLst/>
          </a:prstGeom>
          <a:ln>
            <a:solidFill>
              <a:schemeClr val="tx1"/>
            </a:solidFill>
            <a:prstDash val="sysDot"/>
          </a:ln>
        </p:spPr>
        <p:txBody>
          <a:bodyPr vert="horz" lIns="121882" tIns="60941" rIns="121882" bIns="60941"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dirty="0">
                <a:solidFill>
                  <a:schemeClr val="tx1">
                    <a:lumMod val="75000"/>
                    <a:lumOff val="25000"/>
                  </a:schemeClr>
                </a:solidFill>
                <a:ea typeface="微软雅黑" panose="020B0503020204020204" pitchFamily="34" charset="-122"/>
              </a:rPr>
              <a:t>此处添加标题</a:t>
            </a:r>
            <a:endParaRPr lang="zh-CN" altLang="en-US" b="0" dirty="0">
              <a:solidFill>
                <a:schemeClr val="tx1">
                  <a:lumMod val="75000"/>
                  <a:lumOff val="25000"/>
                </a:schemeClr>
              </a:solidFill>
              <a:ea typeface="微软雅黑" panose="020B0503020204020204" pitchFamily="34" charset="-122"/>
            </a:endParaRPr>
          </a:p>
        </p:txBody>
      </p:sp>
      <p:sp>
        <p:nvSpPr>
          <p:cNvPr id="10" name="文本占位符 5"/>
          <p:cNvSpPr txBox="1"/>
          <p:nvPr/>
        </p:nvSpPr>
        <p:spPr>
          <a:xfrm>
            <a:off x="7215523" y="4432915"/>
            <a:ext cx="1529850" cy="350638"/>
          </a:xfrm>
          <a:prstGeom prst="rect">
            <a:avLst/>
          </a:prstGeom>
          <a:ln>
            <a:solidFill>
              <a:schemeClr val="tx1"/>
            </a:solidFill>
            <a:prstDash val="sysDot"/>
          </a:ln>
        </p:spPr>
        <p:txBody>
          <a:bodyPr vert="horz" lIns="121882" tIns="60941" rIns="121882" bIns="60941"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dirty="0">
                <a:solidFill>
                  <a:schemeClr val="tx1">
                    <a:lumMod val="75000"/>
                    <a:lumOff val="25000"/>
                  </a:schemeClr>
                </a:solidFill>
                <a:ea typeface="微软雅黑" panose="020B0503020204020204" pitchFamily="34" charset="-122"/>
              </a:rPr>
              <a:t>此处添加标题</a:t>
            </a:r>
            <a:endParaRPr lang="zh-CN" altLang="en-US" b="0" dirty="0">
              <a:solidFill>
                <a:schemeClr val="tx1">
                  <a:lumMod val="75000"/>
                  <a:lumOff val="25000"/>
                </a:schemeClr>
              </a:solidFill>
              <a:ea typeface="微软雅黑" panose="020B0503020204020204" pitchFamily="34" charset="-122"/>
            </a:endParaRPr>
          </a:p>
        </p:txBody>
      </p:sp>
      <p:sp>
        <p:nvSpPr>
          <p:cNvPr id="12" name="圆角矩形 10"/>
          <p:cNvSpPr>
            <a:spLocks noChangeArrowheads="1"/>
          </p:cNvSpPr>
          <p:nvPr/>
        </p:nvSpPr>
        <p:spPr bwMode="auto">
          <a:xfrm>
            <a:off x="3424296" y="2955312"/>
            <a:ext cx="1535697" cy="623877"/>
          </a:xfrm>
          <a:prstGeom prst="roundRect">
            <a:avLst>
              <a:gd name="adj" fmla="val 0"/>
            </a:avLst>
          </a:prstGeom>
          <a:solidFill>
            <a:srgbClr val="005E04"/>
          </a:solidFill>
          <a:ln w="9525" algn="ctr">
            <a:noFill/>
            <a:round/>
          </a:ln>
        </p:spPr>
        <p:txBody>
          <a:bodyPr/>
          <a:lstStyle/>
          <a:p>
            <a:pPr algn="ctr"/>
            <a:r>
              <a:rPr lang="zh-CN" altLang="en-US" sz="2665" dirty="0">
                <a:solidFill>
                  <a:srgbClr val="FFFFFF"/>
                </a:solidFill>
                <a:latin typeface="微软雅黑" panose="020B0503020204020204" pitchFamily="34" charset="-122"/>
                <a:ea typeface="微软雅黑" panose="020B0503020204020204" pitchFamily="34" charset="-122"/>
              </a:rPr>
              <a:t>Part</a:t>
            </a:r>
            <a:r>
              <a:rPr lang="zh-CN" altLang="en-US" sz="3730" dirty="0">
                <a:solidFill>
                  <a:srgbClr val="FFFFFF"/>
                </a:solidFill>
                <a:latin typeface="微软雅黑" panose="020B0503020204020204" pitchFamily="34" charset="-122"/>
                <a:ea typeface="微软雅黑" panose="020B0503020204020204" pitchFamily="34" charset="-122"/>
              </a:rPr>
              <a:t> </a:t>
            </a:r>
            <a:r>
              <a:rPr lang="en-US" altLang="zh-CN" sz="3730" dirty="0">
                <a:solidFill>
                  <a:srgbClr val="FFFFFF"/>
                </a:solidFill>
                <a:latin typeface="微软雅黑" panose="020B0503020204020204" pitchFamily="34" charset="-122"/>
                <a:ea typeface="微软雅黑" panose="020B0503020204020204" pitchFamily="34" charset="-122"/>
              </a:rPr>
              <a:t>3</a:t>
            </a:r>
            <a:endParaRPr lang="en-US" altLang="zh-CN" sz="3730"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vortex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par>
                                <p:cTn id="17" presetID="22" presetClass="entr" presetSubtype="8" fill="hold" grpId="0" nodeType="withEffect">
                                  <p:stCondLst>
                                    <p:cond delay="30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400"/>
                                        <p:tgtEl>
                                          <p:spTgt spid="6"/>
                                        </p:tgtEl>
                                      </p:cBhvr>
                                    </p:animEffect>
                                  </p:childTnLst>
                                </p:cTn>
                              </p:par>
                              <p:par>
                                <p:cTn id="20" presetID="22" presetClass="entr" presetSubtype="8" fill="hold" grpId="0" nodeType="withEffect">
                                  <p:stCondLst>
                                    <p:cond delay="50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400"/>
                                        <p:tgtEl>
                                          <p:spTgt spid="7"/>
                                        </p:tgtEl>
                                      </p:cBhvr>
                                    </p:animEffect>
                                  </p:childTnLst>
                                </p:cTn>
                              </p:par>
                              <p:par>
                                <p:cTn id="23" presetID="22" presetClass="entr" presetSubtype="8" fill="hold" grpId="0" nodeType="withEffect">
                                  <p:stCondLst>
                                    <p:cond delay="70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400"/>
                                        <p:tgtEl>
                                          <p:spTgt spid="9"/>
                                        </p:tgtEl>
                                      </p:cBhvr>
                                    </p:animEffect>
                                  </p:childTnLst>
                                </p:cTn>
                              </p:par>
                              <p:par>
                                <p:cTn id="26" presetID="22" presetClass="entr" presetSubtype="8" fill="hold" grpId="0" nodeType="withEffect">
                                  <p:stCondLst>
                                    <p:cond delay="90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4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ldLvl="0" animBg="1"/>
      <p:bldP spid="7" grpId="0" bldLvl="0" animBg="1"/>
      <p:bldP spid="9" grpId="0" bldLvl="0" animBg="1"/>
      <p:bldP spid="10" grpId="0" bldLvl="0" animBg="1"/>
      <p:bldP spid="12"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245709" y="3518913"/>
            <a:ext cx="2218852" cy="1160780"/>
          </a:xfrm>
          <a:prstGeom prst="rect">
            <a:avLst/>
          </a:prstGeom>
          <a:noFill/>
        </p:spPr>
        <p:txBody>
          <a:bodyPr wrap="square" rtlCol="0">
            <a:spAutoFit/>
          </a:bodyPr>
          <a:lstStyle/>
          <a:p>
            <a:r>
              <a:rPr lang="en-US" sz="1600" b="1"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rPr>
              <a:t>Title Goes Here</a:t>
            </a:r>
            <a:endParaRPr lang="en-US" sz="1600"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endParaRPr>
          </a:p>
          <a:p>
            <a:r>
              <a:rPr lang="en-US" sz="1335"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rPr>
              <a:t>There are many variations of</a:t>
            </a:r>
            <a:br>
              <a:rPr lang="en-US" sz="1335"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rPr>
            </a:br>
            <a:r>
              <a:rPr lang="en-US" sz="1335"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rPr>
              <a:t>passages  of Lorem Ipsum</a:t>
            </a:r>
            <a:endParaRPr lang="en-US" sz="1335"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6" name="TextBox 5"/>
          <p:cNvSpPr txBox="1"/>
          <p:nvPr/>
        </p:nvSpPr>
        <p:spPr>
          <a:xfrm>
            <a:off x="4835827" y="1690608"/>
            <a:ext cx="2520348" cy="748666"/>
          </a:xfrm>
          <a:prstGeom prst="rect">
            <a:avLst/>
          </a:prstGeom>
          <a:noFill/>
        </p:spPr>
        <p:txBody>
          <a:bodyPr wrap="square" rtlCol="0">
            <a:spAutoFit/>
          </a:bodyPr>
          <a:lstStyle/>
          <a:p>
            <a:pPr algn="ctr"/>
            <a:r>
              <a:rPr lang="en-US" sz="1600" b="1"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rPr>
              <a:t>Title Goes Here</a:t>
            </a:r>
            <a:endParaRPr lang="en-US" sz="1600"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endParaRPr>
          </a:p>
          <a:p>
            <a:pPr algn="ctr"/>
            <a:r>
              <a:rPr lang="en-US" sz="1335"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rPr>
              <a:t>There are many variations of</a:t>
            </a:r>
            <a:br>
              <a:rPr lang="en-US" sz="1335"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rPr>
            </a:br>
            <a:r>
              <a:rPr lang="en-US" sz="1335"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rPr>
              <a:t>passages of Lorem Ipsum</a:t>
            </a:r>
            <a:endParaRPr lang="en-US" sz="1335"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7" name="TextBox 6"/>
          <p:cNvSpPr txBox="1"/>
          <p:nvPr/>
        </p:nvSpPr>
        <p:spPr>
          <a:xfrm>
            <a:off x="1409958" y="3518913"/>
            <a:ext cx="2418754" cy="748666"/>
          </a:xfrm>
          <a:prstGeom prst="rect">
            <a:avLst/>
          </a:prstGeom>
          <a:noFill/>
        </p:spPr>
        <p:txBody>
          <a:bodyPr wrap="square" rtlCol="0">
            <a:spAutoFit/>
          </a:bodyPr>
          <a:lstStyle/>
          <a:p>
            <a:pPr algn="r"/>
            <a:r>
              <a:rPr lang="en-US" sz="1600" b="1"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rPr>
              <a:t>Title Goes Here</a:t>
            </a:r>
            <a:endParaRPr lang="en-US" sz="1600"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endParaRPr>
          </a:p>
          <a:p>
            <a:pPr algn="r"/>
            <a:r>
              <a:rPr lang="en-US" sz="1335"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rPr>
              <a:t>There are many variations of</a:t>
            </a:r>
            <a:br>
              <a:rPr lang="en-US" sz="1335"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rPr>
            </a:br>
            <a:r>
              <a:rPr lang="en-US" sz="1335"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rPr>
              <a:t>passages of Lorem Ipsum</a:t>
            </a:r>
            <a:endParaRPr lang="en-US" sz="1335"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8" name="TextBox 7"/>
          <p:cNvSpPr txBox="1"/>
          <p:nvPr/>
        </p:nvSpPr>
        <p:spPr>
          <a:xfrm>
            <a:off x="1117874" y="5069360"/>
            <a:ext cx="2215565" cy="748666"/>
          </a:xfrm>
          <a:prstGeom prst="rect">
            <a:avLst/>
          </a:prstGeom>
          <a:noFill/>
        </p:spPr>
        <p:txBody>
          <a:bodyPr wrap="square" rtlCol="0">
            <a:spAutoFit/>
          </a:bodyPr>
          <a:lstStyle/>
          <a:p>
            <a:pPr algn="r"/>
            <a:r>
              <a:rPr lang="en-US" sz="1600" b="1"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rPr>
              <a:t>Title Goes Here</a:t>
            </a:r>
            <a:endParaRPr lang="en-US" sz="1600"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endParaRPr>
          </a:p>
          <a:p>
            <a:pPr algn="r"/>
            <a:r>
              <a:rPr lang="en-US" sz="1335"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rPr>
              <a:t>There are many variations of</a:t>
            </a:r>
            <a:br>
              <a:rPr lang="en-US" sz="1335"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rPr>
            </a:br>
            <a:r>
              <a:rPr lang="en-US" sz="1335"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rPr>
              <a:t>passages of Lorem Ipsum</a:t>
            </a:r>
            <a:endParaRPr lang="en-US" sz="1335"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9" name="TextBox 8"/>
          <p:cNvSpPr txBox="1"/>
          <p:nvPr/>
        </p:nvSpPr>
        <p:spPr>
          <a:xfrm>
            <a:off x="8839050" y="5069360"/>
            <a:ext cx="2312897" cy="748666"/>
          </a:xfrm>
          <a:prstGeom prst="rect">
            <a:avLst/>
          </a:prstGeom>
          <a:noFill/>
        </p:spPr>
        <p:txBody>
          <a:bodyPr wrap="square" rtlCol="0">
            <a:spAutoFit/>
          </a:bodyPr>
          <a:lstStyle/>
          <a:p>
            <a:r>
              <a:rPr lang="en-US" sz="1600" b="1"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rPr>
              <a:t>Title Goes Here</a:t>
            </a:r>
            <a:endParaRPr lang="en-US" sz="1600"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endParaRPr>
          </a:p>
          <a:p>
            <a:r>
              <a:rPr lang="en-US" sz="1335"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rPr>
              <a:t>There are many variations of</a:t>
            </a:r>
            <a:br>
              <a:rPr lang="en-US" sz="1335"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rPr>
            </a:br>
            <a:r>
              <a:rPr lang="en-US" sz="1335"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rPr>
              <a:t>passages  of Lorem Ipsum</a:t>
            </a:r>
            <a:endParaRPr lang="en-US" sz="1335"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endParaRPr>
          </a:p>
        </p:txBody>
      </p:sp>
      <p:grpSp>
        <p:nvGrpSpPr>
          <p:cNvPr id="10" name="Group 108"/>
          <p:cNvGrpSpPr/>
          <p:nvPr/>
        </p:nvGrpSpPr>
        <p:grpSpPr>
          <a:xfrm>
            <a:off x="3438319" y="4993900"/>
            <a:ext cx="930575" cy="930575"/>
            <a:chOff x="2578630" y="3114898"/>
            <a:chExt cx="697970" cy="697970"/>
          </a:xfrm>
        </p:grpSpPr>
        <p:sp>
          <p:nvSpPr>
            <p:cNvPr id="11" name="Oval 10"/>
            <p:cNvSpPr/>
            <p:nvPr/>
          </p:nvSpPr>
          <p:spPr>
            <a:xfrm rot="16200000">
              <a:off x="2578630" y="3114898"/>
              <a:ext cx="697970" cy="69797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12" name="Freeform 105"/>
            <p:cNvSpPr>
              <a:spLocks noEditPoints="1"/>
            </p:cNvSpPr>
            <p:nvPr/>
          </p:nvSpPr>
          <p:spPr bwMode="auto">
            <a:xfrm>
              <a:off x="2731405" y="3287133"/>
              <a:ext cx="358694" cy="353498"/>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ln>
          </p:spPr>
          <p:txBody>
            <a:bodyPr vert="horz" wrap="square" lIns="121913" tIns="60956" rIns="121913" bIns="60956" numCol="1" anchor="t" anchorCtr="0" compatLnSpc="1"/>
            <a:lstStyle/>
            <a:p>
              <a:endParaRPr lang="en-US" sz="1705"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endParaRPr>
            </a:p>
          </p:txBody>
        </p:sp>
      </p:grpSp>
      <p:grpSp>
        <p:nvGrpSpPr>
          <p:cNvPr id="13" name="Group 110"/>
          <p:cNvGrpSpPr/>
          <p:nvPr/>
        </p:nvGrpSpPr>
        <p:grpSpPr>
          <a:xfrm>
            <a:off x="3844697" y="3443453"/>
            <a:ext cx="930575" cy="930575"/>
            <a:chOff x="2883430" y="2039822"/>
            <a:chExt cx="697970" cy="697970"/>
          </a:xfrm>
        </p:grpSpPr>
        <p:sp>
          <p:nvSpPr>
            <p:cNvPr id="14" name="Oval 13"/>
            <p:cNvSpPr/>
            <p:nvPr/>
          </p:nvSpPr>
          <p:spPr>
            <a:xfrm rot="16200000">
              <a:off x="2883430" y="2039822"/>
              <a:ext cx="697970" cy="697970"/>
            </a:xfrm>
            <a:prstGeom prst="ellipse">
              <a:avLst/>
            </a:prstGeom>
            <a:solidFill>
              <a:srgbClr val="A9EED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705"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15" name="Freeform 144"/>
            <p:cNvSpPr>
              <a:spLocks noEditPoints="1"/>
            </p:cNvSpPr>
            <p:nvPr/>
          </p:nvSpPr>
          <p:spPr bwMode="auto">
            <a:xfrm>
              <a:off x="3039394" y="2221420"/>
              <a:ext cx="386043" cy="334773"/>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bg1"/>
            </a:solidFill>
            <a:ln w="9525">
              <a:noFill/>
              <a:round/>
            </a:ln>
          </p:spPr>
          <p:txBody>
            <a:bodyPr vert="horz" wrap="square" lIns="121913" tIns="60956" rIns="121913" bIns="60956" numCol="1" anchor="t" anchorCtr="0" compatLnSpc="1"/>
            <a:lstStyle/>
            <a:p>
              <a:endParaRPr lang="en-US" sz="1705"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endParaRPr>
            </a:p>
          </p:txBody>
        </p:sp>
      </p:grpSp>
      <p:grpSp>
        <p:nvGrpSpPr>
          <p:cNvPr id="16" name="Group 112"/>
          <p:cNvGrpSpPr/>
          <p:nvPr/>
        </p:nvGrpSpPr>
        <p:grpSpPr>
          <a:xfrm>
            <a:off x="5630713" y="2596724"/>
            <a:ext cx="930575" cy="930575"/>
            <a:chOff x="4223015" y="1447400"/>
            <a:chExt cx="697970" cy="697970"/>
          </a:xfrm>
        </p:grpSpPr>
        <p:sp>
          <p:nvSpPr>
            <p:cNvPr id="17" name="Oval 16"/>
            <p:cNvSpPr/>
            <p:nvPr/>
          </p:nvSpPr>
          <p:spPr>
            <a:xfrm rot="16200000">
              <a:off x="4223015" y="1447400"/>
              <a:ext cx="697970" cy="697970"/>
            </a:xfrm>
            <a:prstGeom prst="ellipse">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705"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18" name="Freeform 22"/>
            <p:cNvSpPr>
              <a:spLocks noEditPoints="1"/>
            </p:cNvSpPr>
            <p:nvPr/>
          </p:nvSpPr>
          <p:spPr bwMode="auto">
            <a:xfrm>
              <a:off x="4387851" y="1636038"/>
              <a:ext cx="368299" cy="320695"/>
            </a:xfrm>
            <a:custGeom>
              <a:avLst/>
              <a:gdLst/>
              <a:ahLst/>
              <a:cxnLst>
                <a:cxn ang="0">
                  <a:pos x="68" y="24"/>
                </a:cxn>
                <a:cxn ang="0">
                  <a:pos x="64" y="29"/>
                </a:cxn>
                <a:cxn ang="0">
                  <a:pos x="64" y="43"/>
                </a:cxn>
                <a:cxn ang="0">
                  <a:pos x="59" y="48"/>
                </a:cxn>
                <a:cxn ang="0">
                  <a:pos x="28" y="34"/>
                </a:cxn>
                <a:cxn ang="0">
                  <a:pos x="25" y="44"/>
                </a:cxn>
                <a:cxn ang="0">
                  <a:pos x="30" y="54"/>
                </a:cxn>
                <a:cxn ang="0">
                  <a:pos x="14" y="56"/>
                </a:cxn>
                <a:cxn ang="0">
                  <a:pos x="11" y="34"/>
                </a:cxn>
                <a:cxn ang="0">
                  <a:pos x="7" y="34"/>
                </a:cxn>
                <a:cxn ang="0">
                  <a:pos x="0" y="27"/>
                </a:cxn>
                <a:cxn ang="0">
                  <a:pos x="0" y="20"/>
                </a:cxn>
                <a:cxn ang="0">
                  <a:pos x="7" y="14"/>
                </a:cxn>
                <a:cxn ang="0">
                  <a:pos x="25" y="14"/>
                </a:cxn>
                <a:cxn ang="0">
                  <a:pos x="59" y="0"/>
                </a:cxn>
                <a:cxn ang="0">
                  <a:pos x="64" y="4"/>
                </a:cxn>
                <a:cxn ang="0">
                  <a:pos x="64" y="19"/>
                </a:cxn>
                <a:cxn ang="0">
                  <a:pos x="68" y="24"/>
                </a:cxn>
                <a:cxn ang="0">
                  <a:pos x="59" y="6"/>
                </a:cxn>
                <a:cxn ang="0">
                  <a:pos x="30" y="19"/>
                </a:cxn>
                <a:cxn ang="0">
                  <a:pos x="30" y="29"/>
                </a:cxn>
                <a:cxn ang="0">
                  <a:pos x="59" y="42"/>
                </a:cxn>
                <a:cxn ang="0">
                  <a:pos x="59" y="6"/>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chemeClr val="bg1"/>
            </a:solidFill>
            <a:ln w="9525">
              <a:noFill/>
              <a:round/>
            </a:ln>
          </p:spPr>
          <p:txBody>
            <a:bodyPr vert="horz" wrap="square" lIns="121913" tIns="60956" rIns="121913" bIns="60956" numCol="1" anchor="t" anchorCtr="0" compatLnSpc="1"/>
            <a:lstStyle/>
            <a:p>
              <a:endParaRPr lang="en-US" sz="1705">
                <a:solidFill>
                  <a:schemeClr val="tx1"/>
                </a:solidFill>
                <a:latin typeface="微软雅黑" panose="020B0503020204020204" pitchFamily="34" charset="-122"/>
                <a:ea typeface="微软雅黑" panose="020B0503020204020204" pitchFamily="34" charset="-122"/>
                <a:sym typeface="Times New Roman" panose="02020603050405020304" pitchFamily="18" charset="0"/>
              </a:endParaRPr>
            </a:p>
          </p:txBody>
        </p:sp>
      </p:grpSp>
      <p:grpSp>
        <p:nvGrpSpPr>
          <p:cNvPr id="19" name="Group 114"/>
          <p:cNvGrpSpPr/>
          <p:nvPr/>
        </p:nvGrpSpPr>
        <p:grpSpPr>
          <a:xfrm>
            <a:off x="7315134" y="3541401"/>
            <a:ext cx="930575" cy="930575"/>
            <a:chOff x="5486400" y="2039822"/>
            <a:chExt cx="697970" cy="697970"/>
          </a:xfrm>
        </p:grpSpPr>
        <p:sp>
          <p:nvSpPr>
            <p:cNvPr id="20" name="Oval 19"/>
            <p:cNvSpPr/>
            <p:nvPr/>
          </p:nvSpPr>
          <p:spPr>
            <a:xfrm rot="16200000">
              <a:off x="5486400" y="2039822"/>
              <a:ext cx="697970" cy="697970"/>
            </a:xfrm>
            <a:prstGeom prst="ellipse">
              <a:avLst/>
            </a:prstGeom>
            <a:solidFill>
              <a:srgbClr val="A9EED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705"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21" name="Freeform 71"/>
            <p:cNvSpPr>
              <a:spLocks noEditPoints="1"/>
            </p:cNvSpPr>
            <p:nvPr/>
          </p:nvSpPr>
          <p:spPr bwMode="auto">
            <a:xfrm>
              <a:off x="5637741" y="2203612"/>
              <a:ext cx="395288" cy="370388"/>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1913" tIns="60956" rIns="121913" bIns="60956" numCol="1" anchor="t" anchorCtr="0" compatLnSpc="1"/>
            <a:lstStyle/>
            <a:p>
              <a:endParaRPr lang="en-US" sz="1705">
                <a:solidFill>
                  <a:schemeClr val="tx1"/>
                </a:solidFill>
                <a:latin typeface="微软雅黑" panose="020B0503020204020204" pitchFamily="34" charset="-122"/>
                <a:ea typeface="微软雅黑" panose="020B0503020204020204" pitchFamily="34" charset="-122"/>
                <a:sym typeface="Times New Roman" panose="02020603050405020304" pitchFamily="18" charset="0"/>
              </a:endParaRPr>
            </a:p>
          </p:txBody>
        </p:sp>
      </p:grpSp>
      <p:grpSp>
        <p:nvGrpSpPr>
          <p:cNvPr id="22" name="Group 116"/>
          <p:cNvGrpSpPr/>
          <p:nvPr/>
        </p:nvGrpSpPr>
        <p:grpSpPr>
          <a:xfrm>
            <a:off x="7879405" y="4993900"/>
            <a:ext cx="930575" cy="930575"/>
            <a:chOff x="5909627" y="3237199"/>
            <a:chExt cx="697970" cy="697970"/>
          </a:xfrm>
        </p:grpSpPr>
        <p:sp>
          <p:nvSpPr>
            <p:cNvPr id="23" name="Oval 22"/>
            <p:cNvSpPr/>
            <p:nvPr/>
          </p:nvSpPr>
          <p:spPr>
            <a:xfrm rot="16200000">
              <a:off x="5909627" y="3237199"/>
              <a:ext cx="697970" cy="697970"/>
            </a:xfrm>
            <a:prstGeom prst="ellipse">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705"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24" name="Freeform 122"/>
            <p:cNvSpPr>
              <a:spLocks noEditPoints="1"/>
            </p:cNvSpPr>
            <p:nvPr/>
          </p:nvSpPr>
          <p:spPr bwMode="auto">
            <a:xfrm>
              <a:off x="6104715" y="3450452"/>
              <a:ext cx="345895" cy="271462"/>
            </a:xfrm>
            <a:custGeom>
              <a:avLst/>
              <a:gdLst/>
              <a:ahLst/>
              <a:cxnLst>
                <a:cxn ang="0">
                  <a:pos x="57" y="37"/>
                </a:cxn>
                <a:cxn ang="0">
                  <a:pos x="38" y="56"/>
                </a:cxn>
                <a:cxn ang="0">
                  <a:pos x="34" y="57"/>
                </a:cxn>
                <a:cxn ang="0">
                  <a:pos x="31" y="56"/>
                </a:cxn>
                <a:cxn ang="0">
                  <a:pos x="4" y="28"/>
                </a:cxn>
                <a:cxn ang="0">
                  <a:pos x="0" y="20"/>
                </a:cxn>
                <a:cxn ang="0">
                  <a:pos x="0" y="4"/>
                </a:cxn>
                <a:cxn ang="0">
                  <a:pos x="5" y="0"/>
                </a:cxn>
                <a:cxn ang="0">
                  <a:pos x="21" y="0"/>
                </a:cxn>
                <a:cxn ang="0">
                  <a:pos x="29" y="3"/>
                </a:cxn>
                <a:cxn ang="0">
                  <a:pos x="57" y="30"/>
                </a:cxn>
                <a:cxn ang="0">
                  <a:pos x="58" y="34"/>
                </a:cxn>
                <a:cxn ang="0">
                  <a:pos x="57" y="37"/>
                </a:cxn>
                <a:cxn ang="0">
                  <a:pos x="13" y="7"/>
                </a:cxn>
                <a:cxn ang="0">
                  <a:pos x="8" y="12"/>
                </a:cxn>
                <a:cxn ang="0">
                  <a:pos x="13" y="17"/>
                </a:cxn>
                <a:cxn ang="0">
                  <a:pos x="17" y="12"/>
                </a:cxn>
                <a:cxn ang="0">
                  <a:pos x="13" y="7"/>
                </a:cxn>
                <a:cxn ang="0">
                  <a:pos x="71" y="37"/>
                </a:cxn>
                <a:cxn ang="0">
                  <a:pos x="52" y="56"/>
                </a:cxn>
                <a:cxn ang="0">
                  <a:pos x="49" y="57"/>
                </a:cxn>
                <a:cxn ang="0">
                  <a:pos x="45" y="55"/>
                </a:cxn>
                <a:cxn ang="0">
                  <a:pos x="63" y="37"/>
                </a:cxn>
                <a:cxn ang="0">
                  <a:pos x="64" y="34"/>
                </a:cxn>
                <a:cxn ang="0">
                  <a:pos x="63" y="30"/>
                </a:cxn>
                <a:cxn ang="0">
                  <a:pos x="35" y="3"/>
                </a:cxn>
                <a:cxn ang="0">
                  <a:pos x="27" y="0"/>
                </a:cxn>
                <a:cxn ang="0">
                  <a:pos x="36" y="0"/>
                </a:cxn>
                <a:cxn ang="0">
                  <a:pos x="44" y="3"/>
                </a:cxn>
                <a:cxn ang="0">
                  <a:pos x="71" y="30"/>
                </a:cxn>
                <a:cxn ang="0">
                  <a:pos x="73" y="34"/>
                </a:cxn>
                <a:cxn ang="0">
                  <a:pos x="71" y="37"/>
                </a:cxn>
              </a:cxnLst>
              <a:rect l="0" t="0" r="r" b="b"/>
              <a:pathLst>
                <a:path w="73" h="57">
                  <a:moveTo>
                    <a:pt x="57" y="37"/>
                  </a:moveTo>
                  <a:cubicBezTo>
                    <a:pt x="38" y="56"/>
                    <a:pt x="38" y="56"/>
                    <a:pt x="38" y="56"/>
                  </a:cubicBezTo>
                  <a:cubicBezTo>
                    <a:pt x="37" y="57"/>
                    <a:pt x="36" y="57"/>
                    <a:pt x="34" y="57"/>
                  </a:cubicBezTo>
                  <a:cubicBezTo>
                    <a:pt x="33" y="57"/>
                    <a:pt x="32" y="57"/>
                    <a:pt x="31" y="56"/>
                  </a:cubicBezTo>
                  <a:cubicBezTo>
                    <a:pt x="4" y="28"/>
                    <a:pt x="4" y="28"/>
                    <a:pt x="4" y="28"/>
                  </a:cubicBezTo>
                  <a:cubicBezTo>
                    <a:pt x="2" y="27"/>
                    <a:pt x="0" y="23"/>
                    <a:pt x="0" y="20"/>
                  </a:cubicBezTo>
                  <a:cubicBezTo>
                    <a:pt x="0" y="4"/>
                    <a:pt x="0" y="4"/>
                    <a:pt x="0" y="4"/>
                  </a:cubicBezTo>
                  <a:cubicBezTo>
                    <a:pt x="0" y="2"/>
                    <a:pt x="3" y="0"/>
                    <a:pt x="5" y="0"/>
                  </a:cubicBezTo>
                  <a:cubicBezTo>
                    <a:pt x="21" y="0"/>
                    <a:pt x="21" y="0"/>
                    <a:pt x="21" y="0"/>
                  </a:cubicBezTo>
                  <a:cubicBezTo>
                    <a:pt x="24" y="0"/>
                    <a:pt x="27" y="1"/>
                    <a:pt x="29" y="3"/>
                  </a:cubicBezTo>
                  <a:cubicBezTo>
                    <a:pt x="57" y="30"/>
                    <a:pt x="57" y="30"/>
                    <a:pt x="57" y="30"/>
                  </a:cubicBezTo>
                  <a:cubicBezTo>
                    <a:pt x="57" y="31"/>
                    <a:pt x="58" y="32"/>
                    <a:pt x="58" y="34"/>
                  </a:cubicBezTo>
                  <a:cubicBezTo>
                    <a:pt x="58" y="35"/>
                    <a:pt x="57" y="36"/>
                    <a:pt x="57" y="37"/>
                  </a:cubicBezTo>
                  <a:close/>
                  <a:moveTo>
                    <a:pt x="13" y="7"/>
                  </a:moveTo>
                  <a:cubicBezTo>
                    <a:pt x="10" y="7"/>
                    <a:pt x="8" y="9"/>
                    <a:pt x="8" y="12"/>
                  </a:cubicBezTo>
                  <a:cubicBezTo>
                    <a:pt x="8" y="14"/>
                    <a:pt x="10" y="17"/>
                    <a:pt x="13" y="17"/>
                  </a:cubicBezTo>
                  <a:cubicBezTo>
                    <a:pt x="15" y="17"/>
                    <a:pt x="17" y="14"/>
                    <a:pt x="17" y="12"/>
                  </a:cubicBezTo>
                  <a:cubicBezTo>
                    <a:pt x="17" y="9"/>
                    <a:pt x="15" y="7"/>
                    <a:pt x="13" y="7"/>
                  </a:cubicBezTo>
                  <a:close/>
                  <a:moveTo>
                    <a:pt x="71" y="37"/>
                  </a:moveTo>
                  <a:cubicBezTo>
                    <a:pt x="52" y="56"/>
                    <a:pt x="52" y="56"/>
                    <a:pt x="52" y="56"/>
                  </a:cubicBezTo>
                  <a:cubicBezTo>
                    <a:pt x="52" y="57"/>
                    <a:pt x="50" y="57"/>
                    <a:pt x="49" y="57"/>
                  </a:cubicBezTo>
                  <a:cubicBezTo>
                    <a:pt x="47" y="57"/>
                    <a:pt x="46" y="56"/>
                    <a:pt x="45" y="55"/>
                  </a:cubicBezTo>
                  <a:cubicBezTo>
                    <a:pt x="63" y="37"/>
                    <a:pt x="63" y="37"/>
                    <a:pt x="63" y="37"/>
                  </a:cubicBezTo>
                  <a:cubicBezTo>
                    <a:pt x="63" y="36"/>
                    <a:pt x="64" y="35"/>
                    <a:pt x="64" y="34"/>
                  </a:cubicBezTo>
                  <a:cubicBezTo>
                    <a:pt x="64" y="32"/>
                    <a:pt x="63" y="31"/>
                    <a:pt x="63" y="30"/>
                  </a:cubicBezTo>
                  <a:cubicBezTo>
                    <a:pt x="35" y="3"/>
                    <a:pt x="35" y="3"/>
                    <a:pt x="35" y="3"/>
                  </a:cubicBezTo>
                  <a:cubicBezTo>
                    <a:pt x="34" y="1"/>
                    <a:pt x="30" y="0"/>
                    <a:pt x="27" y="0"/>
                  </a:cubicBezTo>
                  <a:cubicBezTo>
                    <a:pt x="36" y="0"/>
                    <a:pt x="36" y="0"/>
                    <a:pt x="36" y="0"/>
                  </a:cubicBezTo>
                  <a:cubicBezTo>
                    <a:pt x="38" y="0"/>
                    <a:pt x="42" y="1"/>
                    <a:pt x="44" y="3"/>
                  </a:cubicBezTo>
                  <a:cubicBezTo>
                    <a:pt x="71" y="30"/>
                    <a:pt x="71" y="30"/>
                    <a:pt x="71" y="30"/>
                  </a:cubicBezTo>
                  <a:cubicBezTo>
                    <a:pt x="72" y="31"/>
                    <a:pt x="73" y="32"/>
                    <a:pt x="73" y="34"/>
                  </a:cubicBezTo>
                  <a:cubicBezTo>
                    <a:pt x="73" y="35"/>
                    <a:pt x="72" y="36"/>
                    <a:pt x="71" y="37"/>
                  </a:cubicBezTo>
                  <a:close/>
                </a:path>
              </a:pathLst>
            </a:custGeom>
            <a:solidFill>
              <a:schemeClr val="bg1"/>
            </a:solidFill>
            <a:ln w="9525">
              <a:noFill/>
              <a:round/>
            </a:ln>
          </p:spPr>
          <p:txBody>
            <a:bodyPr vert="horz" wrap="square" lIns="121913" tIns="60956" rIns="121913" bIns="60956" numCol="1" anchor="t" anchorCtr="0" compatLnSpc="1"/>
            <a:lstStyle/>
            <a:p>
              <a:endParaRPr lang="en-US" sz="1705">
                <a:solidFill>
                  <a:schemeClr val="tx1"/>
                </a:solidFill>
                <a:latin typeface="微软雅黑" panose="020B0503020204020204" pitchFamily="34" charset="-122"/>
                <a:ea typeface="微软雅黑" panose="020B0503020204020204" pitchFamily="34" charset="-122"/>
                <a:sym typeface="Times New Roman" panose="02020603050405020304" pitchFamily="18" charset="0"/>
              </a:endParaRPr>
            </a:p>
          </p:txBody>
        </p:sp>
      </p:grpSp>
      <p:grpSp>
        <p:nvGrpSpPr>
          <p:cNvPr id="25" name="Group 89"/>
          <p:cNvGrpSpPr/>
          <p:nvPr/>
        </p:nvGrpSpPr>
        <p:grpSpPr>
          <a:xfrm>
            <a:off x="4998659" y="3856958"/>
            <a:ext cx="2194682" cy="2194682"/>
            <a:chOff x="7044429" y="1510935"/>
            <a:chExt cx="1142254" cy="1142254"/>
          </a:xfrm>
        </p:grpSpPr>
        <p:grpSp>
          <p:nvGrpSpPr>
            <p:cNvPr id="26" name="Group 81"/>
            <p:cNvGrpSpPr/>
            <p:nvPr/>
          </p:nvGrpSpPr>
          <p:grpSpPr>
            <a:xfrm>
              <a:off x="7162804" y="1629310"/>
              <a:ext cx="905504" cy="905504"/>
              <a:chOff x="7281179" y="3488705"/>
              <a:chExt cx="905504" cy="905504"/>
            </a:xfrm>
          </p:grpSpPr>
          <p:sp>
            <p:nvSpPr>
              <p:cNvPr id="28" name="Freeform 27"/>
              <p:cNvSpPr/>
              <p:nvPr/>
            </p:nvSpPr>
            <p:spPr>
              <a:xfrm>
                <a:off x="7281179" y="3488705"/>
                <a:ext cx="905504" cy="9055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rgbClr val="A9EED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27" tIns="210666" rIns="210666" bIns="210666" numCol="1" spcCol="1270" anchor="ctr" anchorCtr="0">
                <a:noAutofit/>
              </a:bodyPr>
              <a:lstStyle/>
              <a:p>
                <a:pPr algn="ctr" defTabSz="1185545">
                  <a:lnSpc>
                    <a:spcPct val="90000"/>
                  </a:lnSpc>
                  <a:spcAft>
                    <a:spcPct val="35000"/>
                  </a:spcAft>
                </a:pPr>
                <a:endParaRPr lang="en-US" sz="4265"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29" name="Freeform 152"/>
              <p:cNvSpPr>
                <a:spLocks noEditPoints="1"/>
              </p:cNvSpPr>
              <p:nvPr/>
            </p:nvSpPr>
            <p:spPr bwMode="auto">
              <a:xfrm>
                <a:off x="7542869" y="3764890"/>
                <a:ext cx="382124" cy="353134"/>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2"/>
              </a:solidFill>
              <a:ln w="9525">
                <a:noFill/>
                <a:round/>
              </a:ln>
            </p:spPr>
            <p:txBody>
              <a:bodyPr vert="horz" wrap="square" lIns="121913" tIns="60956" rIns="121913" bIns="60956" numCol="1" anchor="t" anchorCtr="0" compatLnSpc="1"/>
              <a:lstStyle/>
              <a:p>
                <a:endParaRPr lang="en-US" sz="1705"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endParaRPr>
              </a:p>
            </p:txBody>
          </p:sp>
        </p:grpSp>
        <p:sp>
          <p:nvSpPr>
            <p:cNvPr id="27" name="Freeform 26"/>
            <p:cNvSpPr/>
            <p:nvPr/>
          </p:nvSpPr>
          <p:spPr>
            <a:xfrm>
              <a:off x="7044429" y="1510935"/>
              <a:ext cx="1142254" cy="114225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a:solidFill>
                <a:schemeClr val="tx1">
                  <a:lumMod val="75000"/>
                  <a:lumOff val="25000"/>
                </a:schemeClr>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27" tIns="243827" rIns="210666" bIns="210666" numCol="1" spcCol="1270" anchor="ctr" anchorCtr="0">
              <a:noAutofit/>
            </a:bodyPr>
            <a:lstStyle/>
            <a:p>
              <a:pPr algn="ctr" defTabSz="1185545">
                <a:lnSpc>
                  <a:spcPct val="90000"/>
                </a:lnSpc>
                <a:spcAft>
                  <a:spcPct val="35000"/>
                </a:spcAft>
              </a:pPr>
              <a:endParaRPr lang="en-US" sz="4800"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endParaRPr>
            </a:p>
          </p:txBody>
        </p:sp>
      </p:grpSp>
      <p:sp>
        <p:nvSpPr>
          <p:cNvPr id="2" name="矩形 1"/>
          <p:cNvSpPr/>
          <p:nvPr/>
        </p:nvSpPr>
        <p:spPr>
          <a:xfrm>
            <a:off x="-14605" y="142875"/>
            <a:ext cx="193675" cy="626745"/>
          </a:xfrm>
          <a:prstGeom prst="rect">
            <a:avLst/>
          </a:prstGeom>
          <a:solidFill>
            <a:srgbClr val="A9EE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schemeClr val="tx1"/>
              </a:solidFill>
            </a:endParaRPr>
          </a:p>
        </p:txBody>
      </p:sp>
      <p:sp>
        <p:nvSpPr>
          <p:cNvPr id="31" name="文本框 30"/>
          <p:cNvSpPr txBox="1"/>
          <p:nvPr/>
        </p:nvSpPr>
        <p:spPr>
          <a:xfrm>
            <a:off x="280035" y="163830"/>
            <a:ext cx="2515870" cy="521970"/>
          </a:xfrm>
          <a:prstGeom prst="rect">
            <a:avLst/>
          </a:prstGeom>
          <a:noFill/>
        </p:spPr>
        <p:txBody>
          <a:bodyPr wrap="square" rtlCol="0">
            <a:spAutoFit/>
          </a:bodyPr>
          <a:p>
            <a:pPr algn="l"/>
            <a:r>
              <a:rPr lang="zh-CN" altLang="en-US" sz="2800">
                <a:solidFill>
                  <a:schemeClr val="tx1"/>
                </a:solidFill>
                <a:latin typeface="+mj-ea"/>
                <a:ea typeface="+mj-ea"/>
                <a:cs typeface="思源黑体 CN Medium" panose="020B0600000000000000" charset="-122"/>
              </a:rPr>
              <a:t>输入标题内容</a:t>
            </a:r>
            <a:endParaRPr lang="zh-CN" altLang="en-US" sz="2800">
              <a:solidFill>
                <a:schemeClr val="tx1"/>
              </a:solidFill>
              <a:latin typeface="+mj-ea"/>
              <a:ea typeface="+mj-ea"/>
              <a:cs typeface="思源黑体 CN Medium" panose="020B0600000000000000" charset="-122"/>
            </a:endParaRPr>
          </a:p>
        </p:txBody>
      </p:sp>
      <p:sp>
        <p:nvSpPr>
          <p:cNvPr id="32" name="文本框 31"/>
          <p:cNvSpPr txBox="1"/>
          <p:nvPr/>
        </p:nvSpPr>
        <p:spPr>
          <a:xfrm>
            <a:off x="280035" y="462915"/>
            <a:ext cx="3040380" cy="368300"/>
          </a:xfrm>
          <a:prstGeom prst="rect">
            <a:avLst/>
          </a:prstGeom>
          <a:noFill/>
        </p:spPr>
        <p:txBody>
          <a:bodyPr wrap="none" rtlCol="0" anchor="t">
            <a:spAutoFit/>
          </a:bodyPr>
          <a:p>
            <a:pPr indent="0" algn="l" fontAlgn="auto">
              <a:lnSpc>
                <a:spcPct val="200000"/>
              </a:lnSpc>
            </a:pPr>
            <a:r>
              <a:rPr lang="zh-CN" alt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rPr>
              <a:t>Click here to enter your text</a:t>
            </a:r>
            <a:r>
              <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rPr>
              <a:t>.</a:t>
            </a:r>
            <a:r>
              <a:rPr lang="zh-CN" alt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rPr>
              <a:t>Click here to enter your text</a:t>
            </a:r>
            <a:r>
              <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rPr>
              <a:t>.</a:t>
            </a:r>
            <a:endPar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vortex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2" presetClass="entr" presetSubtype="8" accel="50000" decel="5000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childTnLst>
                          </p:cTn>
                        </p:par>
                        <p:par>
                          <p:cTn id="27" fill="hold">
                            <p:stCondLst>
                              <p:cond delay="2000"/>
                            </p:stCondLst>
                            <p:childTnLst>
                              <p:par>
                                <p:cTn id="28" presetID="2" presetClass="entr" presetSubtype="8" accel="50000" decel="5000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0-#ppt_w/2"/>
                                          </p:val>
                                        </p:tav>
                                        <p:tav tm="100000">
                                          <p:val>
                                            <p:strVal val="#ppt_x"/>
                                          </p:val>
                                        </p:tav>
                                      </p:tavLst>
                                    </p:anim>
                                    <p:anim calcmode="lin" valueType="num">
                                      <p:cBhvr additive="base">
                                        <p:cTn id="31" dur="500" fill="hold"/>
                                        <p:tgtEl>
                                          <p:spTgt spid="7"/>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fltVal val="0"/>
                                          </p:val>
                                        </p:tav>
                                        <p:tav tm="100000">
                                          <p:val>
                                            <p:strVal val="#ppt_w"/>
                                          </p:val>
                                        </p:tav>
                                      </p:tavLst>
                                    </p:anim>
                                    <p:anim calcmode="lin" valueType="num">
                                      <p:cBhvr>
                                        <p:cTn id="36" dur="500" fill="hold"/>
                                        <p:tgtEl>
                                          <p:spTgt spid="16"/>
                                        </p:tgtEl>
                                        <p:attrNameLst>
                                          <p:attrName>ppt_h</p:attrName>
                                        </p:attrNameLst>
                                      </p:cBhvr>
                                      <p:tavLst>
                                        <p:tav tm="0">
                                          <p:val>
                                            <p:fltVal val="0"/>
                                          </p:val>
                                        </p:tav>
                                        <p:tav tm="100000">
                                          <p:val>
                                            <p:strVal val="#ppt_h"/>
                                          </p:val>
                                        </p:tav>
                                      </p:tavLst>
                                    </p:anim>
                                    <p:animEffect transition="in" filter="fade">
                                      <p:cBhvr>
                                        <p:cTn id="37" dur="500"/>
                                        <p:tgtEl>
                                          <p:spTgt spid="16"/>
                                        </p:tgtEl>
                                      </p:cBhvr>
                                    </p:animEffect>
                                  </p:childTnLst>
                                </p:cTn>
                              </p:par>
                            </p:childTnLst>
                          </p:cTn>
                        </p:par>
                        <p:par>
                          <p:cTn id="38" fill="hold">
                            <p:stCondLst>
                              <p:cond delay="3000"/>
                            </p:stCondLst>
                            <p:childTnLst>
                              <p:par>
                                <p:cTn id="39" presetID="2" presetClass="entr" presetSubtype="1" accel="50000" decel="50000"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fill="hold"/>
                                        <p:tgtEl>
                                          <p:spTgt spid="6"/>
                                        </p:tgtEl>
                                        <p:attrNameLst>
                                          <p:attrName>ppt_x</p:attrName>
                                        </p:attrNameLst>
                                      </p:cBhvr>
                                      <p:tavLst>
                                        <p:tav tm="0">
                                          <p:val>
                                            <p:strVal val="#ppt_x"/>
                                          </p:val>
                                        </p:tav>
                                        <p:tav tm="100000">
                                          <p:val>
                                            <p:strVal val="#ppt_x"/>
                                          </p:val>
                                        </p:tav>
                                      </p:tavLst>
                                    </p:anim>
                                    <p:anim calcmode="lin" valueType="num">
                                      <p:cBhvr additive="base">
                                        <p:cTn id="42" dur="500" fill="hold"/>
                                        <p:tgtEl>
                                          <p:spTgt spid="6"/>
                                        </p:tgtEl>
                                        <p:attrNameLst>
                                          <p:attrName>ppt_y</p:attrName>
                                        </p:attrNameLst>
                                      </p:cBhvr>
                                      <p:tavLst>
                                        <p:tav tm="0">
                                          <p:val>
                                            <p:strVal val="0-#ppt_h/2"/>
                                          </p:val>
                                        </p:tav>
                                        <p:tav tm="100000">
                                          <p:val>
                                            <p:strVal val="#ppt_y"/>
                                          </p:val>
                                        </p:tav>
                                      </p:tavLst>
                                    </p:anim>
                                  </p:childTnLst>
                                </p:cTn>
                              </p:par>
                            </p:childTnLst>
                          </p:cTn>
                        </p:par>
                        <p:par>
                          <p:cTn id="43" fill="hold">
                            <p:stCondLst>
                              <p:cond delay="3500"/>
                            </p:stCondLst>
                            <p:childTnLst>
                              <p:par>
                                <p:cTn id="44" presetID="53" presetClass="entr" presetSubtype="16"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p:cTn id="46" dur="500" fill="hold"/>
                                        <p:tgtEl>
                                          <p:spTgt spid="19"/>
                                        </p:tgtEl>
                                        <p:attrNameLst>
                                          <p:attrName>ppt_w</p:attrName>
                                        </p:attrNameLst>
                                      </p:cBhvr>
                                      <p:tavLst>
                                        <p:tav tm="0">
                                          <p:val>
                                            <p:fltVal val="0"/>
                                          </p:val>
                                        </p:tav>
                                        <p:tav tm="100000">
                                          <p:val>
                                            <p:strVal val="#ppt_w"/>
                                          </p:val>
                                        </p:tav>
                                      </p:tavLst>
                                    </p:anim>
                                    <p:anim calcmode="lin" valueType="num">
                                      <p:cBhvr>
                                        <p:cTn id="47" dur="500" fill="hold"/>
                                        <p:tgtEl>
                                          <p:spTgt spid="19"/>
                                        </p:tgtEl>
                                        <p:attrNameLst>
                                          <p:attrName>ppt_h</p:attrName>
                                        </p:attrNameLst>
                                      </p:cBhvr>
                                      <p:tavLst>
                                        <p:tav tm="0">
                                          <p:val>
                                            <p:fltVal val="0"/>
                                          </p:val>
                                        </p:tav>
                                        <p:tav tm="100000">
                                          <p:val>
                                            <p:strVal val="#ppt_h"/>
                                          </p:val>
                                        </p:tav>
                                      </p:tavLst>
                                    </p:anim>
                                    <p:animEffect transition="in" filter="fade">
                                      <p:cBhvr>
                                        <p:cTn id="48" dur="500"/>
                                        <p:tgtEl>
                                          <p:spTgt spid="19"/>
                                        </p:tgtEl>
                                      </p:cBhvr>
                                    </p:animEffect>
                                  </p:childTnLst>
                                </p:cTn>
                              </p:par>
                            </p:childTnLst>
                          </p:cTn>
                        </p:par>
                        <p:par>
                          <p:cTn id="49" fill="hold">
                            <p:stCondLst>
                              <p:cond delay="4000"/>
                            </p:stCondLst>
                            <p:childTnLst>
                              <p:par>
                                <p:cTn id="50" presetID="2" presetClass="entr" presetSubtype="2" accel="50000" decel="50000" fill="hold" grpId="0" nodeType="after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additive="base">
                                        <p:cTn id="52" dur="500" fill="hold"/>
                                        <p:tgtEl>
                                          <p:spTgt spid="5"/>
                                        </p:tgtEl>
                                        <p:attrNameLst>
                                          <p:attrName>ppt_x</p:attrName>
                                        </p:attrNameLst>
                                      </p:cBhvr>
                                      <p:tavLst>
                                        <p:tav tm="0">
                                          <p:val>
                                            <p:strVal val="1+#ppt_w/2"/>
                                          </p:val>
                                        </p:tav>
                                        <p:tav tm="100000">
                                          <p:val>
                                            <p:strVal val="#ppt_x"/>
                                          </p:val>
                                        </p:tav>
                                      </p:tavLst>
                                    </p:anim>
                                    <p:anim calcmode="lin" valueType="num">
                                      <p:cBhvr additive="base">
                                        <p:cTn id="53" dur="500" fill="hold"/>
                                        <p:tgtEl>
                                          <p:spTgt spid="5"/>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53" presetClass="entr" presetSubtype="16"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p:cTn id="57" dur="500" fill="hold"/>
                                        <p:tgtEl>
                                          <p:spTgt spid="22"/>
                                        </p:tgtEl>
                                        <p:attrNameLst>
                                          <p:attrName>ppt_w</p:attrName>
                                        </p:attrNameLst>
                                      </p:cBhvr>
                                      <p:tavLst>
                                        <p:tav tm="0">
                                          <p:val>
                                            <p:fltVal val="0"/>
                                          </p:val>
                                        </p:tav>
                                        <p:tav tm="100000">
                                          <p:val>
                                            <p:strVal val="#ppt_w"/>
                                          </p:val>
                                        </p:tav>
                                      </p:tavLst>
                                    </p:anim>
                                    <p:anim calcmode="lin" valueType="num">
                                      <p:cBhvr>
                                        <p:cTn id="58" dur="500" fill="hold"/>
                                        <p:tgtEl>
                                          <p:spTgt spid="22"/>
                                        </p:tgtEl>
                                        <p:attrNameLst>
                                          <p:attrName>ppt_h</p:attrName>
                                        </p:attrNameLst>
                                      </p:cBhvr>
                                      <p:tavLst>
                                        <p:tav tm="0">
                                          <p:val>
                                            <p:fltVal val="0"/>
                                          </p:val>
                                        </p:tav>
                                        <p:tav tm="100000">
                                          <p:val>
                                            <p:strVal val="#ppt_h"/>
                                          </p:val>
                                        </p:tav>
                                      </p:tavLst>
                                    </p:anim>
                                    <p:animEffect transition="in" filter="fade">
                                      <p:cBhvr>
                                        <p:cTn id="59" dur="500"/>
                                        <p:tgtEl>
                                          <p:spTgt spid="22"/>
                                        </p:tgtEl>
                                      </p:cBhvr>
                                    </p:animEffect>
                                  </p:childTnLst>
                                </p:cTn>
                              </p:par>
                            </p:childTnLst>
                          </p:cTn>
                        </p:par>
                        <p:par>
                          <p:cTn id="60" fill="hold">
                            <p:stCondLst>
                              <p:cond delay="5000"/>
                            </p:stCondLst>
                            <p:childTnLst>
                              <p:par>
                                <p:cTn id="61" presetID="2" presetClass="entr" presetSubtype="2" accel="50000" decel="50000" fill="hold" grpId="0" nodeType="afterEffect">
                                  <p:stCondLst>
                                    <p:cond delay="0"/>
                                  </p:stCondLst>
                                  <p:childTnLst>
                                    <p:set>
                                      <p:cBhvr>
                                        <p:cTn id="62" dur="1" fill="hold">
                                          <p:stCondLst>
                                            <p:cond delay="0"/>
                                          </p:stCondLst>
                                        </p:cTn>
                                        <p:tgtEl>
                                          <p:spTgt spid="9"/>
                                        </p:tgtEl>
                                        <p:attrNameLst>
                                          <p:attrName>style.visibility</p:attrName>
                                        </p:attrNameLst>
                                      </p:cBhvr>
                                      <p:to>
                                        <p:strVal val="visible"/>
                                      </p:to>
                                    </p:set>
                                    <p:anim calcmode="lin" valueType="num">
                                      <p:cBhvr additive="base">
                                        <p:cTn id="63" dur="500" fill="hold"/>
                                        <p:tgtEl>
                                          <p:spTgt spid="9"/>
                                        </p:tgtEl>
                                        <p:attrNameLst>
                                          <p:attrName>ppt_x</p:attrName>
                                        </p:attrNameLst>
                                      </p:cBhvr>
                                      <p:tavLst>
                                        <p:tav tm="0">
                                          <p:val>
                                            <p:strVal val="1+#ppt_w/2"/>
                                          </p:val>
                                        </p:tav>
                                        <p:tav tm="100000">
                                          <p:val>
                                            <p:strVal val="#ppt_x"/>
                                          </p:val>
                                        </p:tav>
                                      </p:tavLst>
                                    </p:anim>
                                    <p:anim calcmode="lin" valueType="num">
                                      <p:cBhvr additive="base">
                                        <p:cTn id="64"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7588409" y="2422328"/>
            <a:ext cx="1380262" cy="835975"/>
            <a:chOff x="3433763" y="1131575"/>
            <a:chExt cx="2241550" cy="1357626"/>
          </a:xfrm>
          <a:solidFill>
            <a:srgbClr val="A9EED6"/>
          </a:solidFill>
        </p:grpSpPr>
        <p:sp>
          <p:nvSpPr>
            <p:cNvPr id="6158" name="Freeform 14"/>
            <p:cNvSpPr/>
            <p:nvPr/>
          </p:nvSpPr>
          <p:spPr bwMode="auto">
            <a:xfrm>
              <a:off x="3433763" y="1474788"/>
              <a:ext cx="2241550" cy="1014413"/>
            </a:xfrm>
            <a:custGeom>
              <a:avLst/>
              <a:gdLst/>
              <a:ahLst/>
              <a:cxnLst>
                <a:cxn ang="0">
                  <a:pos x="634" y="369"/>
                </a:cxn>
                <a:cxn ang="0">
                  <a:pos x="420" y="284"/>
                </a:cxn>
                <a:cxn ang="0">
                  <a:pos x="201" y="375"/>
                </a:cxn>
                <a:cxn ang="0">
                  <a:pos x="0" y="174"/>
                </a:cxn>
                <a:cxn ang="0">
                  <a:pos x="420" y="0"/>
                </a:cxn>
                <a:cxn ang="0">
                  <a:pos x="829" y="163"/>
                </a:cxn>
                <a:cxn ang="0">
                  <a:pos x="634" y="369"/>
                </a:cxn>
              </a:cxnLst>
              <a:rect l="0" t="0" r="r" b="b"/>
              <a:pathLst>
                <a:path w="829" h="375">
                  <a:moveTo>
                    <a:pt x="634" y="369"/>
                  </a:moveTo>
                  <a:cubicBezTo>
                    <a:pt x="574" y="312"/>
                    <a:pt x="503" y="284"/>
                    <a:pt x="420" y="284"/>
                  </a:cubicBezTo>
                  <a:cubicBezTo>
                    <a:pt x="334" y="284"/>
                    <a:pt x="261" y="314"/>
                    <a:pt x="201" y="375"/>
                  </a:cubicBezTo>
                  <a:cubicBezTo>
                    <a:pt x="0" y="174"/>
                    <a:pt x="0" y="174"/>
                    <a:pt x="0" y="174"/>
                  </a:cubicBezTo>
                  <a:cubicBezTo>
                    <a:pt x="116" y="58"/>
                    <a:pt x="256" y="0"/>
                    <a:pt x="420" y="0"/>
                  </a:cubicBezTo>
                  <a:cubicBezTo>
                    <a:pt x="579" y="0"/>
                    <a:pt x="716" y="54"/>
                    <a:pt x="829" y="163"/>
                  </a:cubicBezTo>
                  <a:lnTo>
                    <a:pt x="634" y="369"/>
                  </a:lnTo>
                  <a:close/>
                </a:path>
              </a:pathLst>
            </a:custGeom>
            <a:grpFill/>
            <a:ln w="9525">
              <a:noFill/>
              <a:round/>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Isosceles Triangle 18"/>
            <p:cNvSpPr/>
            <p:nvPr/>
          </p:nvSpPr>
          <p:spPr>
            <a:xfrm>
              <a:off x="4372937" y="1131575"/>
              <a:ext cx="398127" cy="46085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55"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Group 24"/>
          <p:cNvGrpSpPr/>
          <p:nvPr/>
        </p:nvGrpSpPr>
        <p:grpSpPr>
          <a:xfrm>
            <a:off x="7053639" y="2942555"/>
            <a:ext cx="869091" cy="1382216"/>
            <a:chOff x="3008635" y="1967798"/>
            <a:chExt cx="1112911" cy="1769992"/>
          </a:xfrm>
        </p:grpSpPr>
        <p:sp>
          <p:nvSpPr>
            <p:cNvPr id="6157" name="Freeform 13"/>
            <p:cNvSpPr/>
            <p:nvPr/>
          </p:nvSpPr>
          <p:spPr bwMode="auto">
            <a:xfrm>
              <a:off x="3321669" y="1967798"/>
              <a:ext cx="799877" cy="1769992"/>
            </a:xfrm>
            <a:custGeom>
              <a:avLst/>
              <a:gdLst/>
              <a:ahLst/>
              <a:cxnLst>
                <a:cxn ang="0">
                  <a:pos x="163" y="0"/>
                </a:cxn>
                <a:cxn ang="0">
                  <a:pos x="369" y="195"/>
                </a:cxn>
                <a:cxn ang="0">
                  <a:pos x="284" y="409"/>
                </a:cxn>
                <a:cxn ang="0">
                  <a:pos x="375" y="628"/>
                </a:cxn>
                <a:cxn ang="0">
                  <a:pos x="375" y="629"/>
                </a:cxn>
                <a:cxn ang="0">
                  <a:pos x="174" y="830"/>
                </a:cxn>
                <a:cxn ang="0">
                  <a:pos x="174" y="829"/>
                </a:cxn>
                <a:cxn ang="0">
                  <a:pos x="0" y="409"/>
                </a:cxn>
                <a:cxn ang="0">
                  <a:pos x="163" y="0"/>
                </a:cxn>
              </a:cxnLst>
              <a:rect l="0" t="0" r="r" b="b"/>
              <a:pathLst>
                <a:path w="375" h="830">
                  <a:moveTo>
                    <a:pt x="163" y="0"/>
                  </a:moveTo>
                  <a:cubicBezTo>
                    <a:pt x="369" y="195"/>
                    <a:pt x="369" y="195"/>
                    <a:pt x="369" y="195"/>
                  </a:cubicBezTo>
                  <a:cubicBezTo>
                    <a:pt x="312" y="255"/>
                    <a:pt x="284" y="326"/>
                    <a:pt x="284" y="409"/>
                  </a:cubicBezTo>
                  <a:cubicBezTo>
                    <a:pt x="284" y="495"/>
                    <a:pt x="314" y="568"/>
                    <a:pt x="375" y="628"/>
                  </a:cubicBezTo>
                  <a:cubicBezTo>
                    <a:pt x="375" y="629"/>
                    <a:pt x="375" y="629"/>
                    <a:pt x="375" y="629"/>
                  </a:cubicBezTo>
                  <a:cubicBezTo>
                    <a:pt x="174" y="830"/>
                    <a:pt x="174" y="830"/>
                    <a:pt x="174" y="830"/>
                  </a:cubicBezTo>
                  <a:cubicBezTo>
                    <a:pt x="174" y="829"/>
                    <a:pt x="174" y="829"/>
                    <a:pt x="174" y="829"/>
                  </a:cubicBezTo>
                  <a:cubicBezTo>
                    <a:pt x="58" y="713"/>
                    <a:pt x="0" y="573"/>
                    <a:pt x="0" y="409"/>
                  </a:cubicBezTo>
                  <a:cubicBezTo>
                    <a:pt x="0" y="250"/>
                    <a:pt x="54" y="114"/>
                    <a:pt x="163" y="0"/>
                  </a:cubicBezTo>
                  <a:close/>
                </a:path>
              </a:pathLst>
            </a:custGeom>
            <a:solidFill>
              <a:schemeClr val="accent1"/>
            </a:solidFill>
            <a:ln w="9525">
              <a:noFill/>
              <a:round/>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Isosceles Triangle 19"/>
            <p:cNvSpPr/>
            <p:nvPr/>
          </p:nvSpPr>
          <p:spPr>
            <a:xfrm rot="16200000">
              <a:off x="3033366" y="2671099"/>
              <a:ext cx="313928" cy="36339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55"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25"/>
          <p:cNvGrpSpPr/>
          <p:nvPr/>
        </p:nvGrpSpPr>
        <p:grpSpPr>
          <a:xfrm>
            <a:off x="8653938" y="2923990"/>
            <a:ext cx="841437" cy="1380263"/>
            <a:chOff x="5057865" y="1944015"/>
            <a:chExt cx="1077500" cy="1767489"/>
          </a:xfrm>
        </p:grpSpPr>
        <p:sp>
          <p:nvSpPr>
            <p:cNvPr id="6156" name="Freeform 12"/>
            <p:cNvSpPr/>
            <p:nvPr/>
          </p:nvSpPr>
          <p:spPr bwMode="auto">
            <a:xfrm>
              <a:off x="5057865" y="1944015"/>
              <a:ext cx="797373" cy="1767489"/>
            </a:xfrm>
            <a:custGeom>
              <a:avLst/>
              <a:gdLst/>
              <a:ahLst/>
              <a:cxnLst>
                <a:cxn ang="0">
                  <a:pos x="201" y="0"/>
                </a:cxn>
                <a:cxn ang="0">
                  <a:pos x="374" y="420"/>
                </a:cxn>
                <a:cxn ang="0">
                  <a:pos x="211" y="829"/>
                </a:cxn>
                <a:cxn ang="0">
                  <a:pos x="5" y="634"/>
                </a:cxn>
                <a:cxn ang="0">
                  <a:pos x="90" y="420"/>
                </a:cxn>
                <a:cxn ang="0">
                  <a:pos x="0" y="201"/>
                </a:cxn>
                <a:cxn ang="0">
                  <a:pos x="201" y="0"/>
                </a:cxn>
              </a:cxnLst>
              <a:rect l="0" t="0" r="r" b="b"/>
              <a:pathLst>
                <a:path w="374" h="829">
                  <a:moveTo>
                    <a:pt x="201" y="0"/>
                  </a:moveTo>
                  <a:cubicBezTo>
                    <a:pt x="316" y="116"/>
                    <a:pt x="374" y="256"/>
                    <a:pt x="374" y="420"/>
                  </a:cubicBezTo>
                  <a:cubicBezTo>
                    <a:pt x="374" y="579"/>
                    <a:pt x="320" y="715"/>
                    <a:pt x="211" y="829"/>
                  </a:cubicBezTo>
                  <a:cubicBezTo>
                    <a:pt x="5" y="634"/>
                    <a:pt x="5" y="634"/>
                    <a:pt x="5" y="634"/>
                  </a:cubicBezTo>
                  <a:cubicBezTo>
                    <a:pt x="62" y="574"/>
                    <a:pt x="90" y="503"/>
                    <a:pt x="90" y="420"/>
                  </a:cubicBezTo>
                  <a:cubicBezTo>
                    <a:pt x="90" y="335"/>
                    <a:pt x="60" y="262"/>
                    <a:pt x="0" y="201"/>
                  </a:cubicBezTo>
                  <a:lnTo>
                    <a:pt x="201" y="0"/>
                  </a:lnTo>
                  <a:close/>
                </a:path>
              </a:pathLst>
            </a:custGeom>
            <a:solidFill>
              <a:schemeClr val="accent3"/>
            </a:solidFill>
            <a:ln w="9525">
              <a:noFill/>
              <a:round/>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Isosceles Triangle 21"/>
            <p:cNvSpPr/>
            <p:nvPr/>
          </p:nvSpPr>
          <p:spPr>
            <a:xfrm rot="5400000" flipH="1">
              <a:off x="5796706" y="2671100"/>
              <a:ext cx="313928" cy="36339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55"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26"/>
          <p:cNvGrpSpPr/>
          <p:nvPr/>
        </p:nvGrpSpPr>
        <p:grpSpPr>
          <a:xfrm>
            <a:off x="7606981" y="3987536"/>
            <a:ext cx="1380262" cy="853068"/>
            <a:chOff x="3717226" y="3305933"/>
            <a:chExt cx="1767489" cy="1092393"/>
          </a:xfrm>
          <a:solidFill>
            <a:srgbClr val="A9EED6"/>
          </a:solidFill>
        </p:grpSpPr>
        <p:sp>
          <p:nvSpPr>
            <p:cNvPr id="6159" name="Freeform 15"/>
            <p:cNvSpPr/>
            <p:nvPr/>
          </p:nvSpPr>
          <p:spPr bwMode="auto">
            <a:xfrm>
              <a:off x="3717226" y="3305933"/>
              <a:ext cx="1767489" cy="799877"/>
            </a:xfrm>
            <a:custGeom>
              <a:avLst/>
              <a:gdLst/>
              <a:ahLst/>
              <a:cxnLst>
                <a:cxn ang="0">
                  <a:pos x="628" y="0"/>
                </a:cxn>
                <a:cxn ang="0">
                  <a:pos x="629" y="0"/>
                </a:cxn>
                <a:cxn ang="0">
                  <a:pos x="829" y="201"/>
                </a:cxn>
                <a:cxn ang="0">
                  <a:pos x="829" y="201"/>
                </a:cxn>
                <a:cxn ang="0">
                  <a:pos x="409" y="375"/>
                </a:cxn>
                <a:cxn ang="0">
                  <a:pos x="0" y="212"/>
                </a:cxn>
                <a:cxn ang="0">
                  <a:pos x="196" y="6"/>
                </a:cxn>
                <a:cxn ang="0">
                  <a:pos x="409" y="91"/>
                </a:cxn>
                <a:cxn ang="0">
                  <a:pos x="628" y="0"/>
                </a:cxn>
              </a:cxnLst>
              <a:rect l="0" t="0" r="r" b="b"/>
              <a:pathLst>
                <a:path w="829" h="375">
                  <a:moveTo>
                    <a:pt x="628" y="0"/>
                  </a:moveTo>
                  <a:cubicBezTo>
                    <a:pt x="629" y="0"/>
                    <a:pt x="629" y="0"/>
                    <a:pt x="629" y="0"/>
                  </a:cubicBezTo>
                  <a:cubicBezTo>
                    <a:pt x="829" y="201"/>
                    <a:pt x="829" y="201"/>
                    <a:pt x="829" y="201"/>
                  </a:cubicBezTo>
                  <a:cubicBezTo>
                    <a:pt x="829" y="201"/>
                    <a:pt x="829" y="201"/>
                    <a:pt x="829" y="201"/>
                  </a:cubicBezTo>
                  <a:cubicBezTo>
                    <a:pt x="713" y="317"/>
                    <a:pt x="573" y="375"/>
                    <a:pt x="409" y="375"/>
                  </a:cubicBezTo>
                  <a:cubicBezTo>
                    <a:pt x="250" y="375"/>
                    <a:pt x="114" y="321"/>
                    <a:pt x="0" y="212"/>
                  </a:cubicBezTo>
                  <a:cubicBezTo>
                    <a:pt x="196" y="6"/>
                    <a:pt x="196" y="6"/>
                    <a:pt x="196" y="6"/>
                  </a:cubicBezTo>
                  <a:cubicBezTo>
                    <a:pt x="255" y="63"/>
                    <a:pt x="326" y="91"/>
                    <a:pt x="409" y="91"/>
                  </a:cubicBezTo>
                  <a:cubicBezTo>
                    <a:pt x="495" y="91"/>
                    <a:pt x="568" y="61"/>
                    <a:pt x="628" y="0"/>
                  </a:cubicBezTo>
                  <a:close/>
                </a:path>
              </a:pathLst>
            </a:custGeom>
            <a:grpFill/>
            <a:ln w="9525">
              <a:noFill/>
              <a:round/>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Isosceles Triangle 22"/>
            <p:cNvSpPr/>
            <p:nvPr/>
          </p:nvSpPr>
          <p:spPr>
            <a:xfrm rot="10800000" flipH="1">
              <a:off x="4433993" y="4034936"/>
              <a:ext cx="313928" cy="3633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55"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46"/>
          <p:cNvGrpSpPr/>
          <p:nvPr/>
        </p:nvGrpSpPr>
        <p:grpSpPr>
          <a:xfrm>
            <a:off x="9627970" y="3297503"/>
            <a:ext cx="562284" cy="664358"/>
            <a:chOff x="193675" y="3013076"/>
            <a:chExt cx="1014413" cy="1198563"/>
          </a:xfrm>
          <a:solidFill>
            <a:schemeClr val="accent3"/>
          </a:solidFill>
        </p:grpSpPr>
        <p:sp>
          <p:nvSpPr>
            <p:cNvPr id="6172" name="Freeform 28"/>
            <p:cNvSpPr>
              <a:spLocks noEditPoints="1"/>
            </p:cNvSpPr>
            <p:nvPr/>
          </p:nvSpPr>
          <p:spPr bwMode="auto">
            <a:xfrm>
              <a:off x="212725" y="3013076"/>
              <a:ext cx="922338" cy="1198563"/>
            </a:xfrm>
            <a:custGeom>
              <a:avLst/>
              <a:gdLst/>
              <a:ahLst/>
              <a:cxnLst>
                <a:cxn ang="0">
                  <a:pos x="195" y="24"/>
                </a:cxn>
                <a:cxn ang="0">
                  <a:pos x="202" y="7"/>
                </a:cxn>
                <a:cxn ang="0">
                  <a:pos x="219" y="0"/>
                </a:cxn>
                <a:cxn ang="0">
                  <a:pos x="219" y="0"/>
                </a:cxn>
                <a:cxn ang="0">
                  <a:pos x="236" y="7"/>
                </a:cxn>
                <a:cxn ang="0">
                  <a:pos x="244" y="24"/>
                </a:cxn>
                <a:cxn ang="0">
                  <a:pos x="244" y="318"/>
                </a:cxn>
                <a:cxn ang="0">
                  <a:pos x="195" y="318"/>
                </a:cxn>
                <a:cxn ang="0">
                  <a:pos x="195" y="24"/>
                </a:cxn>
                <a:cxn ang="0">
                  <a:pos x="0" y="110"/>
                </a:cxn>
                <a:cxn ang="0">
                  <a:pos x="22" y="73"/>
                </a:cxn>
                <a:cxn ang="0">
                  <a:pos x="87" y="46"/>
                </a:cxn>
                <a:cxn ang="0">
                  <a:pos x="87" y="46"/>
                </a:cxn>
                <a:cxn ang="0">
                  <a:pos x="152" y="73"/>
                </a:cxn>
                <a:cxn ang="0">
                  <a:pos x="175" y="110"/>
                </a:cxn>
                <a:cxn ang="0">
                  <a:pos x="0" y="110"/>
                </a:cxn>
              </a:cxnLst>
              <a:rect l="0" t="0" r="r" b="b"/>
              <a:pathLst>
                <a:path w="244" h="318">
                  <a:moveTo>
                    <a:pt x="195" y="24"/>
                  </a:moveTo>
                  <a:cubicBezTo>
                    <a:pt x="195" y="17"/>
                    <a:pt x="197" y="12"/>
                    <a:pt x="202" y="7"/>
                  </a:cubicBezTo>
                  <a:cubicBezTo>
                    <a:pt x="206" y="2"/>
                    <a:pt x="212" y="0"/>
                    <a:pt x="219" y="0"/>
                  </a:cubicBezTo>
                  <a:cubicBezTo>
                    <a:pt x="219" y="0"/>
                    <a:pt x="219" y="0"/>
                    <a:pt x="219" y="0"/>
                  </a:cubicBezTo>
                  <a:cubicBezTo>
                    <a:pt x="226" y="0"/>
                    <a:pt x="232" y="2"/>
                    <a:pt x="236" y="7"/>
                  </a:cubicBezTo>
                  <a:cubicBezTo>
                    <a:pt x="241" y="12"/>
                    <a:pt x="244" y="17"/>
                    <a:pt x="244" y="24"/>
                  </a:cubicBezTo>
                  <a:cubicBezTo>
                    <a:pt x="244" y="318"/>
                    <a:pt x="244" y="318"/>
                    <a:pt x="244" y="318"/>
                  </a:cubicBezTo>
                  <a:cubicBezTo>
                    <a:pt x="195" y="318"/>
                    <a:pt x="195" y="318"/>
                    <a:pt x="195" y="318"/>
                  </a:cubicBezTo>
                  <a:lnTo>
                    <a:pt x="195" y="24"/>
                  </a:lnTo>
                  <a:close/>
                  <a:moveTo>
                    <a:pt x="0" y="110"/>
                  </a:moveTo>
                  <a:cubicBezTo>
                    <a:pt x="4" y="96"/>
                    <a:pt x="11" y="84"/>
                    <a:pt x="22" y="73"/>
                  </a:cubicBezTo>
                  <a:cubicBezTo>
                    <a:pt x="40" y="55"/>
                    <a:pt x="61" y="46"/>
                    <a:pt x="87" y="46"/>
                  </a:cubicBezTo>
                  <a:cubicBezTo>
                    <a:pt x="87" y="46"/>
                    <a:pt x="87" y="46"/>
                    <a:pt x="87" y="46"/>
                  </a:cubicBezTo>
                  <a:cubicBezTo>
                    <a:pt x="113" y="46"/>
                    <a:pt x="134" y="55"/>
                    <a:pt x="152" y="73"/>
                  </a:cubicBezTo>
                  <a:cubicBezTo>
                    <a:pt x="163" y="84"/>
                    <a:pt x="170" y="96"/>
                    <a:pt x="175" y="110"/>
                  </a:cubicBezTo>
                  <a:lnTo>
                    <a:pt x="0" y="110"/>
                  </a:lnTo>
                  <a:close/>
                </a:path>
              </a:pathLst>
            </a:custGeom>
            <a:grpFill/>
            <a:ln w="9525">
              <a:noFill/>
              <a:round/>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3" name="Freeform 29"/>
            <p:cNvSpPr/>
            <p:nvPr/>
          </p:nvSpPr>
          <p:spPr bwMode="auto">
            <a:xfrm>
              <a:off x="825500" y="4170363"/>
              <a:ext cx="382588" cy="33338"/>
            </a:xfrm>
            <a:custGeom>
              <a:avLst/>
              <a:gdLst/>
              <a:ahLst/>
              <a:cxnLst>
                <a:cxn ang="0">
                  <a:pos x="101" y="5"/>
                </a:cxn>
                <a:cxn ang="0">
                  <a:pos x="100" y="8"/>
                </a:cxn>
                <a:cxn ang="0">
                  <a:pos x="96" y="9"/>
                </a:cxn>
                <a:cxn ang="0">
                  <a:pos x="5" y="9"/>
                </a:cxn>
                <a:cxn ang="0">
                  <a:pos x="1" y="8"/>
                </a:cxn>
                <a:cxn ang="0">
                  <a:pos x="0" y="5"/>
                </a:cxn>
                <a:cxn ang="0">
                  <a:pos x="1" y="1"/>
                </a:cxn>
                <a:cxn ang="0">
                  <a:pos x="5" y="0"/>
                </a:cxn>
                <a:cxn ang="0">
                  <a:pos x="96" y="0"/>
                </a:cxn>
                <a:cxn ang="0">
                  <a:pos x="100" y="1"/>
                </a:cxn>
                <a:cxn ang="0">
                  <a:pos x="101" y="5"/>
                </a:cxn>
              </a:cxnLst>
              <a:rect l="0" t="0" r="r" b="b"/>
              <a:pathLst>
                <a:path w="101" h="9">
                  <a:moveTo>
                    <a:pt x="101" y="5"/>
                  </a:moveTo>
                  <a:cubicBezTo>
                    <a:pt x="101" y="6"/>
                    <a:pt x="100" y="7"/>
                    <a:pt x="100" y="8"/>
                  </a:cubicBezTo>
                  <a:cubicBezTo>
                    <a:pt x="99" y="9"/>
                    <a:pt x="98" y="9"/>
                    <a:pt x="96" y="9"/>
                  </a:cubicBezTo>
                  <a:cubicBezTo>
                    <a:pt x="5" y="9"/>
                    <a:pt x="5" y="9"/>
                    <a:pt x="5" y="9"/>
                  </a:cubicBezTo>
                  <a:cubicBezTo>
                    <a:pt x="3" y="9"/>
                    <a:pt x="2" y="9"/>
                    <a:pt x="1" y="8"/>
                  </a:cubicBezTo>
                  <a:cubicBezTo>
                    <a:pt x="0" y="7"/>
                    <a:pt x="0" y="6"/>
                    <a:pt x="0" y="5"/>
                  </a:cubicBezTo>
                  <a:cubicBezTo>
                    <a:pt x="0" y="3"/>
                    <a:pt x="0" y="2"/>
                    <a:pt x="1" y="1"/>
                  </a:cubicBezTo>
                  <a:cubicBezTo>
                    <a:pt x="2" y="0"/>
                    <a:pt x="3" y="0"/>
                    <a:pt x="5" y="0"/>
                  </a:cubicBezTo>
                  <a:cubicBezTo>
                    <a:pt x="96" y="0"/>
                    <a:pt x="96" y="0"/>
                    <a:pt x="96" y="0"/>
                  </a:cubicBezTo>
                  <a:cubicBezTo>
                    <a:pt x="98" y="0"/>
                    <a:pt x="99" y="0"/>
                    <a:pt x="100" y="1"/>
                  </a:cubicBezTo>
                  <a:cubicBezTo>
                    <a:pt x="100" y="2"/>
                    <a:pt x="101" y="3"/>
                    <a:pt x="101" y="5"/>
                  </a:cubicBezTo>
                  <a:close/>
                </a:path>
              </a:pathLst>
            </a:custGeom>
            <a:grpFill/>
            <a:ln w="9525">
              <a:noFill/>
              <a:round/>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4" name="Freeform 30"/>
            <p:cNvSpPr/>
            <p:nvPr/>
          </p:nvSpPr>
          <p:spPr bwMode="auto">
            <a:xfrm>
              <a:off x="825500" y="3717926"/>
              <a:ext cx="382588" cy="395288"/>
            </a:xfrm>
            <a:custGeom>
              <a:avLst/>
              <a:gdLst/>
              <a:ahLst/>
              <a:cxnLst>
                <a:cxn ang="0">
                  <a:pos x="92" y="9"/>
                </a:cxn>
                <a:cxn ang="0">
                  <a:pos x="5" y="9"/>
                </a:cxn>
                <a:cxn ang="0">
                  <a:pos x="1" y="8"/>
                </a:cxn>
                <a:cxn ang="0">
                  <a:pos x="0" y="5"/>
                </a:cxn>
                <a:cxn ang="0">
                  <a:pos x="1" y="1"/>
                </a:cxn>
                <a:cxn ang="0">
                  <a:pos x="5" y="0"/>
                </a:cxn>
                <a:cxn ang="0">
                  <a:pos x="96" y="0"/>
                </a:cxn>
                <a:cxn ang="0">
                  <a:pos x="100" y="1"/>
                </a:cxn>
                <a:cxn ang="0">
                  <a:pos x="101" y="5"/>
                </a:cxn>
                <a:cxn ang="0">
                  <a:pos x="101" y="101"/>
                </a:cxn>
                <a:cxn ang="0">
                  <a:pos x="100" y="104"/>
                </a:cxn>
                <a:cxn ang="0">
                  <a:pos x="96" y="105"/>
                </a:cxn>
                <a:cxn ang="0">
                  <a:pos x="5" y="105"/>
                </a:cxn>
                <a:cxn ang="0">
                  <a:pos x="1" y="104"/>
                </a:cxn>
                <a:cxn ang="0">
                  <a:pos x="0" y="101"/>
                </a:cxn>
                <a:cxn ang="0">
                  <a:pos x="1" y="97"/>
                </a:cxn>
                <a:cxn ang="0">
                  <a:pos x="5" y="96"/>
                </a:cxn>
                <a:cxn ang="0">
                  <a:pos x="92" y="96"/>
                </a:cxn>
                <a:cxn ang="0">
                  <a:pos x="92" y="9"/>
                </a:cxn>
              </a:cxnLst>
              <a:rect l="0" t="0" r="r" b="b"/>
              <a:pathLst>
                <a:path w="101" h="105">
                  <a:moveTo>
                    <a:pt x="92" y="9"/>
                  </a:moveTo>
                  <a:cubicBezTo>
                    <a:pt x="5" y="9"/>
                    <a:pt x="5" y="9"/>
                    <a:pt x="5" y="9"/>
                  </a:cubicBezTo>
                  <a:cubicBezTo>
                    <a:pt x="3" y="9"/>
                    <a:pt x="2" y="9"/>
                    <a:pt x="1" y="8"/>
                  </a:cubicBezTo>
                  <a:cubicBezTo>
                    <a:pt x="0" y="7"/>
                    <a:pt x="0" y="6"/>
                    <a:pt x="0" y="5"/>
                  </a:cubicBezTo>
                  <a:cubicBezTo>
                    <a:pt x="0" y="3"/>
                    <a:pt x="0" y="2"/>
                    <a:pt x="1" y="1"/>
                  </a:cubicBezTo>
                  <a:cubicBezTo>
                    <a:pt x="2" y="1"/>
                    <a:pt x="3" y="0"/>
                    <a:pt x="5" y="0"/>
                  </a:cubicBezTo>
                  <a:cubicBezTo>
                    <a:pt x="96" y="0"/>
                    <a:pt x="96" y="0"/>
                    <a:pt x="96" y="0"/>
                  </a:cubicBezTo>
                  <a:cubicBezTo>
                    <a:pt x="98" y="0"/>
                    <a:pt x="99" y="1"/>
                    <a:pt x="100" y="1"/>
                  </a:cubicBezTo>
                  <a:cubicBezTo>
                    <a:pt x="100" y="2"/>
                    <a:pt x="101" y="3"/>
                    <a:pt x="101" y="5"/>
                  </a:cubicBezTo>
                  <a:cubicBezTo>
                    <a:pt x="101" y="101"/>
                    <a:pt x="101" y="101"/>
                    <a:pt x="101" y="101"/>
                  </a:cubicBezTo>
                  <a:cubicBezTo>
                    <a:pt x="101" y="102"/>
                    <a:pt x="100" y="103"/>
                    <a:pt x="100" y="104"/>
                  </a:cubicBezTo>
                  <a:cubicBezTo>
                    <a:pt x="99" y="105"/>
                    <a:pt x="98" y="105"/>
                    <a:pt x="96" y="105"/>
                  </a:cubicBezTo>
                  <a:cubicBezTo>
                    <a:pt x="5" y="105"/>
                    <a:pt x="5" y="105"/>
                    <a:pt x="5" y="105"/>
                  </a:cubicBezTo>
                  <a:cubicBezTo>
                    <a:pt x="3" y="105"/>
                    <a:pt x="2" y="105"/>
                    <a:pt x="1" y="104"/>
                  </a:cubicBezTo>
                  <a:cubicBezTo>
                    <a:pt x="0" y="103"/>
                    <a:pt x="0" y="102"/>
                    <a:pt x="0" y="101"/>
                  </a:cubicBezTo>
                  <a:cubicBezTo>
                    <a:pt x="0" y="99"/>
                    <a:pt x="0" y="98"/>
                    <a:pt x="1" y="97"/>
                  </a:cubicBezTo>
                  <a:cubicBezTo>
                    <a:pt x="2" y="96"/>
                    <a:pt x="3" y="96"/>
                    <a:pt x="5" y="96"/>
                  </a:cubicBezTo>
                  <a:cubicBezTo>
                    <a:pt x="92" y="96"/>
                    <a:pt x="92" y="96"/>
                    <a:pt x="92" y="96"/>
                  </a:cubicBezTo>
                  <a:lnTo>
                    <a:pt x="92" y="9"/>
                  </a:lnTo>
                  <a:close/>
                </a:path>
              </a:pathLst>
            </a:custGeom>
            <a:grpFill/>
            <a:ln w="9525">
              <a:noFill/>
              <a:round/>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5" name="Freeform 31"/>
            <p:cNvSpPr/>
            <p:nvPr/>
          </p:nvSpPr>
          <p:spPr bwMode="auto">
            <a:xfrm>
              <a:off x="760413" y="3375026"/>
              <a:ext cx="447675" cy="244475"/>
            </a:xfrm>
            <a:custGeom>
              <a:avLst/>
              <a:gdLst/>
              <a:ahLst/>
              <a:cxnLst>
                <a:cxn ang="0">
                  <a:pos x="113" y="0"/>
                </a:cxn>
                <a:cxn ang="0">
                  <a:pos x="117" y="1"/>
                </a:cxn>
                <a:cxn ang="0">
                  <a:pos x="118" y="4"/>
                </a:cxn>
                <a:cxn ang="0">
                  <a:pos x="118" y="60"/>
                </a:cxn>
                <a:cxn ang="0">
                  <a:pos x="117" y="64"/>
                </a:cxn>
                <a:cxn ang="0">
                  <a:pos x="113" y="65"/>
                </a:cxn>
                <a:cxn ang="0">
                  <a:pos x="22" y="65"/>
                </a:cxn>
                <a:cxn ang="0">
                  <a:pos x="18" y="64"/>
                </a:cxn>
                <a:cxn ang="0">
                  <a:pos x="17" y="60"/>
                </a:cxn>
                <a:cxn ang="0">
                  <a:pos x="18" y="57"/>
                </a:cxn>
                <a:cxn ang="0">
                  <a:pos x="22" y="56"/>
                </a:cxn>
                <a:cxn ang="0">
                  <a:pos x="109" y="56"/>
                </a:cxn>
                <a:cxn ang="0">
                  <a:pos x="109" y="9"/>
                </a:cxn>
                <a:cxn ang="0">
                  <a:pos x="5" y="9"/>
                </a:cxn>
                <a:cxn ang="0">
                  <a:pos x="1" y="8"/>
                </a:cxn>
                <a:cxn ang="0">
                  <a:pos x="0" y="4"/>
                </a:cxn>
                <a:cxn ang="0">
                  <a:pos x="1" y="1"/>
                </a:cxn>
                <a:cxn ang="0">
                  <a:pos x="5" y="0"/>
                </a:cxn>
                <a:cxn ang="0">
                  <a:pos x="113" y="0"/>
                </a:cxn>
              </a:cxnLst>
              <a:rect l="0" t="0" r="r" b="b"/>
              <a:pathLst>
                <a:path w="118" h="65">
                  <a:moveTo>
                    <a:pt x="113" y="0"/>
                  </a:moveTo>
                  <a:cubicBezTo>
                    <a:pt x="115" y="0"/>
                    <a:pt x="116" y="0"/>
                    <a:pt x="117" y="1"/>
                  </a:cubicBezTo>
                  <a:cubicBezTo>
                    <a:pt x="117" y="2"/>
                    <a:pt x="118" y="3"/>
                    <a:pt x="118" y="4"/>
                  </a:cubicBezTo>
                  <a:cubicBezTo>
                    <a:pt x="118" y="60"/>
                    <a:pt x="118" y="60"/>
                    <a:pt x="118" y="60"/>
                  </a:cubicBezTo>
                  <a:cubicBezTo>
                    <a:pt x="118" y="62"/>
                    <a:pt x="117" y="63"/>
                    <a:pt x="117" y="64"/>
                  </a:cubicBezTo>
                  <a:cubicBezTo>
                    <a:pt x="116" y="64"/>
                    <a:pt x="115" y="65"/>
                    <a:pt x="113" y="65"/>
                  </a:cubicBezTo>
                  <a:cubicBezTo>
                    <a:pt x="22" y="65"/>
                    <a:pt x="22" y="65"/>
                    <a:pt x="22" y="65"/>
                  </a:cubicBezTo>
                  <a:cubicBezTo>
                    <a:pt x="20" y="65"/>
                    <a:pt x="19" y="64"/>
                    <a:pt x="18" y="64"/>
                  </a:cubicBezTo>
                  <a:cubicBezTo>
                    <a:pt x="17" y="63"/>
                    <a:pt x="17" y="62"/>
                    <a:pt x="17" y="60"/>
                  </a:cubicBezTo>
                  <a:cubicBezTo>
                    <a:pt x="17" y="59"/>
                    <a:pt x="17" y="58"/>
                    <a:pt x="18" y="57"/>
                  </a:cubicBezTo>
                  <a:cubicBezTo>
                    <a:pt x="19" y="56"/>
                    <a:pt x="20" y="56"/>
                    <a:pt x="22" y="56"/>
                  </a:cubicBezTo>
                  <a:cubicBezTo>
                    <a:pt x="109" y="56"/>
                    <a:pt x="109" y="56"/>
                    <a:pt x="109" y="56"/>
                  </a:cubicBezTo>
                  <a:cubicBezTo>
                    <a:pt x="109" y="9"/>
                    <a:pt x="109" y="9"/>
                    <a:pt x="109" y="9"/>
                  </a:cubicBezTo>
                  <a:cubicBezTo>
                    <a:pt x="5" y="9"/>
                    <a:pt x="5" y="9"/>
                    <a:pt x="5" y="9"/>
                  </a:cubicBezTo>
                  <a:cubicBezTo>
                    <a:pt x="3" y="9"/>
                    <a:pt x="2" y="9"/>
                    <a:pt x="1" y="8"/>
                  </a:cubicBezTo>
                  <a:cubicBezTo>
                    <a:pt x="1" y="7"/>
                    <a:pt x="0" y="6"/>
                    <a:pt x="0" y="4"/>
                  </a:cubicBezTo>
                  <a:cubicBezTo>
                    <a:pt x="0" y="3"/>
                    <a:pt x="1" y="2"/>
                    <a:pt x="1" y="1"/>
                  </a:cubicBezTo>
                  <a:cubicBezTo>
                    <a:pt x="2" y="0"/>
                    <a:pt x="3" y="0"/>
                    <a:pt x="5" y="0"/>
                  </a:cubicBezTo>
                  <a:lnTo>
                    <a:pt x="113" y="0"/>
                  </a:lnTo>
                  <a:close/>
                </a:path>
              </a:pathLst>
            </a:custGeom>
            <a:grpFill/>
            <a:ln w="9525">
              <a:noFill/>
              <a:round/>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6" name="Freeform 32"/>
            <p:cNvSpPr/>
            <p:nvPr/>
          </p:nvSpPr>
          <p:spPr bwMode="auto">
            <a:xfrm>
              <a:off x="825500" y="3646488"/>
              <a:ext cx="382588" cy="33338"/>
            </a:xfrm>
            <a:custGeom>
              <a:avLst/>
              <a:gdLst/>
              <a:ahLst/>
              <a:cxnLst>
                <a:cxn ang="0">
                  <a:pos x="0" y="5"/>
                </a:cxn>
                <a:cxn ang="0">
                  <a:pos x="1" y="1"/>
                </a:cxn>
                <a:cxn ang="0">
                  <a:pos x="5" y="0"/>
                </a:cxn>
                <a:cxn ang="0">
                  <a:pos x="96" y="0"/>
                </a:cxn>
                <a:cxn ang="0">
                  <a:pos x="100" y="1"/>
                </a:cxn>
                <a:cxn ang="0">
                  <a:pos x="101" y="5"/>
                </a:cxn>
                <a:cxn ang="0">
                  <a:pos x="100" y="8"/>
                </a:cxn>
                <a:cxn ang="0">
                  <a:pos x="96" y="9"/>
                </a:cxn>
                <a:cxn ang="0">
                  <a:pos x="5" y="9"/>
                </a:cxn>
                <a:cxn ang="0">
                  <a:pos x="1" y="8"/>
                </a:cxn>
                <a:cxn ang="0">
                  <a:pos x="0" y="5"/>
                </a:cxn>
              </a:cxnLst>
              <a:rect l="0" t="0" r="r" b="b"/>
              <a:pathLst>
                <a:path w="101" h="9">
                  <a:moveTo>
                    <a:pt x="0" y="5"/>
                  </a:moveTo>
                  <a:cubicBezTo>
                    <a:pt x="0" y="3"/>
                    <a:pt x="0" y="2"/>
                    <a:pt x="1" y="1"/>
                  </a:cubicBezTo>
                  <a:cubicBezTo>
                    <a:pt x="2" y="1"/>
                    <a:pt x="3" y="0"/>
                    <a:pt x="5" y="0"/>
                  </a:cubicBezTo>
                  <a:cubicBezTo>
                    <a:pt x="96" y="0"/>
                    <a:pt x="96" y="0"/>
                    <a:pt x="96" y="0"/>
                  </a:cubicBezTo>
                  <a:cubicBezTo>
                    <a:pt x="98" y="0"/>
                    <a:pt x="99" y="1"/>
                    <a:pt x="100" y="1"/>
                  </a:cubicBezTo>
                  <a:cubicBezTo>
                    <a:pt x="100" y="2"/>
                    <a:pt x="101" y="3"/>
                    <a:pt x="101" y="5"/>
                  </a:cubicBezTo>
                  <a:cubicBezTo>
                    <a:pt x="101" y="6"/>
                    <a:pt x="100" y="7"/>
                    <a:pt x="100" y="8"/>
                  </a:cubicBezTo>
                  <a:cubicBezTo>
                    <a:pt x="99" y="9"/>
                    <a:pt x="98" y="9"/>
                    <a:pt x="96" y="9"/>
                  </a:cubicBezTo>
                  <a:cubicBezTo>
                    <a:pt x="5" y="9"/>
                    <a:pt x="5" y="9"/>
                    <a:pt x="5" y="9"/>
                  </a:cubicBezTo>
                  <a:cubicBezTo>
                    <a:pt x="3" y="9"/>
                    <a:pt x="2" y="9"/>
                    <a:pt x="1" y="8"/>
                  </a:cubicBezTo>
                  <a:cubicBezTo>
                    <a:pt x="0" y="7"/>
                    <a:pt x="0" y="6"/>
                    <a:pt x="0" y="5"/>
                  </a:cubicBezTo>
                  <a:close/>
                </a:path>
              </a:pathLst>
            </a:custGeom>
            <a:grpFill/>
            <a:ln w="9525">
              <a:noFill/>
              <a:round/>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7" name="Rectangle 33"/>
            <p:cNvSpPr>
              <a:spLocks noChangeArrowheads="1"/>
            </p:cNvSpPr>
            <p:nvPr/>
          </p:nvSpPr>
          <p:spPr bwMode="auto">
            <a:xfrm>
              <a:off x="193675" y="3473451"/>
              <a:ext cx="696913" cy="447675"/>
            </a:xfrm>
            <a:prstGeom prst="rect">
              <a:avLst/>
            </a:prstGeom>
            <a:grpFill/>
            <a:ln w="9525">
              <a:noFill/>
              <a:miter lim="800000"/>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8" name="Rectangle 34"/>
            <p:cNvSpPr>
              <a:spLocks noChangeArrowheads="1"/>
            </p:cNvSpPr>
            <p:nvPr/>
          </p:nvSpPr>
          <p:spPr bwMode="auto">
            <a:xfrm>
              <a:off x="193675" y="3981451"/>
              <a:ext cx="696913" cy="230188"/>
            </a:xfrm>
            <a:prstGeom prst="rect">
              <a:avLst/>
            </a:prstGeom>
            <a:grpFill/>
            <a:ln w="9525">
              <a:noFill/>
              <a:miter lim="800000"/>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49"/>
          <p:cNvGrpSpPr/>
          <p:nvPr/>
        </p:nvGrpSpPr>
        <p:grpSpPr>
          <a:xfrm flipH="1">
            <a:off x="8039304" y="3285921"/>
            <a:ext cx="534632" cy="602866"/>
            <a:chOff x="1817688" y="3025777"/>
            <a:chExt cx="658813" cy="742896"/>
          </a:xfrm>
          <a:solidFill>
            <a:schemeClr val="bg1">
              <a:lumMod val="65000"/>
            </a:schemeClr>
          </a:solidFill>
        </p:grpSpPr>
        <p:sp>
          <p:nvSpPr>
            <p:cNvPr id="51" name="Freeform 101"/>
            <p:cNvSpPr/>
            <p:nvPr/>
          </p:nvSpPr>
          <p:spPr bwMode="auto">
            <a:xfrm>
              <a:off x="1833563" y="3025777"/>
              <a:ext cx="642938" cy="422275"/>
            </a:xfrm>
            <a:custGeom>
              <a:avLst/>
              <a:gdLst/>
              <a:ahLst/>
              <a:cxnLst>
                <a:cxn ang="0">
                  <a:pos x="13" y="253"/>
                </a:cxn>
                <a:cxn ang="0">
                  <a:pos x="277" y="135"/>
                </a:cxn>
                <a:cxn ang="0">
                  <a:pos x="323" y="227"/>
                </a:cxn>
                <a:cxn ang="0">
                  <a:pos x="343" y="227"/>
                </a:cxn>
                <a:cxn ang="0">
                  <a:pos x="286" y="0"/>
                </a:cxn>
                <a:cxn ang="0">
                  <a:pos x="255" y="63"/>
                </a:cxn>
                <a:cxn ang="0">
                  <a:pos x="267" y="103"/>
                </a:cxn>
                <a:cxn ang="0">
                  <a:pos x="0" y="226"/>
                </a:cxn>
                <a:cxn ang="0">
                  <a:pos x="13" y="253"/>
                </a:cxn>
              </a:cxnLst>
              <a:rect l="0" t="0" r="r" b="b"/>
              <a:pathLst>
                <a:path w="386" h="253">
                  <a:moveTo>
                    <a:pt x="13" y="253"/>
                  </a:moveTo>
                  <a:cubicBezTo>
                    <a:pt x="277" y="135"/>
                    <a:pt x="277" y="135"/>
                    <a:pt x="277" y="135"/>
                  </a:cubicBezTo>
                  <a:cubicBezTo>
                    <a:pt x="323" y="227"/>
                    <a:pt x="323" y="227"/>
                    <a:pt x="323" y="227"/>
                  </a:cubicBezTo>
                  <a:cubicBezTo>
                    <a:pt x="323" y="227"/>
                    <a:pt x="329" y="243"/>
                    <a:pt x="343" y="227"/>
                  </a:cubicBezTo>
                  <a:cubicBezTo>
                    <a:pt x="343" y="227"/>
                    <a:pt x="386" y="45"/>
                    <a:pt x="286" y="0"/>
                  </a:cubicBezTo>
                  <a:cubicBezTo>
                    <a:pt x="255" y="63"/>
                    <a:pt x="255" y="63"/>
                    <a:pt x="255" y="63"/>
                  </a:cubicBezTo>
                  <a:cubicBezTo>
                    <a:pt x="267" y="103"/>
                    <a:pt x="267" y="103"/>
                    <a:pt x="267" y="103"/>
                  </a:cubicBezTo>
                  <a:cubicBezTo>
                    <a:pt x="0" y="226"/>
                    <a:pt x="0" y="226"/>
                    <a:pt x="0" y="226"/>
                  </a:cubicBezTo>
                  <a:lnTo>
                    <a:pt x="13" y="253"/>
                  </a:lnTo>
                  <a:close/>
                </a:path>
              </a:pathLst>
            </a:custGeom>
            <a:grpFill/>
            <a:ln w="9525">
              <a:noFill/>
              <a:round/>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102"/>
            <p:cNvSpPr/>
            <p:nvPr/>
          </p:nvSpPr>
          <p:spPr bwMode="auto">
            <a:xfrm>
              <a:off x="2384425" y="3405189"/>
              <a:ext cx="1588" cy="250825"/>
            </a:xfrm>
            <a:custGeom>
              <a:avLst/>
              <a:gdLst/>
              <a:ahLst/>
              <a:cxnLst>
                <a:cxn ang="0">
                  <a:pos x="0" y="0"/>
                </a:cxn>
                <a:cxn ang="0">
                  <a:pos x="0" y="158"/>
                </a:cxn>
                <a:cxn ang="0">
                  <a:pos x="0" y="0"/>
                </a:cxn>
              </a:cxnLst>
              <a:rect l="0" t="0" r="r" b="b"/>
              <a:pathLst>
                <a:path h="158">
                  <a:moveTo>
                    <a:pt x="0" y="0"/>
                  </a:moveTo>
                  <a:lnTo>
                    <a:pt x="0" y="158"/>
                  </a:lnTo>
                  <a:lnTo>
                    <a:pt x="0" y="0"/>
                  </a:lnTo>
                  <a:close/>
                </a:path>
              </a:pathLst>
            </a:custGeom>
            <a:grpFill/>
            <a:ln w="9525">
              <a:noFill/>
              <a:round/>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Line 103"/>
            <p:cNvSpPr>
              <a:spLocks noChangeShapeType="1"/>
            </p:cNvSpPr>
            <p:nvPr/>
          </p:nvSpPr>
          <p:spPr bwMode="auto">
            <a:xfrm>
              <a:off x="2384425" y="3405189"/>
              <a:ext cx="1588" cy="250825"/>
            </a:xfrm>
            <a:prstGeom prst="line">
              <a:avLst/>
            </a:prstGeom>
            <a:grpFill/>
            <a:ln w="9525">
              <a:noFill/>
              <a:round/>
            </a:ln>
          </p:spPr>
          <p:txBody>
            <a:bodyPr vert="horz" wrap="square" lIns="94084" tIns="47042" rIns="94084" bIns="47042" numCol="1" anchor="t" anchorCtr="0" compatLnSpc="1"/>
            <a:lstStyle/>
            <a:p>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Rectangle 104"/>
            <p:cNvSpPr>
              <a:spLocks noChangeArrowheads="1"/>
            </p:cNvSpPr>
            <p:nvPr/>
          </p:nvSpPr>
          <p:spPr bwMode="auto">
            <a:xfrm>
              <a:off x="2376488" y="3405189"/>
              <a:ext cx="15875" cy="250825"/>
            </a:xfrm>
            <a:prstGeom prst="rect">
              <a:avLst/>
            </a:prstGeom>
            <a:grpFill/>
            <a:ln w="9525">
              <a:noFill/>
              <a:miter lim="800000"/>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5"/>
            <p:cNvSpPr/>
            <p:nvPr/>
          </p:nvSpPr>
          <p:spPr bwMode="auto">
            <a:xfrm>
              <a:off x="2003425" y="3173414"/>
              <a:ext cx="119063" cy="490538"/>
            </a:xfrm>
            <a:custGeom>
              <a:avLst/>
              <a:gdLst/>
              <a:ahLst/>
              <a:cxnLst>
                <a:cxn ang="0">
                  <a:pos x="5" y="294"/>
                </a:cxn>
                <a:cxn ang="0">
                  <a:pos x="4" y="294"/>
                </a:cxn>
                <a:cxn ang="0">
                  <a:pos x="0" y="288"/>
                </a:cxn>
                <a:cxn ang="0">
                  <a:pos x="61" y="4"/>
                </a:cxn>
                <a:cxn ang="0">
                  <a:pos x="67" y="0"/>
                </a:cxn>
                <a:cxn ang="0">
                  <a:pos x="71" y="6"/>
                </a:cxn>
                <a:cxn ang="0">
                  <a:pos x="10" y="291"/>
                </a:cxn>
                <a:cxn ang="0">
                  <a:pos x="5" y="294"/>
                </a:cxn>
              </a:cxnLst>
              <a:rect l="0" t="0" r="r" b="b"/>
              <a:pathLst>
                <a:path w="71" h="294">
                  <a:moveTo>
                    <a:pt x="5" y="294"/>
                  </a:moveTo>
                  <a:cubicBezTo>
                    <a:pt x="4" y="294"/>
                    <a:pt x="4" y="294"/>
                    <a:pt x="4" y="294"/>
                  </a:cubicBezTo>
                  <a:cubicBezTo>
                    <a:pt x="1" y="294"/>
                    <a:pt x="0" y="291"/>
                    <a:pt x="0" y="288"/>
                  </a:cubicBezTo>
                  <a:cubicBezTo>
                    <a:pt x="61" y="4"/>
                    <a:pt x="61" y="4"/>
                    <a:pt x="61" y="4"/>
                  </a:cubicBezTo>
                  <a:cubicBezTo>
                    <a:pt x="62" y="1"/>
                    <a:pt x="64" y="0"/>
                    <a:pt x="67" y="0"/>
                  </a:cubicBezTo>
                  <a:cubicBezTo>
                    <a:pt x="70" y="1"/>
                    <a:pt x="71" y="4"/>
                    <a:pt x="71" y="6"/>
                  </a:cubicBezTo>
                  <a:cubicBezTo>
                    <a:pt x="10" y="291"/>
                    <a:pt x="10" y="291"/>
                    <a:pt x="10" y="291"/>
                  </a:cubicBezTo>
                  <a:cubicBezTo>
                    <a:pt x="9" y="293"/>
                    <a:pt x="7" y="294"/>
                    <a:pt x="5" y="294"/>
                  </a:cubicBezTo>
                </a:path>
              </a:pathLst>
            </a:custGeom>
            <a:grpFill/>
            <a:ln w="9525">
              <a:noFill/>
              <a:round/>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106"/>
            <p:cNvSpPr/>
            <p:nvPr/>
          </p:nvSpPr>
          <p:spPr bwMode="auto">
            <a:xfrm>
              <a:off x="2106613" y="3176589"/>
              <a:ext cx="133350" cy="490538"/>
            </a:xfrm>
            <a:custGeom>
              <a:avLst/>
              <a:gdLst/>
              <a:ahLst/>
              <a:cxnLst>
                <a:cxn ang="0">
                  <a:pos x="75" y="294"/>
                </a:cxn>
                <a:cxn ang="0">
                  <a:pos x="70" y="290"/>
                </a:cxn>
                <a:cxn ang="0">
                  <a:pos x="0" y="7"/>
                </a:cxn>
                <a:cxn ang="0">
                  <a:pos x="4" y="1"/>
                </a:cxn>
                <a:cxn ang="0">
                  <a:pos x="10" y="4"/>
                </a:cxn>
                <a:cxn ang="0">
                  <a:pos x="79" y="288"/>
                </a:cxn>
                <a:cxn ang="0">
                  <a:pos x="76" y="294"/>
                </a:cxn>
                <a:cxn ang="0">
                  <a:pos x="75" y="294"/>
                </a:cxn>
              </a:cxnLst>
              <a:rect l="0" t="0" r="r" b="b"/>
              <a:pathLst>
                <a:path w="80" h="294">
                  <a:moveTo>
                    <a:pt x="75" y="294"/>
                  </a:moveTo>
                  <a:cubicBezTo>
                    <a:pt x="72" y="294"/>
                    <a:pt x="70" y="292"/>
                    <a:pt x="70" y="290"/>
                  </a:cubicBezTo>
                  <a:cubicBezTo>
                    <a:pt x="0" y="7"/>
                    <a:pt x="0" y="7"/>
                    <a:pt x="0" y="7"/>
                  </a:cubicBezTo>
                  <a:cubicBezTo>
                    <a:pt x="0" y="4"/>
                    <a:pt x="1" y="1"/>
                    <a:pt x="4" y="1"/>
                  </a:cubicBezTo>
                  <a:cubicBezTo>
                    <a:pt x="7" y="0"/>
                    <a:pt x="9" y="2"/>
                    <a:pt x="10" y="4"/>
                  </a:cubicBezTo>
                  <a:cubicBezTo>
                    <a:pt x="79" y="288"/>
                    <a:pt x="79" y="288"/>
                    <a:pt x="79" y="288"/>
                  </a:cubicBezTo>
                  <a:cubicBezTo>
                    <a:pt x="80" y="290"/>
                    <a:pt x="78" y="293"/>
                    <a:pt x="76" y="294"/>
                  </a:cubicBezTo>
                  <a:cubicBezTo>
                    <a:pt x="75" y="294"/>
                    <a:pt x="75" y="294"/>
                    <a:pt x="75" y="294"/>
                  </a:cubicBezTo>
                </a:path>
              </a:pathLst>
            </a:custGeom>
            <a:grpFill/>
            <a:ln w="9525">
              <a:noFill/>
              <a:round/>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107"/>
            <p:cNvSpPr>
              <a:spLocks noChangeArrowheads="1"/>
            </p:cNvSpPr>
            <p:nvPr/>
          </p:nvSpPr>
          <p:spPr bwMode="auto">
            <a:xfrm>
              <a:off x="1885950" y="3408364"/>
              <a:ext cx="15875" cy="141288"/>
            </a:xfrm>
            <a:prstGeom prst="rect">
              <a:avLst/>
            </a:prstGeom>
            <a:grpFill/>
            <a:ln w="9525">
              <a:noFill/>
              <a:miter lim="800000"/>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108"/>
            <p:cNvSpPr/>
            <p:nvPr/>
          </p:nvSpPr>
          <p:spPr bwMode="auto">
            <a:xfrm>
              <a:off x="2017713" y="3432176"/>
              <a:ext cx="169863" cy="238125"/>
            </a:xfrm>
            <a:custGeom>
              <a:avLst/>
              <a:gdLst/>
              <a:ahLst/>
              <a:cxnLst>
                <a:cxn ang="0">
                  <a:pos x="6" y="143"/>
                </a:cxn>
                <a:cxn ang="0">
                  <a:pos x="3" y="142"/>
                </a:cxn>
                <a:cxn ang="0">
                  <a:pos x="2" y="135"/>
                </a:cxn>
                <a:cxn ang="0">
                  <a:pos x="92" y="3"/>
                </a:cxn>
                <a:cxn ang="0">
                  <a:pos x="99" y="1"/>
                </a:cxn>
                <a:cxn ang="0">
                  <a:pos x="100" y="8"/>
                </a:cxn>
                <a:cxn ang="0">
                  <a:pos x="10" y="141"/>
                </a:cxn>
                <a:cxn ang="0">
                  <a:pos x="6" y="143"/>
                </a:cxn>
              </a:cxnLst>
              <a:rect l="0" t="0" r="r" b="b"/>
              <a:pathLst>
                <a:path w="102" h="143">
                  <a:moveTo>
                    <a:pt x="6" y="143"/>
                  </a:moveTo>
                  <a:cubicBezTo>
                    <a:pt x="5" y="143"/>
                    <a:pt x="4" y="143"/>
                    <a:pt x="3" y="142"/>
                  </a:cubicBezTo>
                  <a:cubicBezTo>
                    <a:pt x="1" y="141"/>
                    <a:pt x="0" y="138"/>
                    <a:pt x="2" y="135"/>
                  </a:cubicBezTo>
                  <a:cubicBezTo>
                    <a:pt x="92" y="3"/>
                    <a:pt x="92" y="3"/>
                    <a:pt x="92" y="3"/>
                  </a:cubicBezTo>
                  <a:cubicBezTo>
                    <a:pt x="93" y="0"/>
                    <a:pt x="96" y="0"/>
                    <a:pt x="99" y="1"/>
                  </a:cubicBezTo>
                  <a:cubicBezTo>
                    <a:pt x="101" y="3"/>
                    <a:pt x="102" y="6"/>
                    <a:pt x="100" y="8"/>
                  </a:cubicBezTo>
                  <a:cubicBezTo>
                    <a:pt x="10" y="141"/>
                    <a:pt x="10" y="141"/>
                    <a:pt x="10" y="141"/>
                  </a:cubicBezTo>
                  <a:cubicBezTo>
                    <a:pt x="9" y="142"/>
                    <a:pt x="8" y="143"/>
                    <a:pt x="6" y="143"/>
                  </a:cubicBezTo>
                </a:path>
              </a:pathLst>
            </a:custGeom>
            <a:grpFill/>
            <a:ln w="9525">
              <a:noFill/>
              <a:round/>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109"/>
            <p:cNvSpPr/>
            <p:nvPr/>
          </p:nvSpPr>
          <p:spPr bwMode="auto">
            <a:xfrm>
              <a:off x="2051050" y="3440114"/>
              <a:ext cx="185738" cy="228600"/>
            </a:xfrm>
            <a:custGeom>
              <a:avLst/>
              <a:gdLst/>
              <a:ahLst/>
              <a:cxnLst>
                <a:cxn ang="0">
                  <a:pos x="106" y="137"/>
                </a:cxn>
                <a:cxn ang="0">
                  <a:pos x="102" y="136"/>
                </a:cxn>
                <a:cxn ang="0">
                  <a:pos x="2" y="9"/>
                </a:cxn>
                <a:cxn ang="0">
                  <a:pos x="3" y="2"/>
                </a:cxn>
                <a:cxn ang="0">
                  <a:pos x="10" y="3"/>
                </a:cxn>
                <a:cxn ang="0">
                  <a:pos x="110" y="129"/>
                </a:cxn>
                <a:cxn ang="0">
                  <a:pos x="109" y="136"/>
                </a:cxn>
                <a:cxn ang="0">
                  <a:pos x="106" y="137"/>
                </a:cxn>
              </a:cxnLst>
              <a:rect l="0" t="0" r="r" b="b"/>
              <a:pathLst>
                <a:path w="112" h="137">
                  <a:moveTo>
                    <a:pt x="106" y="137"/>
                  </a:moveTo>
                  <a:cubicBezTo>
                    <a:pt x="105" y="137"/>
                    <a:pt x="103" y="137"/>
                    <a:pt x="102" y="136"/>
                  </a:cubicBezTo>
                  <a:cubicBezTo>
                    <a:pt x="2" y="9"/>
                    <a:pt x="2" y="9"/>
                    <a:pt x="2" y="9"/>
                  </a:cubicBezTo>
                  <a:cubicBezTo>
                    <a:pt x="0" y="7"/>
                    <a:pt x="0" y="4"/>
                    <a:pt x="3" y="2"/>
                  </a:cubicBezTo>
                  <a:cubicBezTo>
                    <a:pt x="5" y="0"/>
                    <a:pt x="8" y="1"/>
                    <a:pt x="10" y="3"/>
                  </a:cubicBezTo>
                  <a:cubicBezTo>
                    <a:pt x="110" y="129"/>
                    <a:pt x="110" y="129"/>
                    <a:pt x="110" y="129"/>
                  </a:cubicBezTo>
                  <a:cubicBezTo>
                    <a:pt x="112" y="132"/>
                    <a:pt x="111" y="135"/>
                    <a:pt x="109" y="136"/>
                  </a:cubicBezTo>
                  <a:cubicBezTo>
                    <a:pt x="108" y="137"/>
                    <a:pt x="107" y="137"/>
                    <a:pt x="106" y="137"/>
                  </a:cubicBezTo>
                </a:path>
              </a:pathLst>
            </a:custGeom>
            <a:grpFill/>
            <a:ln w="9525">
              <a:noFill/>
              <a:round/>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110"/>
            <p:cNvSpPr/>
            <p:nvPr/>
          </p:nvSpPr>
          <p:spPr bwMode="auto">
            <a:xfrm>
              <a:off x="2052638" y="3308351"/>
              <a:ext cx="107950" cy="141288"/>
            </a:xfrm>
            <a:custGeom>
              <a:avLst/>
              <a:gdLst/>
              <a:ahLst/>
              <a:cxnLst>
                <a:cxn ang="0">
                  <a:pos x="6" y="84"/>
                </a:cxn>
                <a:cxn ang="0">
                  <a:pos x="3" y="83"/>
                </a:cxn>
                <a:cxn ang="0">
                  <a:pos x="2" y="76"/>
                </a:cxn>
                <a:cxn ang="0">
                  <a:pos x="55" y="3"/>
                </a:cxn>
                <a:cxn ang="0">
                  <a:pos x="62" y="2"/>
                </a:cxn>
                <a:cxn ang="0">
                  <a:pos x="63" y="9"/>
                </a:cxn>
                <a:cxn ang="0">
                  <a:pos x="10" y="82"/>
                </a:cxn>
                <a:cxn ang="0">
                  <a:pos x="6" y="84"/>
                </a:cxn>
              </a:cxnLst>
              <a:rect l="0" t="0" r="r" b="b"/>
              <a:pathLst>
                <a:path w="65" h="84">
                  <a:moveTo>
                    <a:pt x="6" y="84"/>
                  </a:moveTo>
                  <a:cubicBezTo>
                    <a:pt x="5" y="84"/>
                    <a:pt x="4" y="84"/>
                    <a:pt x="3" y="83"/>
                  </a:cubicBezTo>
                  <a:cubicBezTo>
                    <a:pt x="1" y="82"/>
                    <a:pt x="0" y="79"/>
                    <a:pt x="2" y="76"/>
                  </a:cubicBezTo>
                  <a:cubicBezTo>
                    <a:pt x="55" y="3"/>
                    <a:pt x="55" y="3"/>
                    <a:pt x="55" y="3"/>
                  </a:cubicBezTo>
                  <a:cubicBezTo>
                    <a:pt x="57" y="1"/>
                    <a:pt x="60" y="0"/>
                    <a:pt x="62" y="2"/>
                  </a:cubicBezTo>
                  <a:cubicBezTo>
                    <a:pt x="64" y="4"/>
                    <a:pt x="65" y="7"/>
                    <a:pt x="63" y="9"/>
                  </a:cubicBezTo>
                  <a:cubicBezTo>
                    <a:pt x="10" y="82"/>
                    <a:pt x="10" y="82"/>
                    <a:pt x="10" y="82"/>
                  </a:cubicBezTo>
                  <a:cubicBezTo>
                    <a:pt x="9" y="84"/>
                    <a:pt x="7" y="84"/>
                    <a:pt x="6" y="84"/>
                  </a:cubicBezTo>
                </a:path>
              </a:pathLst>
            </a:custGeom>
            <a:grpFill/>
            <a:ln w="9525">
              <a:noFill/>
              <a:round/>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11"/>
            <p:cNvSpPr/>
            <p:nvPr/>
          </p:nvSpPr>
          <p:spPr bwMode="auto">
            <a:xfrm>
              <a:off x="2065338" y="3324226"/>
              <a:ext cx="122238" cy="119063"/>
            </a:xfrm>
            <a:custGeom>
              <a:avLst/>
              <a:gdLst/>
              <a:ahLst/>
              <a:cxnLst>
                <a:cxn ang="0">
                  <a:pos x="67" y="72"/>
                </a:cxn>
                <a:cxn ang="0">
                  <a:pos x="64" y="70"/>
                </a:cxn>
                <a:cxn ang="0">
                  <a:pos x="2" y="9"/>
                </a:cxn>
                <a:cxn ang="0">
                  <a:pos x="2" y="2"/>
                </a:cxn>
                <a:cxn ang="0">
                  <a:pos x="9" y="2"/>
                </a:cxn>
                <a:cxn ang="0">
                  <a:pos x="71" y="63"/>
                </a:cxn>
                <a:cxn ang="0">
                  <a:pos x="71" y="70"/>
                </a:cxn>
                <a:cxn ang="0">
                  <a:pos x="67" y="72"/>
                </a:cxn>
              </a:cxnLst>
              <a:rect l="0" t="0" r="r" b="b"/>
              <a:pathLst>
                <a:path w="73" h="72">
                  <a:moveTo>
                    <a:pt x="67" y="72"/>
                  </a:moveTo>
                  <a:cubicBezTo>
                    <a:pt x="66" y="72"/>
                    <a:pt x="65" y="71"/>
                    <a:pt x="64" y="70"/>
                  </a:cubicBezTo>
                  <a:cubicBezTo>
                    <a:pt x="2" y="9"/>
                    <a:pt x="2" y="9"/>
                    <a:pt x="2" y="9"/>
                  </a:cubicBezTo>
                  <a:cubicBezTo>
                    <a:pt x="0" y="7"/>
                    <a:pt x="0" y="4"/>
                    <a:pt x="2" y="2"/>
                  </a:cubicBezTo>
                  <a:cubicBezTo>
                    <a:pt x="4" y="0"/>
                    <a:pt x="7" y="0"/>
                    <a:pt x="9" y="2"/>
                  </a:cubicBezTo>
                  <a:cubicBezTo>
                    <a:pt x="71" y="63"/>
                    <a:pt x="71" y="63"/>
                    <a:pt x="71" y="63"/>
                  </a:cubicBezTo>
                  <a:cubicBezTo>
                    <a:pt x="73" y="65"/>
                    <a:pt x="73" y="68"/>
                    <a:pt x="71" y="70"/>
                  </a:cubicBezTo>
                  <a:cubicBezTo>
                    <a:pt x="70" y="71"/>
                    <a:pt x="69" y="72"/>
                    <a:pt x="67" y="72"/>
                  </a:cubicBezTo>
                </a:path>
              </a:pathLst>
            </a:custGeom>
            <a:grpFill/>
            <a:ln w="9525">
              <a:noFill/>
              <a:round/>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ectangle 112"/>
            <p:cNvSpPr>
              <a:spLocks noChangeArrowheads="1"/>
            </p:cNvSpPr>
            <p:nvPr/>
          </p:nvSpPr>
          <p:spPr bwMode="auto">
            <a:xfrm>
              <a:off x="1817688" y="3651251"/>
              <a:ext cx="619125" cy="117422"/>
            </a:xfrm>
            <a:prstGeom prst="rect">
              <a:avLst/>
            </a:prstGeom>
            <a:grpFill/>
            <a:ln w="9525">
              <a:noFill/>
              <a:miter lim="800000"/>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Rectangle 113"/>
            <p:cNvSpPr>
              <a:spLocks noChangeArrowheads="1"/>
            </p:cNvSpPr>
            <p:nvPr/>
          </p:nvSpPr>
          <p:spPr bwMode="auto">
            <a:xfrm>
              <a:off x="1852613" y="3530601"/>
              <a:ext cx="84138" cy="128588"/>
            </a:xfrm>
            <a:prstGeom prst="rect">
              <a:avLst/>
            </a:prstGeom>
            <a:grpFill/>
            <a:ln w="9525">
              <a:noFill/>
              <a:miter lim="800000"/>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4" name="Freeform 5"/>
          <p:cNvSpPr>
            <a:spLocks noEditPoints="1"/>
          </p:cNvSpPr>
          <p:nvPr/>
        </p:nvSpPr>
        <p:spPr bwMode="auto">
          <a:xfrm>
            <a:off x="6458560" y="3285392"/>
            <a:ext cx="511957" cy="699830"/>
          </a:xfrm>
          <a:custGeom>
            <a:avLst/>
            <a:gdLst/>
            <a:ahLst/>
            <a:cxnLst>
              <a:cxn ang="0">
                <a:pos x="495" y="412"/>
              </a:cxn>
              <a:cxn ang="0">
                <a:pos x="534" y="373"/>
              </a:cxn>
              <a:cxn ang="0">
                <a:pos x="495" y="334"/>
              </a:cxn>
              <a:cxn ang="0">
                <a:pos x="478" y="334"/>
              </a:cxn>
              <a:cxn ang="0">
                <a:pos x="478" y="78"/>
              </a:cxn>
              <a:cxn ang="0">
                <a:pos x="495" y="78"/>
              </a:cxn>
              <a:cxn ang="0">
                <a:pos x="534" y="39"/>
              </a:cxn>
              <a:cxn ang="0">
                <a:pos x="495" y="0"/>
              </a:cxn>
              <a:cxn ang="0">
                <a:pos x="39" y="0"/>
              </a:cxn>
              <a:cxn ang="0">
                <a:pos x="0" y="39"/>
              </a:cxn>
              <a:cxn ang="0">
                <a:pos x="39" y="78"/>
              </a:cxn>
              <a:cxn ang="0">
                <a:pos x="56" y="78"/>
              </a:cxn>
              <a:cxn ang="0">
                <a:pos x="56" y="334"/>
              </a:cxn>
              <a:cxn ang="0">
                <a:pos x="39" y="334"/>
              </a:cxn>
              <a:cxn ang="0">
                <a:pos x="0" y="373"/>
              </a:cxn>
              <a:cxn ang="0">
                <a:pos x="39" y="412"/>
              </a:cxn>
              <a:cxn ang="0">
                <a:pos x="56" y="412"/>
              </a:cxn>
              <a:cxn ang="0">
                <a:pos x="56" y="658"/>
              </a:cxn>
              <a:cxn ang="0">
                <a:pos x="39" y="658"/>
              </a:cxn>
              <a:cxn ang="0">
                <a:pos x="0" y="697"/>
              </a:cxn>
              <a:cxn ang="0">
                <a:pos x="39" y="736"/>
              </a:cxn>
              <a:cxn ang="0">
                <a:pos x="495" y="736"/>
              </a:cxn>
              <a:cxn ang="0">
                <a:pos x="534" y="697"/>
              </a:cxn>
              <a:cxn ang="0">
                <a:pos x="495" y="658"/>
              </a:cxn>
              <a:cxn ang="0">
                <a:pos x="478" y="658"/>
              </a:cxn>
              <a:cxn ang="0">
                <a:pos x="478" y="412"/>
              </a:cxn>
              <a:cxn ang="0">
                <a:pos x="495" y="412"/>
              </a:cxn>
              <a:cxn ang="0">
                <a:pos x="267" y="424"/>
              </a:cxn>
              <a:cxn ang="0">
                <a:pos x="193" y="350"/>
              </a:cxn>
              <a:cxn ang="0">
                <a:pos x="267" y="204"/>
              </a:cxn>
              <a:cxn ang="0">
                <a:pos x="341" y="350"/>
              </a:cxn>
              <a:cxn ang="0">
                <a:pos x="267" y="424"/>
              </a:cxn>
              <a:cxn ang="0">
                <a:pos x="267" y="424"/>
              </a:cxn>
              <a:cxn ang="0">
                <a:pos x="267" y="424"/>
              </a:cxn>
            </a:cxnLst>
            <a:rect l="0" t="0" r="r" b="b"/>
            <a:pathLst>
              <a:path w="534" h="736">
                <a:moveTo>
                  <a:pt x="495" y="412"/>
                </a:moveTo>
                <a:cubicBezTo>
                  <a:pt x="517" y="412"/>
                  <a:pt x="534" y="395"/>
                  <a:pt x="534" y="373"/>
                </a:cubicBezTo>
                <a:cubicBezTo>
                  <a:pt x="534" y="352"/>
                  <a:pt x="517" y="334"/>
                  <a:pt x="495" y="334"/>
                </a:cubicBezTo>
                <a:cubicBezTo>
                  <a:pt x="478" y="334"/>
                  <a:pt x="478" y="334"/>
                  <a:pt x="478" y="334"/>
                </a:cubicBezTo>
                <a:cubicBezTo>
                  <a:pt x="478" y="78"/>
                  <a:pt x="478" y="78"/>
                  <a:pt x="478" y="78"/>
                </a:cubicBezTo>
                <a:cubicBezTo>
                  <a:pt x="495" y="78"/>
                  <a:pt x="495" y="78"/>
                  <a:pt x="495" y="78"/>
                </a:cubicBezTo>
                <a:cubicBezTo>
                  <a:pt x="517" y="78"/>
                  <a:pt x="534" y="61"/>
                  <a:pt x="534" y="39"/>
                </a:cubicBezTo>
                <a:cubicBezTo>
                  <a:pt x="534" y="17"/>
                  <a:pt x="517" y="0"/>
                  <a:pt x="495" y="0"/>
                </a:cubicBezTo>
                <a:cubicBezTo>
                  <a:pt x="39" y="0"/>
                  <a:pt x="39" y="0"/>
                  <a:pt x="39" y="0"/>
                </a:cubicBezTo>
                <a:cubicBezTo>
                  <a:pt x="18" y="0"/>
                  <a:pt x="0" y="17"/>
                  <a:pt x="0" y="39"/>
                </a:cubicBezTo>
                <a:cubicBezTo>
                  <a:pt x="0" y="61"/>
                  <a:pt x="18" y="78"/>
                  <a:pt x="39" y="78"/>
                </a:cubicBezTo>
                <a:cubicBezTo>
                  <a:pt x="56" y="78"/>
                  <a:pt x="56" y="78"/>
                  <a:pt x="56" y="78"/>
                </a:cubicBezTo>
                <a:cubicBezTo>
                  <a:pt x="56" y="334"/>
                  <a:pt x="56" y="334"/>
                  <a:pt x="56" y="334"/>
                </a:cubicBezTo>
                <a:cubicBezTo>
                  <a:pt x="39" y="334"/>
                  <a:pt x="39" y="334"/>
                  <a:pt x="39" y="334"/>
                </a:cubicBezTo>
                <a:cubicBezTo>
                  <a:pt x="18" y="334"/>
                  <a:pt x="0" y="352"/>
                  <a:pt x="0" y="373"/>
                </a:cubicBezTo>
                <a:cubicBezTo>
                  <a:pt x="0" y="395"/>
                  <a:pt x="18" y="412"/>
                  <a:pt x="39" y="412"/>
                </a:cubicBezTo>
                <a:cubicBezTo>
                  <a:pt x="56" y="412"/>
                  <a:pt x="56" y="412"/>
                  <a:pt x="56" y="412"/>
                </a:cubicBezTo>
                <a:cubicBezTo>
                  <a:pt x="56" y="658"/>
                  <a:pt x="56" y="658"/>
                  <a:pt x="56" y="658"/>
                </a:cubicBezTo>
                <a:cubicBezTo>
                  <a:pt x="39" y="658"/>
                  <a:pt x="39" y="658"/>
                  <a:pt x="39" y="658"/>
                </a:cubicBezTo>
                <a:cubicBezTo>
                  <a:pt x="18" y="658"/>
                  <a:pt x="0" y="675"/>
                  <a:pt x="0" y="697"/>
                </a:cubicBezTo>
                <a:cubicBezTo>
                  <a:pt x="0" y="718"/>
                  <a:pt x="18" y="736"/>
                  <a:pt x="39" y="736"/>
                </a:cubicBezTo>
                <a:cubicBezTo>
                  <a:pt x="495" y="736"/>
                  <a:pt x="495" y="736"/>
                  <a:pt x="495" y="736"/>
                </a:cubicBezTo>
                <a:cubicBezTo>
                  <a:pt x="517" y="736"/>
                  <a:pt x="534" y="718"/>
                  <a:pt x="534" y="697"/>
                </a:cubicBezTo>
                <a:cubicBezTo>
                  <a:pt x="534" y="675"/>
                  <a:pt x="517" y="658"/>
                  <a:pt x="495" y="658"/>
                </a:cubicBezTo>
                <a:cubicBezTo>
                  <a:pt x="478" y="658"/>
                  <a:pt x="478" y="658"/>
                  <a:pt x="478" y="658"/>
                </a:cubicBezTo>
                <a:cubicBezTo>
                  <a:pt x="478" y="412"/>
                  <a:pt x="478" y="412"/>
                  <a:pt x="478" y="412"/>
                </a:cubicBezTo>
                <a:lnTo>
                  <a:pt x="495" y="412"/>
                </a:lnTo>
                <a:close/>
                <a:moveTo>
                  <a:pt x="267" y="424"/>
                </a:moveTo>
                <a:cubicBezTo>
                  <a:pt x="227" y="424"/>
                  <a:pt x="193" y="390"/>
                  <a:pt x="193" y="350"/>
                </a:cubicBezTo>
                <a:cubicBezTo>
                  <a:pt x="193" y="309"/>
                  <a:pt x="267" y="204"/>
                  <a:pt x="267" y="204"/>
                </a:cubicBezTo>
                <a:cubicBezTo>
                  <a:pt x="267" y="204"/>
                  <a:pt x="341" y="309"/>
                  <a:pt x="341" y="350"/>
                </a:cubicBezTo>
                <a:cubicBezTo>
                  <a:pt x="341" y="390"/>
                  <a:pt x="308" y="424"/>
                  <a:pt x="267" y="424"/>
                </a:cubicBezTo>
                <a:close/>
                <a:moveTo>
                  <a:pt x="267" y="424"/>
                </a:moveTo>
                <a:cubicBezTo>
                  <a:pt x="267" y="424"/>
                  <a:pt x="267" y="424"/>
                  <a:pt x="267" y="424"/>
                </a:cubicBezTo>
              </a:path>
            </a:pathLst>
          </a:custGeom>
          <a:solidFill>
            <a:schemeClr val="accent1"/>
          </a:solidFill>
          <a:ln w="9525">
            <a:noFill/>
            <a:round/>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23"/>
          <p:cNvSpPr>
            <a:spLocks noEditPoints="1"/>
          </p:cNvSpPr>
          <p:nvPr/>
        </p:nvSpPr>
        <p:spPr bwMode="auto">
          <a:xfrm>
            <a:off x="7899233" y="4913871"/>
            <a:ext cx="590363" cy="648950"/>
          </a:xfrm>
          <a:custGeom>
            <a:avLst/>
            <a:gdLst/>
            <a:ahLst/>
            <a:cxnLst>
              <a:cxn ang="0">
                <a:pos x="610" y="651"/>
              </a:cxn>
              <a:cxn ang="0">
                <a:pos x="610" y="51"/>
              </a:cxn>
              <a:cxn ang="0">
                <a:pos x="568" y="9"/>
              </a:cxn>
              <a:cxn ang="0">
                <a:pos x="303" y="9"/>
              </a:cxn>
              <a:cxn ang="0">
                <a:pos x="261" y="51"/>
              </a:cxn>
              <a:cxn ang="0">
                <a:pos x="261" y="262"/>
              </a:cxn>
              <a:cxn ang="0">
                <a:pos x="181" y="296"/>
              </a:cxn>
              <a:cxn ang="0">
                <a:pos x="160" y="357"/>
              </a:cxn>
              <a:cxn ang="0">
                <a:pos x="164" y="528"/>
              </a:cxn>
              <a:cxn ang="0">
                <a:pos x="164" y="538"/>
              </a:cxn>
              <a:cxn ang="0">
                <a:pos x="121" y="614"/>
              </a:cxn>
              <a:cxn ang="0">
                <a:pos x="94" y="605"/>
              </a:cxn>
              <a:cxn ang="0">
                <a:pos x="72" y="538"/>
              </a:cxn>
              <a:cxn ang="0">
                <a:pos x="72" y="289"/>
              </a:cxn>
              <a:cxn ang="0">
                <a:pos x="94" y="248"/>
              </a:cxn>
              <a:cxn ang="0">
                <a:pos x="129" y="107"/>
              </a:cxn>
              <a:cxn ang="0">
                <a:pos x="182" y="86"/>
              </a:cxn>
              <a:cxn ang="0">
                <a:pos x="225" y="43"/>
              </a:cxn>
              <a:cxn ang="0">
                <a:pos x="182" y="0"/>
              </a:cxn>
              <a:cxn ang="0">
                <a:pos x="66" y="49"/>
              </a:cxn>
              <a:cxn ang="0">
                <a:pos x="8" y="255"/>
              </a:cxn>
              <a:cxn ang="0">
                <a:pos x="29" y="288"/>
              </a:cxn>
              <a:cxn ang="0">
                <a:pos x="29" y="538"/>
              </a:cxn>
              <a:cxn ang="0">
                <a:pos x="64" y="636"/>
              </a:cxn>
              <a:cxn ang="0">
                <a:pos x="118" y="657"/>
              </a:cxn>
              <a:cxn ang="0">
                <a:pos x="123" y="657"/>
              </a:cxn>
              <a:cxn ang="0">
                <a:pos x="207" y="536"/>
              </a:cxn>
              <a:cxn ang="0">
                <a:pos x="207" y="528"/>
              </a:cxn>
              <a:cxn ang="0">
                <a:pos x="203" y="354"/>
              </a:cxn>
              <a:cxn ang="0">
                <a:pos x="214" y="325"/>
              </a:cxn>
              <a:cxn ang="0">
                <a:pos x="261" y="305"/>
              </a:cxn>
              <a:cxn ang="0">
                <a:pos x="261" y="651"/>
              </a:cxn>
              <a:cxn ang="0">
                <a:pos x="252" y="651"/>
              </a:cxn>
              <a:cxn ang="0">
                <a:pos x="219" y="683"/>
              </a:cxn>
              <a:cxn ang="0">
                <a:pos x="219" y="711"/>
              </a:cxn>
              <a:cxn ang="0">
                <a:pos x="645" y="711"/>
              </a:cxn>
              <a:cxn ang="0">
                <a:pos x="645" y="685"/>
              </a:cxn>
              <a:cxn ang="0">
                <a:pos x="610" y="651"/>
              </a:cxn>
              <a:cxn ang="0">
                <a:pos x="368" y="443"/>
              </a:cxn>
              <a:cxn ang="0">
                <a:pos x="344" y="467"/>
              </a:cxn>
              <a:cxn ang="0">
                <a:pos x="340" y="467"/>
              </a:cxn>
              <a:cxn ang="0">
                <a:pos x="316" y="443"/>
              </a:cxn>
              <a:cxn ang="0">
                <a:pos x="316" y="387"/>
              </a:cxn>
              <a:cxn ang="0">
                <a:pos x="344" y="360"/>
              </a:cxn>
              <a:cxn ang="0">
                <a:pos x="368" y="384"/>
              </a:cxn>
              <a:cxn ang="0">
                <a:pos x="368" y="443"/>
              </a:cxn>
              <a:cxn ang="0">
                <a:pos x="555" y="185"/>
              </a:cxn>
              <a:cxn ang="0">
                <a:pos x="527" y="213"/>
              </a:cxn>
              <a:cxn ang="0">
                <a:pos x="344" y="213"/>
              </a:cxn>
              <a:cxn ang="0">
                <a:pos x="316" y="185"/>
              </a:cxn>
              <a:cxn ang="0">
                <a:pos x="316" y="89"/>
              </a:cxn>
              <a:cxn ang="0">
                <a:pos x="344" y="62"/>
              </a:cxn>
              <a:cxn ang="0">
                <a:pos x="527" y="62"/>
              </a:cxn>
              <a:cxn ang="0">
                <a:pos x="555" y="89"/>
              </a:cxn>
              <a:cxn ang="0">
                <a:pos x="555" y="185"/>
              </a:cxn>
              <a:cxn ang="0">
                <a:pos x="555" y="185"/>
              </a:cxn>
              <a:cxn ang="0">
                <a:pos x="555" y="185"/>
              </a:cxn>
            </a:cxnLst>
            <a:rect l="0" t="0" r="r" b="b"/>
            <a:pathLst>
              <a:path w="645" h="711">
                <a:moveTo>
                  <a:pt x="610" y="651"/>
                </a:moveTo>
                <a:cubicBezTo>
                  <a:pt x="610" y="51"/>
                  <a:pt x="610" y="51"/>
                  <a:pt x="610" y="51"/>
                </a:cubicBezTo>
                <a:cubicBezTo>
                  <a:pt x="610" y="28"/>
                  <a:pt x="591" y="9"/>
                  <a:pt x="568" y="9"/>
                </a:cubicBezTo>
                <a:cubicBezTo>
                  <a:pt x="303" y="9"/>
                  <a:pt x="303" y="9"/>
                  <a:pt x="303" y="9"/>
                </a:cubicBezTo>
                <a:cubicBezTo>
                  <a:pt x="280" y="9"/>
                  <a:pt x="261" y="28"/>
                  <a:pt x="261" y="51"/>
                </a:cubicBezTo>
                <a:cubicBezTo>
                  <a:pt x="261" y="262"/>
                  <a:pt x="261" y="262"/>
                  <a:pt x="261" y="262"/>
                </a:cubicBezTo>
                <a:cubicBezTo>
                  <a:pt x="226" y="265"/>
                  <a:pt x="199" y="277"/>
                  <a:pt x="181" y="296"/>
                </a:cubicBezTo>
                <a:cubicBezTo>
                  <a:pt x="157" y="324"/>
                  <a:pt x="160" y="355"/>
                  <a:pt x="160" y="357"/>
                </a:cubicBezTo>
                <a:cubicBezTo>
                  <a:pt x="160" y="359"/>
                  <a:pt x="164" y="505"/>
                  <a:pt x="164" y="528"/>
                </a:cubicBezTo>
                <a:cubicBezTo>
                  <a:pt x="164" y="531"/>
                  <a:pt x="164" y="534"/>
                  <a:pt x="164" y="538"/>
                </a:cubicBezTo>
                <a:cubicBezTo>
                  <a:pt x="166" y="585"/>
                  <a:pt x="160" y="612"/>
                  <a:pt x="121" y="614"/>
                </a:cubicBezTo>
                <a:cubicBezTo>
                  <a:pt x="109" y="614"/>
                  <a:pt x="101" y="612"/>
                  <a:pt x="94" y="605"/>
                </a:cubicBezTo>
                <a:cubicBezTo>
                  <a:pt x="76" y="588"/>
                  <a:pt x="72" y="551"/>
                  <a:pt x="72" y="538"/>
                </a:cubicBezTo>
                <a:cubicBezTo>
                  <a:pt x="72" y="289"/>
                  <a:pt x="72" y="289"/>
                  <a:pt x="72" y="289"/>
                </a:cubicBezTo>
                <a:cubicBezTo>
                  <a:pt x="87" y="281"/>
                  <a:pt x="96" y="265"/>
                  <a:pt x="94" y="248"/>
                </a:cubicBezTo>
                <a:cubicBezTo>
                  <a:pt x="92" y="223"/>
                  <a:pt x="95" y="144"/>
                  <a:pt x="129" y="107"/>
                </a:cubicBezTo>
                <a:cubicBezTo>
                  <a:pt x="142" y="93"/>
                  <a:pt x="159" y="86"/>
                  <a:pt x="182" y="86"/>
                </a:cubicBezTo>
                <a:cubicBezTo>
                  <a:pt x="205" y="86"/>
                  <a:pt x="225" y="67"/>
                  <a:pt x="225" y="43"/>
                </a:cubicBezTo>
                <a:cubicBezTo>
                  <a:pt x="225" y="19"/>
                  <a:pt x="205" y="0"/>
                  <a:pt x="182" y="0"/>
                </a:cubicBezTo>
                <a:cubicBezTo>
                  <a:pt x="135" y="0"/>
                  <a:pt x="95" y="17"/>
                  <a:pt x="66" y="49"/>
                </a:cubicBezTo>
                <a:cubicBezTo>
                  <a:pt x="0" y="120"/>
                  <a:pt x="7" y="241"/>
                  <a:pt x="8" y="255"/>
                </a:cubicBezTo>
                <a:cubicBezTo>
                  <a:pt x="10" y="269"/>
                  <a:pt x="18" y="281"/>
                  <a:pt x="29" y="288"/>
                </a:cubicBezTo>
                <a:cubicBezTo>
                  <a:pt x="29" y="538"/>
                  <a:pt x="29" y="538"/>
                  <a:pt x="29" y="538"/>
                </a:cubicBezTo>
                <a:cubicBezTo>
                  <a:pt x="29" y="545"/>
                  <a:pt x="30" y="603"/>
                  <a:pt x="64" y="636"/>
                </a:cubicBezTo>
                <a:cubicBezTo>
                  <a:pt x="79" y="650"/>
                  <a:pt x="97" y="657"/>
                  <a:pt x="118" y="657"/>
                </a:cubicBezTo>
                <a:cubicBezTo>
                  <a:pt x="120" y="657"/>
                  <a:pt x="121" y="657"/>
                  <a:pt x="123" y="657"/>
                </a:cubicBezTo>
                <a:cubicBezTo>
                  <a:pt x="212" y="652"/>
                  <a:pt x="209" y="565"/>
                  <a:pt x="207" y="536"/>
                </a:cubicBezTo>
                <a:cubicBezTo>
                  <a:pt x="207" y="533"/>
                  <a:pt x="207" y="530"/>
                  <a:pt x="207" y="528"/>
                </a:cubicBezTo>
                <a:cubicBezTo>
                  <a:pt x="207" y="504"/>
                  <a:pt x="203" y="362"/>
                  <a:pt x="203" y="354"/>
                </a:cubicBezTo>
                <a:cubicBezTo>
                  <a:pt x="203" y="354"/>
                  <a:pt x="202" y="338"/>
                  <a:pt x="214" y="325"/>
                </a:cubicBezTo>
                <a:cubicBezTo>
                  <a:pt x="224" y="314"/>
                  <a:pt x="239" y="308"/>
                  <a:pt x="261" y="305"/>
                </a:cubicBezTo>
                <a:cubicBezTo>
                  <a:pt x="261" y="651"/>
                  <a:pt x="261" y="651"/>
                  <a:pt x="261" y="651"/>
                </a:cubicBezTo>
                <a:cubicBezTo>
                  <a:pt x="252" y="651"/>
                  <a:pt x="252" y="651"/>
                  <a:pt x="252" y="651"/>
                </a:cubicBezTo>
                <a:cubicBezTo>
                  <a:pt x="233" y="651"/>
                  <a:pt x="219" y="665"/>
                  <a:pt x="219" y="683"/>
                </a:cubicBezTo>
                <a:cubicBezTo>
                  <a:pt x="219" y="711"/>
                  <a:pt x="219" y="711"/>
                  <a:pt x="219" y="711"/>
                </a:cubicBezTo>
                <a:cubicBezTo>
                  <a:pt x="645" y="711"/>
                  <a:pt x="645" y="711"/>
                  <a:pt x="645" y="711"/>
                </a:cubicBezTo>
                <a:cubicBezTo>
                  <a:pt x="645" y="685"/>
                  <a:pt x="645" y="685"/>
                  <a:pt x="645" y="685"/>
                </a:cubicBezTo>
                <a:cubicBezTo>
                  <a:pt x="645" y="666"/>
                  <a:pt x="630" y="651"/>
                  <a:pt x="610" y="651"/>
                </a:cubicBezTo>
                <a:close/>
                <a:moveTo>
                  <a:pt x="368" y="443"/>
                </a:moveTo>
                <a:cubicBezTo>
                  <a:pt x="368" y="456"/>
                  <a:pt x="357" y="467"/>
                  <a:pt x="344" y="467"/>
                </a:cubicBezTo>
                <a:cubicBezTo>
                  <a:pt x="340" y="467"/>
                  <a:pt x="340" y="467"/>
                  <a:pt x="340" y="467"/>
                </a:cubicBezTo>
                <a:cubicBezTo>
                  <a:pt x="327" y="467"/>
                  <a:pt x="316" y="456"/>
                  <a:pt x="316" y="443"/>
                </a:cubicBezTo>
                <a:cubicBezTo>
                  <a:pt x="316" y="387"/>
                  <a:pt x="316" y="387"/>
                  <a:pt x="316" y="387"/>
                </a:cubicBezTo>
                <a:cubicBezTo>
                  <a:pt x="316" y="372"/>
                  <a:pt x="328" y="360"/>
                  <a:pt x="344" y="360"/>
                </a:cubicBezTo>
                <a:cubicBezTo>
                  <a:pt x="357" y="360"/>
                  <a:pt x="368" y="371"/>
                  <a:pt x="368" y="384"/>
                </a:cubicBezTo>
                <a:lnTo>
                  <a:pt x="368" y="443"/>
                </a:lnTo>
                <a:close/>
                <a:moveTo>
                  <a:pt x="555" y="185"/>
                </a:moveTo>
                <a:cubicBezTo>
                  <a:pt x="555" y="200"/>
                  <a:pt x="542" y="213"/>
                  <a:pt x="527" y="213"/>
                </a:cubicBezTo>
                <a:cubicBezTo>
                  <a:pt x="344" y="213"/>
                  <a:pt x="344" y="213"/>
                  <a:pt x="344" y="213"/>
                </a:cubicBezTo>
                <a:cubicBezTo>
                  <a:pt x="328" y="213"/>
                  <a:pt x="316" y="200"/>
                  <a:pt x="316" y="185"/>
                </a:cubicBezTo>
                <a:cubicBezTo>
                  <a:pt x="316" y="89"/>
                  <a:pt x="316" y="89"/>
                  <a:pt x="316" y="89"/>
                </a:cubicBezTo>
                <a:cubicBezTo>
                  <a:pt x="316" y="74"/>
                  <a:pt x="328" y="62"/>
                  <a:pt x="344" y="62"/>
                </a:cubicBezTo>
                <a:cubicBezTo>
                  <a:pt x="527" y="62"/>
                  <a:pt x="527" y="62"/>
                  <a:pt x="527" y="62"/>
                </a:cubicBezTo>
                <a:cubicBezTo>
                  <a:pt x="542" y="62"/>
                  <a:pt x="555" y="74"/>
                  <a:pt x="555" y="89"/>
                </a:cubicBezTo>
                <a:lnTo>
                  <a:pt x="555" y="185"/>
                </a:lnTo>
                <a:close/>
                <a:moveTo>
                  <a:pt x="555" y="185"/>
                </a:moveTo>
                <a:cubicBezTo>
                  <a:pt x="555" y="185"/>
                  <a:pt x="555" y="185"/>
                  <a:pt x="555" y="185"/>
                </a:cubicBezTo>
              </a:path>
            </a:pathLst>
          </a:custGeom>
          <a:solidFill>
            <a:srgbClr val="A9EED6"/>
          </a:solidFill>
          <a:ln w="9525">
            <a:noFill/>
            <a:round/>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8" name="Group 67"/>
          <p:cNvGrpSpPr/>
          <p:nvPr/>
        </p:nvGrpSpPr>
        <p:grpSpPr>
          <a:xfrm>
            <a:off x="7872623" y="1960703"/>
            <a:ext cx="836847" cy="535760"/>
            <a:chOff x="196850" y="1958976"/>
            <a:chExt cx="1200150" cy="768350"/>
          </a:xfrm>
          <a:solidFill>
            <a:srgbClr val="A9EED6"/>
          </a:solidFill>
        </p:grpSpPr>
        <p:grpSp>
          <p:nvGrpSpPr>
            <p:cNvPr id="48" name="Group 47"/>
            <p:cNvGrpSpPr/>
            <p:nvPr/>
          </p:nvGrpSpPr>
          <p:grpSpPr>
            <a:xfrm>
              <a:off x="196850" y="1958976"/>
              <a:ext cx="1200150" cy="768350"/>
              <a:chOff x="196850" y="1958976"/>
              <a:chExt cx="1200150" cy="768350"/>
            </a:xfrm>
            <a:grpFill/>
          </p:grpSpPr>
          <p:sp>
            <p:nvSpPr>
              <p:cNvPr id="6163" name="Freeform 19"/>
              <p:cNvSpPr>
                <a:spLocks noEditPoints="1"/>
              </p:cNvSpPr>
              <p:nvPr/>
            </p:nvSpPr>
            <p:spPr bwMode="auto">
              <a:xfrm>
                <a:off x="196850" y="1958976"/>
                <a:ext cx="1200150" cy="641350"/>
              </a:xfrm>
              <a:custGeom>
                <a:avLst/>
                <a:gdLst/>
                <a:ahLst/>
                <a:cxnLst>
                  <a:cxn ang="0">
                    <a:pos x="2" y="159"/>
                  </a:cxn>
                  <a:cxn ang="0">
                    <a:pos x="6" y="157"/>
                  </a:cxn>
                  <a:cxn ang="0">
                    <a:pos x="100" y="157"/>
                  </a:cxn>
                  <a:cxn ang="0">
                    <a:pos x="105" y="159"/>
                  </a:cxn>
                  <a:cxn ang="0">
                    <a:pos x="107" y="163"/>
                  </a:cxn>
                  <a:cxn ang="0">
                    <a:pos x="107" y="164"/>
                  </a:cxn>
                  <a:cxn ang="0">
                    <a:pos x="105" y="168"/>
                  </a:cxn>
                  <a:cxn ang="0">
                    <a:pos x="100" y="170"/>
                  </a:cxn>
                  <a:cxn ang="0">
                    <a:pos x="6" y="170"/>
                  </a:cxn>
                  <a:cxn ang="0">
                    <a:pos x="2" y="168"/>
                  </a:cxn>
                  <a:cxn ang="0">
                    <a:pos x="0" y="164"/>
                  </a:cxn>
                  <a:cxn ang="0">
                    <a:pos x="0" y="163"/>
                  </a:cxn>
                  <a:cxn ang="0">
                    <a:pos x="2" y="159"/>
                  </a:cxn>
                  <a:cxn ang="0">
                    <a:pos x="317" y="90"/>
                  </a:cxn>
                  <a:cxn ang="0">
                    <a:pos x="299" y="132"/>
                  </a:cxn>
                  <a:cxn ang="0">
                    <a:pos x="257" y="150"/>
                  </a:cxn>
                  <a:cxn ang="0">
                    <a:pos x="63" y="150"/>
                  </a:cxn>
                  <a:cxn ang="0">
                    <a:pos x="20" y="132"/>
                  </a:cxn>
                  <a:cxn ang="0">
                    <a:pos x="3" y="90"/>
                  </a:cxn>
                  <a:cxn ang="0">
                    <a:pos x="3" y="83"/>
                  </a:cxn>
                  <a:cxn ang="0">
                    <a:pos x="20" y="41"/>
                  </a:cxn>
                  <a:cxn ang="0">
                    <a:pos x="63" y="23"/>
                  </a:cxn>
                  <a:cxn ang="0">
                    <a:pos x="68" y="23"/>
                  </a:cxn>
                  <a:cxn ang="0">
                    <a:pos x="68" y="20"/>
                  </a:cxn>
                  <a:cxn ang="0">
                    <a:pos x="71" y="12"/>
                  </a:cxn>
                  <a:cxn ang="0">
                    <a:pos x="79" y="9"/>
                  </a:cxn>
                  <a:cxn ang="0">
                    <a:pos x="87" y="12"/>
                  </a:cxn>
                  <a:cxn ang="0">
                    <a:pos x="90" y="20"/>
                  </a:cxn>
                  <a:cxn ang="0">
                    <a:pos x="90" y="23"/>
                  </a:cxn>
                  <a:cxn ang="0">
                    <a:pos x="123" y="23"/>
                  </a:cxn>
                  <a:cxn ang="0">
                    <a:pos x="122" y="18"/>
                  </a:cxn>
                  <a:cxn ang="0">
                    <a:pos x="122" y="17"/>
                  </a:cxn>
                  <a:cxn ang="0">
                    <a:pos x="127" y="5"/>
                  </a:cxn>
                  <a:cxn ang="0">
                    <a:pos x="140" y="0"/>
                  </a:cxn>
                  <a:cxn ang="0">
                    <a:pos x="180" y="0"/>
                  </a:cxn>
                  <a:cxn ang="0">
                    <a:pos x="193" y="5"/>
                  </a:cxn>
                  <a:cxn ang="0">
                    <a:pos x="198" y="17"/>
                  </a:cxn>
                  <a:cxn ang="0">
                    <a:pos x="198" y="18"/>
                  </a:cxn>
                  <a:cxn ang="0">
                    <a:pos x="197" y="23"/>
                  </a:cxn>
                  <a:cxn ang="0">
                    <a:pos x="226" y="23"/>
                  </a:cxn>
                  <a:cxn ang="0">
                    <a:pos x="226" y="20"/>
                  </a:cxn>
                  <a:cxn ang="0">
                    <a:pos x="229" y="12"/>
                  </a:cxn>
                  <a:cxn ang="0">
                    <a:pos x="237" y="9"/>
                  </a:cxn>
                  <a:cxn ang="0">
                    <a:pos x="245" y="12"/>
                  </a:cxn>
                  <a:cxn ang="0">
                    <a:pos x="248" y="20"/>
                  </a:cxn>
                  <a:cxn ang="0">
                    <a:pos x="248" y="23"/>
                  </a:cxn>
                  <a:cxn ang="0">
                    <a:pos x="257" y="23"/>
                  </a:cxn>
                  <a:cxn ang="0">
                    <a:pos x="299" y="41"/>
                  </a:cxn>
                  <a:cxn ang="0">
                    <a:pos x="317" y="83"/>
                  </a:cxn>
                  <a:cxn ang="0">
                    <a:pos x="317" y="90"/>
                  </a:cxn>
                  <a:cxn ang="0">
                    <a:pos x="301" y="159"/>
                  </a:cxn>
                  <a:cxn ang="0">
                    <a:pos x="303" y="163"/>
                  </a:cxn>
                  <a:cxn ang="0">
                    <a:pos x="303" y="164"/>
                  </a:cxn>
                  <a:cxn ang="0">
                    <a:pos x="301" y="168"/>
                  </a:cxn>
                  <a:cxn ang="0">
                    <a:pos x="296" y="170"/>
                  </a:cxn>
                  <a:cxn ang="0">
                    <a:pos x="202" y="170"/>
                  </a:cxn>
                  <a:cxn ang="0">
                    <a:pos x="198" y="168"/>
                  </a:cxn>
                  <a:cxn ang="0">
                    <a:pos x="196" y="164"/>
                  </a:cxn>
                  <a:cxn ang="0">
                    <a:pos x="196" y="163"/>
                  </a:cxn>
                  <a:cxn ang="0">
                    <a:pos x="198" y="159"/>
                  </a:cxn>
                  <a:cxn ang="0">
                    <a:pos x="202" y="157"/>
                  </a:cxn>
                  <a:cxn ang="0">
                    <a:pos x="296" y="157"/>
                  </a:cxn>
                  <a:cxn ang="0">
                    <a:pos x="301" y="159"/>
                  </a:cxn>
                </a:cxnLst>
                <a:rect l="0" t="0" r="r" b="b"/>
                <a:pathLst>
                  <a:path w="317" h="170">
                    <a:moveTo>
                      <a:pt x="2" y="159"/>
                    </a:moveTo>
                    <a:cubicBezTo>
                      <a:pt x="3" y="158"/>
                      <a:pt x="4" y="157"/>
                      <a:pt x="6" y="157"/>
                    </a:cubicBezTo>
                    <a:cubicBezTo>
                      <a:pt x="100" y="157"/>
                      <a:pt x="100" y="157"/>
                      <a:pt x="100" y="157"/>
                    </a:cubicBezTo>
                    <a:cubicBezTo>
                      <a:pt x="102" y="157"/>
                      <a:pt x="104" y="158"/>
                      <a:pt x="105" y="159"/>
                    </a:cubicBezTo>
                    <a:cubicBezTo>
                      <a:pt x="106" y="160"/>
                      <a:pt x="107" y="162"/>
                      <a:pt x="107" y="163"/>
                    </a:cubicBezTo>
                    <a:cubicBezTo>
                      <a:pt x="107" y="164"/>
                      <a:pt x="107" y="164"/>
                      <a:pt x="107" y="164"/>
                    </a:cubicBezTo>
                    <a:cubicBezTo>
                      <a:pt x="107" y="165"/>
                      <a:pt x="106" y="167"/>
                      <a:pt x="105" y="168"/>
                    </a:cubicBezTo>
                    <a:cubicBezTo>
                      <a:pt x="104" y="169"/>
                      <a:pt x="102" y="170"/>
                      <a:pt x="100" y="170"/>
                    </a:cubicBezTo>
                    <a:cubicBezTo>
                      <a:pt x="6" y="170"/>
                      <a:pt x="6" y="170"/>
                      <a:pt x="6" y="170"/>
                    </a:cubicBezTo>
                    <a:cubicBezTo>
                      <a:pt x="4" y="170"/>
                      <a:pt x="3" y="169"/>
                      <a:pt x="2" y="168"/>
                    </a:cubicBezTo>
                    <a:cubicBezTo>
                      <a:pt x="0" y="167"/>
                      <a:pt x="0" y="165"/>
                      <a:pt x="0" y="164"/>
                    </a:cubicBezTo>
                    <a:cubicBezTo>
                      <a:pt x="0" y="163"/>
                      <a:pt x="0" y="163"/>
                      <a:pt x="0" y="163"/>
                    </a:cubicBezTo>
                    <a:cubicBezTo>
                      <a:pt x="0" y="162"/>
                      <a:pt x="0" y="160"/>
                      <a:pt x="2" y="159"/>
                    </a:cubicBezTo>
                    <a:close/>
                    <a:moveTo>
                      <a:pt x="317" y="90"/>
                    </a:moveTo>
                    <a:cubicBezTo>
                      <a:pt x="317" y="107"/>
                      <a:pt x="311" y="121"/>
                      <a:pt x="299" y="132"/>
                    </a:cubicBezTo>
                    <a:cubicBezTo>
                      <a:pt x="287" y="144"/>
                      <a:pt x="273" y="150"/>
                      <a:pt x="257" y="150"/>
                    </a:cubicBezTo>
                    <a:cubicBezTo>
                      <a:pt x="63" y="150"/>
                      <a:pt x="63" y="150"/>
                      <a:pt x="63" y="150"/>
                    </a:cubicBezTo>
                    <a:cubicBezTo>
                      <a:pt x="46" y="150"/>
                      <a:pt x="32" y="144"/>
                      <a:pt x="20" y="132"/>
                    </a:cubicBezTo>
                    <a:cubicBezTo>
                      <a:pt x="9" y="121"/>
                      <a:pt x="3" y="107"/>
                      <a:pt x="3" y="90"/>
                    </a:cubicBezTo>
                    <a:cubicBezTo>
                      <a:pt x="3" y="83"/>
                      <a:pt x="3" y="83"/>
                      <a:pt x="3" y="83"/>
                    </a:cubicBezTo>
                    <a:cubicBezTo>
                      <a:pt x="3" y="66"/>
                      <a:pt x="9" y="52"/>
                      <a:pt x="20" y="41"/>
                    </a:cubicBezTo>
                    <a:cubicBezTo>
                      <a:pt x="32" y="29"/>
                      <a:pt x="46" y="23"/>
                      <a:pt x="63" y="23"/>
                    </a:cubicBezTo>
                    <a:cubicBezTo>
                      <a:pt x="68" y="23"/>
                      <a:pt x="68" y="23"/>
                      <a:pt x="68" y="23"/>
                    </a:cubicBezTo>
                    <a:cubicBezTo>
                      <a:pt x="68" y="20"/>
                      <a:pt x="68" y="20"/>
                      <a:pt x="68" y="20"/>
                    </a:cubicBezTo>
                    <a:cubicBezTo>
                      <a:pt x="68" y="17"/>
                      <a:pt x="69" y="14"/>
                      <a:pt x="71" y="12"/>
                    </a:cubicBezTo>
                    <a:cubicBezTo>
                      <a:pt x="73" y="10"/>
                      <a:pt x="76" y="9"/>
                      <a:pt x="79" y="9"/>
                    </a:cubicBezTo>
                    <a:cubicBezTo>
                      <a:pt x="82" y="9"/>
                      <a:pt x="84" y="10"/>
                      <a:pt x="87" y="12"/>
                    </a:cubicBezTo>
                    <a:cubicBezTo>
                      <a:pt x="89" y="14"/>
                      <a:pt x="90" y="17"/>
                      <a:pt x="90" y="20"/>
                    </a:cubicBezTo>
                    <a:cubicBezTo>
                      <a:pt x="90" y="23"/>
                      <a:pt x="90" y="23"/>
                      <a:pt x="90" y="23"/>
                    </a:cubicBezTo>
                    <a:cubicBezTo>
                      <a:pt x="123" y="23"/>
                      <a:pt x="123" y="23"/>
                      <a:pt x="123" y="23"/>
                    </a:cubicBezTo>
                    <a:cubicBezTo>
                      <a:pt x="122" y="21"/>
                      <a:pt x="122" y="20"/>
                      <a:pt x="122" y="18"/>
                    </a:cubicBezTo>
                    <a:cubicBezTo>
                      <a:pt x="122" y="17"/>
                      <a:pt x="122" y="17"/>
                      <a:pt x="122" y="17"/>
                    </a:cubicBezTo>
                    <a:cubicBezTo>
                      <a:pt x="122" y="12"/>
                      <a:pt x="124" y="8"/>
                      <a:pt x="127" y="5"/>
                    </a:cubicBezTo>
                    <a:cubicBezTo>
                      <a:pt x="130" y="1"/>
                      <a:pt x="135" y="0"/>
                      <a:pt x="140" y="0"/>
                    </a:cubicBezTo>
                    <a:cubicBezTo>
                      <a:pt x="180" y="0"/>
                      <a:pt x="180" y="0"/>
                      <a:pt x="180" y="0"/>
                    </a:cubicBezTo>
                    <a:cubicBezTo>
                      <a:pt x="185" y="0"/>
                      <a:pt x="189" y="1"/>
                      <a:pt x="193" y="5"/>
                    </a:cubicBezTo>
                    <a:cubicBezTo>
                      <a:pt x="196" y="8"/>
                      <a:pt x="198" y="12"/>
                      <a:pt x="198" y="17"/>
                    </a:cubicBezTo>
                    <a:cubicBezTo>
                      <a:pt x="198" y="18"/>
                      <a:pt x="198" y="18"/>
                      <a:pt x="198" y="18"/>
                    </a:cubicBezTo>
                    <a:cubicBezTo>
                      <a:pt x="198" y="20"/>
                      <a:pt x="198" y="21"/>
                      <a:pt x="197" y="23"/>
                    </a:cubicBezTo>
                    <a:cubicBezTo>
                      <a:pt x="226" y="23"/>
                      <a:pt x="226" y="23"/>
                      <a:pt x="226" y="23"/>
                    </a:cubicBezTo>
                    <a:cubicBezTo>
                      <a:pt x="226" y="20"/>
                      <a:pt x="226" y="20"/>
                      <a:pt x="226" y="20"/>
                    </a:cubicBezTo>
                    <a:cubicBezTo>
                      <a:pt x="226" y="17"/>
                      <a:pt x="227" y="14"/>
                      <a:pt x="229" y="12"/>
                    </a:cubicBezTo>
                    <a:cubicBezTo>
                      <a:pt x="231" y="10"/>
                      <a:pt x="234" y="9"/>
                      <a:pt x="237" y="9"/>
                    </a:cubicBezTo>
                    <a:cubicBezTo>
                      <a:pt x="240" y="9"/>
                      <a:pt x="242" y="10"/>
                      <a:pt x="245" y="12"/>
                    </a:cubicBezTo>
                    <a:cubicBezTo>
                      <a:pt x="247" y="14"/>
                      <a:pt x="248" y="17"/>
                      <a:pt x="248" y="20"/>
                    </a:cubicBezTo>
                    <a:cubicBezTo>
                      <a:pt x="248" y="23"/>
                      <a:pt x="248" y="23"/>
                      <a:pt x="248" y="23"/>
                    </a:cubicBezTo>
                    <a:cubicBezTo>
                      <a:pt x="257" y="23"/>
                      <a:pt x="257" y="23"/>
                      <a:pt x="257" y="23"/>
                    </a:cubicBezTo>
                    <a:cubicBezTo>
                      <a:pt x="273" y="23"/>
                      <a:pt x="287" y="29"/>
                      <a:pt x="299" y="41"/>
                    </a:cubicBezTo>
                    <a:cubicBezTo>
                      <a:pt x="311" y="52"/>
                      <a:pt x="317" y="66"/>
                      <a:pt x="317" y="83"/>
                    </a:cubicBezTo>
                    <a:lnTo>
                      <a:pt x="317" y="90"/>
                    </a:lnTo>
                    <a:close/>
                    <a:moveTo>
                      <a:pt x="301" y="159"/>
                    </a:moveTo>
                    <a:cubicBezTo>
                      <a:pt x="302" y="160"/>
                      <a:pt x="303" y="162"/>
                      <a:pt x="303" y="163"/>
                    </a:cubicBezTo>
                    <a:cubicBezTo>
                      <a:pt x="303" y="164"/>
                      <a:pt x="303" y="164"/>
                      <a:pt x="303" y="164"/>
                    </a:cubicBezTo>
                    <a:cubicBezTo>
                      <a:pt x="303" y="165"/>
                      <a:pt x="302" y="167"/>
                      <a:pt x="301" y="168"/>
                    </a:cubicBezTo>
                    <a:cubicBezTo>
                      <a:pt x="300" y="169"/>
                      <a:pt x="298" y="170"/>
                      <a:pt x="296" y="170"/>
                    </a:cubicBezTo>
                    <a:cubicBezTo>
                      <a:pt x="202" y="170"/>
                      <a:pt x="202" y="170"/>
                      <a:pt x="202" y="170"/>
                    </a:cubicBezTo>
                    <a:cubicBezTo>
                      <a:pt x="200" y="170"/>
                      <a:pt x="199" y="169"/>
                      <a:pt x="198" y="168"/>
                    </a:cubicBezTo>
                    <a:cubicBezTo>
                      <a:pt x="196" y="167"/>
                      <a:pt x="196" y="165"/>
                      <a:pt x="196" y="164"/>
                    </a:cubicBezTo>
                    <a:cubicBezTo>
                      <a:pt x="196" y="163"/>
                      <a:pt x="196" y="163"/>
                      <a:pt x="196" y="163"/>
                    </a:cubicBezTo>
                    <a:cubicBezTo>
                      <a:pt x="196" y="162"/>
                      <a:pt x="196" y="160"/>
                      <a:pt x="198" y="159"/>
                    </a:cubicBezTo>
                    <a:cubicBezTo>
                      <a:pt x="199" y="158"/>
                      <a:pt x="200" y="157"/>
                      <a:pt x="202" y="157"/>
                    </a:cubicBezTo>
                    <a:cubicBezTo>
                      <a:pt x="296" y="157"/>
                      <a:pt x="296" y="157"/>
                      <a:pt x="296" y="157"/>
                    </a:cubicBezTo>
                    <a:cubicBezTo>
                      <a:pt x="298" y="157"/>
                      <a:pt x="300" y="158"/>
                      <a:pt x="301" y="159"/>
                    </a:cubicBezTo>
                    <a:close/>
                  </a:path>
                </a:pathLst>
              </a:custGeom>
              <a:grpFill/>
              <a:ln w="9525">
                <a:noFill/>
                <a:round/>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4" name="Freeform 20"/>
              <p:cNvSpPr/>
              <p:nvPr/>
            </p:nvSpPr>
            <p:spPr bwMode="auto">
              <a:xfrm>
                <a:off x="261938" y="2611438"/>
                <a:ext cx="117475" cy="115888"/>
              </a:xfrm>
              <a:custGeom>
                <a:avLst/>
                <a:gdLst/>
                <a:ahLst/>
                <a:cxnLst>
                  <a:cxn ang="0">
                    <a:pos x="26" y="26"/>
                  </a:cxn>
                  <a:cxn ang="0">
                    <a:pos x="15" y="31"/>
                  </a:cxn>
                  <a:cxn ang="0">
                    <a:pos x="4" y="26"/>
                  </a:cxn>
                  <a:cxn ang="0">
                    <a:pos x="0" y="15"/>
                  </a:cxn>
                  <a:cxn ang="0">
                    <a:pos x="4" y="4"/>
                  </a:cxn>
                  <a:cxn ang="0">
                    <a:pos x="15" y="0"/>
                  </a:cxn>
                  <a:cxn ang="0">
                    <a:pos x="26" y="4"/>
                  </a:cxn>
                  <a:cxn ang="0">
                    <a:pos x="31" y="15"/>
                  </a:cxn>
                  <a:cxn ang="0">
                    <a:pos x="26" y="26"/>
                  </a:cxn>
                </a:cxnLst>
                <a:rect l="0" t="0" r="r" b="b"/>
                <a:pathLst>
                  <a:path w="31" h="31">
                    <a:moveTo>
                      <a:pt x="26" y="26"/>
                    </a:moveTo>
                    <a:cubicBezTo>
                      <a:pt x="23" y="29"/>
                      <a:pt x="19" y="31"/>
                      <a:pt x="15" y="31"/>
                    </a:cubicBezTo>
                    <a:cubicBezTo>
                      <a:pt x="11" y="31"/>
                      <a:pt x="7" y="29"/>
                      <a:pt x="4" y="26"/>
                    </a:cubicBezTo>
                    <a:cubicBezTo>
                      <a:pt x="1" y="23"/>
                      <a:pt x="0" y="20"/>
                      <a:pt x="0" y="15"/>
                    </a:cubicBezTo>
                    <a:cubicBezTo>
                      <a:pt x="0" y="11"/>
                      <a:pt x="1" y="7"/>
                      <a:pt x="4" y="4"/>
                    </a:cubicBezTo>
                    <a:cubicBezTo>
                      <a:pt x="7" y="1"/>
                      <a:pt x="11" y="0"/>
                      <a:pt x="15" y="0"/>
                    </a:cubicBezTo>
                    <a:cubicBezTo>
                      <a:pt x="19" y="0"/>
                      <a:pt x="23" y="1"/>
                      <a:pt x="26" y="4"/>
                    </a:cubicBezTo>
                    <a:cubicBezTo>
                      <a:pt x="29" y="7"/>
                      <a:pt x="31" y="11"/>
                      <a:pt x="31" y="15"/>
                    </a:cubicBezTo>
                    <a:cubicBezTo>
                      <a:pt x="31" y="20"/>
                      <a:pt x="29" y="23"/>
                      <a:pt x="26" y="26"/>
                    </a:cubicBezTo>
                    <a:close/>
                  </a:path>
                </a:pathLst>
              </a:custGeom>
              <a:grpFill/>
              <a:ln w="9525">
                <a:noFill/>
                <a:round/>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5" name="Freeform 21"/>
              <p:cNvSpPr/>
              <p:nvPr/>
            </p:nvSpPr>
            <p:spPr bwMode="auto">
              <a:xfrm>
                <a:off x="420688" y="2611438"/>
                <a:ext cx="117475" cy="115888"/>
              </a:xfrm>
              <a:custGeom>
                <a:avLst/>
                <a:gdLst/>
                <a:ahLst/>
                <a:cxnLst>
                  <a:cxn ang="0">
                    <a:pos x="15" y="31"/>
                  </a:cxn>
                  <a:cxn ang="0">
                    <a:pos x="4" y="26"/>
                  </a:cxn>
                  <a:cxn ang="0">
                    <a:pos x="0" y="15"/>
                  </a:cxn>
                  <a:cxn ang="0">
                    <a:pos x="4" y="4"/>
                  </a:cxn>
                  <a:cxn ang="0">
                    <a:pos x="15" y="0"/>
                  </a:cxn>
                  <a:cxn ang="0">
                    <a:pos x="26" y="4"/>
                  </a:cxn>
                  <a:cxn ang="0">
                    <a:pos x="31" y="15"/>
                  </a:cxn>
                  <a:cxn ang="0">
                    <a:pos x="26" y="26"/>
                  </a:cxn>
                  <a:cxn ang="0">
                    <a:pos x="15" y="31"/>
                  </a:cxn>
                </a:cxnLst>
                <a:rect l="0" t="0" r="r" b="b"/>
                <a:pathLst>
                  <a:path w="31" h="31">
                    <a:moveTo>
                      <a:pt x="15" y="31"/>
                    </a:moveTo>
                    <a:cubicBezTo>
                      <a:pt x="11" y="31"/>
                      <a:pt x="7" y="29"/>
                      <a:pt x="4" y="26"/>
                    </a:cubicBezTo>
                    <a:cubicBezTo>
                      <a:pt x="1" y="23"/>
                      <a:pt x="0" y="20"/>
                      <a:pt x="0" y="15"/>
                    </a:cubicBezTo>
                    <a:cubicBezTo>
                      <a:pt x="0" y="11"/>
                      <a:pt x="1" y="7"/>
                      <a:pt x="4" y="4"/>
                    </a:cubicBezTo>
                    <a:cubicBezTo>
                      <a:pt x="7" y="1"/>
                      <a:pt x="11" y="0"/>
                      <a:pt x="15" y="0"/>
                    </a:cubicBezTo>
                    <a:cubicBezTo>
                      <a:pt x="19" y="0"/>
                      <a:pt x="23" y="1"/>
                      <a:pt x="26" y="4"/>
                    </a:cubicBezTo>
                    <a:cubicBezTo>
                      <a:pt x="29" y="7"/>
                      <a:pt x="31" y="11"/>
                      <a:pt x="31" y="15"/>
                    </a:cubicBezTo>
                    <a:cubicBezTo>
                      <a:pt x="31" y="20"/>
                      <a:pt x="29" y="23"/>
                      <a:pt x="26" y="26"/>
                    </a:cubicBezTo>
                    <a:cubicBezTo>
                      <a:pt x="23" y="29"/>
                      <a:pt x="19" y="31"/>
                      <a:pt x="15" y="31"/>
                    </a:cubicBezTo>
                    <a:close/>
                  </a:path>
                </a:pathLst>
              </a:custGeom>
              <a:grpFill/>
              <a:ln w="9525">
                <a:noFill/>
                <a:round/>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6" name="Freeform 22"/>
              <p:cNvSpPr/>
              <p:nvPr/>
            </p:nvSpPr>
            <p:spPr bwMode="auto">
              <a:xfrm>
                <a:off x="1003300" y="2611438"/>
                <a:ext cx="117475" cy="115888"/>
              </a:xfrm>
              <a:custGeom>
                <a:avLst/>
                <a:gdLst/>
                <a:ahLst/>
                <a:cxnLst>
                  <a:cxn ang="0">
                    <a:pos x="15" y="31"/>
                  </a:cxn>
                  <a:cxn ang="0">
                    <a:pos x="4" y="26"/>
                  </a:cxn>
                  <a:cxn ang="0">
                    <a:pos x="0" y="15"/>
                  </a:cxn>
                  <a:cxn ang="0">
                    <a:pos x="4" y="4"/>
                  </a:cxn>
                  <a:cxn ang="0">
                    <a:pos x="15" y="0"/>
                  </a:cxn>
                  <a:cxn ang="0">
                    <a:pos x="26" y="4"/>
                  </a:cxn>
                  <a:cxn ang="0">
                    <a:pos x="31" y="15"/>
                  </a:cxn>
                  <a:cxn ang="0">
                    <a:pos x="26" y="26"/>
                  </a:cxn>
                  <a:cxn ang="0">
                    <a:pos x="15" y="31"/>
                  </a:cxn>
                </a:cxnLst>
                <a:rect l="0" t="0" r="r" b="b"/>
                <a:pathLst>
                  <a:path w="31" h="31">
                    <a:moveTo>
                      <a:pt x="15" y="31"/>
                    </a:moveTo>
                    <a:cubicBezTo>
                      <a:pt x="11" y="31"/>
                      <a:pt x="7" y="29"/>
                      <a:pt x="4" y="26"/>
                    </a:cubicBezTo>
                    <a:cubicBezTo>
                      <a:pt x="1" y="23"/>
                      <a:pt x="0" y="20"/>
                      <a:pt x="0" y="15"/>
                    </a:cubicBezTo>
                    <a:cubicBezTo>
                      <a:pt x="0" y="11"/>
                      <a:pt x="1" y="7"/>
                      <a:pt x="4" y="4"/>
                    </a:cubicBezTo>
                    <a:cubicBezTo>
                      <a:pt x="7" y="1"/>
                      <a:pt x="11" y="0"/>
                      <a:pt x="15" y="0"/>
                    </a:cubicBezTo>
                    <a:cubicBezTo>
                      <a:pt x="19" y="0"/>
                      <a:pt x="23" y="1"/>
                      <a:pt x="26" y="4"/>
                    </a:cubicBezTo>
                    <a:cubicBezTo>
                      <a:pt x="29" y="7"/>
                      <a:pt x="31" y="11"/>
                      <a:pt x="31" y="15"/>
                    </a:cubicBezTo>
                    <a:cubicBezTo>
                      <a:pt x="31" y="20"/>
                      <a:pt x="29" y="23"/>
                      <a:pt x="26" y="26"/>
                    </a:cubicBezTo>
                    <a:cubicBezTo>
                      <a:pt x="23" y="29"/>
                      <a:pt x="19" y="31"/>
                      <a:pt x="15" y="31"/>
                    </a:cubicBezTo>
                    <a:close/>
                  </a:path>
                </a:pathLst>
              </a:custGeom>
              <a:grpFill/>
              <a:ln w="9525">
                <a:noFill/>
                <a:round/>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7" name="Freeform 23"/>
              <p:cNvSpPr/>
              <p:nvPr/>
            </p:nvSpPr>
            <p:spPr bwMode="auto">
              <a:xfrm>
                <a:off x="1162050" y="2611438"/>
                <a:ext cx="117475" cy="115888"/>
              </a:xfrm>
              <a:custGeom>
                <a:avLst/>
                <a:gdLst/>
                <a:ahLst/>
                <a:cxnLst>
                  <a:cxn ang="0">
                    <a:pos x="4" y="26"/>
                  </a:cxn>
                  <a:cxn ang="0">
                    <a:pos x="0" y="15"/>
                  </a:cxn>
                  <a:cxn ang="0">
                    <a:pos x="4" y="4"/>
                  </a:cxn>
                  <a:cxn ang="0">
                    <a:pos x="15" y="0"/>
                  </a:cxn>
                  <a:cxn ang="0">
                    <a:pos x="26" y="4"/>
                  </a:cxn>
                  <a:cxn ang="0">
                    <a:pos x="31" y="15"/>
                  </a:cxn>
                  <a:cxn ang="0">
                    <a:pos x="26" y="26"/>
                  </a:cxn>
                  <a:cxn ang="0">
                    <a:pos x="15" y="31"/>
                  </a:cxn>
                  <a:cxn ang="0">
                    <a:pos x="4" y="26"/>
                  </a:cxn>
                </a:cxnLst>
                <a:rect l="0" t="0" r="r" b="b"/>
                <a:pathLst>
                  <a:path w="31" h="31">
                    <a:moveTo>
                      <a:pt x="4" y="26"/>
                    </a:moveTo>
                    <a:cubicBezTo>
                      <a:pt x="1" y="23"/>
                      <a:pt x="0" y="20"/>
                      <a:pt x="0" y="15"/>
                    </a:cubicBezTo>
                    <a:cubicBezTo>
                      <a:pt x="0" y="11"/>
                      <a:pt x="1" y="7"/>
                      <a:pt x="4" y="4"/>
                    </a:cubicBezTo>
                    <a:cubicBezTo>
                      <a:pt x="7" y="1"/>
                      <a:pt x="11" y="0"/>
                      <a:pt x="15" y="0"/>
                    </a:cubicBezTo>
                    <a:cubicBezTo>
                      <a:pt x="19" y="0"/>
                      <a:pt x="23" y="1"/>
                      <a:pt x="26" y="4"/>
                    </a:cubicBezTo>
                    <a:cubicBezTo>
                      <a:pt x="29" y="7"/>
                      <a:pt x="31" y="11"/>
                      <a:pt x="31" y="15"/>
                    </a:cubicBezTo>
                    <a:cubicBezTo>
                      <a:pt x="31" y="20"/>
                      <a:pt x="29" y="23"/>
                      <a:pt x="26" y="26"/>
                    </a:cubicBezTo>
                    <a:cubicBezTo>
                      <a:pt x="23" y="29"/>
                      <a:pt x="19" y="31"/>
                      <a:pt x="15" y="31"/>
                    </a:cubicBezTo>
                    <a:cubicBezTo>
                      <a:pt x="11" y="31"/>
                      <a:pt x="7" y="29"/>
                      <a:pt x="4" y="26"/>
                    </a:cubicBezTo>
                    <a:close/>
                  </a:path>
                </a:pathLst>
              </a:custGeom>
              <a:grpFill/>
              <a:ln w="9525">
                <a:noFill/>
                <a:round/>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7" name="Freeform 36"/>
            <p:cNvSpPr>
              <a:spLocks noEditPoints="1"/>
            </p:cNvSpPr>
            <p:nvPr/>
          </p:nvSpPr>
          <p:spPr bwMode="auto">
            <a:xfrm>
              <a:off x="668545" y="2082800"/>
              <a:ext cx="256761" cy="351747"/>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grpFill/>
            <a:ln w="9525">
              <a:noFill/>
              <a:round/>
            </a:ln>
          </p:spPr>
          <p:txBody>
            <a:bodyPr vert="horz" wrap="square" lIns="94084" tIns="47042" rIns="94084" bIns="47042" numCol="1" anchor="t" anchorCtr="0" compatLnSpc="1"/>
            <a:lstStyle/>
            <a:p>
              <a:pPr>
                <a:lnSpc>
                  <a:spcPct val="120000"/>
                </a:lnSpc>
              </a:pPr>
              <a:endParaRPr lang="en-US" sz="205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2" name="Group 56"/>
          <p:cNvGrpSpPr/>
          <p:nvPr/>
        </p:nvGrpSpPr>
        <p:grpSpPr>
          <a:xfrm>
            <a:off x="5887543" y="1961131"/>
            <a:ext cx="1729807" cy="1188269"/>
            <a:chOff x="270390" y="1425360"/>
            <a:chExt cx="1681193" cy="1154875"/>
          </a:xfrm>
        </p:grpSpPr>
        <p:sp>
          <p:nvSpPr>
            <p:cNvPr id="73" name="TextBox 72"/>
            <p:cNvSpPr txBox="1"/>
            <p:nvPr/>
          </p:nvSpPr>
          <p:spPr>
            <a:xfrm>
              <a:off x="270390" y="1611303"/>
              <a:ext cx="1681193" cy="968932"/>
            </a:xfrm>
            <a:prstGeom prst="rect">
              <a:avLst/>
            </a:prstGeom>
            <a:noFill/>
          </p:spPr>
          <p:txBody>
            <a:bodyPr wrap="square" lIns="0" tIns="0" rIns="0" bIns="0" rtlCol="0">
              <a:spAutoFit/>
            </a:bodyPr>
            <a:lstStyle/>
            <a:p>
              <a:pPr algn="ctr" defTabSz="940435">
                <a:lnSpc>
                  <a:spcPct val="120000"/>
                </a:lnSpc>
                <a:spcBef>
                  <a:spcPct val="20000"/>
                </a:spcBef>
                <a:defRPr/>
              </a:pPr>
              <a:r>
                <a:rPr lang="en-US" altLang="zh-CN" sz="108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108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Rectangle 73"/>
            <p:cNvSpPr/>
            <p:nvPr/>
          </p:nvSpPr>
          <p:spPr>
            <a:xfrm>
              <a:off x="458511" y="1425360"/>
              <a:ext cx="1333053" cy="193786"/>
            </a:xfrm>
            <a:prstGeom prst="rect">
              <a:avLst/>
            </a:prstGeom>
          </p:spPr>
          <p:txBody>
            <a:bodyPr wrap="none" lIns="0" tIns="0" rIns="0" bIns="0">
              <a:spAutoFit/>
            </a:bodyPr>
            <a:lstStyle/>
            <a:p>
              <a:pPr algn="ctr" defTabSz="940435">
                <a:lnSpc>
                  <a:spcPct val="120000"/>
                </a:lnSpc>
                <a:defRPr/>
              </a:pPr>
              <a:r>
                <a:rPr lang="zh-CN" altLang="en-US" sz="108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108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1" name="Rectangle 80"/>
          <p:cNvSpPr/>
          <p:nvPr/>
        </p:nvSpPr>
        <p:spPr>
          <a:xfrm>
            <a:off x="8108234" y="2784501"/>
            <a:ext cx="370294" cy="241669"/>
          </a:xfrm>
          <a:prstGeom prst="rect">
            <a:avLst/>
          </a:prstGeom>
        </p:spPr>
        <p:txBody>
          <a:bodyPr wrap="none" lIns="0" tIns="0" rIns="0" bIns="0">
            <a:spAutoFit/>
          </a:bodyPr>
          <a:lstStyle/>
          <a:p>
            <a:pPr algn="ctr">
              <a:lnSpc>
                <a:spcPct val="120000"/>
              </a:lnSpc>
            </a:pPr>
            <a:r>
              <a:rPr lang="en-US" sz="144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endParaRPr lang="en-US" sz="144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Rectangle 81"/>
          <p:cNvSpPr/>
          <p:nvPr/>
        </p:nvSpPr>
        <p:spPr>
          <a:xfrm>
            <a:off x="8108234" y="4244836"/>
            <a:ext cx="370294" cy="241669"/>
          </a:xfrm>
          <a:prstGeom prst="rect">
            <a:avLst/>
          </a:prstGeom>
        </p:spPr>
        <p:txBody>
          <a:bodyPr wrap="none" lIns="0" tIns="0" rIns="0" bIns="0">
            <a:spAutoFit/>
          </a:bodyPr>
          <a:lstStyle/>
          <a:p>
            <a:pPr algn="ctr">
              <a:lnSpc>
                <a:spcPct val="120000"/>
              </a:lnSpc>
            </a:pPr>
            <a:r>
              <a:rPr lang="en-US" sz="144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40%</a:t>
            </a:r>
            <a:endParaRPr lang="en-US" sz="144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ectangle 82"/>
          <p:cNvSpPr/>
          <p:nvPr/>
        </p:nvSpPr>
        <p:spPr>
          <a:xfrm>
            <a:off x="7347440" y="3511882"/>
            <a:ext cx="370294" cy="241669"/>
          </a:xfrm>
          <a:prstGeom prst="rect">
            <a:avLst/>
          </a:prstGeom>
        </p:spPr>
        <p:txBody>
          <a:bodyPr wrap="none" lIns="0" tIns="0" rIns="0" bIns="0">
            <a:spAutoFit/>
          </a:bodyPr>
          <a:lstStyle/>
          <a:p>
            <a:pPr algn="ctr">
              <a:lnSpc>
                <a:spcPct val="120000"/>
              </a:lnSpc>
            </a:pPr>
            <a:r>
              <a:rPr lang="en-US" sz="144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sz="144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Rectangle 83"/>
          <p:cNvSpPr/>
          <p:nvPr/>
        </p:nvSpPr>
        <p:spPr>
          <a:xfrm>
            <a:off x="8851599" y="3511882"/>
            <a:ext cx="370294" cy="241669"/>
          </a:xfrm>
          <a:prstGeom prst="rect">
            <a:avLst/>
          </a:prstGeom>
        </p:spPr>
        <p:txBody>
          <a:bodyPr wrap="none" lIns="0" tIns="0" rIns="0" bIns="0">
            <a:spAutoFit/>
          </a:bodyPr>
          <a:lstStyle/>
          <a:p>
            <a:pPr algn="ctr">
              <a:lnSpc>
                <a:spcPct val="120000"/>
              </a:lnSpc>
            </a:pPr>
            <a:r>
              <a:rPr lang="en-US" sz="144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30%</a:t>
            </a:r>
            <a:endParaRPr lang="en-US" sz="144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Text Placeholder 3"/>
          <p:cNvSpPr txBox="1"/>
          <p:nvPr/>
        </p:nvSpPr>
        <p:spPr>
          <a:xfrm>
            <a:off x="1932873" y="4115442"/>
            <a:ext cx="3228795" cy="32385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en-US" altLang="zh-CN" sz="880" dirty="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80" dirty="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7" name="Text Placeholder 3"/>
          <p:cNvSpPr txBox="1"/>
          <p:nvPr/>
        </p:nvSpPr>
        <p:spPr>
          <a:xfrm>
            <a:off x="1932873" y="4649367"/>
            <a:ext cx="3228795" cy="32385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en-US" altLang="zh-CN" sz="880" dirty="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80" dirty="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9" name="Text Placeholder 3"/>
          <p:cNvSpPr txBox="1"/>
          <p:nvPr/>
        </p:nvSpPr>
        <p:spPr>
          <a:xfrm>
            <a:off x="1932873" y="5123548"/>
            <a:ext cx="3228795" cy="32385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en-US" altLang="zh-CN" sz="880" dirty="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80" dirty="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aphicFrame>
        <p:nvGraphicFramePr>
          <p:cNvPr id="94" name="Chart 93"/>
          <p:cNvGraphicFramePr/>
          <p:nvPr/>
        </p:nvGraphicFramePr>
        <p:xfrm>
          <a:off x="1497651" y="1864503"/>
          <a:ext cx="3852729" cy="2090758"/>
        </p:xfrm>
        <a:graphic>
          <a:graphicData uri="http://schemas.openxmlformats.org/drawingml/2006/chart">
            <c:chart xmlns:c="http://schemas.openxmlformats.org/drawingml/2006/chart" xmlns:r="http://schemas.openxmlformats.org/officeDocument/2006/relationships" r:id="rId1"/>
          </a:graphicData>
        </a:graphic>
      </p:graphicFrame>
      <p:grpSp>
        <p:nvGrpSpPr>
          <p:cNvPr id="95" name="Group 56"/>
          <p:cNvGrpSpPr/>
          <p:nvPr/>
        </p:nvGrpSpPr>
        <p:grpSpPr>
          <a:xfrm>
            <a:off x="8852034" y="1961130"/>
            <a:ext cx="1729807" cy="1188269"/>
            <a:chOff x="270390" y="1425360"/>
            <a:chExt cx="1681193" cy="1154875"/>
          </a:xfrm>
        </p:grpSpPr>
        <p:sp>
          <p:nvSpPr>
            <p:cNvPr id="96" name="TextBox 95"/>
            <p:cNvSpPr txBox="1"/>
            <p:nvPr/>
          </p:nvSpPr>
          <p:spPr>
            <a:xfrm>
              <a:off x="270390" y="1611303"/>
              <a:ext cx="1681193" cy="968932"/>
            </a:xfrm>
            <a:prstGeom prst="rect">
              <a:avLst/>
            </a:prstGeom>
            <a:noFill/>
          </p:spPr>
          <p:txBody>
            <a:bodyPr wrap="square" lIns="0" tIns="0" rIns="0" bIns="0" rtlCol="0">
              <a:spAutoFit/>
            </a:bodyPr>
            <a:lstStyle/>
            <a:p>
              <a:pPr algn="ctr" defTabSz="940435">
                <a:lnSpc>
                  <a:spcPct val="120000"/>
                </a:lnSpc>
                <a:spcBef>
                  <a:spcPct val="20000"/>
                </a:spcBef>
                <a:defRPr/>
              </a:pPr>
              <a:r>
                <a:rPr lang="en-US" altLang="zh-CN" sz="108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108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Rectangle 96"/>
            <p:cNvSpPr/>
            <p:nvPr/>
          </p:nvSpPr>
          <p:spPr>
            <a:xfrm>
              <a:off x="458511" y="1425360"/>
              <a:ext cx="1333053" cy="193786"/>
            </a:xfrm>
            <a:prstGeom prst="rect">
              <a:avLst/>
            </a:prstGeom>
          </p:spPr>
          <p:txBody>
            <a:bodyPr wrap="none" lIns="0" tIns="0" rIns="0" bIns="0">
              <a:spAutoFit/>
            </a:bodyPr>
            <a:lstStyle/>
            <a:p>
              <a:pPr algn="ctr" defTabSz="940435">
                <a:lnSpc>
                  <a:spcPct val="120000"/>
                </a:lnSpc>
                <a:defRPr/>
              </a:pPr>
              <a:r>
                <a:rPr lang="zh-CN" altLang="en-US" sz="108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108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8" name="Group 56"/>
          <p:cNvGrpSpPr/>
          <p:nvPr/>
        </p:nvGrpSpPr>
        <p:grpSpPr>
          <a:xfrm>
            <a:off x="5887543" y="4139891"/>
            <a:ext cx="1729807" cy="1188268"/>
            <a:chOff x="270390" y="1425360"/>
            <a:chExt cx="1681193" cy="1154874"/>
          </a:xfrm>
        </p:grpSpPr>
        <p:sp>
          <p:nvSpPr>
            <p:cNvPr id="99" name="TextBox 98"/>
            <p:cNvSpPr txBox="1"/>
            <p:nvPr/>
          </p:nvSpPr>
          <p:spPr>
            <a:xfrm>
              <a:off x="270390" y="1611302"/>
              <a:ext cx="1681193" cy="968932"/>
            </a:xfrm>
            <a:prstGeom prst="rect">
              <a:avLst/>
            </a:prstGeom>
            <a:noFill/>
          </p:spPr>
          <p:txBody>
            <a:bodyPr wrap="square" lIns="0" tIns="0" rIns="0" bIns="0" rtlCol="0">
              <a:spAutoFit/>
            </a:bodyPr>
            <a:lstStyle/>
            <a:p>
              <a:pPr algn="ctr" defTabSz="940435">
                <a:lnSpc>
                  <a:spcPct val="120000"/>
                </a:lnSpc>
                <a:spcBef>
                  <a:spcPct val="20000"/>
                </a:spcBef>
                <a:defRPr/>
              </a:pPr>
              <a:r>
                <a:rPr lang="en-US" altLang="zh-CN" sz="108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108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Rectangle 99"/>
            <p:cNvSpPr/>
            <p:nvPr/>
          </p:nvSpPr>
          <p:spPr>
            <a:xfrm>
              <a:off x="458511" y="1425360"/>
              <a:ext cx="1333053" cy="193786"/>
            </a:xfrm>
            <a:prstGeom prst="rect">
              <a:avLst/>
            </a:prstGeom>
          </p:spPr>
          <p:txBody>
            <a:bodyPr wrap="none" lIns="0" tIns="0" rIns="0" bIns="0">
              <a:spAutoFit/>
            </a:bodyPr>
            <a:lstStyle/>
            <a:p>
              <a:pPr algn="ctr" defTabSz="940435">
                <a:lnSpc>
                  <a:spcPct val="120000"/>
                </a:lnSpc>
                <a:defRPr/>
              </a:pPr>
              <a:r>
                <a:rPr lang="zh-CN" altLang="en-US" sz="108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108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1" name="Group 56"/>
          <p:cNvGrpSpPr/>
          <p:nvPr/>
        </p:nvGrpSpPr>
        <p:grpSpPr>
          <a:xfrm>
            <a:off x="8852034" y="4139890"/>
            <a:ext cx="1729807" cy="1188269"/>
            <a:chOff x="270390" y="1425360"/>
            <a:chExt cx="1681193" cy="1154875"/>
          </a:xfrm>
        </p:grpSpPr>
        <p:sp>
          <p:nvSpPr>
            <p:cNvPr id="102" name="TextBox 101"/>
            <p:cNvSpPr txBox="1"/>
            <p:nvPr/>
          </p:nvSpPr>
          <p:spPr>
            <a:xfrm>
              <a:off x="270390" y="1611303"/>
              <a:ext cx="1681193" cy="968932"/>
            </a:xfrm>
            <a:prstGeom prst="rect">
              <a:avLst/>
            </a:prstGeom>
            <a:noFill/>
          </p:spPr>
          <p:txBody>
            <a:bodyPr wrap="square" lIns="0" tIns="0" rIns="0" bIns="0" rtlCol="0">
              <a:spAutoFit/>
            </a:bodyPr>
            <a:lstStyle/>
            <a:p>
              <a:pPr algn="ctr" defTabSz="940435">
                <a:lnSpc>
                  <a:spcPct val="120000"/>
                </a:lnSpc>
                <a:spcBef>
                  <a:spcPct val="20000"/>
                </a:spcBef>
                <a:defRPr/>
              </a:pPr>
              <a:r>
                <a:rPr lang="en-US" altLang="zh-CN" sz="108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108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Rectangle 102"/>
            <p:cNvSpPr/>
            <p:nvPr/>
          </p:nvSpPr>
          <p:spPr>
            <a:xfrm>
              <a:off x="458511" y="1425360"/>
              <a:ext cx="1333053" cy="193786"/>
            </a:xfrm>
            <a:prstGeom prst="rect">
              <a:avLst/>
            </a:prstGeom>
          </p:spPr>
          <p:txBody>
            <a:bodyPr wrap="none" lIns="0" tIns="0" rIns="0" bIns="0">
              <a:spAutoFit/>
            </a:bodyPr>
            <a:lstStyle/>
            <a:p>
              <a:pPr algn="ctr" defTabSz="940435">
                <a:lnSpc>
                  <a:spcPct val="120000"/>
                </a:lnSpc>
                <a:defRPr/>
              </a:pPr>
              <a:r>
                <a:rPr lang="zh-CN" altLang="en-US" sz="108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108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6" name="Freeform 45"/>
          <p:cNvSpPr>
            <a:spLocks noEditPoints="1"/>
          </p:cNvSpPr>
          <p:nvPr/>
        </p:nvSpPr>
        <p:spPr bwMode="auto">
          <a:xfrm>
            <a:off x="1545959" y="4140273"/>
            <a:ext cx="319960" cy="31996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ln>
        </p:spPr>
        <p:txBody>
          <a:bodyPr vert="horz" wrap="square" lIns="94084" tIns="47042" rIns="94084" bIns="47042" numCol="1" anchor="t" anchorCtr="0" compatLnSpc="1"/>
          <a:lstStyle/>
          <a:p>
            <a:pPr>
              <a:lnSpc>
                <a:spcPct val="120000"/>
              </a:lnSpc>
            </a:pPr>
            <a:endParaRPr lang="en-US" sz="280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8" name="Freeform 45"/>
          <p:cNvSpPr>
            <a:spLocks noEditPoints="1"/>
          </p:cNvSpPr>
          <p:nvPr/>
        </p:nvSpPr>
        <p:spPr bwMode="auto">
          <a:xfrm>
            <a:off x="1549400" y="4670425"/>
            <a:ext cx="320040" cy="31242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A9EED6"/>
          </a:solidFill>
          <a:ln w="9525">
            <a:noFill/>
            <a:round/>
          </a:ln>
        </p:spPr>
        <p:txBody>
          <a:bodyPr vert="horz" wrap="square" lIns="94084" tIns="47042" rIns="94084" bIns="47042" numCol="1" anchor="t" anchorCtr="0" compatLnSpc="1"/>
          <a:lstStyle/>
          <a:p>
            <a:pPr>
              <a:lnSpc>
                <a:spcPct val="120000"/>
              </a:lnSpc>
            </a:pPr>
            <a:endParaRPr lang="en-US" sz="280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0" name="Freeform 45"/>
          <p:cNvSpPr>
            <a:spLocks noEditPoints="1"/>
          </p:cNvSpPr>
          <p:nvPr/>
        </p:nvSpPr>
        <p:spPr bwMode="auto">
          <a:xfrm>
            <a:off x="1549243" y="5126814"/>
            <a:ext cx="319960" cy="31996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ln>
        </p:spPr>
        <p:txBody>
          <a:bodyPr vert="horz" wrap="square" lIns="94084" tIns="47042" rIns="94084" bIns="47042" numCol="1" anchor="t" anchorCtr="0" compatLnSpc="1"/>
          <a:lstStyle/>
          <a:p>
            <a:pPr>
              <a:lnSpc>
                <a:spcPct val="120000"/>
              </a:lnSpc>
            </a:pPr>
            <a:endParaRPr lang="en-US" sz="280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7" name="矩形 16"/>
          <p:cNvSpPr/>
          <p:nvPr/>
        </p:nvSpPr>
        <p:spPr>
          <a:xfrm>
            <a:off x="-14605" y="142875"/>
            <a:ext cx="193675" cy="626745"/>
          </a:xfrm>
          <a:prstGeom prst="rect">
            <a:avLst/>
          </a:prstGeom>
          <a:solidFill>
            <a:srgbClr val="A9EE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schemeClr val="tx1"/>
              </a:solidFill>
            </a:endParaRPr>
          </a:p>
        </p:txBody>
      </p:sp>
      <p:sp>
        <p:nvSpPr>
          <p:cNvPr id="31" name="文本框 30"/>
          <p:cNvSpPr txBox="1"/>
          <p:nvPr/>
        </p:nvSpPr>
        <p:spPr>
          <a:xfrm>
            <a:off x="280035" y="163830"/>
            <a:ext cx="2515870" cy="521970"/>
          </a:xfrm>
          <a:prstGeom prst="rect">
            <a:avLst/>
          </a:prstGeom>
          <a:noFill/>
        </p:spPr>
        <p:txBody>
          <a:bodyPr wrap="square" rtlCol="0">
            <a:spAutoFit/>
          </a:bodyPr>
          <a:p>
            <a:pPr algn="l"/>
            <a:r>
              <a:rPr lang="zh-CN" altLang="en-US" sz="2800">
                <a:solidFill>
                  <a:schemeClr val="tx1"/>
                </a:solidFill>
                <a:latin typeface="+mj-ea"/>
                <a:ea typeface="+mj-ea"/>
                <a:cs typeface="思源黑体 CN Medium" panose="020B0600000000000000" charset="-122"/>
              </a:rPr>
              <a:t>输入标题内容</a:t>
            </a:r>
            <a:endParaRPr lang="zh-CN" altLang="en-US" sz="2800">
              <a:solidFill>
                <a:schemeClr val="tx1"/>
              </a:solidFill>
              <a:latin typeface="+mj-ea"/>
              <a:ea typeface="+mj-ea"/>
              <a:cs typeface="思源黑体 CN Medium" panose="020B0600000000000000" charset="-122"/>
            </a:endParaRPr>
          </a:p>
        </p:txBody>
      </p:sp>
      <p:sp>
        <p:nvSpPr>
          <p:cNvPr id="32" name="文本框 31"/>
          <p:cNvSpPr txBox="1"/>
          <p:nvPr/>
        </p:nvSpPr>
        <p:spPr>
          <a:xfrm>
            <a:off x="280035" y="462915"/>
            <a:ext cx="3040380" cy="368300"/>
          </a:xfrm>
          <a:prstGeom prst="rect">
            <a:avLst/>
          </a:prstGeom>
          <a:noFill/>
        </p:spPr>
        <p:txBody>
          <a:bodyPr wrap="none" rtlCol="0" anchor="t">
            <a:spAutoFit/>
          </a:bodyPr>
          <a:p>
            <a:pPr indent="0" algn="l" fontAlgn="auto">
              <a:lnSpc>
                <a:spcPct val="200000"/>
              </a:lnSpc>
            </a:pPr>
            <a:r>
              <a:rPr lang="zh-CN" alt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rPr>
              <a:t>Click here to enter your text</a:t>
            </a:r>
            <a:r>
              <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rPr>
              <a:t>.</a:t>
            </a:r>
            <a:r>
              <a:rPr lang="zh-CN" alt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rPr>
              <a:t>Click here to enter your text</a:t>
            </a:r>
            <a:r>
              <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rPr>
              <a:t>.</a:t>
            </a:r>
            <a:endPar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Effect transition="in" filter="fade">
                                      <p:cBhvr>
                                        <p:cTn id="9" dur="500"/>
                                        <p:tgtEl>
                                          <p:spTgt spid="50"/>
                                        </p:tgtEl>
                                      </p:cBhvr>
                                    </p:animEffect>
                                  </p:childTnLst>
                                </p:cTn>
                              </p:par>
                            </p:childTnLst>
                          </p:cTn>
                        </p:par>
                        <p:par>
                          <p:cTn id="10" fill="hold">
                            <p:stCondLst>
                              <p:cond delay="500"/>
                            </p:stCondLst>
                            <p:childTnLst>
                              <p:par>
                                <p:cTn id="11" presetID="2" presetClass="entr" presetSubtype="2" accel="50000" decel="50000"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1+#ppt_w/2"/>
                                          </p:val>
                                        </p:tav>
                                        <p:tav tm="100000">
                                          <p:val>
                                            <p:strVal val="#ppt_x"/>
                                          </p:val>
                                        </p:tav>
                                      </p:tavLst>
                                    </p:anim>
                                    <p:anim calcmode="lin" valueType="num">
                                      <p:cBhvr additive="base">
                                        <p:cTn id="14" dur="500" fill="hold"/>
                                        <p:tgtEl>
                                          <p:spTgt spid="25"/>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83"/>
                                        </p:tgtEl>
                                        <p:attrNameLst>
                                          <p:attrName>style.visibility</p:attrName>
                                        </p:attrNameLst>
                                      </p:cBhvr>
                                      <p:to>
                                        <p:strVal val="visible"/>
                                      </p:to>
                                    </p:set>
                                    <p:anim calcmode="lin" valueType="num">
                                      <p:cBhvr>
                                        <p:cTn id="18" dur="500" fill="hold"/>
                                        <p:tgtEl>
                                          <p:spTgt spid="83"/>
                                        </p:tgtEl>
                                        <p:attrNameLst>
                                          <p:attrName>ppt_w</p:attrName>
                                        </p:attrNameLst>
                                      </p:cBhvr>
                                      <p:tavLst>
                                        <p:tav tm="0">
                                          <p:val>
                                            <p:fltVal val="0"/>
                                          </p:val>
                                        </p:tav>
                                        <p:tav tm="100000">
                                          <p:val>
                                            <p:strVal val="#ppt_w"/>
                                          </p:val>
                                        </p:tav>
                                      </p:tavLst>
                                    </p:anim>
                                    <p:anim calcmode="lin" valueType="num">
                                      <p:cBhvr>
                                        <p:cTn id="19" dur="500" fill="hold"/>
                                        <p:tgtEl>
                                          <p:spTgt spid="83"/>
                                        </p:tgtEl>
                                        <p:attrNameLst>
                                          <p:attrName>ppt_h</p:attrName>
                                        </p:attrNameLst>
                                      </p:cBhvr>
                                      <p:tavLst>
                                        <p:tav tm="0">
                                          <p:val>
                                            <p:fltVal val="0"/>
                                          </p:val>
                                        </p:tav>
                                        <p:tav tm="100000">
                                          <p:val>
                                            <p:strVal val="#ppt_h"/>
                                          </p:val>
                                        </p:tav>
                                      </p:tavLst>
                                    </p:anim>
                                    <p:animEffect transition="in" filter="fade">
                                      <p:cBhvr>
                                        <p:cTn id="20" dur="500"/>
                                        <p:tgtEl>
                                          <p:spTgt spid="83"/>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64"/>
                                        </p:tgtEl>
                                        <p:attrNameLst>
                                          <p:attrName>style.visibility</p:attrName>
                                        </p:attrNameLst>
                                      </p:cBhvr>
                                      <p:to>
                                        <p:strVal val="visible"/>
                                      </p:to>
                                    </p:set>
                                    <p:anim calcmode="lin" valueType="num">
                                      <p:cBhvr>
                                        <p:cTn id="23" dur="500" fill="hold"/>
                                        <p:tgtEl>
                                          <p:spTgt spid="64"/>
                                        </p:tgtEl>
                                        <p:attrNameLst>
                                          <p:attrName>ppt_w</p:attrName>
                                        </p:attrNameLst>
                                      </p:cBhvr>
                                      <p:tavLst>
                                        <p:tav tm="0">
                                          <p:val>
                                            <p:fltVal val="0"/>
                                          </p:val>
                                        </p:tav>
                                        <p:tav tm="100000">
                                          <p:val>
                                            <p:strVal val="#ppt_w"/>
                                          </p:val>
                                        </p:tav>
                                      </p:tavLst>
                                    </p:anim>
                                    <p:anim calcmode="lin" valueType="num">
                                      <p:cBhvr>
                                        <p:cTn id="24" dur="500" fill="hold"/>
                                        <p:tgtEl>
                                          <p:spTgt spid="64"/>
                                        </p:tgtEl>
                                        <p:attrNameLst>
                                          <p:attrName>ppt_h</p:attrName>
                                        </p:attrNameLst>
                                      </p:cBhvr>
                                      <p:tavLst>
                                        <p:tav tm="0">
                                          <p:val>
                                            <p:fltVal val="0"/>
                                          </p:val>
                                        </p:tav>
                                        <p:tav tm="100000">
                                          <p:val>
                                            <p:strVal val="#ppt_h"/>
                                          </p:val>
                                        </p:tav>
                                      </p:tavLst>
                                    </p:anim>
                                    <p:animEffect transition="in" filter="fade">
                                      <p:cBhvr>
                                        <p:cTn id="25" dur="500"/>
                                        <p:tgtEl>
                                          <p:spTgt spid="64"/>
                                        </p:tgtEl>
                                      </p:cBhvr>
                                    </p:animEffect>
                                  </p:childTnLst>
                                </p:cTn>
                              </p:par>
                            </p:childTnLst>
                          </p:cTn>
                        </p:par>
                        <p:par>
                          <p:cTn id="26" fill="hold">
                            <p:stCondLst>
                              <p:cond delay="1500"/>
                            </p:stCondLst>
                            <p:childTnLst>
                              <p:par>
                                <p:cTn id="27" presetID="2" presetClass="entr" presetSubtype="4" accel="50000" decel="50000"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81"/>
                                        </p:tgtEl>
                                        <p:attrNameLst>
                                          <p:attrName>style.visibility</p:attrName>
                                        </p:attrNameLst>
                                      </p:cBhvr>
                                      <p:to>
                                        <p:strVal val="visible"/>
                                      </p:to>
                                    </p:set>
                                    <p:anim calcmode="lin" valueType="num">
                                      <p:cBhvr>
                                        <p:cTn id="34" dur="500" fill="hold"/>
                                        <p:tgtEl>
                                          <p:spTgt spid="81"/>
                                        </p:tgtEl>
                                        <p:attrNameLst>
                                          <p:attrName>ppt_w</p:attrName>
                                        </p:attrNameLst>
                                      </p:cBhvr>
                                      <p:tavLst>
                                        <p:tav tm="0">
                                          <p:val>
                                            <p:fltVal val="0"/>
                                          </p:val>
                                        </p:tav>
                                        <p:tav tm="100000">
                                          <p:val>
                                            <p:strVal val="#ppt_w"/>
                                          </p:val>
                                        </p:tav>
                                      </p:tavLst>
                                    </p:anim>
                                    <p:anim calcmode="lin" valueType="num">
                                      <p:cBhvr>
                                        <p:cTn id="35" dur="500" fill="hold"/>
                                        <p:tgtEl>
                                          <p:spTgt spid="81"/>
                                        </p:tgtEl>
                                        <p:attrNameLst>
                                          <p:attrName>ppt_h</p:attrName>
                                        </p:attrNameLst>
                                      </p:cBhvr>
                                      <p:tavLst>
                                        <p:tav tm="0">
                                          <p:val>
                                            <p:fltVal val="0"/>
                                          </p:val>
                                        </p:tav>
                                        <p:tav tm="100000">
                                          <p:val>
                                            <p:strVal val="#ppt_h"/>
                                          </p:val>
                                        </p:tav>
                                      </p:tavLst>
                                    </p:anim>
                                    <p:animEffect transition="in" filter="fade">
                                      <p:cBhvr>
                                        <p:cTn id="36" dur="500"/>
                                        <p:tgtEl>
                                          <p:spTgt spid="81"/>
                                        </p:tgtEl>
                                      </p:cBhvr>
                                    </p:animEffect>
                                  </p:childTnLst>
                                </p:cTn>
                              </p:par>
                              <p:par>
                                <p:cTn id="37" presetID="53" presetClass="entr" presetSubtype="16" fill="hold" nodeType="withEffect">
                                  <p:stCondLst>
                                    <p:cond delay="0"/>
                                  </p:stCondLst>
                                  <p:childTnLst>
                                    <p:set>
                                      <p:cBhvr>
                                        <p:cTn id="38" dur="1" fill="hold">
                                          <p:stCondLst>
                                            <p:cond delay="0"/>
                                          </p:stCondLst>
                                        </p:cTn>
                                        <p:tgtEl>
                                          <p:spTgt spid="68"/>
                                        </p:tgtEl>
                                        <p:attrNameLst>
                                          <p:attrName>style.visibility</p:attrName>
                                        </p:attrNameLst>
                                      </p:cBhvr>
                                      <p:to>
                                        <p:strVal val="visible"/>
                                      </p:to>
                                    </p:set>
                                    <p:anim calcmode="lin" valueType="num">
                                      <p:cBhvr>
                                        <p:cTn id="39" dur="500" fill="hold"/>
                                        <p:tgtEl>
                                          <p:spTgt spid="68"/>
                                        </p:tgtEl>
                                        <p:attrNameLst>
                                          <p:attrName>ppt_w</p:attrName>
                                        </p:attrNameLst>
                                      </p:cBhvr>
                                      <p:tavLst>
                                        <p:tav tm="0">
                                          <p:val>
                                            <p:fltVal val="0"/>
                                          </p:val>
                                        </p:tav>
                                        <p:tav tm="100000">
                                          <p:val>
                                            <p:strVal val="#ppt_w"/>
                                          </p:val>
                                        </p:tav>
                                      </p:tavLst>
                                    </p:anim>
                                    <p:anim calcmode="lin" valueType="num">
                                      <p:cBhvr>
                                        <p:cTn id="40" dur="500" fill="hold"/>
                                        <p:tgtEl>
                                          <p:spTgt spid="68"/>
                                        </p:tgtEl>
                                        <p:attrNameLst>
                                          <p:attrName>ppt_h</p:attrName>
                                        </p:attrNameLst>
                                      </p:cBhvr>
                                      <p:tavLst>
                                        <p:tav tm="0">
                                          <p:val>
                                            <p:fltVal val="0"/>
                                          </p:val>
                                        </p:tav>
                                        <p:tav tm="100000">
                                          <p:val>
                                            <p:strVal val="#ppt_h"/>
                                          </p:val>
                                        </p:tav>
                                      </p:tavLst>
                                    </p:anim>
                                    <p:animEffect transition="in" filter="fade">
                                      <p:cBhvr>
                                        <p:cTn id="41" dur="500"/>
                                        <p:tgtEl>
                                          <p:spTgt spid="68"/>
                                        </p:tgtEl>
                                      </p:cBhvr>
                                    </p:animEffect>
                                  </p:childTnLst>
                                </p:cTn>
                              </p:par>
                            </p:childTnLst>
                          </p:cTn>
                        </p:par>
                        <p:par>
                          <p:cTn id="42" fill="hold">
                            <p:stCondLst>
                              <p:cond delay="2500"/>
                            </p:stCondLst>
                            <p:childTnLst>
                              <p:par>
                                <p:cTn id="43" presetID="2" presetClass="entr" presetSubtype="8" accel="50000" decel="50000" fill="hold" nodeType="after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fill="hold"/>
                                        <p:tgtEl>
                                          <p:spTgt spid="26"/>
                                        </p:tgtEl>
                                        <p:attrNameLst>
                                          <p:attrName>ppt_x</p:attrName>
                                        </p:attrNameLst>
                                      </p:cBhvr>
                                      <p:tavLst>
                                        <p:tav tm="0">
                                          <p:val>
                                            <p:strVal val="0-#ppt_w/2"/>
                                          </p:val>
                                        </p:tav>
                                        <p:tav tm="100000">
                                          <p:val>
                                            <p:strVal val="#ppt_x"/>
                                          </p:val>
                                        </p:tav>
                                      </p:tavLst>
                                    </p:anim>
                                    <p:anim calcmode="lin" valueType="num">
                                      <p:cBhvr additive="base">
                                        <p:cTn id="46" dur="500" fill="hold"/>
                                        <p:tgtEl>
                                          <p:spTgt spid="26"/>
                                        </p:tgtEl>
                                        <p:attrNameLst>
                                          <p:attrName>ppt_y</p:attrName>
                                        </p:attrNameLst>
                                      </p:cBhvr>
                                      <p:tavLst>
                                        <p:tav tm="0">
                                          <p:val>
                                            <p:strVal val="#ppt_y"/>
                                          </p:val>
                                        </p:tav>
                                        <p:tav tm="100000">
                                          <p:val>
                                            <p:strVal val="#ppt_y"/>
                                          </p:val>
                                        </p:tav>
                                      </p:tavLst>
                                    </p:anim>
                                  </p:childTnLst>
                                </p:cTn>
                              </p:par>
                            </p:childTnLst>
                          </p:cTn>
                        </p:par>
                        <p:par>
                          <p:cTn id="47" fill="hold">
                            <p:stCondLst>
                              <p:cond delay="3000"/>
                            </p:stCondLst>
                            <p:childTnLst>
                              <p:par>
                                <p:cTn id="48" presetID="53" presetClass="entr" presetSubtype="16" fill="hold" grpId="0" nodeType="afterEffect">
                                  <p:stCondLst>
                                    <p:cond delay="0"/>
                                  </p:stCondLst>
                                  <p:childTnLst>
                                    <p:set>
                                      <p:cBhvr>
                                        <p:cTn id="49" dur="1" fill="hold">
                                          <p:stCondLst>
                                            <p:cond delay="0"/>
                                          </p:stCondLst>
                                        </p:cTn>
                                        <p:tgtEl>
                                          <p:spTgt spid="84"/>
                                        </p:tgtEl>
                                        <p:attrNameLst>
                                          <p:attrName>style.visibility</p:attrName>
                                        </p:attrNameLst>
                                      </p:cBhvr>
                                      <p:to>
                                        <p:strVal val="visible"/>
                                      </p:to>
                                    </p:set>
                                    <p:anim calcmode="lin" valueType="num">
                                      <p:cBhvr>
                                        <p:cTn id="50" dur="500" fill="hold"/>
                                        <p:tgtEl>
                                          <p:spTgt spid="84"/>
                                        </p:tgtEl>
                                        <p:attrNameLst>
                                          <p:attrName>ppt_w</p:attrName>
                                        </p:attrNameLst>
                                      </p:cBhvr>
                                      <p:tavLst>
                                        <p:tav tm="0">
                                          <p:val>
                                            <p:fltVal val="0"/>
                                          </p:val>
                                        </p:tav>
                                        <p:tav tm="100000">
                                          <p:val>
                                            <p:strVal val="#ppt_w"/>
                                          </p:val>
                                        </p:tav>
                                      </p:tavLst>
                                    </p:anim>
                                    <p:anim calcmode="lin" valueType="num">
                                      <p:cBhvr>
                                        <p:cTn id="51" dur="500" fill="hold"/>
                                        <p:tgtEl>
                                          <p:spTgt spid="84"/>
                                        </p:tgtEl>
                                        <p:attrNameLst>
                                          <p:attrName>ppt_h</p:attrName>
                                        </p:attrNameLst>
                                      </p:cBhvr>
                                      <p:tavLst>
                                        <p:tav tm="0">
                                          <p:val>
                                            <p:fltVal val="0"/>
                                          </p:val>
                                        </p:tav>
                                        <p:tav tm="100000">
                                          <p:val>
                                            <p:strVal val="#ppt_h"/>
                                          </p:val>
                                        </p:tav>
                                      </p:tavLst>
                                    </p:anim>
                                    <p:animEffect transition="in" filter="fade">
                                      <p:cBhvr>
                                        <p:cTn id="52" dur="500"/>
                                        <p:tgtEl>
                                          <p:spTgt spid="84"/>
                                        </p:tgtEl>
                                      </p:cBhvr>
                                    </p:animEffect>
                                  </p:childTnLst>
                                </p:cTn>
                              </p:par>
                              <p:par>
                                <p:cTn id="53" presetID="53" presetClass="entr" presetSubtype="16" fill="hold" nodeType="withEffect">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cBhvr>
                                        <p:cTn id="55" dur="500" fill="hold"/>
                                        <p:tgtEl>
                                          <p:spTgt spid="47"/>
                                        </p:tgtEl>
                                        <p:attrNameLst>
                                          <p:attrName>ppt_w</p:attrName>
                                        </p:attrNameLst>
                                      </p:cBhvr>
                                      <p:tavLst>
                                        <p:tav tm="0">
                                          <p:val>
                                            <p:fltVal val="0"/>
                                          </p:val>
                                        </p:tav>
                                        <p:tav tm="100000">
                                          <p:val>
                                            <p:strVal val="#ppt_w"/>
                                          </p:val>
                                        </p:tav>
                                      </p:tavLst>
                                    </p:anim>
                                    <p:anim calcmode="lin" valueType="num">
                                      <p:cBhvr>
                                        <p:cTn id="56" dur="500" fill="hold"/>
                                        <p:tgtEl>
                                          <p:spTgt spid="47"/>
                                        </p:tgtEl>
                                        <p:attrNameLst>
                                          <p:attrName>ppt_h</p:attrName>
                                        </p:attrNameLst>
                                      </p:cBhvr>
                                      <p:tavLst>
                                        <p:tav tm="0">
                                          <p:val>
                                            <p:fltVal val="0"/>
                                          </p:val>
                                        </p:tav>
                                        <p:tav tm="100000">
                                          <p:val>
                                            <p:strVal val="#ppt_h"/>
                                          </p:val>
                                        </p:tav>
                                      </p:tavLst>
                                    </p:anim>
                                    <p:animEffect transition="in" filter="fade">
                                      <p:cBhvr>
                                        <p:cTn id="57" dur="500"/>
                                        <p:tgtEl>
                                          <p:spTgt spid="47"/>
                                        </p:tgtEl>
                                      </p:cBhvr>
                                    </p:animEffect>
                                  </p:childTnLst>
                                </p:cTn>
                              </p:par>
                            </p:childTnLst>
                          </p:cTn>
                        </p:par>
                        <p:par>
                          <p:cTn id="58" fill="hold">
                            <p:stCondLst>
                              <p:cond delay="3500"/>
                            </p:stCondLst>
                            <p:childTnLst>
                              <p:par>
                                <p:cTn id="59" presetID="2" presetClass="entr" presetSubtype="1" accel="50000" decel="50000" fill="hold" nodeType="afterEffect">
                                  <p:stCondLst>
                                    <p:cond delay="0"/>
                                  </p:stCondLst>
                                  <p:childTnLst>
                                    <p:set>
                                      <p:cBhvr>
                                        <p:cTn id="60" dur="1" fill="hold">
                                          <p:stCondLst>
                                            <p:cond delay="0"/>
                                          </p:stCondLst>
                                        </p:cTn>
                                        <p:tgtEl>
                                          <p:spTgt spid="27"/>
                                        </p:tgtEl>
                                        <p:attrNameLst>
                                          <p:attrName>style.visibility</p:attrName>
                                        </p:attrNameLst>
                                      </p:cBhvr>
                                      <p:to>
                                        <p:strVal val="visible"/>
                                      </p:to>
                                    </p:set>
                                    <p:anim calcmode="lin" valueType="num">
                                      <p:cBhvr additive="base">
                                        <p:cTn id="61" dur="500" fill="hold"/>
                                        <p:tgtEl>
                                          <p:spTgt spid="27"/>
                                        </p:tgtEl>
                                        <p:attrNameLst>
                                          <p:attrName>ppt_x</p:attrName>
                                        </p:attrNameLst>
                                      </p:cBhvr>
                                      <p:tavLst>
                                        <p:tav tm="0">
                                          <p:val>
                                            <p:strVal val="#ppt_x"/>
                                          </p:val>
                                        </p:tav>
                                        <p:tav tm="100000">
                                          <p:val>
                                            <p:strVal val="#ppt_x"/>
                                          </p:val>
                                        </p:tav>
                                      </p:tavLst>
                                    </p:anim>
                                    <p:anim calcmode="lin" valueType="num">
                                      <p:cBhvr additive="base">
                                        <p:cTn id="62" dur="500" fill="hold"/>
                                        <p:tgtEl>
                                          <p:spTgt spid="27"/>
                                        </p:tgtEl>
                                        <p:attrNameLst>
                                          <p:attrName>ppt_y</p:attrName>
                                        </p:attrNameLst>
                                      </p:cBhvr>
                                      <p:tavLst>
                                        <p:tav tm="0">
                                          <p:val>
                                            <p:strVal val="0-#ppt_h/2"/>
                                          </p:val>
                                        </p:tav>
                                        <p:tav tm="100000">
                                          <p:val>
                                            <p:strVal val="#ppt_y"/>
                                          </p:val>
                                        </p:tav>
                                      </p:tavLst>
                                    </p:anim>
                                  </p:childTnLst>
                                </p:cTn>
                              </p:par>
                            </p:childTnLst>
                          </p:cTn>
                        </p:par>
                        <p:par>
                          <p:cTn id="63" fill="hold">
                            <p:stCondLst>
                              <p:cond delay="4000"/>
                            </p:stCondLst>
                            <p:childTnLst>
                              <p:par>
                                <p:cTn id="64" presetID="53" presetClass="entr" presetSubtype="16" fill="hold" grpId="0" nodeType="afterEffect">
                                  <p:stCondLst>
                                    <p:cond delay="0"/>
                                  </p:stCondLst>
                                  <p:childTnLst>
                                    <p:set>
                                      <p:cBhvr>
                                        <p:cTn id="65" dur="1" fill="hold">
                                          <p:stCondLst>
                                            <p:cond delay="0"/>
                                          </p:stCondLst>
                                        </p:cTn>
                                        <p:tgtEl>
                                          <p:spTgt spid="82"/>
                                        </p:tgtEl>
                                        <p:attrNameLst>
                                          <p:attrName>style.visibility</p:attrName>
                                        </p:attrNameLst>
                                      </p:cBhvr>
                                      <p:to>
                                        <p:strVal val="visible"/>
                                      </p:to>
                                    </p:set>
                                    <p:anim calcmode="lin" valueType="num">
                                      <p:cBhvr>
                                        <p:cTn id="66" dur="500" fill="hold"/>
                                        <p:tgtEl>
                                          <p:spTgt spid="82"/>
                                        </p:tgtEl>
                                        <p:attrNameLst>
                                          <p:attrName>ppt_w</p:attrName>
                                        </p:attrNameLst>
                                      </p:cBhvr>
                                      <p:tavLst>
                                        <p:tav tm="0">
                                          <p:val>
                                            <p:fltVal val="0"/>
                                          </p:val>
                                        </p:tav>
                                        <p:tav tm="100000">
                                          <p:val>
                                            <p:strVal val="#ppt_w"/>
                                          </p:val>
                                        </p:tav>
                                      </p:tavLst>
                                    </p:anim>
                                    <p:anim calcmode="lin" valueType="num">
                                      <p:cBhvr>
                                        <p:cTn id="67" dur="500" fill="hold"/>
                                        <p:tgtEl>
                                          <p:spTgt spid="82"/>
                                        </p:tgtEl>
                                        <p:attrNameLst>
                                          <p:attrName>ppt_h</p:attrName>
                                        </p:attrNameLst>
                                      </p:cBhvr>
                                      <p:tavLst>
                                        <p:tav tm="0">
                                          <p:val>
                                            <p:fltVal val="0"/>
                                          </p:val>
                                        </p:tav>
                                        <p:tav tm="100000">
                                          <p:val>
                                            <p:strVal val="#ppt_h"/>
                                          </p:val>
                                        </p:tav>
                                      </p:tavLst>
                                    </p:anim>
                                    <p:animEffect transition="in" filter="fade">
                                      <p:cBhvr>
                                        <p:cTn id="68" dur="500"/>
                                        <p:tgtEl>
                                          <p:spTgt spid="82"/>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65"/>
                                        </p:tgtEl>
                                        <p:attrNameLst>
                                          <p:attrName>style.visibility</p:attrName>
                                        </p:attrNameLst>
                                      </p:cBhvr>
                                      <p:to>
                                        <p:strVal val="visible"/>
                                      </p:to>
                                    </p:set>
                                    <p:anim calcmode="lin" valueType="num">
                                      <p:cBhvr>
                                        <p:cTn id="71" dur="500" fill="hold"/>
                                        <p:tgtEl>
                                          <p:spTgt spid="65"/>
                                        </p:tgtEl>
                                        <p:attrNameLst>
                                          <p:attrName>ppt_w</p:attrName>
                                        </p:attrNameLst>
                                      </p:cBhvr>
                                      <p:tavLst>
                                        <p:tav tm="0">
                                          <p:val>
                                            <p:fltVal val="0"/>
                                          </p:val>
                                        </p:tav>
                                        <p:tav tm="100000">
                                          <p:val>
                                            <p:strVal val="#ppt_w"/>
                                          </p:val>
                                        </p:tav>
                                      </p:tavLst>
                                    </p:anim>
                                    <p:anim calcmode="lin" valueType="num">
                                      <p:cBhvr>
                                        <p:cTn id="72" dur="500" fill="hold"/>
                                        <p:tgtEl>
                                          <p:spTgt spid="65"/>
                                        </p:tgtEl>
                                        <p:attrNameLst>
                                          <p:attrName>ppt_h</p:attrName>
                                        </p:attrNameLst>
                                      </p:cBhvr>
                                      <p:tavLst>
                                        <p:tav tm="0">
                                          <p:val>
                                            <p:fltVal val="0"/>
                                          </p:val>
                                        </p:tav>
                                        <p:tav tm="100000">
                                          <p:val>
                                            <p:strVal val="#ppt_h"/>
                                          </p:val>
                                        </p:tav>
                                      </p:tavLst>
                                    </p:anim>
                                    <p:animEffect transition="in" filter="fade">
                                      <p:cBhvr>
                                        <p:cTn id="73" dur="500"/>
                                        <p:tgtEl>
                                          <p:spTgt spid="65"/>
                                        </p:tgtEl>
                                      </p:cBhvr>
                                    </p:animEffect>
                                  </p:childTnLst>
                                </p:cTn>
                              </p:par>
                            </p:childTnLst>
                          </p:cTn>
                        </p:par>
                        <p:par>
                          <p:cTn id="74" fill="hold">
                            <p:stCondLst>
                              <p:cond delay="4500"/>
                            </p:stCondLst>
                            <p:childTnLst>
                              <p:par>
                                <p:cTn id="75" presetID="2" presetClass="entr" presetSubtype="8" accel="50000" decel="50000" fill="hold" nodeType="afterEffect">
                                  <p:stCondLst>
                                    <p:cond delay="0"/>
                                  </p:stCondLst>
                                  <p:childTnLst>
                                    <p:set>
                                      <p:cBhvr>
                                        <p:cTn id="76" dur="1" fill="hold">
                                          <p:stCondLst>
                                            <p:cond delay="0"/>
                                          </p:stCondLst>
                                        </p:cTn>
                                        <p:tgtEl>
                                          <p:spTgt spid="98"/>
                                        </p:tgtEl>
                                        <p:attrNameLst>
                                          <p:attrName>style.visibility</p:attrName>
                                        </p:attrNameLst>
                                      </p:cBhvr>
                                      <p:to>
                                        <p:strVal val="visible"/>
                                      </p:to>
                                    </p:set>
                                    <p:anim calcmode="lin" valueType="num">
                                      <p:cBhvr additive="base">
                                        <p:cTn id="77" dur="500" fill="hold"/>
                                        <p:tgtEl>
                                          <p:spTgt spid="98"/>
                                        </p:tgtEl>
                                        <p:attrNameLst>
                                          <p:attrName>ppt_x</p:attrName>
                                        </p:attrNameLst>
                                      </p:cBhvr>
                                      <p:tavLst>
                                        <p:tav tm="0">
                                          <p:val>
                                            <p:strVal val="0-#ppt_w/2"/>
                                          </p:val>
                                        </p:tav>
                                        <p:tav tm="100000">
                                          <p:val>
                                            <p:strVal val="#ppt_x"/>
                                          </p:val>
                                        </p:tav>
                                      </p:tavLst>
                                    </p:anim>
                                    <p:anim calcmode="lin" valueType="num">
                                      <p:cBhvr additive="base">
                                        <p:cTn id="78" dur="500" fill="hold"/>
                                        <p:tgtEl>
                                          <p:spTgt spid="98"/>
                                        </p:tgtEl>
                                        <p:attrNameLst>
                                          <p:attrName>ppt_y</p:attrName>
                                        </p:attrNameLst>
                                      </p:cBhvr>
                                      <p:tavLst>
                                        <p:tav tm="0">
                                          <p:val>
                                            <p:strVal val="#ppt_y"/>
                                          </p:val>
                                        </p:tav>
                                        <p:tav tm="100000">
                                          <p:val>
                                            <p:strVal val="#ppt_y"/>
                                          </p:val>
                                        </p:tav>
                                      </p:tavLst>
                                    </p:anim>
                                  </p:childTnLst>
                                </p:cTn>
                              </p:par>
                            </p:childTnLst>
                          </p:cTn>
                        </p:par>
                        <p:par>
                          <p:cTn id="79" fill="hold">
                            <p:stCondLst>
                              <p:cond delay="5000"/>
                            </p:stCondLst>
                            <p:childTnLst>
                              <p:par>
                                <p:cTn id="80" presetID="2" presetClass="entr" presetSubtype="8" accel="50000" decel="50000" fill="hold" nodeType="afterEffect">
                                  <p:stCondLst>
                                    <p:cond delay="0"/>
                                  </p:stCondLst>
                                  <p:childTnLst>
                                    <p:set>
                                      <p:cBhvr>
                                        <p:cTn id="81" dur="1" fill="hold">
                                          <p:stCondLst>
                                            <p:cond delay="0"/>
                                          </p:stCondLst>
                                        </p:cTn>
                                        <p:tgtEl>
                                          <p:spTgt spid="72"/>
                                        </p:tgtEl>
                                        <p:attrNameLst>
                                          <p:attrName>style.visibility</p:attrName>
                                        </p:attrNameLst>
                                      </p:cBhvr>
                                      <p:to>
                                        <p:strVal val="visible"/>
                                      </p:to>
                                    </p:set>
                                    <p:anim calcmode="lin" valueType="num">
                                      <p:cBhvr additive="base">
                                        <p:cTn id="82" dur="500" fill="hold"/>
                                        <p:tgtEl>
                                          <p:spTgt spid="72"/>
                                        </p:tgtEl>
                                        <p:attrNameLst>
                                          <p:attrName>ppt_x</p:attrName>
                                        </p:attrNameLst>
                                      </p:cBhvr>
                                      <p:tavLst>
                                        <p:tav tm="0">
                                          <p:val>
                                            <p:strVal val="0-#ppt_w/2"/>
                                          </p:val>
                                        </p:tav>
                                        <p:tav tm="100000">
                                          <p:val>
                                            <p:strVal val="#ppt_x"/>
                                          </p:val>
                                        </p:tav>
                                      </p:tavLst>
                                    </p:anim>
                                    <p:anim calcmode="lin" valueType="num">
                                      <p:cBhvr additive="base">
                                        <p:cTn id="83" dur="500" fill="hold"/>
                                        <p:tgtEl>
                                          <p:spTgt spid="72"/>
                                        </p:tgtEl>
                                        <p:attrNameLst>
                                          <p:attrName>ppt_y</p:attrName>
                                        </p:attrNameLst>
                                      </p:cBhvr>
                                      <p:tavLst>
                                        <p:tav tm="0">
                                          <p:val>
                                            <p:strVal val="#ppt_y"/>
                                          </p:val>
                                        </p:tav>
                                        <p:tav tm="100000">
                                          <p:val>
                                            <p:strVal val="#ppt_y"/>
                                          </p:val>
                                        </p:tav>
                                      </p:tavLst>
                                    </p:anim>
                                  </p:childTnLst>
                                </p:cTn>
                              </p:par>
                            </p:childTnLst>
                          </p:cTn>
                        </p:par>
                        <p:par>
                          <p:cTn id="84" fill="hold">
                            <p:stCondLst>
                              <p:cond delay="5500"/>
                            </p:stCondLst>
                            <p:childTnLst>
                              <p:par>
                                <p:cTn id="85" presetID="2" presetClass="entr" presetSubtype="2" accel="50000" decel="50000" fill="hold" nodeType="afterEffect">
                                  <p:stCondLst>
                                    <p:cond delay="0"/>
                                  </p:stCondLst>
                                  <p:childTnLst>
                                    <p:set>
                                      <p:cBhvr>
                                        <p:cTn id="86" dur="1" fill="hold">
                                          <p:stCondLst>
                                            <p:cond delay="0"/>
                                          </p:stCondLst>
                                        </p:cTn>
                                        <p:tgtEl>
                                          <p:spTgt spid="95"/>
                                        </p:tgtEl>
                                        <p:attrNameLst>
                                          <p:attrName>style.visibility</p:attrName>
                                        </p:attrNameLst>
                                      </p:cBhvr>
                                      <p:to>
                                        <p:strVal val="visible"/>
                                      </p:to>
                                    </p:set>
                                    <p:anim calcmode="lin" valueType="num">
                                      <p:cBhvr additive="base">
                                        <p:cTn id="87" dur="500" fill="hold"/>
                                        <p:tgtEl>
                                          <p:spTgt spid="95"/>
                                        </p:tgtEl>
                                        <p:attrNameLst>
                                          <p:attrName>ppt_x</p:attrName>
                                        </p:attrNameLst>
                                      </p:cBhvr>
                                      <p:tavLst>
                                        <p:tav tm="0">
                                          <p:val>
                                            <p:strVal val="1+#ppt_w/2"/>
                                          </p:val>
                                        </p:tav>
                                        <p:tav tm="100000">
                                          <p:val>
                                            <p:strVal val="#ppt_x"/>
                                          </p:val>
                                        </p:tav>
                                      </p:tavLst>
                                    </p:anim>
                                    <p:anim calcmode="lin" valueType="num">
                                      <p:cBhvr additive="base">
                                        <p:cTn id="88" dur="500" fill="hold"/>
                                        <p:tgtEl>
                                          <p:spTgt spid="95"/>
                                        </p:tgtEl>
                                        <p:attrNameLst>
                                          <p:attrName>ppt_y</p:attrName>
                                        </p:attrNameLst>
                                      </p:cBhvr>
                                      <p:tavLst>
                                        <p:tav tm="0">
                                          <p:val>
                                            <p:strVal val="#ppt_y"/>
                                          </p:val>
                                        </p:tav>
                                        <p:tav tm="100000">
                                          <p:val>
                                            <p:strVal val="#ppt_y"/>
                                          </p:val>
                                        </p:tav>
                                      </p:tavLst>
                                    </p:anim>
                                  </p:childTnLst>
                                </p:cTn>
                              </p:par>
                            </p:childTnLst>
                          </p:cTn>
                        </p:par>
                        <p:par>
                          <p:cTn id="89" fill="hold">
                            <p:stCondLst>
                              <p:cond delay="6000"/>
                            </p:stCondLst>
                            <p:childTnLst>
                              <p:par>
                                <p:cTn id="90" presetID="2" presetClass="entr" presetSubtype="2" accel="50000" decel="50000" fill="hold" nodeType="afterEffect">
                                  <p:stCondLst>
                                    <p:cond delay="0"/>
                                  </p:stCondLst>
                                  <p:childTnLst>
                                    <p:set>
                                      <p:cBhvr>
                                        <p:cTn id="91" dur="1" fill="hold">
                                          <p:stCondLst>
                                            <p:cond delay="0"/>
                                          </p:stCondLst>
                                        </p:cTn>
                                        <p:tgtEl>
                                          <p:spTgt spid="101"/>
                                        </p:tgtEl>
                                        <p:attrNameLst>
                                          <p:attrName>style.visibility</p:attrName>
                                        </p:attrNameLst>
                                      </p:cBhvr>
                                      <p:to>
                                        <p:strVal val="visible"/>
                                      </p:to>
                                    </p:set>
                                    <p:anim calcmode="lin" valueType="num">
                                      <p:cBhvr additive="base">
                                        <p:cTn id="92" dur="500" fill="hold"/>
                                        <p:tgtEl>
                                          <p:spTgt spid="101"/>
                                        </p:tgtEl>
                                        <p:attrNameLst>
                                          <p:attrName>ppt_x</p:attrName>
                                        </p:attrNameLst>
                                      </p:cBhvr>
                                      <p:tavLst>
                                        <p:tav tm="0">
                                          <p:val>
                                            <p:strVal val="1+#ppt_w/2"/>
                                          </p:val>
                                        </p:tav>
                                        <p:tav tm="100000">
                                          <p:val>
                                            <p:strVal val="#ppt_x"/>
                                          </p:val>
                                        </p:tav>
                                      </p:tavLst>
                                    </p:anim>
                                    <p:anim calcmode="lin" valueType="num">
                                      <p:cBhvr additive="base">
                                        <p:cTn id="93" dur="500" fill="hold"/>
                                        <p:tgtEl>
                                          <p:spTgt spid="101"/>
                                        </p:tgtEl>
                                        <p:attrNameLst>
                                          <p:attrName>ppt_y</p:attrName>
                                        </p:attrNameLst>
                                      </p:cBhvr>
                                      <p:tavLst>
                                        <p:tav tm="0">
                                          <p:val>
                                            <p:strVal val="#ppt_y"/>
                                          </p:val>
                                        </p:tav>
                                        <p:tav tm="100000">
                                          <p:val>
                                            <p:strVal val="#ppt_y"/>
                                          </p:val>
                                        </p:tav>
                                      </p:tavLst>
                                    </p:anim>
                                  </p:childTnLst>
                                </p:cTn>
                              </p:par>
                            </p:childTnLst>
                          </p:cTn>
                        </p:par>
                        <p:par>
                          <p:cTn id="94" fill="hold">
                            <p:stCondLst>
                              <p:cond delay="6500"/>
                            </p:stCondLst>
                            <p:childTnLst>
                              <p:par>
                                <p:cTn id="95" presetID="2" presetClass="entr" presetSubtype="8" accel="50000" decel="50000" fill="hold" grpId="0" nodeType="afterEffect">
                                  <p:stCondLst>
                                    <p:cond delay="0"/>
                                  </p:stCondLst>
                                  <p:childTnLst>
                                    <p:set>
                                      <p:cBhvr>
                                        <p:cTn id="96" dur="1" fill="hold">
                                          <p:stCondLst>
                                            <p:cond delay="0"/>
                                          </p:stCondLst>
                                        </p:cTn>
                                        <p:tgtEl>
                                          <p:spTgt spid="94"/>
                                        </p:tgtEl>
                                        <p:attrNameLst>
                                          <p:attrName>style.visibility</p:attrName>
                                        </p:attrNameLst>
                                      </p:cBhvr>
                                      <p:to>
                                        <p:strVal val="visible"/>
                                      </p:to>
                                    </p:set>
                                    <p:anim calcmode="lin" valueType="num">
                                      <p:cBhvr additive="base">
                                        <p:cTn id="97" dur="500" fill="hold"/>
                                        <p:tgtEl>
                                          <p:spTgt spid="94"/>
                                        </p:tgtEl>
                                        <p:attrNameLst>
                                          <p:attrName>ppt_x</p:attrName>
                                        </p:attrNameLst>
                                      </p:cBhvr>
                                      <p:tavLst>
                                        <p:tav tm="0">
                                          <p:val>
                                            <p:strVal val="0-#ppt_w/2"/>
                                          </p:val>
                                        </p:tav>
                                        <p:tav tm="100000">
                                          <p:val>
                                            <p:strVal val="#ppt_x"/>
                                          </p:val>
                                        </p:tav>
                                      </p:tavLst>
                                    </p:anim>
                                    <p:anim calcmode="lin" valueType="num">
                                      <p:cBhvr additive="base">
                                        <p:cTn id="98" dur="500" fill="hold"/>
                                        <p:tgtEl>
                                          <p:spTgt spid="94"/>
                                        </p:tgtEl>
                                        <p:attrNameLst>
                                          <p:attrName>ppt_y</p:attrName>
                                        </p:attrNameLst>
                                      </p:cBhvr>
                                      <p:tavLst>
                                        <p:tav tm="0">
                                          <p:val>
                                            <p:strVal val="#ppt_y"/>
                                          </p:val>
                                        </p:tav>
                                        <p:tav tm="100000">
                                          <p:val>
                                            <p:strVal val="#ppt_y"/>
                                          </p:val>
                                        </p:tav>
                                      </p:tavLst>
                                    </p:anim>
                                  </p:childTnLst>
                                </p:cTn>
                              </p:par>
                            </p:childTnLst>
                          </p:cTn>
                        </p:par>
                        <p:par>
                          <p:cTn id="99" fill="hold">
                            <p:stCondLst>
                              <p:cond delay="7000"/>
                            </p:stCondLst>
                            <p:childTnLst>
                              <p:par>
                                <p:cTn id="100" presetID="53" presetClass="entr" presetSubtype="16" fill="hold" grpId="0" nodeType="afterEffect">
                                  <p:stCondLst>
                                    <p:cond delay="0"/>
                                  </p:stCondLst>
                                  <p:childTnLst>
                                    <p:set>
                                      <p:cBhvr>
                                        <p:cTn id="101" dur="1" fill="hold">
                                          <p:stCondLst>
                                            <p:cond delay="0"/>
                                          </p:stCondLst>
                                        </p:cTn>
                                        <p:tgtEl>
                                          <p:spTgt spid="86"/>
                                        </p:tgtEl>
                                        <p:attrNameLst>
                                          <p:attrName>style.visibility</p:attrName>
                                        </p:attrNameLst>
                                      </p:cBhvr>
                                      <p:to>
                                        <p:strVal val="visible"/>
                                      </p:to>
                                    </p:set>
                                    <p:anim calcmode="lin" valueType="num">
                                      <p:cBhvr>
                                        <p:cTn id="102" dur="500" fill="hold"/>
                                        <p:tgtEl>
                                          <p:spTgt spid="86"/>
                                        </p:tgtEl>
                                        <p:attrNameLst>
                                          <p:attrName>ppt_w</p:attrName>
                                        </p:attrNameLst>
                                      </p:cBhvr>
                                      <p:tavLst>
                                        <p:tav tm="0">
                                          <p:val>
                                            <p:fltVal val="0"/>
                                          </p:val>
                                        </p:tav>
                                        <p:tav tm="100000">
                                          <p:val>
                                            <p:strVal val="#ppt_w"/>
                                          </p:val>
                                        </p:tav>
                                      </p:tavLst>
                                    </p:anim>
                                    <p:anim calcmode="lin" valueType="num">
                                      <p:cBhvr>
                                        <p:cTn id="103" dur="500" fill="hold"/>
                                        <p:tgtEl>
                                          <p:spTgt spid="86"/>
                                        </p:tgtEl>
                                        <p:attrNameLst>
                                          <p:attrName>ppt_h</p:attrName>
                                        </p:attrNameLst>
                                      </p:cBhvr>
                                      <p:tavLst>
                                        <p:tav tm="0">
                                          <p:val>
                                            <p:fltVal val="0"/>
                                          </p:val>
                                        </p:tav>
                                        <p:tav tm="100000">
                                          <p:val>
                                            <p:strVal val="#ppt_h"/>
                                          </p:val>
                                        </p:tav>
                                      </p:tavLst>
                                    </p:anim>
                                    <p:animEffect transition="in" filter="fade">
                                      <p:cBhvr>
                                        <p:cTn id="104" dur="500"/>
                                        <p:tgtEl>
                                          <p:spTgt spid="86"/>
                                        </p:tgtEl>
                                      </p:cBhvr>
                                    </p:animEffect>
                                  </p:childTnLst>
                                </p:cTn>
                              </p:par>
                              <p:par>
                                <p:cTn id="105" presetID="2" presetClass="entr" presetSubtype="4" accel="50000" decel="50000" fill="hold" grpId="0" nodeType="withEffect">
                                  <p:stCondLst>
                                    <p:cond delay="0"/>
                                  </p:stCondLst>
                                  <p:childTnLst>
                                    <p:set>
                                      <p:cBhvr>
                                        <p:cTn id="106" dur="1" fill="hold">
                                          <p:stCondLst>
                                            <p:cond delay="0"/>
                                          </p:stCondLst>
                                        </p:cTn>
                                        <p:tgtEl>
                                          <p:spTgt spid="85"/>
                                        </p:tgtEl>
                                        <p:attrNameLst>
                                          <p:attrName>style.visibility</p:attrName>
                                        </p:attrNameLst>
                                      </p:cBhvr>
                                      <p:to>
                                        <p:strVal val="visible"/>
                                      </p:to>
                                    </p:set>
                                    <p:anim calcmode="lin" valueType="num">
                                      <p:cBhvr additive="base">
                                        <p:cTn id="107" dur="500" fill="hold"/>
                                        <p:tgtEl>
                                          <p:spTgt spid="85"/>
                                        </p:tgtEl>
                                        <p:attrNameLst>
                                          <p:attrName>ppt_x</p:attrName>
                                        </p:attrNameLst>
                                      </p:cBhvr>
                                      <p:tavLst>
                                        <p:tav tm="0">
                                          <p:val>
                                            <p:strVal val="#ppt_x"/>
                                          </p:val>
                                        </p:tav>
                                        <p:tav tm="100000">
                                          <p:val>
                                            <p:strVal val="#ppt_x"/>
                                          </p:val>
                                        </p:tav>
                                      </p:tavLst>
                                    </p:anim>
                                    <p:anim calcmode="lin" valueType="num">
                                      <p:cBhvr additive="base">
                                        <p:cTn id="108" dur="500" fill="hold"/>
                                        <p:tgtEl>
                                          <p:spTgt spid="85"/>
                                        </p:tgtEl>
                                        <p:attrNameLst>
                                          <p:attrName>ppt_y</p:attrName>
                                        </p:attrNameLst>
                                      </p:cBhvr>
                                      <p:tavLst>
                                        <p:tav tm="0">
                                          <p:val>
                                            <p:strVal val="1+#ppt_h/2"/>
                                          </p:val>
                                        </p:tav>
                                        <p:tav tm="100000">
                                          <p:val>
                                            <p:strVal val="#ppt_y"/>
                                          </p:val>
                                        </p:tav>
                                      </p:tavLst>
                                    </p:anim>
                                  </p:childTnLst>
                                </p:cTn>
                              </p:par>
                            </p:childTnLst>
                          </p:cTn>
                        </p:par>
                        <p:par>
                          <p:cTn id="109" fill="hold">
                            <p:stCondLst>
                              <p:cond delay="7500"/>
                            </p:stCondLst>
                            <p:childTnLst>
                              <p:par>
                                <p:cTn id="110" presetID="53" presetClass="entr" presetSubtype="16" fill="hold" grpId="0" nodeType="afterEffect">
                                  <p:stCondLst>
                                    <p:cond delay="0"/>
                                  </p:stCondLst>
                                  <p:childTnLst>
                                    <p:set>
                                      <p:cBhvr>
                                        <p:cTn id="111" dur="1" fill="hold">
                                          <p:stCondLst>
                                            <p:cond delay="0"/>
                                          </p:stCondLst>
                                        </p:cTn>
                                        <p:tgtEl>
                                          <p:spTgt spid="88"/>
                                        </p:tgtEl>
                                        <p:attrNameLst>
                                          <p:attrName>style.visibility</p:attrName>
                                        </p:attrNameLst>
                                      </p:cBhvr>
                                      <p:to>
                                        <p:strVal val="visible"/>
                                      </p:to>
                                    </p:set>
                                    <p:anim calcmode="lin" valueType="num">
                                      <p:cBhvr>
                                        <p:cTn id="112" dur="500" fill="hold"/>
                                        <p:tgtEl>
                                          <p:spTgt spid="88"/>
                                        </p:tgtEl>
                                        <p:attrNameLst>
                                          <p:attrName>ppt_w</p:attrName>
                                        </p:attrNameLst>
                                      </p:cBhvr>
                                      <p:tavLst>
                                        <p:tav tm="0">
                                          <p:val>
                                            <p:fltVal val="0"/>
                                          </p:val>
                                        </p:tav>
                                        <p:tav tm="100000">
                                          <p:val>
                                            <p:strVal val="#ppt_w"/>
                                          </p:val>
                                        </p:tav>
                                      </p:tavLst>
                                    </p:anim>
                                    <p:anim calcmode="lin" valueType="num">
                                      <p:cBhvr>
                                        <p:cTn id="113" dur="500" fill="hold"/>
                                        <p:tgtEl>
                                          <p:spTgt spid="88"/>
                                        </p:tgtEl>
                                        <p:attrNameLst>
                                          <p:attrName>ppt_h</p:attrName>
                                        </p:attrNameLst>
                                      </p:cBhvr>
                                      <p:tavLst>
                                        <p:tav tm="0">
                                          <p:val>
                                            <p:fltVal val="0"/>
                                          </p:val>
                                        </p:tav>
                                        <p:tav tm="100000">
                                          <p:val>
                                            <p:strVal val="#ppt_h"/>
                                          </p:val>
                                        </p:tav>
                                      </p:tavLst>
                                    </p:anim>
                                    <p:animEffect transition="in" filter="fade">
                                      <p:cBhvr>
                                        <p:cTn id="114" dur="500"/>
                                        <p:tgtEl>
                                          <p:spTgt spid="88"/>
                                        </p:tgtEl>
                                      </p:cBhvr>
                                    </p:animEffect>
                                  </p:childTnLst>
                                </p:cTn>
                              </p:par>
                              <p:par>
                                <p:cTn id="115" presetID="2" presetClass="entr" presetSubtype="4" accel="50000" decel="50000" fill="hold" grpId="0" nodeType="withEffect">
                                  <p:stCondLst>
                                    <p:cond delay="0"/>
                                  </p:stCondLst>
                                  <p:childTnLst>
                                    <p:set>
                                      <p:cBhvr>
                                        <p:cTn id="116" dur="1" fill="hold">
                                          <p:stCondLst>
                                            <p:cond delay="0"/>
                                          </p:stCondLst>
                                        </p:cTn>
                                        <p:tgtEl>
                                          <p:spTgt spid="87"/>
                                        </p:tgtEl>
                                        <p:attrNameLst>
                                          <p:attrName>style.visibility</p:attrName>
                                        </p:attrNameLst>
                                      </p:cBhvr>
                                      <p:to>
                                        <p:strVal val="visible"/>
                                      </p:to>
                                    </p:set>
                                    <p:anim calcmode="lin" valueType="num">
                                      <p:cBhvr additive="base">
                                        <p:cTn id="117" dur="500" fill="hold"/>
                                        <p:tgtEl>
                                          <p:spTgt spid="87"/>
                                        </p:tgtEl>
                                        <p:attrNameLst>
                                          <p:attrName>ppt_x</p:attrName>
                                        </p:attrNameLst>
                                      </p:cBhvr>
                                      <p:tavLst>
                                        <p:tav tm="0">
                                          <p:val>
                                            <p:strVal val="#ppt_x"/>
                                          </p:val>
                                        </p:tav>
                                        <p:tav tm="100000">
                                          <p:val>
                                            <p:strVal val="#ppt_x"/>
                                          </p:val>
                                        </p:tav>
                                      </p:tavLst>
                                    </p:anim>
                                    <p:anim calcmode="lin" valueType="num">
                                      <p:cBhvr additive="base">
                                        <p:cTn id="118" dur="500" fill="hold"/>
                                        <p:tgtEl>
                                          <p:spTgt spid="87"/>
                                        </p:tgtEl>
                                        <p:attrNameLst>
                                          <p:attrName>ppt_y</p:attrName>
                                        </p:attrNameLst>
                                      </p:cBhvr>
                                      <p:tavLst>
                                        <p:tav tm="0">
                                          <p:val>
                                            <p:strVal val="1+#ppt_h/2"/>
                                          </p:val>
                                        </p:tav>
                                        <p:tav tm="100000">
                                          <p:val>
                                            <p:strVal val="#ppt_y"/>
                                          </p:val>
                                        </p:tav>
                                      </p:tavLst>
                                    </p:anim>
                                  </p:childTnLst>
                                </p:cTn>
                              </p:par>
                            </p:childTnLst>
                          </p:cTn>
                        </p:par>
                        <p:par>
                          <p:cTn id="119" fill="hold">
                            <p:stCondLst>
                              <p:cond delay="8000"/>
                            </p:stCondLst>
                            <p:childTnLst>
                              <p:par>
                                <p:cTn id="120" presetID="53" presetClass="entr" presetSubtype="16" fill="hold" grpId="0" nodeType="afterEffect">
                                  <p:stCondLst>
                                    <p:cond delay="0"/>
                                  </p:stCondLst>
                                  <p:childTnLst>
                                    <p:set>
                                      <p:cBhvr>
                                        <p:cTn id="121" dur="1" fill="hold">
                                          <p:stCondLst>
                                            <p:cond delay="0"/>
                                          </p:stCondLst>
                                        </p:cTn>
                                        <p:tgtEl>
                                          <p:spTgt spid="90"/>
                                        </p:tgtEl>
                                        <p:attrNameLst>
                                          <p:attrName>style.visibility</p:attrName>
                                        </p:attrNameLst>
                                      </p:cBhvr>
                                      <p:to>
                                        <p:strVal val="visible"/>
                                      </p:to>
                                    </p:set>
                                    <p:anim calcmode="lin" valueType="num">
                                      <p:cBhvr>
                                        <p:cTn id="122" dur="500" fill="hold"/>
                                        <p:tgtEl>
                                          <p:spTgt spid="90"/>
                                        </p:tgtEl>
                                        <p:attrNameLst>
                                          <p:attrName>ppt_w</p:attrName>
                                        </p:attrNameLst>
                                      </p:cBhvr>
                                      <p:tavLst>
                                        <p:tav tm="0">
                                          <p:val>
                                            <p:fltVal val="0"/>
                                          </p:val>
                                        </p:tav>
                                        <p:tav tm="100000">
                                          <p:val>
                                            <p:strVal val="#ppt_w"/>
                                          </p:val>
                                        </p:tav>
                                      </p:tavLst>
                                    </p:anim>
                                    <p:anim calcmode="lin" valueType="num">
                                      <p:cBhvr>
                                        <p:cTn id="123" dur="500" fill="hold"/>
                                        <p:tgtEl>
                                          <p:spTgt spid="90"/>
                                        </p:tgtEl>
                                        <p:attrNameLst>
                                          <p:attrName>ppt_h</p:attrName>
                                        </p:attrNameLst>
                                      </p:cBhvr>
                                      <p:tavLst>
                                        <p:tav tm="0">
                                          <p:val>
                                            <p:fltVal val="0"/>
                                          </p:val>
                                        </p:tav>
                                        <p:tav tm="100000">
                                          <p:val>
                                            <p:strVal val="#ppt_h"/>
                                          </p:val>
                                        </p:tav>
                                      </p:tavLst>
                                    </p:anim>
                                    <p:animEffect transition="in" filter="fade">
                                      <p:cBhvr>
                                        <p:cTn id="124" dur="500"/>
                                        <p:tgtEl>
                                          <p:spTgt spid="90"/>
                                        </p:tgtEl>
                                      </p:cBhvr>
                                    </p:animEffect>
                                  </p:childTnLst>
                                </p:cTn>
                              </p:par>
                              <p:par>
                                <p:cTn id="125" presetID="2" presetClass="entr" presetSubtype="4" accel="50000" decel="50000" fill="hold" grpId="0" nodeType="withEffect">
                                  <p:stCondLst>
                                    <p:cond delay="0"/>
                                  </p:stCondLst>
                                  <p:childTnLst>
                                    <p:set>
                                      <p:cBhvr>
                                        <p:cTn id="126" dur="1" fill="hold">
                                          <p:stCondLst>
                                            <p:cond delay="0"/>
                                          </p:stCondLst>
                                        </p:cTn>
                                        <p:tgtEl>
                                          <p:spTgt spid="89"/>
                                        </p:tgtEl>
                                        <p:attrNameLst>
                                          <p:attrName>style.visibility</p:attrName>
                                        </p:attrNameLst>
                                      </p:cBhvr>
                                      <p:to>
                                        <p:strVal val="visible"/>
                                      </p:to>
                                    </p:set>
                                    <p:anim calcmode="lin" valueType="num">
                                      <p:cBhvr additive="base">
                                        <p:cTn id="127" dur="500" fill="hold"/>
                                        <p:tgtEl>
                                          <p:spTgt spid="89"/>
                                        </p:tgtEl>
                                        <p:attrNameLst>
                                          <p:attrName>ppt_x</p:attrName>
                                        </p:attrNameLst>
                                      </p:cBhvr>
                                      <p:tavLst>
                                        <p:tav tm="0">
                                          <p:val>
                                            <p:strVal val="#ppt_x"/>
                                          </p:val>
                                        </p:tav>
                                        <p:tav tm="100000">
                                          <p:val>
                                            <p:strVal val="#ppt_x"/>
                                          </p:val>
                                        </p:tav>
                                      </p:tavLst>
                                    </p:anim>
                                    <p:anim calcmode="lin" valueType="num">
                                      <p:cBhvr additive="base">
                                        <p:cTn id="128" dur="500" fill="hold"/>
                                        <p:tgtEl>
                                          <p:spTgt spid="8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bldLvl="0" animBg="1"/>
      <p:bldP spid="81" grpId="0"/>
      <p:bldP spid="82" grpId="0"/>
      <p:bldP spid="83" grpId="0"/>
      <p:bldP spid="84" grpId="0"/>
      <p:bldP spid="85" grpId="0"/>
      <p:bldP spid="87" grpId="0"/>
      <p:bldP spid="89" grpId="0"/>
      <p:bldGraphic spid="94" grpId="0">
        <p:bldAsOne/>
      </p:bldGraphic>
      <p:bldP spid="86" grpId="0" animBg="1"/>
      <p:bldP spid="88" grpId="0" bldLvl="0" animBg="1"/>
      <p:bldP spid="9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1"/>
          <p:cNvSpPr/>
          <p:nvPr/>
        </p:nvSpPr>
        <p:spPr>
          <a:xfrm>
            <a:off x="2312969" y="3782492"/>
            <a:ext cx="2147658" cy="1200730"/>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accent1"/>
          </a:solidFill>
          <a:ln w="25400" cap="flat" cmpd="sng" algn="ctr">
            <a:noFill/>
            <a:prstDash val="solid"/>
          </a:ln>
          <a:effectLst/>
        </p:spPr>
        <p:txBody>
          <a:bodyPr rot="0" spcFirstLastPara="0" vertOverflow="overflow" horzOverflow="overflow" vert="horz" wrap="square" lIns="91413" tIns="45705" rIns="91413" bIns="45705" numCol="1" spcCol="0" rtlCol="0" fromWordArt="0" anchor="ctr" anchorCtr="0" forceAA="0" compatLnSpc="1">
            <a:noAutofit/>
          </a:bodyPr>
          <a:lstStyle/>
          <a:p>
            <a:pPr algn="ctr">
              <a:lnSpc>
                <a:spcPct val="120000"/>
              </a:lnSpc>
            </a:pPr>
            <a:endParaRPr lang="zh-CN" altLang="en-US" sz="1895"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椭圆 20"/>
          <p:cNvSpPr/>
          <p:nvPr/>
        </p:nvSpPr>
        <p:spPr>
          <a:xfrm>
            <a:off x="2836030" y="4380616"/>
            <a:ext cx="1101539" cy="1101538"/>
          </a:xfrm>
          <a:prstGeom prst="ellipse">
            <a:avLst/>
          </a:prstGeom>
          <a:solidFill>
            <a:schemeClr val="accent1"/>
          </a:solidFill>
          <a:ln w="25400" cap="flat" cmpd="sng" algn="ctr">
            <a:noFill/>
            <a:prstDash val="solid"/>
          </a:ln>
          <a:effectLst/>
        </p:spPr>
        <p:txBody>
          <a:bodyPr rot="0" spcFirstLastPara="0" vertOverflow="overflow" horzOverflow="overflow" vert="horz" wrap="square" lIns="91413" tIns="45705" rIns="91413" bIns="45705" numCol="1" spcCol="0" rtlCol="0" fromWordArt="0" anchor="ctr" anchorCtr="0" forceAA="0" compatLnSpc="1">
            <a:noAutofit/>
          </a:bodyPr>
          <a:lstStyle/>
          <a:p>
            <a:pPr algn="ctr">
              <a:lnSpc>
                <a:spcPct val="120000"/>
              </a:lnSpc>
            </a:pPr>
            <a:endParaRPr lang="zh-CN" altLang="en-US" sz="1895"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圆角矩形 1"/>
          <p:cNvSpPr/>
          <p:nvPr/>
        </p:nvSpPr>
        <p:spPr>
          <a:xfrm flipV="1">
            <a:off x="4129917" y="2561697"/>
            <a:ext cx="2147658" cy="1200730"/>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rgbClr val="A9EED6"/>
          </a:solidFill>
          <a:ln w="25400" cap="flat" cmpd="sng" algn="ctr">
            <a:noFill/>
            <a:prstDash val="solid"/>
          </a:ln>
          <a:effectLst/>
        </p:spPr>
        <p:txBody>
          <a:bodyPr rtlCol="0" anchor="ctr"/>
          <a:lstStyle/>
          <a:p>
            <a:pPr algn="ctr">
              <a:lnSpc>
                <a:spcPct val="120000"/>
              </a:lnSpc>
              <a:defRPr/>
            </a:pPr>
            <a:endParaRPr lang="zh-CN" altLang="en-US" sz="1515"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椭圆 22"/>
          <p:cNvSpPr/>
          <p:nvPr/>
        </p:nvSpPr>
        <p:spPr>
          <a:xfrm>
            <a:off x="4652979" y="2042172"/>
            <a:ext cx="1101539" cy="1101538"/>
          </a:xfrm>
          <a:prstGeom prst="ellipse">
            <a:avLst/>
          </a:prstGeom>
          <a:solidFill>
            <a:srgbClr val="A9EED6"/>
          </a:solidFill>
          <a:ln w="63500" cap="flat" cmpd="sng" algn="ctr">
            <a:noFill/>
            <a:prstDash val="solid"/>
          </a:ln>
          <a:effectLst/>
        </p:spPr>
        <p:txBody>
          <a:bodyPr rtlCol="0" anchor="ctr"/>
          <a:lstStyle/>
          <a:p>
            <a:pPr algn="ctr">
              <a:lnSpc>
                <a:spcPct val="120000"/>
              </a:lnSpc>
              <a:defRPr/>
            </a:pPr>
            <a:endParaRPr lang="zh-CN" altLang="en-US" sz="1515"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圆角矩形 1"/>
          <p:cNvSpPr/>
          <p:nvPr/>
        </p:nvSpPr>
        <p:spPr>
          <a:xfrm>
            <a:off x="5952018" y="3782492"/>
            <a:ext cx="2147658" cy="1200730"/>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accent3"/>
          </a:solidFill>
          <a:ln w="25400" cap="flat" cmpd="sng" algn="ctr">
            <a:noFill/>
            <a:prstDash val="solid"/>
          </a:ln>
          <a:effectLst/>
        </p:spPr>
        <p:txBody>
          <a:bodyPr rot="0" spcFirstLastPara="0" vertOverflow="overflow" horzOverflow="overflow" vert="horz" wrap="square" lIns="91413" tIns="45705" rIns="91413" bIns="45705" numCol="1" spcCol="0" rtlCol="0" fromWordArt="0" anchor="ctr" anchorCtr="0" forceAA="0" compatLnSpc="1">
            <a:noAutofit/>
          </a:bodyPr>
          <a:lstStyle/>
          <a:p>
            <a:pPr algn="ctr">
              <a:lnSpc>
                <a:spcPct val="120000"/>
              </a:lnSpc>
            </a:pPr>
            <a:endParaRPr lang="zh-CN" altLang="en-US" sz="1895"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椭圆 24"/>
          <p:cNvSpPr/>
          <p:nvPr/>
        </p:nvSpPr>
        <p:spPr>
          <a:xfrm>
            <a:off x="6475080" y="4380616"/>
            <a:ext cx="1101539" cy="1101538"/>
          </a:xfrm>
          <a:prstGeom prst="ellipse">
            <a:avLst/>
          </a:prstGeom>
          <a:solidFill>
            <a:schemeClr val="accent3"/>
          </a:solidFill>
          <a:ln w="25400" cap="flat" cmpd="sng" algn="ctr">
            <a:noFill/>
            <a:prstDash val="solid"/>
          </a:ln>
          <a:effectLst/>
        </p:spPr>
        <p:txBody>
          <a:bodyPr rot="0" spcFirstLastPara="0" vertOverflow="overflow" horzOverflow="overflow" vert="horz" wrap="square" lIns="91413" tIns="45705" rIns="91413" bIns="45705" numCol="1" spcCol="0" rtlCol="0" fromWordArt="0" anchor="ctr" anchorCtr="0" forceAA="0" compatLnSpc="1">
            <a:noAutofit/>
          </a:bodyPr>
          <a:lstStyle/>
          <a:p>
            <a:pPr algn="ctr">
              <a:lnSpc>
                <a:spcPct val="120000"/>
              </a:lnSpc>
            </a:pPr>
            <a:endParaRPr lang="zh-CN" altLang="en-US" sz="1895"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圆角矩形 1"/>
          <p:cNvSpPr/>
          <p:nvPr/>
        </p:nvSpPr>
        <p:spPr>
          <a:xfrm flipV="1">
            <a:off x="7765179" y="2561697"/>
            <a:ext cx="2147658" cy="1200730"/>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rgbClr val="A9EED6"/>
          </a:solidFill>
          <a:ln w="25400" cap="flat" cmpd="sng" algn="ctr">
            <a:noFill/>
            <a:prstDash val="solid"/>
          </a:ln>
          <a:effectLst/>
        </p:spPr>
        <p:txBody>
          <a:bodyPr rtlCol="0" anchor="ctr"/>
          <a:lstStyle/>
          <a:p>
            <a:pPr algn="ctr">
              <a:lnSpc>
                <a:spcPct val="120000"/>
              </a:lnSpc>
              <a:defRPr/>
            </a:pPr>
            <a:endParaRPr lang="zh-CN" altLang="en-US" sz="1515"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椭圆 26"/>
          <p:cNvSpPr/>
          <p:nvPr/>
        </p:nvSpPr>
        <p:spPr>
          <a:xfrm>
            <a:off x="8288239" y="2042172"/>
            <a:ext cx="1101539" cy="1101538"/>
          </a:xfrm>
          <a:prstGeom prst="ellipse">
            <a:avLst/>
          </a:prstGeom>
          <a:solidFill>
            <a:srgbClr val="A9EED6"/>
          </a:solidFill>
          <a:ln w="63500" cap="flat" cmpd="sng" algn="ctr">
            <a:noFill/>
            <a:prstDash val="solid"/>
          </a:ln>
          <a:effectLst/>
        </p:spPr>
        <p:txBody>
          <a:bodyPr rtlCol="0" anchor="ctr"/>
          <a:lstStyle/>
          <a:p>
            <a:pPr algn="ctr">
              <a:lnSpc>
                <a:spcPct val="120000"/>
              </a:lnSpc>
            </a:pPr>
            <a:endParaRPr lang="zh-CN" altLang="en-US" sz="1515"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矩形 27"/>
          <p:cNvSpPr/>
          <p:nvPr/>
        </p:nvSpPr>
        <p:spPr>
          <a:xfrm>
            <a:off x="1423" y="3762428"/>
            <a:ext cx="12203008" cy="82919"/>
          </a:xfrm>
          <a:prstGeom prst="rect">
            <a:avLst/>
          </a:prstGeom>
          <a:solidFill>
            <a:srgbClr val="A9EED6"/>
          </a:solidFill>
          <a:ln w="25400" cap="flat" cmpd="sng" algn="ctr">
            <a:noFill/>
            <a:prstDash val="solid"/>
          </a:ln>
          <a:effectLst/>
        </p:spPr>
        <p:txBody>
          <a:bodyPr rot="0" spcFirstLastPara="0" vertOverflow="overflow" horzOverflow="overflow" vert="horz" wrap="square" lIns="91418" tIns="45709" rIns="91418" bIns="45709" numCol="1" spcCol="0" rtlCol="0" fromWordArt="0" anchor="ctr" anchorCtr="0" forceAA="0" compatLnSpc="1">
            <a:noAutofit/>
          </a:bodyPr>
          <a:lstStyle/>
          <a:p>
            <a:pPr algn="ctr">
              <a:lnSpc>
                <a:spcPct val="120000"/>
              </a:lnSpc>
              <a:defRPr/>
            </a:pPr>
            <a:endParaRPr lang="en-US" sz="1705"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28"/>
          <p:cNvSpPr txBox="1"/>
          <p:nvPr/>
        </p:nvSpPr>
        <p:spPr>
          <a:xfrm flipH="1">
            <a:off x="2908603" y="4744951"/>
            <a:ext cx="943900" cy="56137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lnSpc>
                <a:spcPct val="120000"/>
              </a:lnSpc>
              <a:defRPr/>
            </a:pPr>
            <a:r>
              <a:rPr lang="zh-CN" altLang="en-US" sz="1325" b="0">
                <a:solidFill>
                  <a:schemeClr val="bg1"/>
                </a:solidFill>
                <a:latin typeface="Arial" panose="020B0604020202020204" pitchFamily="34" charset="0"/>
                <a:cs typeface="+mn-ea"/>
                <a:sym typeface="Arial" panose="020B0604020202020204" pitchFamily="34" charset="0"/>
              </a:rPr>
              <a:t>请替换文字内容</a:t>
            </a:r>
            <a:endParaRPr lang="zh-CN" altLang="en-US" sz="1325" b="0" dirty="0">
              <a:solidFill>
                <a:schemeClr val="bg1"/>
              </a:solidFill>
              <a:latin typeface="Arial" panose="020B0604020202020204" pitchFamily="34" charset="0"/>
              <a:cs typeface="+mn-ea"/>
              <a:sym typeface="Arial" panose="020B0604020202020204" pitchFamily="34" charset="0"/>
            </a:endParaRPr>
          </a:p>
        </p:txBody>
      </p:sp>
      <p:sp>
        <p:nvSpPr>
          <p:cNvPr id="30" name="TextBox 29"/>
          <p:cNvSpPr txBox="1"/>
          <p:nvPr/>
        </p:nvSpPr>
        <p:spPr>
          <a:xfrm flipH="1">
            <a:off x="4725554" y="2406507"/>
            <a:ext cx="943900" cy="56137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lnSpc>
                <a:spcPct val="120000"/>
              </a:lnSpc>
              <a:defRPr/>
            </a:pPr>
            <a:r>
              <a:rPr lang="zh-CN" altLang="en-US" sz="1325" b="0">
                <a:solidFill>
                  <a:schemeClr val="bg1"/>
                </a:solidFill>
                <a:latin typeface="Arial" panose="020B0604020202020204" pitchFamily="34" charset="0"/>
                <a:cs typeface="+mn-ea"/>
                <a:sym typeface="Arial" panose="020B0604020202020204" pitchFamily="34" charset="0"/>
              </a:rPr>
              <a:t>请替换文字内容</a:t>
            </a:r>
            <a:endParaRPr lang="zh-CN" altLang="en-US" sz="1325" b="0" dirty="0">
              <a:solidFill>
                <a:schemeClr val="bg1"/>
              </a:solidFill>
              <a:latin typeface="Arial" panose="020B0604020202020204" pitchFamily="34" charset="0"/>
              <a:cs typeface="+mn-ea"/>
              <a:sym typeface="Arial" panose="020B0604020202020204" pitchFamily="34" charset="0"/>
            </a:endParaRPr>
          </a:p>
        </p:txBody>
      </p:sp>
      <p:sp>
        <p:nvSpPr>
          <p:cNvPr id="31" name="TextBox 30"/>
          <p:cNvSpPr txBox="1"/>
          <p:nvPr/>
        </p:nvSpPr>
        <p:spPr>
          <a:xfrm flipH="1">
            <a:off x="8360814" y="2406507"/>
            <a:ext cx="943900" cy="56137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lnSpc>
                <a:spcPct val="120000"/>
              </a:lnSpc>
              <a:defRPr/>
            </a:pPr>
            <a:r>
              <a:rPr lang="zh-CN" altLang="en-US" sz="1325" b="0">
                <a:solidFill>
                  <a:schemeClr val="bg1"/>
                </a:solidFill>
                <a:latin typeface="Arial" panose="020B0604020202020204" pitchFamily="34" charset="0"/>
                <a:cs typeface="+mn-ea"/>
                <a:sym typeface="Arial" panose="020B0604020202020204" pitchFamily="34" charset="0"/>
              </a:rPr>
              <a:t>请替换文字内容</a:t>
            </a:r>
            <a:endParaRPr lang="zh-CN" altLang="en-US" sz="1325" b="0" dirty="0">
              <a:solidFill>
                <a:schemeClr val="bg1"/>
              </a:solidFill>
              <a:latin typeface="Arial" panose="020B0604020202020204" pitchFamily="34" charset="0"/>
              <a:cs typeface="+mn-ea"/>
              <a:sym typeface="Arial" panose="020B0604020202020204" pitchFamily="34" charset="0"/>
            </a:endParaRPr>
          </a:p>
        </p:txBody>
      </p:sp>
      <p:sp>
        <p:nvSpPr>
          <p:cNvPr id="32" name="TextBox 31"/>
          <p:cNvSpPr txBox="1"/>
          <p:nvPr/>
        </p:nvSpPr>
        <p:spPr>
          <a:xfrm flipH="1">
            <a:off x="6547653" y="4744951"/>
            <a:ext cx="943900" cy="56137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lnSpc>
                <a:spcPct val="120000"/>
              </a:lnSpc>
              <a:defRPr/>
            </a:pPr>
            <a:r>
              <a:rPr lang="zh-CN" altLang="en-US" sz="1325" b="0">
                <a:solidFill>
                  <a:schemeClr val="bg1"/>
                </a:solidFill>
                <a:latin typeface="Arial" panose="020B0604020202020204" pitchFamily="34" charset="0"/>
                <a:cs typeface="+mn-ea"/>
                <a:sym typeface="Arial" panose="020B0604020202020204" pitchFamily="34" charset="0"/>
              </a:rPr>
              <a:t>请替换文字内容</a:t>
            </a:r>
            <a:endParaRPr lang="zh-CN" altLang="en-US" sz="1325" b="0" dirty="0">
              <a:solidFill>
                <a:schemeClr val="bg1"/>
              </a:solidFill>
              <a:latin typeface="Arial" panose="020B0604020202020204" pitchFamily="34" charset="0"/>
              <a:cs typeface="+mn-ea"/>
              <a:sym typeface="Arial" panose="020B0604020202020204" pitchFamily="34" charset="0"/>
            </a:endParaRPr>
          </a:p>
        </p:txBody>
      </p:sp>
      <p:sp>
        <p:nvSpPr>
          <p:cNvPr id="85" name="TextBox 23"/>
          <p:cNvSpPr txBox="1"/>
          <p:nvPr/>
        </p:nvSpPr>
        <p:spPr>
          <a:xfrm>
            <a:off x="1520916" y="2618497"/>
            <a:ext cx="2212074" cy="798830"/>
          </a:xfrm>
          <a:prstGeom prst="rect">
            <a:avLst/>
          </a:prstGeom>
          <a:noFill/>
        </p:spPr>
        <p:txBody>
          <a:bodyPr wrap="square" rtlCol="0">
            <a:spAutoFit/>
          </a:bodyPr>
          <a:lstStyle/>
          <a:p>
            <a:pPr>
              <a:lnSpc>
                <a:spcPct val="120000"/>
              </a:lnSpc>
            </a:pPr>
            <a:r>
              <a:rPr lang="en-US" altLang="zh-CN" sz="9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9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extBox 24"/>
          <p:cNvSpPr txBox="1"/>
          <p:nvPr/>
        </p:nvSpPr>
        <p:spPr>
          <a:xfrm>
            <a:off x="1520917" y="2318475"/>
            <a:ext cx="1605280" cy="386080"/>
          </a:xfrm>
          <a:prstGeom prst="rect">
            <a:avLst/>
          </a:prstGeom>
          <a:noFill/>
        </p:spPr>
        <p:txBody>
          <a:bodyPr wrap="none" rtlCol="0">
            <a:spAutoFit/>
          </a:bodyPr>
          <a:lstStyle/>
          <a:p>
            <a:pPr>
              <a:lnSpc>
                <a:spcPct val="120000"/>
              </a:lnSpc>
            </a:pPr>
            <a:r>
              <a:rPr lang="zh-CN" altLang="en-US" sz="160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extBox 23"/>
          <p:cNvSpPr txBox="1"/>
          <p:nvPr/>
        </p:nvSpPr>
        <p:spPr>
          <a:xfrm>
            <a:off x="4097651" y="5387886"/>
            <a:ext cx="2212074" cy="798830"/>
          </a:xfrm>
          <a:prstGeom prst="rect">
            <a:avLst/>
          </a:prstGeom>
          <a:noFill/>
        </p:spPr>
        <p:txBody>
          <a:bodyPr wrap="square" rtlCol="0">
            <a:spAutoFit/>
          </a:bodyPr>
          <a:lstStyle/>
          <a:p>
            <a:pPr>
              <a:lnSpc>
                <a:spcPct val="120000"/>
              </a:lnSpc>
            </a:pPr>
            <a:r>
              <a:rPr lang="en-US" altLang="zh-CN" sz="9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9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TextBox 24"/>
          <p:cNvSpPr txBox="1"/>
          <p:nvPr/>
        </p:nvSpPr>
        <p:spPr>
          <a:xfrm>
            <a:off x="4097652" y="5087863"/>
            <a:ext cx="1605280" cy="386080"/>
          </a:xfrm>
          <a:prstGeom prst="rect">
            <a:avLst/>
          </a:prstGeom>
          <a:noFill/>
        </p:spPr>
        <p:txBody>
          <a:bodyPr wrap="none" rtlCol="0">
            <a:spAutoFit/>
          </a:bodyPr>
          <a:lstStyle/>
          <a:p>
            <a:pPr>
              <a:lnSpc>
                <a:spcPct val="120000"/>
              </a:lnSpc>
            </a:pPr>
            <a:r>
              <a:rPr lang="zh-CN" altLang="en-US" sz="160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TextBox 23"/>
          <p:cNvSpPr txBox="1"/>
          <p:nvPr/>
        </p:nvSpPr>
        <p:spPr>
          <a:xfrm>
            <a:off x="5915815" y="1703394"/>
            <a:ext cx="2212074" cy="798830"/>
          </a:xfrm>
          <a:prstGeom prst="rect">
            <a:avLst/>
          </a:prstGeom>
          <a:noFill/>
        </p:spPr>
        <p:txBody>
          <a:bodyPr wrap="square" rtlCol="0">
            <a:spAutoFit/>
          </a:bodyPr>
          <a:lstStyle/>
          <a:p>
            <a:pPr>
              <a:lnSpc>
                <a:spcPct val="120000"/>
              </a:lnSpc>
            </a:pPr>
            <a:r>
              <a:rPr lang="en-US" altLang="zh-CN" sz="9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9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TextBox 24"/>
          <p:cNvSpPr txBox="1"/>
          <p:nvPr/>
        </p:nvSpPr>
        <p:spPr>
          <a:xfrm>
            <a:off x="5915816" y="1403373"/>
            <a:ext cx="1605280" cy="386080"/>
          </a:xfrm>
          <a:prstGeom prst="rect">
            <a:avLst/>
          </a:prstGeom>
          <a:noFill/>
        </p:spPr>
        <p:txBody>
          <a:bodyPr wrap="none" rtlCol="0">
            <a:spAutoFit/>
          </a:bodyPr>
          <a:lstStyle/>
          <a:p>
            <a:pPr>
              <a:lnSpc>
                <a:spcPct val="120000"/>
              </a:lnSpc>
            </a:pPr>
            <a:r>
              <a:rPr lang="zh-CN" altLang="en-US" sz="160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TextBox 23"/>
          <p:cNvSpPr txBox="1"/>
          <p:nvPr/>
        </p:nvSpPr>
        <p:spPr>
          <a:xfrm>
            <a:off x="8468469" y="4496865"/>
            <a:ext cx="2212074" cy="798830"/>
          </a:xfrm>
          <a:prstGeom prst="rect">
            <a:avLst/>
          </a:prstGeom>
          <a:noFill/>
        </p:spPr>
        <p:txBody>
          <a:bodyPr wrap="square" rtlCol="0">
            <a:spAutoFit/>
          </a:bodyPr>
          <a:lstStyle/>
          <a:p>
            <a:pPr>
              <a:lnSpc>
                <a:spcPct val="120000"/>
              </a:lnSpc>
            </a:pPr>
            <a:r>
              <a:rPr lang="en-US" altLang="zh-CN" sz="9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9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TextBox 24"/>
          <p:cNvSpPr txBox="1"/>
          <p:nvPr/>
        </p:nvSpPr>
        <p:spPr>
          <a:xfrm>
            <a:off x="8468470" y="4196843"/>
            <a:ext cx="1605280" cy="386080"/>
          </a:xfrm>
          <a:prstGeom prst="rect">
            <a:avLst/>
          </a:prstGeom>
          <a:noFill/>
        </p:spPr>
        <p:txBody>
          <a:bodyPr wrap="none" rtlCol="0">
            <a:spAutoFit/>
          </a:bodyPr>
          <a:lstStyle/>
          <a:p>
            <a:pPr>
              <a:lnSpc>
                <a:spcPct val="120000"/>
              </a:lnSpc>
            </a:pPr>
            <a:r>
              <a:rPr lang="zh-CN" altLang="en-US" sz="160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矩形 1"/>
          <p:cNvSpPr/>
          <p:nvPr/>
        </p:nvSpPr>
        <p:spPr>
          <a:xfrm>
            <a:off x="-14605" y="142875"/>
            <a:ext cx="193675" cy="626745"/>
          </a:xfrm>
          <a:prstGeom prst="rect">
            <a:avLst/>
          </a:prstGeom>
          <a:solidFill>
            <a:srgbClr val="A9EE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schemeClr val="tx1"/>
              </a:solidFill>
            </a:endParaRPr>
          </a:p>
        </p:txBody>
      </p:sp>
      <p:sp>
        <p:nvSpPr>
          <p:cNvPr id="3" name="文本框 2"/>
          <p:cNvSpPr txBox="1"/>
          <p:nvPr/>
        </p:nvSpPr>
        <p:spPr>
          <a:xfrm>
            <a:off x="280035" y="163830"/>
            <a:ext cx="2515870" cy="521970"/>
          </a:xfrm>
          <a:prstGeom prst="rect">
            <a:avLst/>
          </a:prstGeom>
          <a:noFill/>
        </p:spPr>
        <p:txBody>
          <a:bodyPr wrap="square" rtlCol="0">
            <a:spAutoFit/>
          </a:bodyPr>
          <a:p>
            <a:pPr algn="l"/>
            <a:r>
              <a:rPr lang="zh-CN" altLang="en-US" sz="2800">
                <a:solidFill>
                  <a:schemeClr val="tx1"/>
                </a:solidFill>
                <a:latin typeface="+mj-ea"/>
                <a:ea typeface="+mj-ea"/>
                <a:cs typeface="思源黑体 CN Medium" panose="020B0600000000000000" charset="-122"/>
              </a:rPr>
              <a:t>输入标题内容</a:t>
            </a:r>
            <a:endParaRPr lang="zh-CN" altLang="en-US" sz="2800">
              <a:solidFill>
                <a:schemeClr val="tx1"/>
              </a:solidFill>
              <a:latin typeface="+mj-ea"/>
              <a:ea typeface="+mj-ea"/>
              <a:cs typeface="思源黑体 CN Medium" panose="020B0600000000000000" charset="-122"/>
            </a:endParaRPr>
          </a:p>
        </p:txBody>
      </p:sp>
      <p:sp>
        <p:nvSpPr>
          <p:cNvPr id="4" name="文本框 3"/>
          <p:cNvSpPr txBox="1"/>
          <p:nvPr/>
        </p:nvSpPr>
        <p:spPr>
          <a:xfrm>
            <a:off x="280035" y="462915"/>
            <a:ext cx="3040380" cy="368300"/>
          </a:xfrm>
          <a:prstGeom prst="rect">
            <a:avLst/>
          </a:prstGeom>
          <a:noFill/>
        </p:spPr>
        <p:txBody>
          <a:bodyPr wrap="none" rtlCol="0" anchor="t">
            <a:spAutoFit/>
          </a:bodyPr>
          <a:p>
            <a:pPr indent="0" algn="l" fontAlgn="auto">
              <a:lnSpc>
                <a:spcPct val="200000"/>
              </a:lnSpc>
            </a:pPr>
            <a:r>
              <a:rPr lang="zh-CN" alt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rPr>
              <a:t>Click here to enter your text</a:t>
            </a:r>
            <a:r>
              <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rPr>
              <a:t>.</a:t>
            </a:r>
            <a:r>
              <a:rPr lang="zh-CN" alt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rPr>
              <a:t>Click here to enter your text</a:t>
            </a:r>
            <a:r>
              <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rPr>
              <a:t>.</a:t>
            </a:r>
            <a:endPar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250" fill="hold"/>
                                        <p:tgtEl>
                                          <p:spTgt spid="28"/>
                                        </p:tgtEl>
                                        <p:attrNameLst>
                                          <p:attrName>ppt_x</p:attrName>
                                        </p:attrNameLst>
                                      </p:cBhvr>
                                      <p:tavLst>
                                        <p:tav tm="0">
                                          <p:val>
                                            <p:strVal val="0-#ppt_w/2"/>
                                          </p:val>
                                        </p:tav>
                                        <p:tav tm="100000">
                                          <p:val>
                                            <p:strVal val="#ppt_x"/>
                                          </p:val>
                                        </p:tav>
                                      </p:tavLst>
                                    </p:anim>
                                    <p:anim calcmode="lin" valueType="num">
                                      <p:cBhvr additive="base">
                                        <p:cTn id="8" dur="25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250" fill="hold"/>
                                        <p:tgtEl>
                                          <p:spTgt spid="20"/>
                                        </p:tgtEl>
                                        <p:attrNameLst>
                                          <p:attrName>ppt_x</p:attrName>
                                        </p:attrNameLst>
                                      </p:cBhvr>
                                      <p:tavLst>
                                        <p:tav tm="0">
                                          <p:val>
                                            <p:strVal val="#ppt_x"/>
                                          </p:val>
                                        </p:tav>
                                        <p:tav tm="100000">
                                          <p:val>
                                            <p:strVal val="#ppt_x"/>
                                          </p:val>
                                        </p:tav>
                                      </p:tavLst>
                                    </p:anim>
                                    <p:anim calcmode="lin" valueType="num">
                                      <p:cBhvr additive="base">
                                        <p:cTn id="12" dur="25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250" fill="hold"/>
                                        <p:tgtEl>
                                          <p:spTgt spid="21"/>
                                        </p:tgtEl>
                                        <p:attrNameLst>
                                          <p:attrName>ppt_x</p:attrName>
                                        </p:attrNameLst>
                                      </p:cBhvr>
                                      <p:tavLst>
                                        <p:tav tm="0">
                                          <p:val>
                                            <p:strVal val="#ppt_x"/>
                                          </p:val>
                                        </p:tav>
                                        <p:tav tm="100000">
                                          <p:val>
                                            <p:strVal val="#ppt_x"/>
                                          </p:val>
                                        </p:tav>
                                      </p:tavLst>
                                    </p:anim>
                                    <p:anim calcmode="lin" valueType="num">
                                      <p:cBhvr additive="base">
                                        <p:cTn id="16" dur="250" fill="hold"/>
                                        <p:tgtEl>
                                          <p:spTgt spid="2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250" fill="hold"/>
                                        <p:tgtEl>
                                          <p:spTgt spid="29"/>
                                        </p:tgtEl>
                                        <p:attrNameLst>
                                          <p:attrName>ppt_x</p:attrName>
                                        </p:attrNameLst>
                                      </p:cBhvr>
                                      <p:tavLst>
                                        <p:tav tm="0">
                                          <p:val>
                                            <p:strVal val="#ppt_x"/>
                                          </p:val>
                                        </p:tav>
                                        <p:tav tm="100000">
                                          <p:val>
                                            <p:strVal val="#ppt_x"/>
                                          </p:val>
                                        </p:tav>
                                      </p:tavLst>
                                    </p:anim>
                                    <p:anim calcmode="lin" valueType="num">
                                      <p:cBhvr additive="base">
                                        <p:cTn id="20" dur="250" fill="hold"/>
                                        <p:tgtEl>
                                          <p:spTgt spid="29"/>
                                        </p:tgtEl>
                                        <p:attrNameLst>
                                          <p:attrName>ppt_y</p:attrName>
                                        </p:attrNameLst>
                                      </p:cBhvr>
                                      <p:tavLst>
                                        <p:tav tm="0">
                                          <p:val>
                                            <p:strVal val="1+#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250" fill="hold"/>
                                        <p:tgtEl>
                                          <p:spTgt spid="22"/>
                                        </p:tgtEl>
                                        <p:attrNameLst>
                                          <p:attrName>ppt_x</p:attrName>
                                        </p:attrNameLst>
                                      </p:cBhvr>
                                      <p:tavLst>
                                        <p:tav tm="0">
                                          <p:val>
                                            <p:strVal val="#ppt_x"/>
                                          </p:val>
                                        </p:tav>
                                        <p:tav tm="100000">
                                          <p:val>
                                            <p:strVal val="#ppt_x"/>
                                          </p:val>
                                        </p:tav>
                                      </p:tavLst>
                                    </p:anim>
                                    <p:anim calcmode="lin" valueType="num">
                                      <p:cBhvr additive="base">
                                        <p:cTn id="24" dur="250" fill="hold"/>
                                        <p:tgtEl>
                                          <p:spTgt spid="22"/>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250" fill="hold"/>
                                        <p:tgtEl>
                                          <p:spTgt spid="23"/>
                                        </p:tgtEl>
                                        <p:attrNameLst>
                                          <p:attrName>ppt_x</p:attrName>
                                        </p:attrNameLst>
                                      </p:cBhvr>
                                      <p:tavLst>
                                        <p:tav tm="0">
                                          <p:val>
                                            <p:strVal val="#ppt_x"/>
                                          </p:val>
                                        </p:tav>
                                        <p:tav tm="100000">
                                          <p:val>
                                            <p:strVal val="#ppt_x"/>
                                          </p:val>
                                        </p:tav>
                                      </p:tavLst>
                                    </p:anim>
                                    <p:anim calcmode="lin" valueType="num">
                                      <p:cBhvr additive="base">
                                        <p:cTn id="28" dur="250" fill="hold"/>
                                        <p:tgtEl>
                                          <p:spTgt spid="23"/>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250" fill="hold"/>
                                        <p:tgtEl>
                                          <p:spTgt spid="30"/>
                                        </p:tgtEl>
                                        <p:attrNameLst>
                                          <p:attrName>ppt_x</p:attrName>
                                        </p:attrNameLst>
                                      </p:cBhvr>
                                      <p:tavLst>
                                        <p:tav tm="0">
                                          <p:val>
                                            <p:strVal val="#ppt_x"/>
                                          </p:val>
                                        </p:tav>
                                        <p:tav tm="100000">
                                          <p:val>
                                            <p:strVal val="#ppt_x"/>
                                          </p:val>
                                        </p:tav>
                                      </p:tavLst>
                                    </p:anim>
                                    <p:anim calcmode="lin" valueType="num">
                                      <p:cBhvr additive="base">
                                        <p:cTn id="32" dur="250" fill="hold"/>
                                        <p:tgtEl>
                                          <p:spTgt spid="30"/>
                                        </p:tgtEl>
                                        <p:attrNameLst>
                                          <p:attrName>ppt_y</p:attrName>
                                        </p:attrNameLst>
                                      </p:cBhvr>
                                      <p:tavLst>
                                        <p:tav tm="0">
                                          <p:val>
                                            <p:strVal val="0-#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250" fill="hold"/>
                                        <p:tgtEl>
                                          <p:spTgt spid="24"/>
                                        </p:tgtEl>
                                        <p:attrNameLst>
                                          <p:attrName>ppt_x</p:attrName>
                                        </p:attrNameLst>
                                      </p:cBhvr>
                                      <p:tavLst>
                                        <p:tav tm="0">
                                          <p:val>
                                            <p:strVal val="#ppt_x"/>
                                          </p:val>
                                        </p:tav>
                                        <p:tav tm="100000">
                                          <p:val>
                                            <p:strVal val="#ppt_x"/>
                                          </p:val>
                                        </p:tav>
                                      </p:tavLst>
                                    </p:anim>
                                    <p:anim calcmode="lin" valueType="num">
                                      <p:cBhvr additive="base">
                                        <p:cTn id="36" dur="250" fill="hold"/>
                                        <p:tgtEl>
                                          <p:spTgt spid="2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250" fill="hold"/>
                                        <p:tgtEl>
                                          <p:spTgt spid="25"/>
                                        </p:tgtEl>
                                        <p:attrNameLst>
                                          <p:attrName>ppt_x</p:attrName>
                                        </p:attrNameLst>
                                      </p:cBhvr>
                                      <p:tavLst>
                                        <p:tav tm="0">
                                          <p:val>
                                            <p:strVal val="#ppt_x"/>
                                          </p:val>
                                        </p:tav>
                                        <p:tav tm="100000">
                                          <p:val>
                                            <p:strVal val="#ppt_x"/>
                                          </p:val>
                                        </p:tav>
                                      </p:tavLst>
                                    </p:anim>
                                    <p:anim calcmode="lin" valueType="num">
                                      <p:cBhvr additive="base">
                                        <p:cTn id="40" dur="250" fill="hold"/>
                                        <p:tgtEl>
                                          <p:spTgt spid="2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250" fill="hold"/>
                                        <p:tgtEl>
                                          <p:spTgt spid="32"/>
                                        </p:tgtEl>
                                        <p:attrNameLst>
                                          <p:attrName>ppt_x</p:attrName>
                                        </p:attrNameLst>
                                      </p:cBhvr>
                                      <p:tavLst>
                                        <p:tav tm="0">
                                          <p:val>
                                            <p:strVal val="#ppt_x"/>
                                          </p:val>
                                        </p:tav>
                                        <p:tav tm="100000">
                                          <p:val>
                                            <p:strVal val="#ppt_x"/>
                                          </p:val>
                                        </p:tav>
                                      </p:tavLst>
                                    </p:anim>
                                    <p:anim calcmode="lin" valueType="num">
                                      <p:cBhvr additive="base">
                                        <p:cTn id="44" dur="250" fill="hold"/>
                                        <p:tgtEl>
                                          <p:spTgt spid="32"/>
                                        </p:tgtEl>
                                        <p:attrNameLst>
                                          <p:attrName>ppt_y</p:attrName>
                                        </p:attrNameLst>
                                      </p:cBhvr>
                                      <p:tavLst>
                                        <p:tav tm="0">
                                          <p:val>
                                            <p:strVal val="1+#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250" fill="hold"/>
                                        <p:tgtEl>
                                          <p:spTgt spid="26"/>
                                        </p:tgtEl>
                                        <p:attrNameLst>
                                          <p:attrName>ppt_x</p:attrName>
                                        </p:attrNameLst>
                                      </p:cBhvr>
                                      <p:tavLst>
                                        <p:tav tm="0">
                                          <p:val>
                                            <p:strVal val="#ppt_x"/>
                                          </p:val>
                                        </p:tav>
                                        <p:tav tm="100000">
                                          <p:val>
                                            <p:strVal val="#ppt_x"/>
                                          </p:val>
                                        </p:tav>
                                      </p:tavLst>
                                    </p:anim>
                                    <p:anim calcmode="lin" valueType="num">
                                      <p:cBhvr additive="base">
                                        <p:cTn id="48" dur="250" fill="hold"/>
                                        <p:tgtEl>
                                          <p:spTgt spid="26"/>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250" fill="hold"/>
                                        <p:tgtEl>
                                          <p:spTgt spid="27"/>
                                        </p:tgtEl>
                                        <p:attrNameLst>
                                          <p:attrName>ppt_x</p:attrName>
                                        </p:attrNameLst>
                                      </p:cBhvr>
                                      <p:tavLst>
                                        <p:tav tm="0">
                                          <p:val>
                                            <p:strVal val="#ppt_x"/>
                                          </p:val>
                                        </p:tav>
                                        <p:tav tm="100000">
                                          <p:val>
                                            <p:strVal val="#ppt_x"/>
                                          </p:val>
                                        </p:tav>
                                      </p:tavLst>
                                    </p:anim>
                                    <p:anim calcmode="lin" valueType="num">
                                      <p:cBhvr additive="base">
                                        <p:cTn id="52" dur="250" fill="hold"/>
                                        <p:tgtEl>
                                          <p:spTgt spid="27"/>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additive="base">
                                        <p:cTn id="55" dur="250" fill="hold"/>
                                        <p:tgtEl>
                                          <p:spTgt spid="31"/>
                                        </p:tgtEl>
                                        <p:attrNameLst>
                                          <p:attrName>ppt_x</p:attrName>
                                        </p:attrNameLst>
                                      </p:cBhvr>
                                      <p:tavLst>
                                        <p:tav tm="0">
                                          <p:val>
                                            <p:strVal val="#ppt_x"/>
                                          </p:val>
                                        </p:tav>
                                        <p:tav tm="100000">
                                          <p:val>
                                            <p:strVal val="#ppt_x"/>
                                          </p:val>
                                        </p:tav>
                                      </p:tavLst>
                                    </p:anim>
                                    <p:anim calcmode="lin" valueType="num">
                                      <p:cBhvr additive="base">
                                        <p:cTn id="56" dur="250" fill="hold"/>
                                        <p:tgtEl>
                                          <p:spTgt spid="31"/>
                                        </p:tgtEl>
                                        <p:attrNameLst>
                                          <p:attrName>ppt_y</p:attrName>
                                        </p:attrNameLst>
                                      </p:cBhvr>
                                      <p:tavLst>
                                        <p:tav tm="0">
                                          <p:val>
                                            <p:strVal val="0-#ppt_h/2"/>
                                          </p:val>
                                        </p:tav>
                                        <p:tav tm="100000">
                                          <p:val>
                                            <p:strVal val="#ppt_y"/>
                                          </p:val>
                                        </p:tav>
                                      </p:tavLst>
                                    </p:anim>
                                  </p:childTnLst>
                                </p:cTn>
                              </p:par>
                              <p:par>
                                <p:cTn id="57" presetID="12" presetClass="entr" presetSubtype="8" fill="hold" grpId="0" nodeType="withEffect">
                                  <p:stCondLst>
                                    <p:cond delay="0"/>
                                  </p:stCondLst>
                                  <p:childTnLst>
                                    <p:set>
                                      <p:cBhvr>
                                        <p:cTn id="58" dur="1" fill="hold">
                                          <p:stCondLst>
                                            <p:cond delay="0"/>
                                          </p:stCondLst>
                                        </p:cTn>
                                        <p:tgtEl>
                                          <p:spTgt spid="85"/>
                                        </p:tgtEl>
                                        <p:attrNameLst>
                                          <p:attrName>style.visibility</p:attrName>
                                        </p:attrNameLst>
                                      </p:cBhvr>
                                      <p:to>
                                        <p:strVal val="visible"/>
                                      </p:to>
                                    </p:set>
                                    <p:anim calcmode="lin" valueType="num">
                                      <p:cBhvr additive="base">
                                        <p:cTn id="59" dur="500"/>
                                        <p:tgtEl>
                                          <p:spTgt spid="85"/>
                                        </p:tgtEl>
                                        <p:attrNameLst>
                                          <p:attrName>ppt_x</p:attrName>
                                        </p:attrNameLst>
                                      </p:cBhvr>
                                      <p:tavLst>
                                        <p:tav tm="0">
                                          <p:val>
                                            <p:strVal val="#ppt_x-#ppt_w*1.125000"/>
                                          </p:val>
                                        </p:tav>
                                        <p:tav tm="100000">
                                          <p:val>
                                            <p:strVal val="#ppt_x"/>
                                          </p:val>
                                        </p:tav>
                                      </p:tavLst>
                                    </p:anim>
                                    <p:animEffect transition="in" filter="wipe(right)">
                                      <p:cBhvr>
                                        <p:cTn id="60" dur="500"/>
                                        <p:tgtEl>
                                          <p:spTgt spid="85"/>
                                        </p:tgtEl>
                                      </p:cBhvr>
                                    </p:animEffect>
                                  </p:childTnLst>
                                </p:cTn>
                              </p:par>
                              <p:par>
                                <p:cTn id="61" presetID="12" presetClass="entr" presetSubtype="8" fill="hold" grpId="0" nodeType="withEffect">
                                  <p:stCondLst>
                                    <p:cond delay="0"/>
                                  </p:stCondLst>
                                  <p:childTnLst>
                                    <p:set>
                                      <p:cBhvr>
                                        <p:cTn id="62" dur="1" fill="hold">
                                          <p:stCondLst>
                                            <p:cond delay="0"/>
                                          </p:stCondLst>
                                        </p:cTn>
                                        <p:tgtEl>
                                          <p:spTgt spid="86"/>
                                        </p:tgtEl>
                                        <p:attrNameLst>
                                          <p:attrName>style.visibility</p:attrName>
                                        </p:attrNameLst>
                                      </p:cBhvr>
                                      <p:to>
                                        <p:strVal val="visible"/>
                                      </p:to>
                                    </p:set>
                                    <p:anim calcmode="lin" valueType="num">
                                      <p:cBhvr additive="base">
                                        <p:cTn id="63" dur="500"/>
                                        <p:tgtEl>
                                          <p:spTgt spid="86"/>
                                        </p:tgtEl>
                                        <p:attrNameLst>
                                          <p:attrName>ppt_x</p:attrName>
                                        </p:attrNameLst>
                                      </p:cBhvr>
                                      <p:tavLst>
                                        <p:tav tm="0">
                                          <p:val>
                                            <p:strVal val="#ppt_x-#ppt_w*1.125000"/>
                                          </p:val>
                                        </p:tav>
                                        <p:tav tm="100000">
                                          <p:val>
                                            <p:strVal val="#ppt_x"/>
                                          </p:val>
                                        </p:tav>
                                      </p:tavLst>
                                    </p:anim>
                                    <p:animEffect transition="in" filter="wipe(right)">
                                      <p:cBhvr>
                                        <p:cTn id="64" dur="500"/>
                                        <p:tgtEl>
                                          <p:spTgt spid="86"/>
                                        </p:tgtEl>
                                      </p:cBhvr>
                                    </p:animEffect>
                                  </p:childTnLst>
                                </p:cTn>
                              </p:par>
                              <p:par>
                                <p:cTn id="65" presetID="12" presetClass="entr" presetSubtype="8" fill="hold" grpId="0" nodeType="withEffect">
                                  <p:stCondLst>
                                    <p:cond delay="0"/>
                                  </p:stCondLst>
                                  <p:childTnLst>
                                    <p:set>
                                      <p:cBhvr>
                                        <p:cTn id="66" dur="1" fill="hold">
                                          <p:stCondLst>
                                            <p:cond delay="0"/>
                                          </p:stCondLst>
                                        </p:cTn>
                                        <p:tgtEl>
                                          <p:spTgt spid="87"/>
                                        </p:tgtEl>
                                        <p:attrNameLst>
                                          <p:attrName>style.visibility</p:attrName>
                                        </p:attrNameLst>
                                      </p:cBhvr>
                                      <p:to>
                                        <p:strVal val="visible"/>
                                      </p:to>
                                    </p:set>
                                    <p:anim calcmode="lin" valueType="num">
                                      <p:cBhvr additive="base">
                                        <p:cTn id="67" dur="500"/>
                                        <p:tgtEl>
                                          <p:spTgt spid="87"/>
                                        </p:tgtEl>
                                        <p:attrNameLst>
                                          <p:attrName>ppt_x</p:attrName>
                                        </p:attrNameLst>
                                      </p:cBhvr>
                                      <p:tavLst>
                                        <p:tav tm="0">
                                          <p:val>
                                            <p:strVal val="#ppt_x-#ppt_w*1.125000"/>
                                          </p:val>
                                        </p:tav>
                                        <p:tav tm="100000">
                                          <p:val>
                                            <p:strVal val="#ppt_x"/>
                                          </p:val>
                                        </p:tav>
                                      </p:tavLst>
                                    </p:anim>
                                    <p:animEffect transition="in" filter="wipe(right)">
                                      <p:cBhvr>
                                        <p:cTn id="68" dur="500"/>
                                        <p:tgtEl>
                                          <p:spTgt spid="87"/>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88"/>
                                        </p:tgtEl>
                                        <p:attrNameLst>
                                          <p:attrName>style.visibility</p:attrName>
                                        </p:attrNameLst>
                                      </p:cBhvr>
                                      <p:to>
                                        <p:strVal val="visible"/>
                                      </p:to>
                                    </p:set>
                                    <p:anim calcmode="lin" valueType="num">
                                      <p:cBhvr additive="base">
                                        <p:cTn id="71" dur="500"/>
                                        <p:tgtEl>
                                          <p:spTgt spid="88"/>
                                        </p:tgtEl>
                                        <p:attrNameLst>
                                          <p:attrName>ppt_x</p:attrName>
                                        </p:attrNameLst>
                                      </p:cBhvr>
                                      <p:tavLst>
                                        <p:tav tm="0">
                                          <p:val>
                                            <p:strVal val="#ppt_x-#ppt_w*1.125000"/>
                                          </p:val>
                                        </p:tav>
                                        <p:tav tm="100000">
                                          <p:val>
                                            <p:strVal val="#ppt_x"/>
                                          </p:val>
                                        </p:tav>
                                      </p:tavLst>
                                    </p:anim>
                                    <p:animEffect transition="in" filter="wipe(right)">
                                      <p:cBhvr>
                                        <p:cTn id="72" dur="500"/>
                                        <p:tgtEl>
                                          <p:spTgt spid="88"/>
                                        </p:tgtEl>
                                      </p:cBhvr>
                                    </p:animEffect>
                                  </p:childTnLst>
                                </p:cTn>
                              </p:par>
                              <p:par>
                                <p:cTn id="73" presetID="12" presetClass="entr" presetSubtype="8" fill="hold" grpId="0" nodeType="withEffect">
                                  <p:stCondLst>
                                    <p:cond delay="0"/>
                                  </p:stCondLst>
                                  <p:childTnLst>
                                    <p:set>
                                      <p:cBhvr>
                                        <p:cTn id="74" dur="1" fill="hold">
                                          <p:stCondLst>
                                            <p:cond delay="0"/>
                                          </p:stCondLst>
                                        </p:cTn>
                                        <p:tgtEl>
                                          <p:spTgt spid="89"/>
                                        </p:tgtEl>
                                        <p:attrNameLst>
                                          <p:attrName>style.visibility</p:attrName>
                                        </p:attrNameLst>
                                      </p:cBhvr>
                                      <p:to>
                                        <p:strVal val="visible"/>
                                      </p:to>
                                    </p:set>
                                    <p:anim calcmode="lin" valueType="num">
                                      <p:cBhvr additive="base">
                                        <p:cTn id="75" dur="500"/>
                                        <p:tgtEl>
                                          <p:spTgt spid="89"/>
                                        </p:tgtEl>
                                        <p:attrNameLst>
                                          <p:attrName>ppt_x</p:attrName>
                                        </p:attrNameLst>
                                      </p:cBhvr>
                                      <p:tavLst>
                                        <p:tav tm="0">
                                          <p:val>
                                            <p:strVal val="#ppt_x-#ppt_w*1.125000"/>
                                          </p:val>
                                        </p:tav>
                                        <p:tav tm="100000">
                                          <p:val>
                                            <p:strVal val="#ppt_x"/>
                                          </p:val>
                                        </p:tav>
                                      </p:tavLst>
                                    </p:anim>
                                    <p:animEffect transition="in" filter="wipe(right)">
                                      <p:cBhvr>
                                        <p:cTn id="76" dur="500"/>
                                        <p:tgtEl>
                                          <p:spTgt spid="89"/>
                                        </p:tgtEl>
                                      </p:cBhvr>
                                    </p:animEffect>
                                  </p:childTnLst>
                                </p:cTn>
                              </p:par>
                              <p:par>
                                <p:cTn id="77" presetID="12" presetClass="entr" presetSubtype="8" fill="hold" grpId="0" nodeType="withEffect">
                                  <p:stCondLst>
                                    <p:cond delay="0"/>
                                  </p:stCondLst>
                                  <p:childTnLst>
                                    <p:set>
                                      <p:cBhvr>
                                        <p:cTn id="78" dur="1" fill="hold">
                                          <p:stCondLst>
                                            <p:cond delay="0"/>
                                          </p:stCondLst>
                                        </p:cTn>
                                        <p:tgtEl>
                                          <p:spTgt spid="90"/>
                                        </p:tgtEl>
                                        <p:attrNameLst>
                                          <p:attrName>style.visibility</p:attrName>
                                        </p:attrNameLst>
                                      </p:cBhvr>
                                      <p:to>
                                        <p:strVal val="visible"/>
                                      </p:to>
                                    </p:set>
                                    <p:anim calcmode="lin" valueType="num">
                                      <p:cBhvr additive="base">
                                        <p:cTn id="79" dur="500"/>
                                        <p:tgtEl>
                                          <p:spTgt spid="90"/>
                                        </p:tgtEl>
                                        <p:attrNameLst>
                                          <p:attrName>ppt_x</p:attrName>
                                        </p:attrNameLst>
                                      </p:cBhvr>
                                      <p:tavLst>
                                        <p:tav tm="0">
                                          <p:val>
                                            <p:strVal val="#ppt_x-#ppt_w*1.125000"/>
                                          </p:val>
                                        </p:tav>
                                        <p:tav tm="100000">
                                          <p:val>
                                            <p:strVal val="#ppt_x"/>
                                          </p:val>
                                        </p:tav>
                                      </p:tavLst>
                                    </p:anim>
                                    <p:animEffect transition="in" filter="wipe(right)">
                                      <p:cBhvr>
                                        <p:cTn id="80" dur="500"/>
                                        <p:tgtEl>
                                          <p:spTgt spid="90"/>
                                        </p:tgtEl>
                                      </p:cBhvr>
                                    </p:animEffect>
                                  </p:childTnLst>
                                </p:cTn>
                              </p:par>
                              <p:par>
                                <p:cTn id="81" presetID="12" presetClass="entr" presetSubtype="8" fill="hold" grpId="0" nodeType="withEffect">
                                  <p:stCondLst>
                                    <p:cond delay="0"/>
                                  </p:stCondLst>
                                  <p:childTnLst>
                                    <p:set>
                                      <p:cBhvr>
                                        <p:cTn id="82" dur="1" fill="hold">
                                          <p:stCondLst>
                                            <p:cond delay="0"/>
                                          </p:stCondLst>
                                        </p:cTn>
                                        <p:tgtEl>
                                          <p:spTgt spid="91"/>
                                        </p:tgtEl>
                                        <p:attrNameLst>
                                          <p:attrName>style.visibility</p:attrName>
                                        </p:attrNameLst>
                                      </p:cBhvr>
                                      <p:to>
                                        <p:strVal val="visible"/>
                                      </p:to>
                                    </p:set>
                                    <p:anim calcmode="lin" valueType="num">
                                      <p:cBhvr additive="base">
                                        <p:cTn id="83" dur="500"/>
                                        <p:tgtEl>
                                          <p:spTgt spid="91"/>
                                        </p:tgtEl>
                                        <p:attrNameLst>
                                          <p:attrName>ppt_x</p:attrName>
                                        </p:attrNameLst>
                                      </p:cBhvr>
                                      <p:tavLst>
                                        <p:tav tm="0">
                                          <p:val>
                                            <p:strVal val="#ppt_x-#ppt_w*1.125000"/>
                                          </p:val>
                                        </p:tav>
                                        <p:tav tm="100000">
                                          <p:val>
                                            <p:strVal val="#ppt_x"/>
                                          </p:val>
                                        </p:tav>
                                      </p:tavLst>
                                    </p:anim>
                                    <p:animEffect transition="in" filter="wipe(right)">
                                      <p:cBhvr>
                                        <p:cTn id="84" dur="500"/>
                                        <p:tgtEl>
                                          <p:spTgt spid="91"/>
                                        </p:tgtEl>
                                      </p:cBhvr>
                                    </p:animEffect>
                                  </p:childTnLst>
                                </p:cTn>
                              </p:par>
                              <p:par>
                                <p:cTn id="85" presetID="12" presetClass="entr" presetSubtype="8" fill="hold" grpId="0" nodeType="withEffect">
                                  <p:stCondLst>
                                    <p:cond delay="0"/>
                                  </p:stCondLst>
                                  <p:childTnLst>
                                    <p:set>
                                      <p:cBhvr>
                                        <p:cTn id="86" dur="1" fill="hold">
                                          <p:stCondLst>
                                            <p:cond delay="0"/>
                                          </p:stCondLst>
                                        </p:cTn>
                                        <p:tgtEl>
                                          <p:spTgt spid="92"/>
                                        </p:tgtEl>
                                        <p:attrNameLst>
                                          <p:attrName>style.visibility</p:attrName>
                                        </p:attrNameLst>
                                      </p:cBhvr>
                                      <p:to>
                                        <p:strVal val="visible"/>
                                      </p:to>
                                    </p:set>
                                    <p:anim calcmode="lin" valueType="num">
                                      <p:cBhvr additive="base">
                                        <p:cTn id="87" dur="500"/>
                                        <p:tgtEl>
                                          <p:spTgt spid="92"/>
                                        </p:tgtEl>
                                        <p:attrNameLst>
                                          <p:attrName>ppt_x</p:attrName>
                                        </p:attrNameLst>
                                      </p:cBhvr>
                                      <p:tavLst>
                                        <p:tav tm="0">
                                          <p:val>
                                            <p:strVal val="#ppt_x-#ppt_w*1.125000"/>
                                          </p:val>
                                        </p:tav>
                                        <p:tav tm="100000">
                                          <p:val>
                                            <p:strVal val="#ppt_x"/>
                                          </p:val>
                                        </p:tav>
                                      </p:tavLst>
                                    </p:anim>
                                    <p:animEffect transition="in" filter="wipe(right)">
                                      <p:cBhvr>
                                        <p:cTn id="88"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bldLvl="0" animBg="1"/>
      <p:bldP spid="23" grpId="0" bldLvl="0" animBg="1"/>
      <p:bldP spid="24" grpId="0" animBg="1"/>
      <p:bldP spid="25" grpId="0" animBg="1"/>
      <p:bldP spid="26" grpId="0" bldLvl="0" animBg="1"/>
      <p:bldP spid="27" grpId="0" bldLvl="0" animBg="1"/>
      <p:bldP spid="28" grpId="0" bldLvl="0" animBg="1"/>
      <p:bldP spid="29" grpId="0"/>
      <p:bldP spid="30" grpId="0"/>
      <p:bldP spid="31" grpId="0"/>
      <p:bldP spid="32" grpId="0"/>
      <p:bldP spid="85" grpId="0"/>
      <p:bldP spid="86" grpId="0"/>
      <p:bldP spid="87" grpId="0"/>
      <p:bldP spid="88" grpId="0"/>
      <p:bldP spid="89" grpId="0"/>
      <p:bldP spid="90" grpId="0"/>
      <p:bldP spid="91" grpId="0"/>
      <p:bldP spid="9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2433"/>
          <p:cNvPicPr>
            <a:picLocks noChangeAspect="1"/>
          </p:cNvPicPr>
          <p:nvPr/>
        </p:nvPicPr>
        <p:blipFill>
          <a:blip r:embed="rId1"/>
          <a:stretch>
            <a:fillRect/>
          </a:stretch>
        </p:blipFill>
        <p:spPr>
          <a:xfrm>
            <a:off x="0" y="0"/>
            <a:ext cx="12192000" cy="6858000"/>
          </a:xfrm>
          <a:prstGeom prst="rect">
            <a:avLst/>
          </a:prstGeom>
        </p:spPr>
      </p:pic>
      <p:sp>
        <p:nvSpPr>
          <p:cNvPr id="4" name="文本框 16"/>
          <p:cNvSpPr txBox="1"/>
          <p:nvPr/>
        </p:nvSpPr>
        <p:spPr>
          <a:xfrm>
            <a:off x="5744689" y="3051294"/>
            <a:ext cx="3246509" cy="459105"/>
          </a:xfrm>
          <a:prstGeom prst="rect">
            <a:avLst/>
          </a:prstGeom>
          <a:noFill/>
        </p:spPr>
        <p:txBody>
          <a:bodyPr wrap="square" lIns="91424" tIns="45713" rIns="91424" bIns="45713"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2400" kern="0" noProof="0" dirty="0">
                <a:ln>
                  <a:noFill/>
                </a:ln>
                <a:solidFill>
                  <a:prstClr val="black">
                    <a:lumMod val="65000"/>
                    <a:lumOff val="35000"/>
                  </a:prstClr>
                </a:solidFill>
                <a:effectLst/>
                <a:uLnTx/>
                <a:uFillTx/>
                <a:latin typeface="A思源黑体—06" panose="020B0800000000000000" pitchFamily="34" charset="-122"/>
                <a:ea typeface="A思源黑体—06" panose="020B0800000000000000" pitchFamily="34" charset="-122"/>
                <a:sym typeface="+mn-ea"/>
              </a:rPr>
              <a:t>输入标题</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424296" y="3556080"/>
            <a:ext cx="5956738" cy="0"/>
          </a:xfrm>
          <a:prstGeom prst="line">
            <a:avLst/>
          </a:prstGeom>
          <a:ln>
            <a:solidFill>
              <a:srgbClr val="25262A"/>
            </a:solidFill>
          </a:ln>
        </p:spPr>
        <p:style>
          <a:lnRef idx="1">
            <a:schemeClr val="accent1"/>
          </a:lnRef>
          <a:fillRef idx="0">
            <a:schemeClr val="accent1"/>
          </a:fillRef>
          <a:effectRef idx="0">
            <a:schemeClr val="accent1"/>
          </a:effectRef>
          <a:fontRef idx="minor">
            <a:schemeClr val="tx1"/>
          </a:fontRef>
        </p:style>
      </p:cxnSp>
      <p:sp>
        <p:nvSpPr>
          <p:cNvPr id="6" name="文本占位符 5"/>
          <p:cNvSpPr txBox="1"/>
          <p:nvPr/>
        </p:nvSpPr>
        <p:spPr>
          <a:xfrm>
            <a:off x="5247936" y="3862531"/>
            <a:ext cx="1535697" cy="350638"/>
          </a:xfrm>
          <a:prstGeom prst="rect">
            <a:avLst/>
          </a:prstGeom>
          <a:ln>
            <a:solidFill>
              <a:schemeClr val="tx1"/>
            </a:solidFill>
            <a:prstDash val="sysDot"/>
          </a:ln>
        </p:spPr>
        <p:txBody>
          <a:bodyPr vert="horz" lIns="121882" tIns="60941" rIns="121882" bIns="60941"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dirty="0">
                <a:solidFill>
                  <a:schemeClr val="tx1">
                    <a:lumMod val="75000"/>
                    <a:lumOff val="25000"/>
                  </a:schemeClr>
                </a:solidFill>
                <a:ea typeface="微软雅黑" panose="020B0503020204020204" pitchFamily="34" charset="-122"/>
              </a:rPr>
              <a:t>此处添加标题</a:t>
            </a:r>
            <a:endParaRPr lang="zh-CN" altLang="en-US" b="0" dirty="0">
              <a:solidFill>
                <a:schemeClr val="tx1">
                  <a:lumMod val="75000"/>
                  <a:lumOff val="25000"/>
                </a:schemeClr>
              </a:solidFill>
              <a:ea typeface="微软雅黑" panose="020B0503020204020204" pitchFamily="34" charset="-122"/>
            </a:endParaRPr>
          </a:p>
        </p:txBody>
      </p:sp>
      <p:sp>
        <p:nvSpPr>
          <p:cNvPr id="7" name="文本占位符 5"/>
          <p:cNvSpPr txBox="1"/>
          <p:nvPr/>
        </p:nvSpPr>
        <p:spPr>
          <a:xfrm>
            <a:off x="7221394" y="3867132"/>
            <a:ext cx="1529850" cy="350638"/>
          </a:xfrm>
          <a:prstGeom prst="rect">
            <a:avLst/>
          </a:prstGeom>
          <a:ln>
            <a:solidFill>
              <a:schemeClr val="tx1"/>
            </a:solidFill>
            <a:prstDash val="sysDot"/>
          </a:ln>
        </p:spPr>
        <p:txBody>
          <a:bodyPr vert="horz" lIns="121882" tIns="60941" rIns="121882" bIns="60941"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dirty="0">
                <a:solidFill>
                  <a:schemeClr val="tx1">
                    <a:lumMod val="75000"/>
                    <a:lumOff val="25000"/>
                  </a:schemeClr>
                </a:solidFill>
                <a:ea typeface="微软雅黑" panose="020B0503020204020204" pitchFamily="34" charset="-122"/>
              </a:rPr>
              <a:t>此处添加标题</a:t>
            </a:r>
            <a:endParaRPr lang="zh-CN" altLang="en-US" b="0" dirty="0">
              <a:solidFill>
                <a:schemeClr val="tx1">
                  <a:lumMod val="75000"/>
                  <a:lumOff val="25000"/>
                </a:schemeClr>
              </a:solidFill>
              <a:ea typeface="微软雅黑" panose="020B0503020204020204" pitchFamily="34" charset="-122"/>
            </a:endParaRPr>
          </a:p>
        </p:txBody>
      </p:sp>
      <p:sp>
        <p:nvSpPr>
          <p:cNvPr id="9" name="文本占位符 5"/>
          <p:cNvSpPr txBox="1"/>
          <p:nvPr/>
        </p:nvSpPr>
        <p:spPr>
          <a:xfrm>
            <a:off x="5247937" y="4428314"/>
            <a:ext cx="1529850" cy="350638"/>
          </a:xfrm>
          <a:prstGeom prst="rect">
            <a:avLst/>
          </a:prstGeom>
          <a:ln>
            <a:solidFill>
              <a:schemeClr val="tx1"/>
            </a:solidFill>
            <a:prstDash val="sysDot"/>
          </a:ln>
        </p:spPr>
        <p:txBody>
          <a:bodyPr vert="horz" lIns="121882" tIns="60941" rIns="121882" bIns="60941"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dirty="0">
                <a:solidFill>
                  <a:schemeClr val="tx1">
                    <a:lumMod val="75000"/>
                    <a:lumOff val="25000"/>
                  </a:schemeClr>
                </a:solidFill>
                <a:ea typeface="微软雅黑" panose="020B0503020204020204" pitchFamily="34" charset="-122"/>
              </a:rPr>
              <a:t>此处添加标题</a:t>
            </a:r>
            <a:endParaRPr lang="zh-CN" altLang="en-US" b="0" dirty="0">
              <a:solidFill>
                <a:schemeClr val="tx1">
                  <a:lumMod val="75000"/>
                  <a:lumOff val="25000"/>
                </a:schemeClr>
              </a:solidFill>
              <a:ea typeface="微软雅黑" panose="020B0503020204020204" pitchFamily="34" charset="-122"/>
            </a:endParaRPr>
          </a:p>
        </p:txBody>
      </p:sp>
      <p:sp>
        <p:nvSpPr>
          <p:cNvPr id="10" name="文本占位符 5"/>
          <p:cNvSpPr txBox="1"/>
          <p:nvPr/>
        </p:nvSpPr>
        <p:spPr>
          <a:xfrm>
            <a:off x="7215523" y="4432915"/>
            <a:ext cx="1529850" cy="350638"/>
          </a:xfrm>
          <a:prstGeom prst="rect">
            <a:avLst/>
          </a:prstGeom>
          <a:ln>
            <a:solidFill>
              <a:schemeClr val="tx1"/>
            </a:solidFill>
            <a:prstDash val="sysDot"/>
          </a:ln>
        </p:spPr>
        <p:txBody>
          <a:bodyPr vert="horz" lIns="121882" tIns="60941" rIns="121882" bIns="60941" rtlCol="0" anchor="ctr">
            <a:noAutofit/>
          </a:bodyPr>
          <a:lstStyle>
            <a:lvl1pPr marL="0" indent="0" algn="l" defTabSz="914400" rtl="0" eaLnBrk="1" latinLnBrk="0" hangingPunct="1">
              <a:spcBef>
                <a:spcPct val="20000"/>
              </a:spcBef>
              <a:buFont typeface="Arial" panose="020B0604020202020204" pitchFamily="34" charset="0"/>
              <a:buNone/>
              <a:defRPr sz="14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zh-CN" altLang="en-US" b="0" dirty="0">
                <a:solidFill>
                  <a:schemeClr val="tx1">
                    <a:lumMod val="75000"/>
                    <a:lumOff val="25000"/>
                  </a:schemeClr>
                </a:solidFill>
                <a:ea typeface="微软雅黑" panose="020B0503020204020204" pitchFamily="34" charset="-122"/>
              </a:rPr>
              <a:t>此处添加标题</a:t>
            </a:r>
            <a:endParaRPr lang="zh-CN" altLang="en-US" b="0" dirty="0">
              <a:solidFill>
                <a:schemeClr val="tx1">
                  <a:lumMod val="75000"/>
                  <a:lumOff val="25000"/>
                </a:schemeClr>
              </a:solidFill>
              <a:ea typeface="微软雅黑" panose="020B0503020204020204" pitchFamily="34" charset="-122"/>
            </a:endParaRPr>
          </a:p>
        </p:txBody>
      </p:sp>
      <p:sp>
        <p:nvSpPr>
          <p:cNvPr id="12" name="圆角矩形 10"/>
          <p:cNvSpPr>
            <a:spLocks noChangeArrowheads="1"/>
          </p:cNvSpPr>
          <p:nvPr/>
        </p:nvSpPr>
        <p:spPr bwMode="auto">
          <a:xfrm>
            <a:off x="3424296" y="2955312"/>
            <a:ext cx="1535697" cy="623877"/>
          </a:xfrm>
          <a:prstGeom prst="roundRect">
            <a:avLst>
              <a:gd name="adj" fmla="val 0"/>
            </a:avLst>
          </a:prstGeom>
          <a:solidFill>
            <a:srgbClr val="005E04"/>
          </a:solidFill>
          <a:ln w="9525" algn="ctr">
            <a:noFill/>
            <a:round/>
          </a:ln>
        </p:spPr>
        <p:txBody>
          <a:bodyPr/>
          <a:lstStyle/>
          <a:p>
            <a:pPr algn="ctr"/>
            <a:r>
              <a:rPr lang="zh-CN" altLang="en-US" sz="2665" dirty="0">
                <a:solidFill>
                  <a:srgbClr val="FFFFFF"/>
                </a:solidFill>
                <a:latin typeface="微软雅黑" panose="020B0503020204020204" pitchFamily="34" charset="-122"/>
                <a:ea typeface="微软雅黑" panose="020B0503020204020204" pitchFamily="34" charset="-122"/>
              </a:rPr>
              <a:t>Part</a:t>
            </a:r>
            <a:r>
              <a:rPr lang="zh-CN" altLang="en-US" sz="3730" dirty="0">
                <a:solidFill>
                  <a:srgbClr val="FFFFFF"/>
                </a:solidFill>
                <a:latin typeface="微软雅黑" panose="020B0503020204020204" pitchFamily="34" charset="-122"/>
                <a:ea typeface="微软雅黑" panose="020B0503020204020204" pitchFamily="34" charset="-122"/>
              </a:rPr>
              <a:t> </a:t>
            </a:r>
            <a:r>
              <a:rPr lang="en-US" altLang="zh-CN" sz="3730" dirty="0">
                <a:solidFill>
                  <a:srgbClr val="FFFFFF"/>
                </a:solidFill>
                <a:latin typeface="微软雅黑" panose="020B0503020204020204" pitchFamily="34" charset="-122"/>
                <a:ea typeface="微软雅黑" panose="020B0503020204020204" pitchFamily="34" charset="-122"/>
              </a:rPr>
              <a:t>3</a:t>
            </a:r>
            <a:endParaRPr lang="en-US" altLang="zh-CN" sz="3730"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vortex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par>
                                <p:cTn id="17" presetID="22" presetClass="entr" presetSubtype="8" fill="hold" grpId="0" nodeType="withEffect">
                                  <p:stCondLst>
                                    <p:cond delay="30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400"/>
                                        <p:tgtEl>
                                          <p:spTgt spid="6"/>
                                        </p:tgtEl>
                                      </p:cBhvr>
                                    </p:animEffect>
                                  </p:childTnLst>
                                </p:cTn>
                              </p:par>
                              <p:par>
                                <p:cTn id="20" presetID="22" presetClass="entr" presetSubtype="8" fill="hold" grpId="0" nodeType="withEffect">
                                  <p:stCondLst>
                                    <p:cond delay="50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400"/>
                                        <p:tgtEl>
                                          <p:spTgt spid="7"/>
                                        </p:tgtEl>
                                      </p:cBhvr>
                                    </p:animEffect>
                                  </p:childTnLst>
                                </p:cTn>
                              </p:par>
                              <p:par>
                                <p:cTn id="23" presetID="22" presetClass="entr" presetSubtype="8" fill="hold" grpId="0" nodeType="withEffect">
                                  <p:stCondLst>
                                    <p:cond delay="70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400"/>
                                        <p:tgtEl>
                                          <p:spTgt spid="9"/>
                                        </p:tgtEl>
                                      </p:cBhvr>
                                    </p:animEffect>
                                  </p:childTnLst>
                                </p:cTn>
                              </p:par>
                              <p:par>
                                <p:cTn id="26" presetID="22" presetClass="entr" presetSubtype="8" fill="hold" grpId="0" nodeType="withEffect">
                                  <p:stCondLst>
                                    <p:cond delay="90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4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ldLvl="0" animBg="1"/>
      <p:bldP spid="7" grpId="0" bldLvl="0" animBg="1"/>
      <p:bldP spid="9" grpId="0" bldLvl="0" animBg="1"/>
      <p:bldP spid="10" grpId="0" bldLvl="0" animBg="1"/>
      <p:bldP spid="12"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605" y="142875"/>
            <a:ext cx="193675" cy="626745"/>
          </a:xfrm>
          <a:prstGeom prst="rect">
            <a:avLst/>
          </a:prstGeom>
          <a:solidFill>
            <a:srgbClr val="A9EE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schemeClr val="tx1"/>
              </a:solidFill>
            </a:endParaRPr>
          </a:p>
        </p:txBody>
      </p:sp>
      <p:sp>
        <p:nvSpPr>
          <p:cNvPr id="3" name="文本框 2"/>
          <p:cNvSpPr txBox="1"/>
          <p:nvPr/>
        </p:nvSpPr>
        <p:spPr>
          <a:xfrm>
            <a:off x="280035" y="163830"/>
            <a:ext cx="2515870" cy="521970"/>
          </a:xfrm>
          <a:prstGeom prst="rect">
            <a:avLst/>
          </a:prstGeom>
          <a:noFill/>
        </p:spPr>
        <p:txBody>
          <a:bodyPr wrap="square" rtlCol="0">
            <a:spAutoFit/>
          </a:bodyPr>
          <a:p>
            <a:pPr algn="l"/>
            <a:r>
              <a:rPr lang="zh-CN" altLang="en-US" sz="2800">
                <a:solidFill>
                  <a:schemeClr val="tx1"/>
                </a:solidFill>
                <a:latin typeface="+mj-ea"/>
                <a:ea typeface="+mj-ea"/>
                <a:cs typeface="思源黑体 CN Medium" panose="020B0600000000000000" charset="-122"/>
              </a:rPr>
              <a:t>输入标题内容</a:t>
            </a:r>
            <a:endParaRPr lang="zh-CN" altLang="en-US" sz="2800">
              <a:solidFill>
                <a:schemeClr val="tx1"/>
              </a:solidFill>
              <a:latin typeface="+mj-ea"/>
              <a:ea typeface="+mj-ea"/>
              <a:cs typeface="思源黑体 CN Medium" panose="020B0600000000000000" charset="-122"/>
            </a:endParaRPr>
          </a:p>
        </p:txBody>
      </p:sp>
      <p:sp>
        <p:nvSpPr>
          <p:cNvPr id="32" name="文本框 31"/>
          <p:cNvSpPr txBox="1"/>
          <p:nvPr/>
        </p:nvSpPr>
        <p:spPr>
          <a:xfrm>
            <a:off x="280035" y="462915"/>
            <a:ext cx="3040380" cy="368300"/>
          </a:xfrm>
          <a:prstGeom prst="rect">
            <a:avLst/>
          </a:prstGeom>
          <a:noFill/>
        </p:spPr>
        <p:txBody>
          <a:bodyPr wrap="none" rtlCol="0" anchor="t">
            <a:spAutoFit/>
          </a:bodyPr>
          <a:p>
            <a:pPr indent="0" algn="l" fontAlgn="auto">
              <a:lnSpc>
                <a:spcPct val="200000"/>
              </a:lnSpc>
            </a:pPr>
            <a:r>
              <a:rPr lang="zh-CN" alt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rPr>
              <a:t>Click here to enter your text</a:t>
            </a:r>
            <a:r>
              <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rPr>
              <a:t>.</a:t>
            </a:r>
            <a:r>
              <a:rPr lang="zh-CN" alt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rPr>
              <a:t>Click here to enter your text</a:t>
            </a:r>
            <a:r>
              <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rPr>
              <a:t>.</a:t>
            </a:r>
            <a:endPar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33" name="Picture 29" descr="Macbook.png"/>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07740" y="1814081"/>
            <a:ext cx="4867517" cy="3199307"/>
          </a:xfrm>
          <a:prstGeom prst="rect">
            <a:avLst/>
          </a:prstGeom>
        </p:spPr>
      </p:pic>
      <p:pic>
        <p:nvPicPr>
          <p:cNvPr id="34" name="图片占位符 3" descr="图片包含 文字&#10;&#10;描述已自动生成"/>
          <p:cNvPicPr>
            <a:picLocks noGrp="1" noChangeAspect="1"/>
          </p:cNvPicPr>
          <p:nvPr/>
        </p:nvPicPr>
        <p:blipFill>
          <a:blip r:embed="rId2">
            <a:extLst>
              <a:ext uri="{28A0092B-C50C-407E-A947-70E740481C1C}">
                <a14:useLocalDpi xmlns:a14="http://schemas.microsoft.com/office/drawing/2010/main" val="0"/>
              </a:ext>
            </a:extLst>
          </a:blip>
          <a:srcRect t="5471" b="5471"/>
          <a:stretch>
            <a:fillRect/>
          </a:stretch>
        </p:blipFill>
        <p:spPr>
          <a:xfrm>
            <a:off x="1884237" y="2246701"/>
            <a:ext cx="3291455" cy="2056786"/>
          </a:xfrm>
          <a:prstGeom prst="rect">
            <a:avLst/>
          </a:prstGeom>
          <a:solidFill>
            <a:schemeClr val="bg1">
              <a:lumMod val="95000"/>
            </a:schemeClr>
          </a:solidFill>
        </p:spPr>
      </p:pic>
      <p:grpSp>
        <p:nvGrpSpPr>
          <p:cNvPr id="35" name="组合 34"/>
          <p:cNvGrpSpPr/>
          <p:nvPr/>
        </p:nvGrpSpPr>
        <p:grpSpPr>
          <a:xfrm>
            <a:off x="6349721" y="3389502"/>
            <a:ext cx="2137196" cy="1100381"/>
            <a:chOff x="957942" y="2723561"/>
            <a:chExt cx="3723786" cy="1100381"/>
          </a:xfrm>
        </p:grpSpPr>
        <p:sp>
          <p:nvSpPr>
            <p:cNvPr id="40" name="矩形 39"/>
            <p:cNvSpPr/>
            <p:nvPr/>
          </p:nvSpPr>
          <p:spPr>
            <a:xfrm>
              <a:off x="957942" y="3005427"/>
              <a:ext cx="3723786" cy="81851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050" dirty="0">
                  <a:solidFill>
                    <a:schemeClr val="tx1"/>
                  </a:solidFill>
                  <a:latin typeface="微软雅黑" panose="020B0503020204020204" pitchFamily="34" charset="-122"/>
                  <a:ea typeface="微软雅黑" panose="020B0503020204020204" pitchFamily="34" charset="-122"/>
                  <a:cs typeface="+mn-ea"/>
                  <a:sym typeface="+mn-lt"/>
                </a:rPr>
                <a:t>Middle</a:t>
              </a:r>
              <a:r>
                <a:rPr lang="zh-CN" altLang="en-US" sz="1050" dirty="0">
                  <a:solidFill>
                    <a:schemeClr val="tx1"/>
                  </a:solidFill>
                  <a:latin typeface="微软雅黑" panose="020B0503020204020204" pitchFamily="34" charset="-122"/>
                  <a:ea typeface="微软雅黑" panose="020B0503020204020204" pitchFamily="34" charset="-122"/>
                  <a:cs typeface="+mn-ea"/>
                  <a:sym typeface="+mn-lt"/>
                </a:rPr>
                <a:t> is a high-quality powerpoint presentation template</a:t>
              </a:r>
              <a:endParaRPr lang="zh-CN" altLang="en-US" sz="105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41" name="文本框 8"/>
            <p:cNvSpPr txBox="1"/>
            <p:nvPr/>
          </p:nvSpPr>
          <p:spPr>
            <a:xfrm>
              <a:off x="957942" y="2723561"/>
              <a:ext cx="3723786"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solidFill>
                  <a:latin typeface="微软雅黑" panose="020B0503020204020204" pitchFamily="34" charset="-122"/>
                  <a:ea typeface="微软雅黑" panose="020B0503020204020204" pitchFamily="34" charset="-122"/>
                  <a:cs typeface="+mn-ea"/>
                  <a:sym typeface="+mn-lt"/>
                </a:rPr>
                <a:t>输入小标题</a:t>
              </a:r>
              <a:endParaRPr lang="zh-CN" altLang="en-US" sz="1600" dirty="0">
                <a:solidFill>
                  <a:schemeClr val="tx1"/>
                </a:solidFill>
                <a:latin typeface="微软雅黑" panose="020B0503020204020204" pitchFamily="34" charset="-122"/>
                <a:ea typeface="微软雅黑" panose="020B0503020204020204" pitchFamily="34" charset="-122"/>
                <a:cs typeface="+mn-ea"/>
                <a:sym typeface="+mn-lt"/>
              </a:endParaRPr>
            </a:p>
          </p:txBody>
        </p:sp>
      </p:grpSp>
      <p:grpSp>
        <p:nvGrpSpPr>
          <p:cNvPr id="42" name="组合 41"/>
          <p:cNvGrpSpPr/>
          <p:nvPr/>
        </p:nvGrpSpPr>
        <p:grpSpPr>
          <a:xfrm>
            <a:off x="9024095" y="3389502"/>
            <a:ext cx="2137196" cy="1072532"/>
            <a:chOff x="957942" y="2723561"/>
            <a:chExt cx="3723786" cy="1072532"/>
          </a:xfrm>
        </p:grpSpPr>
        <p:sp>
          <p:nvSpPr>
            <p:cNvPr id="43" name="矩形 42"/>
            <p:cNvSpPr/>
            <p:nvPr/>
          </p:nvSpPr>
          <p:spPr>
            <a:xfrm>
              <a:off x="957942" y="3005427"/>
              <a:ext cx="3723786" cy="79066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050" dirty="0">
                  <a:solidFill>
                    <a:schemeClr val="tx1"/>
                  </a:solidFill>
                  <a:latin typeface="微软雅黑" panose="020B0503020204020204" pitchFamily="34" charset="-122"/>
                  <a:ea typeface="微软雅黑" panose="020B0503020204020204" pitchFamily="34" charset="-122"/>
                  <a:cs typeface="+mn-ea"/>
                  <a:sym typeface="+mn-lt"/>
                </a:rPr>
                <a:t>Middle</a:t>
              </a:r>
              <a:r>
                <a:rPr lang="zh-CN" altLang="en-US" sz="1050" dirty="0">
                  <a:solidFill>
                    <a:schemeClr val="tx1"/>
                  </a:solidFill>
                  <a:latin typeface="微软雅黑" panose="020B0503020204020204" pitchFamily="34" charset="-122"/>
                  <a:ea typeface="微软雅黑" panose="020B0503020204020204" pitchFamily="34" charset="-122"/>
                  <a:cs typeface="+mn-ea"/>
                  <a:sym typeface="+mn-lt"/>
                </a:rPr>
                <a:t> is a high-quality powerpoint presentation template</a:t>
              </a:r>
              <a:endParaRPr lang="zh-CN" altLang="en-US" sz="105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44" name="文本框 8"/>
            <p:cNvSpPr txBox="1"/>
            <p:nvPr/>
          </p:nvSpPr>
          <p:spPr>
            <a:xfrm>
              <a:off x="957942" y="2723561"/>
              <a:ext cx="3723786"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solidFill>
                  <a:latin typeface="微软雅黑" panose="020B0503020204020204" pitchFamily="34" charset="-122"/>
                  <a:ea typeface="微软雅黑" panose="020B0503020204020204" pitchFamily="34" charset="-122"/>
                  <a:cs typeface="+mn-ea"/>
                  <a:sym typeface="+mn-lt"/>
                </a:rPr>
                <a:t>输入小标题</a:t>
              </a:r>
              <a:endParaRPr lang="zh-CN" altLang="en-US" sz="1600" dirty="0">
                <a:solidFill>
                  <a:schemeClr val="tx1"/>
                </a:solidFill>
                <a:latin typeface="微软雅黑" panose="020B0503020204020204" pitchFamily="34" charset="-122"/>
                <a:ea typeface="微软雅黑" panose="020B0503020204020204" pitchFamily="34" charset="-122"/>
                <a:cs typeface="+mn-ea"/>
                <a:sym typeface="+mn-lt"/>
              </a:endParaRPr>
            </a:p>
          </p:txBody>
        </p:sp>
      </p:grpSp>
      <p:grpSp>
        <p:nvGrpSpPr>
          <p:cNvPr id="45" name="组合 44"/>
          <p:cNvGrpSpPr/>
          <p:nvPr/>
        </p:nvGrpSpPr>
        <p:grpSpPr>
          <a:xfrm>
            <a:off x="6349721" y="4510379"/>
            <a:ext cx="2137196" cy="1072532"/>
            <a:chOff x="957942" y="2723561"/>
            <a:chExt cx="3723786" cy="1072532"/>
          </a:xfrm>
        </p:grpSpPr>
        <p:sp>
          <p:nvSpPr>
            <p:cNvPr id="46" name="矩形 45"/>
            <p:cNvSpPr/>
            <p:nvPr/>
          </p:nvSpPr>
          <p:spPr>
            <a:xfrm>
              <a:off x="957942" y="3005427"/>
              <a:ext cx="3723786" cy="79066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050" dirty="0">
                  <a:solidFill>
                    <a:schemeClr val="tx1"/>
                  </a:solidFill>
                  <a:latin typeface="微软雅黑" panose="020B0503020204020204" pitchFamily="34" charset="-122"/>
                  <a:ea typeface="微软雅黑" panose="020B0503020204020204" pitchFamily="34" charset="-122"/>
                  <a:cs typeface="+mn-ea"/>
                  <a:sym typeface="+mn-lt"/>
                </a:rPr>
                <a:t>Middle</a:t>
              </a:r>
              <a:r>
                <a:rPr lang="zh-CN" altLang="en-US" sz="1050" dirty="0">
                  <a:solidFill>
                    <a:schemeClr val="tx1"/>
                  </a:solidFill>
                  <a:latin typeface="微软雅黑" panose="020B0503020204020204" pitchFamily="34" charset="-122"/>
                  <a:ea typeface="微软雅黑" panose="020B0503020204020204" pitchFamily="34" charset="-122"/>
                  <a:cs typeface="+mn-ea"/>
                  <a:sym typeface="+mn-lt"/>
                </a:rPr>
                <a:t> is a high-quality powerpoint presentation template</a:t>
              </a:r>
              <a:endParaRPr lang="zh-CN" altLang="en-US" sz="105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47" name="文本框 8"/>
            <p:cNvSpPr txBox="1"/>
            <p:nvPr/>
          </p:nvSpPr>
          <p:spPr>
            <a:xfrm>
              <a:off x="957942" y="2723561"/>
              <a:ext cx="3723786"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solidFill>
                  <a:latin typeface="微软雅黑" panose="020B0503020204020204" pitchFamily="34" charset="-122"/>
                  <a:ea typeface="微软雅黑" panose="020B0503020204020204" pitchFamily="34" charset="-122"/>
                  <a:cs typeface="+mn-ea"/>
                  <a:sym typeface="+mn-lt"/>
                </a:rPr>
                <a:t>输入小标题</a:t>
              </a:r>
              <a:endParaRPr lang="zh-CN" altLang="en-US" sz="1600" dirty="0">
                <a:solidFill>
                  <a:schemeClr val="tx1"/>
                </a:solidFill>
                <a:latin typeface="微软雅黑" panose="020B0503020204020204" pitchFamily="34" charset="-122"/>
                <a:ea typeface="微软雅黑" panose="020B0503020204020204" pitchFamily="34" charset="-122"/>
                <a:cs typeface="+mn-ea"/>
                <a:sym typeface="+mn-lt"/>
              </a:endParaRPr>
            </a:p>
          </p:txBody>
        </p:sp>
      </p:grpSp>
      <p:grpSp>
        <p:nvGrpSpPr>
          <p:cNvPr id="48" name="组合 47"/>
          <p:cNvGrpSpPr/>
          <p:nvPr/>
        </p:nvGrpSpPr>
        <p:grpSpPr>
          <a:xfrm>
            <a:off x="9024095" y="4510379"/>
            <a:ext cx="2137196" cy="1072532"/>
            <a:chOff x="957942" y="2723561"/>
            <a:chExt cx="3723786" cy="1072532"/>
          </a:xfrm>
        </p:grpSpPr>
        <p:sp>
          <p:nvSpPr>
            <p:cNvPr id="49" name="矩形 48"/>
            <p:cNvSpPr/>
            <p:nvPr/>
          </p:nvSpPr>
          <p:spPr>
            <a:xfrm>
              <a:off x="957942" y="3005427"/>
              <a:ext cx="3723786" cy="79066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050" dirty="0">
                  <a:solidFill>
                    <a:schemeClr val="tx1"/>
                  </a:solidFill>
                  <a:latin typeface="微软雅黑" panose="020B0503020204020204" pitchFamily="34" charset="-122"/>
                  <a:ea typeface="微软雅黑" panose="020B0503020204020204" pitchFamily="34" charset="-122"/>
                  <a:cs typeface="+mn-ea"/>
                  <a:sym typeface="+mn-lt"/>
                </a:rPr>
                <a:t>Middle</a:t>
              </a:r>
              <a:r>
                <a:rPr lang="zh-CN" altLang="en-US" sz="1050" dirty="0">
                  <a:solidFill>
                    <a:schemeClr val="tx1"/>
                  </a:solidFill>
                  <a:latin typeface="微软雅黑" panose="020B0503020204020204" pitchFamily="34" charset="-122"/>
                  <a:ea typeface="微软雅黑" panose="020B0503020204020204" pitchFamily="34" charset="-122"/>
                  <a:cs typeface="+mn-ea"/>
                  <a:sym typeface="+mn-lt"/>
                </a:rPr>
                <a:t> is a high-quality powerpoint presentation template</a:t>
              </a:r>
              <a:endParaRPr lang="zh-CN" altLang="en-US" sz="105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50" name="文本框 8"/>
            <p:cNvSpPr txBox="1"/>
            <p:nvPr/>
          </p:nvSpPr>
          <p:spPr>
            <a:xfrm>
              <a:off x="957942" y="2723561"/>
              <a:ext cx="3723786"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solidFill>
                  <a:latin typeface="微软雅黑" panose="020B0503020204020204" pitchFamily="34" charset="-122"/>
                  <a:ea typeface="微软雅黑" panose="020B0503020204020204" pitchFamily="34" charset="-122"/>
                  <a:cs typeface="+mn-ea"/>
                  <a:sym typeface="+mn-lt"/>
                </a:rPr>
                <a:t>输入小标题</a:t>
              </a:r>
              <a:endParaRPr lang="zh-CN" altLang="en-US" sz="1600" dirty="0">
                <a:solidFill>
                  <a:schemeClr val="tx1"/>
                </a:solidFill>
                <a:latin typeface="微软雅黑" panose="020B0503020204020204" pitchFamily="34" charset="-122"/>
                <a:ea typeface="微软雅黑" panose="020B0503020204020204" pitchFamily="34" charset="-122"/>
                <a:cs typeface="+mn-ea"/>
                <a:sym typeface="+mn-lt"/>
              </a:endParaRPr>
            </a:p>
          </p:txBody>
        </p:sp>
      </p:grpSp>
      <p:grpSp>
        <p:nvGrpSpPr>
          <p:cNvPr id="51" name="组合 50"/>
          <p:cNvGrpSpPr/>
          <p:nvPr/>
        </p:nvGrpSpPr>
        <p:grpSpPr>
          <a:xfrm>
            <a:off x="6349720" y="2061096"/>
            <a:ext cx="4924161" cy="1063943"/>
            <a:chOff x="4266987" y="3086838"/>
            <a:chExt cx="3658026" cy="1063943"/>
          </a:xfrm>
        </p:grpSpPr>
        <p:sp>
          <p:nvSpPr>
            <p:cNvPr id="52" name="矩形 51"/>
            <p:cNvSpPr/>
            <p:nvPr/>
          </p:nvSpPr>
          <p:spPr>
            <a:xfrm>
              <a:off x="4266987" y="3355948"/>
              <a:ext cx="3658026" cy="79483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050" dirty="0">
                  <a:solidFill>
                    <a:schemeClr val="tx1"/>
                  </a:solidFill>
                  <a:latin typeface="微软雅黑" panose="020B0503020204020204" pitchFamily="34" charset="-122"/>
                  <a:ea typeface="微软雅黑" panose="020B0503020204020204" pitchFamily="34" charset="-122"/>
                  <a:cs typeface="+mn-ea"/>
                  <a:sym typeface="+mn-lt"/>
                </a:rPr>
                <a:t>Middle</a:t>
              </a:r>
              <a:r>
                <a:rPr lang="zh-CN" altLang="en-US" sz="1050" dirty="0">
                  <a:solidFill>
                    <a:schemeClr val="tx1"/>
                  </a:solidFill>
                  <a:latin typeface="微软雅黑" panose="020B0503020204020204" pitchFamily="34" charset="-122"/>
                  <a:ea typeface="微软雅黑" panose="020B0503020204020204" pitchFamily="34" charset="-122"/>
                  <a:cs typeface="+mn-ea"/>
                  <a:sym typeface="+mn-lt"/>
                </a:rPr>
                <a:t> PowerPoint Presentation Template is a multipurpose powerpoint template suitable for accounting, management, corporate business report and personal use. </a:t>
              </a:r>
              <a:endParaRPr lang="zh-CN" altLang="en-US" sz="105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53" name="文本框 6"/>
            <p:cNvSpPr txBox="1"/>
            <p:nvPr/>
          </p:nvSpPr>
          <p:spPr>
            <a:xfrm>
              <a:off x="4266987" y="3086838"/>
              <a:ext cx="3658026"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tx1"/>
                  </a:solidFill>
                  <a:latin typeface="微软雅黑" panose="020B0503020204020204" pitchFamily="34" charset="-122"/>
                  <a:ea typeface="微软雅黑" panose="020B0503020204020204" pitchFamily="34" charset="-122"/>
                  <a:cs typeface="+mn-ea"/>
                  <a:sym typeface="+mn-lt"/>
                </a:rPr>
                <a:t>输入小标题内容</a:t>
              </a:r>
              <a:endParaRPr lang="zh-CN" altLang="en-US" sz="1600" dirty="0">
                <a:solidFill>
                  <a:schemeClr val="tx1"/>
                </a:solidFill>
                <a:latin typeface="微软雅黑" panose="020B0503020204020204" pitchFamily="34" charset="-122"/>
                <a:ea typeface="微软雅黑" panose="020B0503020204020204" pitchFamily="34" charset="-122"/>
                <a:cs typeface="+mn-ea"/>
                <a:sym typeface="+mn-lt"/>
              </a:endParaRPr>
            </a:p>
          </p:txBody>
        </p:sp>
      </p:grpSp>
      <p:sp>
        <p:nvSpPr>
          <p:cNvPr id="54" name="矩形 53"/>
          <p:cNvSpPr/>
          <p:nvPr/>
        </p:nvSpPr>
        <p:spPr>
          <a:xfrm>
            <a:off x="1650427" y="4736107"/>
            <a:ext cx="3746763" cy="79483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1050" dirty="0">
                <a:solidFill>
                  <a:schemeClr val="tx1"/>
                </a:solidFill>
                <a:latin typeface="微软雅黑" panose="020B0503020204020204" pitchFamily="34" charset="-122"/>
                <a:ea typeface="微软雅黑" panose="020B0503020204020204" pitchFamily="34" charset="-122"/>
                <a:cs typeface="+mn-ea"/>
                <a:sym typeface="+mn-lt"/>
              </a:rPr>
              <a:t>Middle</a:t>
            </a:r>
            <a:r>
              <a:rPr lang="zh-CN" altLang="en-US" sz="1050" dirty="0">
                <a:solidFill>
                  <a:schemeClr val="tx1"/>
                </a:solidFill>
                <a:latin typeface="微软雅黑" panose="020B0503020204020204" pitchFamily="34" charset="-122"/>
                <a:ea typeface="微软雅黑" panose="020B0503020204020204" pitchFamily="34" charset="-122"/>
                <a:cs typeface="+mn-ea"/>
                <a:sym typeface="+mn-lt"/>
              </a:rPr>
              <a:t> PowerPoint Presentation Template is a multipurpose powerpoint template suitable for accounting, management, corporate business report and personal use. </a:t>
            </a:r>
            <a:endParaRPr lang="zh-CN" altLang="en-US" sz="1050" dirty="0">
              <a:solidFill>
                <a:schemeClr val="tx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arn(inVertical)">
                                      <p:cBhvr>
                                        <p:cTn id="7" dur="500"/>
                                        <p:tgtEl>
                                          <p:spTgt spid="33"/>
                                        </p:tgtEl>
                                      </p:cBhvr>
                                    </p:animEffect>
                                  </p:childTnLst>
                                </p:cTn>
                              </p:par>
                              <p:par>
                                <p:cTn id="8" presetID="16" presetClass="entr" presetSubtype="21"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barn(inVertical)">
                                      <p:cBhvr>
                                        <p:cTn id="10" dur="500"/>
                                        <p:tgtEl>
                                          <p:spTgt spid="34"/>
                                        </p:tgtEl>
                                      </p:cBhvr>
                                    </p:animEffect>
                                  </p:childTnLst>
                                </p:cTn>
                              </p:par>
                              <p:par>
                                <p:cTn id="11" presetID="16" presetClass="entr" presetSubtype="21"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barn(inVertical)">
                                      <p:cBhvr>
                                        <p:cTn id="13" dur="500"/>
                                        <p:tgtEl>
                                          <p:spTgt spid="35"/>
                                        </p:tgtEl>
                                      </p:cBhvr>
                                    </p:animEffect>
                                  </p:childTnLst>
                                </p:cTn>
                              </p:par>
                              <p:par>
                                <p:cTn id="14" presetID="16" presetClass="entr" presetSubtype="21" fill="hold"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barn(inVertical)">
                                      <p:cBhvr>
                                        <p:cTn id="16" dur="500"/>
                                        <p:tgtEl>
                                          <p:spTgt spid="42"/>
                                        </p:tgtEl>
                                      </p:cBhvr>
                                    </p:animEffect>
                                  </p:childTnLst>
                                </p:cTn>
                              </p:par>
                              <p:par>
                                <p:cTn id="17" presetID="16" presetClass="entr" presetSubtype="21"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barn(inVertical)">
                                      <p:cBhvr>
                                        <p:cTn id="19" dur="500"/>
                                        <p:tgtEl>
                                          <p:spTgt spid="45"/>
                                        </p:tgtEl>
                                      </p:cBhvr>
                                    </p:animEffect>
                                  </p:childTnLst>
                                </p:cTn>
                              </p:par>
                              <p:par>
                                <p:cTn id="20" presetID="16" presetClass="entr" presetSubtype="21" fill="hold" nodeType="with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barn(inVertical)">
                                      <p:cBhvr>
                                        <p:cTn id="22" dur="500"/>
                                        <p:tgtEl>
                                          <p:spTgt spid="48"/>
                                        </p:tgtEl>
                                      </p:cBhvr>
                                    </p:animEffect>
                                  </p:childTnLst>
                                </p:cTn>
                              </p:par>
                              <p:par>
                                <p:cTn id="23" presetID="16" presetClass="entr" presetSubtype="21" fill="hold" nodeType="with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barn(inVertical)">
                                      <p:cBhvr>
                                        <p:cTn id="25" dur="500"/>
                                        <p:tgtEl>
                                          <p:spTgt spid="51"/>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54"/>
                                        </p:tgtEl>
                                        <p:attrNameLst>
                                          <p:attrName>style.visibility</p:attrName>
                                        </p:attrNameLst>
                                      </p:cBhvr>
                                      <p:to>
                                        <p:strVal val="visible"/>
                                      </p:to>
                                    </p:set>
                                    <p:animEffect transition="in" filter="barn(inVertical)">
                                      <p:cBhvr>
                                        <p:cTn id="28"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5414293" y="2429614"/>
            <a:ext cx="4302638" cy="2771914"/>
            <a:chOff x="6598556" y="1837747"/>
            <a:chExt cx="4954757" cy="3192032"/>
          </a:xfrm>
        </p:grpSpPr>
        <p:sp>
          <p:nvSpPr>
            <p:cNvPr id="21" name="Rounded Rectangle 20"/>
            <p:cNvSpPr/>
            <p:nvPr/>
          </p:nvSpPr>
          <p:spPr>
            <a:xfrm>
              <a:off x="6598556"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6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ounded Rectangle 21"/>
            <p:cNvSpPr/>
            <p:nvPr/>
          </p:nvSpPr>
          <p:spPr>
            <a:xfrm>
              <a:off x="7476919"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6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ounded Rectangle 22"/>
            <p:cNvSpPr/>
            <p:nvPr/>
          </p:nvSpPr>
          <p:spPr>
            <a:xfrm>
              <a:off x="8440056"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6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ounded Rectangle 23"/>
            <p:cNvSpPr/>
            <p:nvPr/>
          </p:nvSpPr>
          <p:spPr>
            <a:xfrm>
              <a:off x="9318419"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6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ounded Rectangle 24"/>
            <p:cNvSpPr/>
            <p:nvPr/>
          </p:nvSpPr>
          <p:spPr>
            <a:xfrm>
              <a:off x="10281454"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6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ounded Rectangle 25"/>
            <p:cNvSpPr/>
            <p:nvPr/>
          </p:nvSpPr>
          <p:spPr>
            <a:xfrm>
              <a:off x="11159817"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6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 name="Rounded Rectangle 2"/>
          <p:cNvSpPr/>
          <p:nvPr/>
        </p:nvSpPr>
        <p:spPr>
          <a:xfrm>
            <a:off x="5414289" y="4055096"/>
            <a:ext cx="341883" cy="1152478"/>
          </a:xfrm>
          <a:prstGeom prst="roundRect">
            <a:avLst>
              <a:gd name="adj" fmla="val 50000"/>
            </a:avLst>
          </a:prstGeom>
          <a:gradFill flip="none" rotWithShape="1">
            <a:gsLst>
              <a:gs pos="0">
                <a:schemeClr val="accent1"/>
              </a:gs>
              <a:gs pos="100000">
                <a:schemeClr val="accent1">
                  <a:lumMod val="75000"/>
                  <a:alpha val="73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6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TextBox 3"/>
          <p:cNvSpPr txBox="1"/>
          <p:nvPr/>
        </p:nvSpPr>
        <p:spPr>
          <a:xfrm>
            <a:off x="5141118" y="5298209"/>
            <a:ext cx="837811" cy="159980"/>
          </a:xfrm>
          <a:prstGeom prst="rect">
            <a:avLst/>
          </a:prstGeom>
          <a:noFill/>
        </p:spPr>
        <p:txBody>
          <a:bodyPr wrap="square" lIns="0" tIns="0" rIns="0" bIns="0" rtlCol="0">
            <a:spAutoFit/>
          </a:bodyPr>
          <a:lstStyle/>
          <a:p>
            <a:pPr algn="ctr">
              <a:lnSpc>
                <a:spcPct val="120000"/>
              </a:lnSpc>
            </a:pPr>
            <a:r>
              <a:rPr lang="zh-CN" altLang="en-US" sz="95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95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Rounded Rectangle 4"/>
          <p:cNvSpPr/>
          <p:nvPr/>
        </p:nvSpPr>
        <p:spPr>
          <a:xfrm>
            <a:off x="6175255" y="3644836"/>
            <a:ext cx="341883" cy="1562738"/>
          </a:xfrm>
          <a:prstGeom prst="roundRect">
            <a:avLst>
              <a:gd name="adj" fmla="val 50000"/>
            </a:avLst>
          </a:prstGeom>
          <a:solidFill>
            <a:srgbClr val="A9EE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6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5"/>
          <p:cNvSpPr txBox="1"/>
          <p:nvPr/>
        </p:nvSpPr>
        <p:spPr>
          <a:xfrm>
            <a:off x="5902083" y="5298209"/>
            <a:ext cx="837811" cy="159980"/>
          </a:xfrm>
          <a:prstGeom prst="rect">
            <a:avLst/>
          </a:prstGeom>
          <a:noFill/>
        </p:spPr>
        <p:txBody>
          <a:bodyPr wrap="square" lIns="0" tIns="0" rIns="0" bIns="0" rtlCol="0">
            <a:spAutoFit/>
          </a:bodyPr>
          <a:lstStyle/>
          <a:p>
            <a:pPr algn="ctr">
              <a:lnSpc>
                <a:spcPct val="120000"/>
              </a:lnSpc>
            </a:pPr>
            <a:r>
              <a:rPr lang="zh-CN" altLang="en-US" sz="95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95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ounded Rectangle 6"/>
          <p:cNvSpPr/>
          <p:nvPr/>
        </p:nvSpPr>
        <p:spPr>
          <a:xfrm>
            <a:off x="7013243" y="4478590"/>
            <a:ext cx="341883" cy="728984"/>
          </a:xfrm>
          <a:prstGeom prst="roundRect">
            <a:avLst>
              <a:gd name="adj" fmla="val 50000"/>
            </a:avLst>
          </a:prstGeom>
          <a:gradFill>
            <a:gsLst>
              <a:gs pos="0">
                <a:schemeClr val="accent3"/>
              </a:gs>
              <a:gs pos="100000">
                <a:schemeClr val="accent3">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6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TextBox 7"/>
          <p:cNvSpPr txBox="1"/>
          <p:nvPr/>
        </p:nvSpPr>
        <p:spPr>
          <a:xfrm>
            <a:off x="6740072" y="5298209"/>
            <a:ext cx="837811" cy="159980"/>
          </a:xfrm>
          <a:prstGeom prst="rect">
            <a:avLst/>
          </a:prstGeom>
          <a:noFill/>
        </p:spPr>
        <p:txBody>
          <a:bodyPr wrap="square" lIns="0" tIns="0" rIns="0" bIns="0" rtlCol="0">
            <a:spAutoFit/>
          </a:bodyPr>
          <a:lstStyle/>
          <a:p>
            <a:pPr algn="ctr">
              <a:lnSpc>
                <a:spcPct val="120000"/>
              </a:lnSpc>
            </a:pPr>
            <a:r>
              <a:rPr lang="zh-CN" altLang="en-US" sz="95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95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Rounded Rectangle 8"/>
          <p:cNvSpPr/>
          <p:nvPr/>
        </p:nvSpPr>
        <p:spPr>
          <a:xfrm>
            <a:off x="7774209" y="4180822"/>
            <a:ext cx="341883" cy="1026752"/>
          </a:xfrm>
          <a:prstGeom prst="roundRect">
            <a:avLst>
              <a:gd name="adj" fmla="val 50000"/>
            </a:avLst>
          </a:prstGeom>
          <a:solidFill>
            <a:srgbClr val="A9EE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6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9"/>
          <p:cNvSpPr txBox="1"/>
          <p:nvPr/>
        </p:nvSpPr>
        <p:spPr>
          <a:xfrm>
            <a:off x="7501039" y="5298209"/>
            <a:ext cx="837811" cy="159980"/>
          </a:xfrm>
          <a:prstGeom prst="rect">
            <a:avLst/>
          </a:prstGeom>
          <a:noFill/>
        </p:spPr>
        <p:txBody>
          <a:bodyPr wrap="square" lIns="0" tIns="0" rIns="0" bIns="0" rtlCol="0">
            <a:spAutoFit/>
          </a:bodyPr>
          <a:lstStyle/>
          <a:p>
            <a:pPr algn="ctr">
              <a:lnSpc>
                <a:spcPct val="120000"/>
              </a:lnSpc>
            </a:pPr>
            <a:r>
              <a:rPr lang="zh-CN" altLang="en-US" sz="95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95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ounded Rectangle 10"/>
          <p:cNvSpPr/>
          <p:nvPr/>
        </p:nvSpPr>
        <p:spPr>
          <a:xfrm>
            <a:off x="8612198" y="3122085"/>
            <a:ext cx="341883" cy="2085488"/>
          </a:xfrm>
          <a:prstGeom prst="roundRect">
            <a:avLst>
              <a:gd name="adj" fmla="val 50000"/>
            </a:avLst>
          </a:prstGeom>
          <a:gradFill>
            <a:gsLst>
              <a:gs pos="0">
                <a:schemeClr val="accent5"/>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6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8339027" y="5298209"/>
            <a:ext cx="837811" cy="159980"/>
          </a:xfrm>
          <a:prstGeom prst="rect">
            <a:avLst/>
          </a:prstGeom>
          <a:noFill/>
        </p:spPr>
        <p:txBody>
          <a:bodyPr wrap="square" lIns="0" tIns="0" rIns="0" bIns="0" rtlCol="0">
            <a:spAutoFit/>
          </a:bodyPr>
          <a:lstStyle/>
          <a:p>
            <a:pPr algn="ctr">
              <a:lnSpc>
                <a:spcPct val="120000"/>
              </a:lnSpc>
            </a:pPr>
            <a:r>
              <a:rPr lang="zh-CN" altLang="en-US" sz="95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95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ounded Rectangle 12"/>
          <p:cNvSpPr/>
          <p:nvPr/>
        </p:nvSpPr>
        <p:spPr>
          <a:xfrm>
            <a:off x="9373164" y="3691157"/>
            <a:ext cx="341883" cy="1516418"/>
          </a:xfrm>
          <a:prstGeom prst="roundRect">
            <a:avLst>
              <a:gd name="adj" fmla="val 50000"/>
            </a:avLst>
          </a:prstGeom>
          <a:solidFill>
            <a:srgbClr val="A9EE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6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9099993" y="5298209"/>
            <a:ext cx="837811" cy="159980"/>
          </a:xfrm>
          <a:prstGeom prst="rect">
            <a:avLst/>
          </a:prstGeom>
          <a:noFill/>
        </p:spPr>
        <p:txBody>
          <a:bodyPr wrap="square" lIns="0" tIns="0" rIns="0" bIns="0" rtlCol="0">
            <a:spAutoFit/>
          </a:bodyPr>
          <a:lstStyle/>
          <a:p>
            <a:pPr algn="ctr">
              <a:lnSpc>
                <a:spcPct val="120000"/>
              </a:lnSpc>
            </a:pPr>
            <a:r>
              <a:rPr lang="zh-CN" altLang="en-US" sz="95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95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1756263" y="2572686"/>
            <a:ext cx="2584605" cy="2654300"/>
          </a:xfrm>
          <a:prstGeom prst="rect">
            <a:avLst/>
          </a:prstGeom>
          <a:noFill/>
        </p:spPr>
        <p:txBody>
          <a:bodyPr wrap="square" lIns="0" tIns="0" rIns="0" bIns="0" rtlCol="0">
            <a:spAutoFit/>
          </a:bodyPr>
          <a:lstStyle/>
          <a:p>
            <a:pPr algn="just">
              <a:lnSpc>
                <a:spcPct val="120000"/>
              </a:lnSpc>
            </a:pPr>
            <a:r>
              <a:rPr lang="en-US" altLang="zh-CN" sz="9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9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a:t>
            </a:r>
            <a:r>
              <a:rPr lang="id-ID" altLang="zh-CN" sz="9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9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9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endParaRPr lang="en-US" sz="9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9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9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a:t>
            </a:r>
            <a:r>
              <a:rPr lang="id-ID" altLang="zh-CN" sz="9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9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9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a:t>
            </a:r>
            <a:r>
              <a:rPr lang="id-ID" altLang="zh-CN" sz="9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9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id-ID" altLang="zh-CN" sz="9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 </a:t>
            </a:r>
            <a:endParaRPr lang="id-ID" altLang="zh-CN" sz="96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1756262" y="2244778"/>
            <a:ext cx="1782560" cy="294640"/>
          </a:xfrm>
          <a:prstGeom prst="rect">
            <a:avLst/>
          </a:prstGeom>
          <a:noFill/>
        </p:spPr>
        <p:txBody>
          <a:bodyPr wrap="square" lIns="0" tIns="0" rIns="0" bIns="0" rtlCol="0">
            <a:spAutoFit/>
          </a:bodyPr>
          <a:lstStyle/>
          <a:p>
            <a:pPr algn="just">
              <a:lnSpc>
                <a:spcPct val="120000"/>
              </a:lnSpc>
            </a:pPr>
            <a:r>
              <a:rPr lang="zh-CN" altLang="en-US" sz="160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7" name="Straight Connector 46"/>
          <p:cNvCxnSpPr/>
          <p:nvPr/>
        </p:nvCxnSpPr>
        <p:spPr>
          <a:xfrm>
            <a:off x="4975353" y="2539626"/>
            <a:ext cx="5208" cy="2848156"/>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14605" y="142875"/>
            <a:ext cx="193675" cy="626745"/>
          </a:xfrm>
          <a:prstGeom prst="rect">
            <a:avLst/>
          </a:prstGeom>
          <a:solidFill>
            <a:srgbClr val="A9EE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schemeClr val="tx1"/>
              </a:solidFill>
            </a:endParaRPr>
          </a:p>
        </p:txBody>
      </p:sp>
      <p:sp>
        <p:nvSpPr>
          <p:cNvPr id="31" name="文本框 30"/>
          <p:cNvSpPr txBox="1"/>
          <p:nvPr/>
        </p:nvSpPr>
        <p:spPr>
          <a:xfrm>
            <a:off x="280035" y="163830"/>
            <a:ext cx="2515870" cy="521970"/>
          </a:xfrm>
          <a:prstGeom prst="rect">
            <a:avLst/>
          </a:prstGeom>
          <a:noFill/>
        </p:spPr>
        <p:txBody>
          <a:bodyPr wrap="square" rtlCol="0">
            <a:spAutoFit/>
          </a:bodyPr>
          <a:p>
            <a:pPr algn="l"/>
            <a:r>
              <a:rPr lang="zh-CN" altLang="en-US" sz="2800">
                <a:solidFill>
                  <a:schemeClr val="tx1"/>
                </a:solidFill>
                <a:latin typeface="+mj-ea"/>
                <a:ea typeface="+mj-ea"/>
                <a:cs typeface="思源黑体 CN Medium" panose="020B0600000000000000" charset="-122"/>
              </a:rPr>
              <a:t>输入标题内容</a:t>
            </a:r>
            <a:endParaRPr lang="zh-CN" altLang="en-US" sz="2800">
              <a:solidFill>
                <a:schemeClr val="tx1"/>
              </a:solidFill>
              <a:latin typeface="+mj-ea"/>
              <a:ea typeface="+mj-ea"/>
              <a:cs typeface="思源黑体 CN Medium" panose="020B0600000000000000" charset="-122"/>
            </a:endParaRPr>
          </a:p>
        </p:txBody>
      </p:sp>
      <p:sp>
        <p:nvSpPr>
          <p:cNvPr id="32" name="文本框 31"/>
          <p:cNvSpPr txBox="1"/>
          <p:nvPr/>
        </p:nvSpPr>
        <p:spPr>
          <a:xfrm>
            <a:off x="280035" y="462915"/>
            <a:ext cx="3040380" cy="368300"/>
          </a:xfrm>
          <a:prstGeom prst="rect">
            <a:avLst/>
          </a:prstGeom>
          <a:noFill/>
        </p:spPr>
        <p:txBody>
          <a:bodyPr wrap="none" rtlCol="0" anchor="t">
            <a:spAutoFit/>
          </a:bodyPr>
          <a:p>
            <a:pPr indent="0" algn="l" fontAlgn="auto">
              <a:lnSpc>
                <a:spcPct val="200000"/>
              </a:lnSpc>
            </a:pPr>
            <a:r>
              <a:rPr lang="zh-CN" alt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rPr>
              <a:t>Click here to enter your text</a:t>
            </a:r>
            <a:r>
              <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rPr>
              <a:t>.</a:t>
            </a:r>
            <a:r>
              <a:rPr lang="zh-CN" alt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rPr>
              <a:t>Click here to enter your text</a:t>
            </a:r>
            <a:r>
              <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rPr>
              <a:t>.</a:t>
            </a:r>
            <a:endPar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500"/>
                                        <p:tgtEl>
                                          <p:spTgt spid="45"/>
                                        </p:tgtEl>
                                      </p:cBhvr>
                                    </p:animEffect>
                                  </p:childTnLst>
                                </p:cTn>
                              </p:par>
                            </p:childTnLst>
                          </p:cTn>
                        </p:par>
                        <p:par>
                          <p:cTn id="49" fill="hold">
                            <p:stCondLst>
                              <p:cond delay="1500"/>
                            </p:stCondLst>
                            <p:childTnLst>
                              <p:par>
                                <p:cTn id="50" presetID="10" presetClass="entr" presetSubtype="0" fill="hold" grpId="0"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childTnLst>
                                </p:cTn>
                              </p:par>
                            </p:childTnLst>
                          </p:cTn>
                        </p:par>
                        <p:par>
                          <p:cTn id="53" fill="hold">
                            <p:stCondLst>
                              <p:cond delay="2000"/>
                            </p:stCondLst>
                            <p:childTnLst>
                              <p:par>
                                <p:cTn id="54" presetID="16" presetClass="entr" presetSubtype="4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barn(outHorizontal)">
                                      <p:cBhvr>
                                        <p:cTn id="5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bldLvl="0" animBg="1"/>
      <p:bldP spid="6" grpId="0"/>
      <p:bldP spid="7" grpId="0" animBg="1"/>
      <p:bldP spid="8" grpId="0"/>
      <p:bldP spid="9" grpId="0" bldLvl="0" animBg="1"/>
      <p:bldP spid="10" grpId="0"/>
      <p:bldP spid="11" grpId="0" animBg="1"/>
      <p:bldP spid="12" grpId="0"/>
      <p:bldP spid="13" grpId="0" bldLvl="0" animBg="1"/>
      <p:bldP spid="14" grpId="0"/>
      <p:bldP spid="43" grpId="0"/>
      <p:bldP spid="4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454499" y="2505620"/>
            <a:ext cx="539750" cy="534035"/>
          </a:xfrm>
          <a:prstGeom prst="rect">
            <a:avLst/>
          </a:prstGeom>
          <a:noFill/>
        </p:spPr>
        <p:txBody>
          <a:bodyPr wrap="none" rtlCol="0">
            <a:spAutoFit/>
          </a:bodyPr>
          <a:lstStyle/>
          <a:p>
            <a:pPr algn="just">
              <a:lnSpc>
                <a:spcPct val="120000"/>
              </a:lnSpc>
            </a:pPr>
            <a:r>
              <a:rPr lang="en-US" sz="240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rPr>
              <a:t>01</a:t>
            </a:r>
            <a:endParaRPr lang="en-US" sz="240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18" name="Group 17"/>
          <p:cNvGrpSpPr/>
          <p:nvPr/>
        </p:nvGrpSpPr>
        <p:grpSpPr>
          <a:xfrm>
            <a:off x="1866866" y="2505617"/>
            <a:ext cx="2258417" cy="924228"/>
            <a:chOff x="509993" y="4146958"/>
            <a:chExt cx="2041329" cy="924444"/>
          </a:xfrm>
        </p:grpSpPr>
        <p:sp>
          <p:nvSpPr>
            <p:cNvPr id="19" name="TextBox 18"/>
            <p:cNvSpPr txBox="1"/>
            <p:nvPr/>
          </p:nvSpPr>
          <p:spPr>
            <a:xfrm>
              <a:off x="515135" y="4146958"/>
              <a:ext cx="1450974" cy="386170"/>
            </a:xfrm>
            <a:prstGeom prst="rect">
              <a:avLst/>
            </a:prstGeom>
            <a:noFill/>
          </p:spPr>
          <p:txBody>
            <a:bodyPr wrap="none" rtlCol="0">
              <a:spAutoFit/>
            </a:bodyPr>
            <a:lstStyle/>
            <a:p>
              <a:pPr>
                <a:lnSpc>
                  <a:spcPct val="120000"/>
                </a:lnSpc>
              </a:pPr>
              <a:r>
                <a:rPr lang="zh-CN" altLang="en-US" sz="16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请替换文字内容 </a:t>
              </a:r>
              <a:endPar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20" name="Rectangle 19"/>
            <p:cNvSpPr/>
            <p:nvPr/>
          </p:nvSpPr>
          <p:spPr>
            <a:xfrm>
              <a:off x="509993" y="4448956"/>
              <a:ext cx="2041329" cy="622446"/>
            </a:xfrm>
            <a:prstGeom prst="rect">
              <a:avLst/>
            </a:prstGeom>
          </p:spPr>
          <p:txBody>
            <a:bodyPr wrap="square">
              <a:spAutoFit/>
            </a:bodyPr>
            <a:lstStyle/>
            <a:p>
              <a:pPr algn="just">
                <a:lnSpc>
                  <a:spcPct val="120000"/>
                </a:lnSpc>
              </a:pPr>
              <a:r>
                <a:rPr lang="zh-CN" altLang="en-US" sz="96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r>
                <a:rPr lang="zh-CN" altLang="en-US" sz="960" dirty="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zh-CN" altLang="en-US" sz="960" dirty="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21" name="TextBox 20"/>
          <p:cNvSpPr txBox="1"/>
          <p:nvPr/>
        </p:nvSpPr>
        <p:spPr>
          <a:xfrm>
            <a:off x="1454499" y="3629187"/>
            <a:ext cx="539750" cy="534035"/>
          </a:xfrm>
          <a:prstGeom prst="rect">
            <a:avLst/>
          </a:prstGeom>
          <a:noFill/>
        </p:spPr>
        <p:txBody>
          <a:bodyPr wrap="none" rtlCol="0">
            <a:spAutoFit/>
          </a:bodyPr>
          <a:lstStyle/>
          <a:p>
            <a:pPr algn="just">
              <a:lnSpc>
                <a:spcPct val="120000"/>
              </a:lnSpc>
            </a:pPr>
            <a:r>
              <a:rPr lang="en-US" sz="240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rPr>
              <a:t>02</a:t>
            </a:r>
            <a:endParaRPr lang="en-US" sz="240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5" name="TextBox 24"/>
          <p:cNvSpPr txBox="1"/>
          <p:nvPr/>
        </p:nvSpPr>
        <p:spPr>
          <a:xfrm>
            <a:off x="1454499" y="4752755"/>
            <a:ext cx="539750" cy="534035"/>
          </a:xfrm>
          <a:prstGeom prst="rect">
            <a:avLst/>
          </a:prstGeom>
          <a:noFill/>
        </p:spPr>
        <p:txBody>
          <a:bodyPr wrap="none" rtlCol="0">
            <a:spAutoFit/>
          </a:bodyPr>
          <a:lstStyle/>
          <a:p>
            <a:pPr algn="just">
              <a:lnSpc>
                <a:spcPct val="120000"/>
              </a:lnSpc>
            </a:pPr>
            <a:r>
              <a:rPr lang="en-US" sz="240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rPr>
              <a:t>03</a:t>
            </a:r>
            <a:endParaRPr lang="en-US" sz="240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33" name="Group 32"/>
          <p:cNvGrpSpPr/>
          <p:nvPr/>
        </p:nvGrpSpPr>
        <p:grpSpPr>
          <a:xfrm>
            <a:off x="1866866" y="4752753"/>
            <a:ext cx="2258417" cy="924228"/>
            <a:chOff x="509993" y="4146958"/>
            <a:chExt cx="2041329" cy="924444"/>
          </a:xfrm>
        </p:grpSpPr>
        <p:sp>
          <p:nvSpPr>
            <p:cNvPr id="34" name="TextBox 33"/>
            <p:cNvSpPr txBox="1"/>
            <p:nvPr/>
          </p:nvSpPr>
          <p:spPr>
            <a:xfrm>
              <a:off x="515135" y="4146958"/>
              <a:ext cx="1450974" cy="386170"/>
            </a:xfrm>
            <a:prstGeom prst="rect">
              <a:avLst/>
            </a:prstGeom>
            <a:noFill/>
          </p:spPr>
          <p:txBody>
            <a:bodyPr wrap="none" rtlCol="0">
              <a:spAutoFit/>
            </a:bodyPr>
            <a:lstStyle/>
            <a:p>
              <a:pPr>
                <a:lnSpc>
                  <a:spcPct val="120000"/>
                </a:lnSpc>
              </a:pPr>
              <a:r>
                <a:rPr lang="zh-CN" altLang="en-US" sz="16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请替换文字内容 </a:t>
              </a:r>
              <a:endPar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5" name="Rectangle 34"/>
            <p:cNvSpPr/>
            <p:nvPr/>
          </p:nvSpPr>
          <p:spPr>
            <a:xfrm>
              <a:off x="509993" y="4448956"/>
              <a:ext cx="2041329" cy="622446"/>
            </a:xfrm>
            <a:prstGeom prst="rect">
              <a:avLst/>
            </a:prstGeom>
          </p:spPr>
          <p:txBody>
            <a:bodyPr wrap="square">
              <a:spAutoFit/>
            </a:bodyPr>
            <a:lstStyle/>
            <a:p>
              <a:pPr algn="just">
                <a:lnSpc>
                  <a:spcPct val="120000"/>
                </a:lnSpc>
              </a:pPr>
              <a:r>
                <a:rPr lang="zh-CN" altLang="en-US" sz="96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r>
                <a:rPr lang="zh-CN" altLang="en-US" sz="960" dirty="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zh-CN" altLang="en-US" sz="960" dirty="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1866866" y="3629185"/>
            <a:ext cx="2258417" cy="924228"/>
            <a:chOff x="509993" y="4146958"/>
            <a:chExt cx="2041329" cy="924444"/>
          </a:xfrm>
        </p:grpSpPr>
        <p:sp>
          <p:nvSpPr>
            <p:cNvPr id="37" name="TextBox 36"/>
            <p:cNvSpPr txBox="1"/>
            <p:nvPr/>
          </p:nvSpPr>
          <p:spPr>
            <a:xfrm>
              <a:off x="515135" y="4146958"/>
              <a:ext cx="1450974" cy="386170"/>
            </a:xfrm>
            <a:prstGeom prst="rect">
              <a:avLst/>
            </a:prstGeom>
            <a:noFill/>
          </p:spPr>
          <p:txBody>
            <a:bodyPr wrap="none" rtlCol="0">
              <a:spAutoFit/>
            </a:bodyPr>
            <a:lstStyle/>
            <a:p>
              <a:pPr>
                <a:lnSpc>
                  <a:spcPct val="120000"/>
                </a:lnSpc>
              </a:pPr>
              <a:r>
                <a:rPr lang="zh-CN" altLang="en-US" sz="16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请替换文字内容 </a:t>
              </a:r>
              <a:endPar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8" name="Rectangle 37"/>
            <p:cNvSpPr/>
            <p:nvPr/>
          </p:nvSpPr>
          <p:spPr>
            <a:xfrm>
              <a:off x="509993" y="4448956"/>
              <a:ext cx="2041329" cy="622446"/>
            </a:xfrm>
            <a:prstGeom prst="rect">
              <a:avLst/>
            </a:prstGeom>
          </p:spPr>
          <p:txBody>
            <a:bodyPr wrap="square">
              <a:spAutoFit/>
            </a:bodyPr>
            <a:lstStyle/>
            <a:p>
              <a:pPr algn="just">
                <a:lnSpc>
                  <a:spcPct val="120000"/>
                </a:lnSpc>
              </a:pPr>
              <a:r>
                <a:rPr lang="zh-CN" altLang="en-US" sz="96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r>
                <a:rPr lang="zh-CN" altLang="en-US" sz="960" dirty="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zh-CN" altLang="en-US" sz="960" dirty="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4092144" y="2171867"/>
            <a:ext cx="3983635" cy="3964135"/>
            <a:chOff x="3685337" y="1514384"/>
            <a:chExt cx="4821324" cy="4797721"/>
          </a:xfrm>
        </p:grpSpPr>
        <p:sp>
          <p:nvSpPr>
            <p:cNvPr id="40" name="Freeform 39"/>
            <p:cNvSpPr/>
            <p:nvPr/>
          </p:nvSpPr>
          <p:spPr>
            <a:xfrm>
              <a:off x="4112274" y="1770540"/>
              <a:ext cx="4137890" cy="4137892"/>
            </a:xfrm>
            <a:custGeom>
              <a:avLst/>
              <a:gdLst>
                <a:gd name="connsiteX0" fmla="*/ 2275840 w 4551680"/>
                <a:gd name="connsiteY0" fmla="*/ 0 h 4551680"/>
                <a:gd name="connsiteX1" fmla="*/ 4246775 w 4551680"/>
                <a:gd name="connsiteY1" fmla="*/ 1137920 h 4551680"/>
                <a:gd name="connsiteX2" fmla="*/ 4246775 w 4551680"/>
                <a:gd name="connsiteY2" fmla="*/ 3413760 h 4551680"/>
                <a:gd name="connsiteX3" fmla="*/ 2275840 w 4551680"/>
                <a:gd name="connsiteY3" fmla="*/ 2275840 h 4551680"/>
                <a:gd name="connsiteX4" fmla="*/ 2275840 w 4551680"/>
                <a:gd name="connsiteY4" fmla="*/ 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2275840" y="0"/>
                  </a:moveTo>
                  <a:cubicBezTo>
                    <a:pt x="3088919" y="0"/>
                    <a:pt x="3840236" y="433773"/>
                    <a:pt x="4246775" y="1137920"/>
                  </a:cubicBezTo>
                  <a:cubicBezTo>
                    <a:pt x="4653315" y="1842067"/>
                    <a:pt x="4653315" y="2709613"/>
                    <a:pt x="4246775" y="3413760"/>
                  </a:cubicBezTo>
                  <a:lnTo>
                    <a:pt x="2275840" y="2275840"/>
                  </a:lnTo>
                  <a:lnTo>
                    <a:pt x="2275840" y="0"/>
                  </a:lnTo>
                  <a:close/>
                </a:path>
              </a:pathLst>
            </a:custGeom>
            <a:solidFill>
              <a:srgbClr val="A9EED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64309" tIns="1030322" rIns="593138" bIns="2297995" numCol="1" spcCol="1270" anchor="ctr" anchorCtr="0">
              <a:noAutofit/>
            </a:bodyPr>
            <a:lstStyle/>
            <a:p>
              <a:pPr algn="just" defTabSz="2310765">
                <a:lnSpc>
                  <a:spcPct val="120000"/>
                </a:lnSpc>
                <a:spcAft>
                  <a:spcPct val="35000"/>
                </a:spcAft>
              </a:pPr>
              <a:endParaRPr lang="en-GB" sz="120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1" name="Freeform 40"/>
            <p:cNvSpPr/>
            <p:nvPr/>
          </p:nvSpPr>
          <p:spPr>
            <a:xfrm>
              <a:off x="4027053" y="1918321"/>
              <a:ext cx="4137890" cy="4137892"/>
            </a:xfrm>
            <a:custGeom>
              <a:avLst/>
              <a:gdLst>
                <a:gd name="connsiteX0" fmla="*/ 4246775 w 4551680"/>
                <a:gd name="connsiteY0" fmla="*/ 3413760 h 4551680"/>
                <a:gd name="connsiteX1" fmla="*/ 2275840 w 4551680"/>
                <a:gd name="connsiteY1" fmla="*/ 4551680 h 4551680"/>
                <a:gd name="connsiteX2" fmla="*/ 304905 w 4551680"/>
                <a:gd name="connsiteY2" fmla="*/ 3413760 h 4551680"/>
                <a:gd name="connsiteX3" fmla="*/ 2275840 w 4551680"/>
                <a:gd name="connsiteY3" fmla="*/ 2275840 h 4551680"/>
                <a:gd name="connsiteX4" fmla="*/ 424677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4246775" y="3413760"/>
                  </a:moveTo>
                  <a:cubicBezTo>
                    <a:pt x="3840235" y="4117907"/>
                    <a:pt x="3088919" y="4551680"/>
                    <a:pt x="2275840" y="4551680"/>
                  </a:cubicBezTo>
                  <a:cubicBezTo>
                    <a:pt x="1462761" y="4551680"/>
                    <a:pt x="711444" y="4117907"/>
                    <a:pt x="304905" y="3413760"/>
                  </a:cubicBezTo>
                  <a:lnTo>
                    <a:pt x="2275840" y="2275840"/>
                  </a:lnTo>
                  <a:lnTo>
                    <a:pt x="4246775" y="3413760"/>
                  </a:ln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6012" tIns="3035015" rIns="1111836" bIns="488837" numCol="1" spcCol="1270" anchor="ctr" anchorCtr="0">
              <a:noAutofit/>
            </a:bodyPr>
            <a:lstStyle/>
            <a:p>
              <a:pPr algn="just" defTabSz="2887980">
                <a:lnSpc>
                  <a:spcPct val="120000"/>
                </a:lnSpc>
                <a:spcAft>
                  <a:spcPct val="35000"/>
                </a:spcAft>
              </a:pPr>
              <a:endParaRPr lang="en-GB" sz="120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2" name="Freeform 41"/>
            <p:cNvSpPr/>
            <p:nvPr/>
          </p:nvSpPr>
          <p:spPr>
            <a:xfrm>
              <a:off x="3941832" y="1770540"/>
              <a:ext cx="4137890" cy="4137892"/>
            </a:xfrm>
            <a:custGeom>
              <a:avLst/>
              <a:gdLst>
                <a:gd name="connsiteX0" fmla="*/ 304905 w 4551680"/>
                <a:gd name="connsiteY0" fmla="*/ 3413760 h 4551680"/>
                <a:gd name="connsiteX1" fmla="*/ 304905 w 4551680"/>
                <a:gd name="connsiteY1" fmla="*/ 1137920 h 4551680"/>
                <a:gd name="connsiteX2" fmla="*/ 2275840 w 4551680"/>
                <a:gd name="connsiteY2" fmla="*/ 0 h 4551680"/>
                <a:gd name="connsiteX3" fmla="*/ 2275840 w 4551680"/>
                <a:gd name="connsiteY3" fmla="*/ 2275840 h 4551680"/>
                <a:gd name="connsiteX4" fmla="*/ 30490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304905" y="3413760"/>
                  </a:moveTo>
                  <a:cubicBezTo>
                    <a:pt x="-101635" y="2709613"/>
                    <a:pt x="-101635" y="1842067"/>
                    <a:pt x="304905" y="1137920"/>
                  </a:cubicBezTo>
                  <a:cubicBezTo>
                    <a:pt x="711445" y="433773"/>
                    <a:pt x="1462761" y="0"/>
                    <a:pt x="2275840" y="0"/>
                  </a:cubicBezTo>
                  <a:lnTo>
                    <a:pt x="2275840" y="2275840"/>
                  </a:lnTo>
                  <a:lnTo>
                    <a:pt x="304905" y="341376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3140" tIns="1030322" rIns="2464308" bIns="2297995" numCol="1" spcCol="1270" anchor="ctr" anchorCtr="0">
              <a:noAutofit/>
            </a:bodyPr>
            <a:lstStyle/>
            <a:p>
              <a:pPr algn="just" defTabSz="2310765">
                <a:lnSpc>
                  <a:spcPct val="120000"/>
                </a:lnSpc>
                <a:spcAft>
                  <a:spcPct val="35000"/>
                </a:spcAft>
              </a:pPr>
              <a:endParaRPr lang="en-GB" sz="120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3" name="Circular Arrow 42"/>
            <p:cNvSpPr/>
            <p:nvPr/>
          </p:nvSpPr>
          <p:spPr>
            <a:xfrm>
              <a:off x="3856462" y="1514384"/>
              <a:ext cx="4650199" cy="4650202"/>
            </a:xfrm>
            <a:prstGeom prst="circularArrow">
              <a:avLst>
                <a:gd name="adj1" fmla="val 5085"/>
                <a:gd name="adj2" fmla="val 327528"/>
                <a:gd name="adj3" fmla="val 1472472"/>
                <a:gd name="adj4" fmla="val 16199432"/>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120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4" name="Circular Arrow 43"/>
            <p:cNvSpPr/>
            <p:nvPr/>
          </p:nvSpPr>
          <p:spPr>
            <a:xfrm>
              <a:off x="3770899" y="1661904"/>
              <a:ext cx="4650199" cy="4650201"/>
            </a:xfrm>
            <a:prstGeom prst="circularArrow">
              <a:avLst>
                <a:gd name="adj1" fmla="val 5085"/>
                <a:gd name="adj2" fmla="val 327528"/>
                <a:gd name="adj3" fmla="val 8671970"/>
                <a:gd name="adj4" fmla="val 1800502"/>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120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5" name="Circular Arrow 44"/>
            <p:cNvSpPr/>
            <p:nvPr/>
          </p:nvSpPr>
          <p:spPr>
            <a:xfrm>
              <a:off x="3685337" y="1514384"/>
              <a:ext cx="4650199" cy="4650202"/>
            </a:xfrm>
            <a:prstGeom prst="circularArrow">
              <a:avLst>
                <a:gd name="adj1" fmla="val 5085"/>
                <a:gd name="adj2" fmla="val 327528"/>
                <a:gd name="adj3" fmla="val 15873039"/>
                <a:gd name="adj4" fmla="val 9000000"/>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120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46" name="Freeform 45"/>
          <p:cNvSpPr>
            <a:spLocks noEditPoints="1"/>
          </p:cNvSpPr>
          <p:nvPr/>
        </p:nvSpPr>
        <p:spPr bwMode="auto">
          <a:xfrm>
            <a:off x="5710101" y="4951317"/>
            <a:ext cx="747720" cy="437080"/>
          </a:xfrm>
          <a:custGeom>
            <a:avLst/>
            <a:gdLst>
              <a:gd name="T0" fmla="*/ 232 w 316"/>
              <a:gd name="T1" fmla="*/ 27 h 172"/>
              <a:gd name="T2" fmla="*/ 221 w 316"/>
              <a:gd name="T3" fmla="*/ 20 h 172"/>
              <a:gd name="T4" fmla="*/ 157 w 316"/>
              <a:gd name="T5" fmla="*/ 10 h 172"/>
              <a:gd name="T6" fmla="*/ 92 w 316"/>
              <a:gd name="T7" fmla="*/ 9 h 172"/>
              <a:gd name="T8" fmla="*/ 84 w 316"/>
              <a:gd name="T9" fmla="*/ 13 h 172"/>
              <a:gd name="T10" fmla="*/ 0 w 316"/>
              <a:gd name="T11" fmla="*/ 121 h 172"/>
              <a:gd name="T12" fmla="*/ 78 w 316"/>
              <a:gd name="T13" fmla="*/ 109 h 172"/>
              <a:gd name="T14" fmla="*/ 84 w 316"/>
              <a:gd name="T15" fmla="*/ 113 h 172"/>
              <a:gd name="T16" fmla="*/ 120 w 316"/>
              <a:gd name="T17" fmla="*/ 142 h 172"/>
              <a:gd name="T18" fmla="*/ 159 w 316"/>
              <a:gd name="T19" fmla="*/ 163 h 172"/>
              <a:gd name="T20" fmla="*/ 163 w 316"/>
              <a:gd name="T21" fmla="*/ 165 h 172"/>
              <a:gd name="T22" fmla="*/ 190 w 316"/>
              <a:gd name="T23" fmla="*/ 164 h 172"/>
              <a:gd name="T24" fmla="*/ 217 w 316"/>
              <a:gd name="T25" fmla="*/ 153 h 172"/>
              <a:gd name="T26" fmla="*/ 233 w 316"/>
              <a:gd name="T27" fmla="*/ 146 h 172"/>
              <a:gd name="T28" fmla="*/ 265 w 316"/>
              <a:gd name="T29" fmla="*/ 162 h 172"/>
              <a:gd name="T30" fmla="*/ 288 w 316"/>
              <a:gd name="T31" fmla="*/ 14 h 172"/>
              <a:gd name="T32" fmla="*/ 225 w 316"/>
              <a:gd name="T33" fmla="*/ 129 h 172"/>
              <a:gd name="T34" fmla="*/ 225 w 316"/>
              <a:gd name="T35" fmla="*/ 139 h 172"/>
              <a:gd name="T36" fmla="*/ 216 w 316"/>
              <a:gd name="T37" fmla="*/ 142 h 172"/>
              <a:gd name="T38" fmla="*/ 207 w 316"/>
              <a:gd name="T39" fmla="*/ 142 h 172"/>
              <a:gd name="T40" fmla="*/ 189 w 316"/>
              <a:gd name="T41" fmla="*/ 153 h 172"/>
              <a:gd name="T42" fmla="*/ 185 w 316"/>
              <a:gd name="T43" fmla="*/ 153 h 172"/>
              <a:gd name="T44" fmla="*/ 180 w 316"/>
              <a:gd name="T45" fmla="*/ 156 h 172"/>
              <a:gd name="T46" fmla="*/ 157 w 316"/>
              <a:gd name="T47" fmla="*/ 149 h 172"/>
              <a:gd name="T48" fmla="*/ 130 w 316"/>
              <a:gd name="T49" fmla="*/ 128 h 172"/>
              <a:gd name="T50" fmla="*/ 88 w 316"/>
              <a:gd name="T51" fmla="*/ 103 h 172"/>
              <a:gd name="T52" fmla="*/ 71 w 316"/>
              <a:gd name="T53" fmla="*/ 91 h 172"/>
              <a:gd name="T54" fmla="*/ 71 w 316"/>
              <a:gd name="T55" fmla="*/ 90 h 172"/>
              <a:gd name="T56" fmla="*/ 72 w 316"/>
              <a:gd name="T57" fmla="*/ 88 h 172"/>
              <a:gd name="T58" fmla="*/ 93 w 316"/>
              <a:gd name="T59" fmla="*/ 20 h 172"/>
              <a:gd name="T60" fmla="*/ 132 w 316"/>
              <a:gd name="T61" fmla="*/ 24 h 172"/>
              <a:gd name="T62" fmla="*/ 127 w 316"/>
              <a:gd name="T63" fmla="*/ 72 h 172"/>
              <a:gd name="T64" fmla="*/ 185 w 316"/>
              <a:gd name="T65" fmla="*/ 54 h 172"/>
              <a:gd name="T66" fmla="*/ 241 w 316"/>
              <a:gd name="T67" fmla="*/ 11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6" h="172">
                <a:moveTo>
                  <a:pt x="288" y="14"/>
                </a:moveTo>
                <a:cubicBezTo>
                  <a:pt x="232" y="27"/>
                  <a:pt x="232" y="27"/>
                  <a:pt x="232" y="27"/>
                </a:cubicBezTo>
                <a:cubicBezTo>
                  <a:pt x="233" y="31"/>
                  <a:pt x="233" y="31"/>
                  <a:pt x="233" y="31"/>
                </a:cubicBezTo>
                <a:cubicBezTo>
                  <a:pt x="228" y="22"/>
                  <a:pt x="221" y="20"/>
                  <a:pt x="221" y="20"/>
                </a:cubicBezTo>
                <a:cubicBezTo>
                  <a:pt x="178" y="7"/>
                  <a:pt x="178" y="7"/>
                  <a:pt x="178" y="7"/>
                </a:cubicBezTo>
                <a:cubicBezTo>
                  <a:pt x="173" y="5"/>
                  <a:pt x="165" y="7"/>
                  <a:pt x="157" y="10"/>
                </a:cubicBezTo>
                <a:cubicBezTo>
                  <a:pt x="156" y="9"/>
                  <a:pt x="156" y="9"/>
                  <a:pt x="156" y="9"/>
                </a:cubicBezTo>
                <a:cubicBezTo>
                  <a:pt x="92" y="9"/>
                  <a:pt x="92" y="9"/>
                  <a:pt x="92" y="9"/>
                </a:cubicBezTo>
                <a:cubicBezTo>
                  <a:pt x="92" y="9"/>
                  <a:pt x="92" y="9"/>
                  <a:pt x="92" y="9"/>
                </a:cubicBezTo>
                <a:cubicBezTo>
                  <a:pt x="91" y="9"/>
                  <a:pt x="87" y="10"/>
                  <a:pt x="84" y="13"/>
                </a:cubicBezTo>
                <a:cubicBezTo>
                  <a:pt x="50" y="0"/>
                  <a:pt x="50" y="0"/>
                  <a:pt x="50" y="0"/>
                </a:cubicBezTo>
                <a:cubicBezTo>
                  <a:pt x="0" y="121"/>
                  <a:pt x="0" y="121"/>
                  <a:pt x="0" y="121"/>
                </a:cubicBezTo>
                <a:cubicBezTo>
                  <a:pt x="54" y="148"/>
                  <a:pt x="54" y="148"/>
                  <a:pt x="54" y="148"/>
                </a:cubicBezTo>
                <a:cubicBezTo>
                  <a:pt x="69" y="144"/>
                  <a:pt x="76" y="120"/>
                  <a:pt x="78" y="109"/>
                </a:cubicBezTo>
                <a:cubicBezTo>
                  <a:pt x="82" y="112"/>
                  <a:pt x="82" y="112"/>
                  <a:pt x="82" y="112"/>
                </a:cubicBezTo>
                <a:cubicBezTo>
                  <a:pt x="84" y="113"/>
                  <a:pt x="84" y="113"/>
                  <a:pt x="84" y="113"/>
                </a:cubicBezTo>
                <a:cubicBezTo>
                  <a:pt x="84" y="120"/>
                  <a:pt x="85" y="130"/>
                  <a:pt x="99" y="127"/>
                </a:cubicBezTo>
                <a:cubicBezTo>
                  <a:pt x="99" y="127"/>
                  <a:pt x="100" y="157"/>
                  <a:pt x="120" y="142"/>
                </a:cubicBezTo>
                <a:cubicBezTo>
                  <a:pt x="120" y="142"/>
                  <a:pt x="120" y="161"/>
                  <a:pt x="138" y="155"/>
                </a:cubicBezTo>
                <a:cubicBezTo>
                  <a:pt x="138" y="155"/>
                  <a:pt x="141" y="172"/>
                  <a:pt x="159" y="163"/>
                </a:cubicBezTo>
                <a:cubicBezTo>
                  <a:pt x="162" y="165"/>
                  <a:pt x="162" y="165"/>
                  <a:pt x="162" y="165"/>
                </a:cubicBezTo>
                <a:cubicBezTo>
                  <a:pt x="163" y="165"/>
                  <a:pt x="163" y="165"/>
                  <a:pt x="163" y="165"/>
                </a:cubicBezTo>
                <a:cubicBezTo>
                  <a:pt x="164" y="165"/>
                  <a:pt x="173" y="168"/>
                  <a:pt x="181" y="167"/>
                </a:cubicBezTo>
                <a:cubicBezTo>
                  <a:pt x="185" y="167"/>
                  <a:pt x="188" y="166"/>
                  <a:pt x="190" y="164"/>
                </a:cubicBezTo>
                <a:cubicBezTo>
                  <a:pt x="196" y="163"/>
                  <a:pt x="208" y="161"/>
                  <a:pt x="214" y="153"/>
                </a:cubicBezTo>
                <a:cubicBezTo>
                  <a:pt x="215" y="153"/>
                  <a:pt x="216" y="153"/>
                  <a:pt x="217" y="153"/>
                </a:cubicBezTo>
                <a:cubicBezTo>
                  <a:pt x="217" y="153"/>
                  <a:pt x="217" y="153"/>
                  <a:pt x="217" y="153"/>
                </a:cubicBezTo>
                <a:cubicBezTo>
                  <a:pt x="224" y="153"/>
                  <a:pt x="230" y="150"/>
                  <a:pt x="233" y="146"/>
                </a:cubicBezTo>
                <a:cubicBezTo>
                  <a:pt x="235" y="143"/>
                  <a:pt x="236" y="140"/>
                  <a:pt x="236" y="136"/>
                </a:cubicBezTo>
                <a:cubicBezTo>
                  <a:pt x="236" y="136"/>
                  <a:pt x="248" y="160"/>
                  <a:pt x="265" y="162"/>
                </a:cubicBezTo>
                <a:cubicBezTo>
                  <a:pt x="316" y="137"/>
                  <a:pt x="316" y="137"/>
                  <a:pt x="316" y="137"/>
                </a:cubicBezTo>
                <a:lnTo>
                  <a:pt x="288" y="14"/>
                </a:lnTo>
                <a:close/>
                <a:moveTo>
                  <a:pt x="230" y="127"/>
                </a:moveTo>
                <a:cubicBezTo>
                  <a:pt x="225" y="129"/>
                  <a:pt x="225" y="129"/>
                  <a:pt x="225" y="129"/>
                </a:cubicBezTo>
                <a:cubicBezTo>
                  <a:pt x="226" y="133"/>
                  <a:pt x="226" y="133"/>
                  <a:pt x="226" y="133"/>
                </a:cubicBezTo>
                <a:cubicBezTo>
                  <a:pt x="226" y="137"/>
                  <a:pt x="225" y="139"/>
                  <a:pt x="225" y="139"/>
                </a:cubicBezTo>
                <a:cubicBezTo>
                  <a:pt x="223" y="141"/>
                  <a:pt x="220" y="142"/>
                  <a:pt x="216" y="142"/>
                </a:cubicBezTo>
                <a:cubicBezTo>
                  <a:pt x="216" y="142"/>
                  <a:pt x="216" y="142"/>
                  <a:pt x="216" y="142"/>
                </a:cubicBezTo>
                <a:cubicBezTo>
                  <a:pt x="214" y="143"/>
                  <a:pt x="212" y="142"/>
                  <a:pt x="211" y="142"/>
                </a:cubicBezTo>
                <a:cubicBezTo>
                  <a:pt x="207" y="142"/>
                  <a:pt x="207" y="142"/>
                  <a:pt x="207" y="142"/>
                </a:cubicBezTo>
                <a:cubicBezTo>
                  <a:pt x="206" y="146"/>
                  <a:pt x="206" y="146"/>
                  <a:pt x="206" y="146"/>
                </a:cubicBezTo>
                <a:cubicBezTo>
                  <a:pt x="204" y="150"/>
                  <a:pt x="196" y="153"/>
                  <a:pt x="189" y="153"/>
                </a:cubicBezTo>
                <a:cubicBezTo>
                  <a:pt x="188" y="153"/>
                  <a:pt x="188" y="153"/>
                  <a:pt x="188" y="153"/>
                </a:cubicBezTo>
                <a:cubicBezTo>
                  <a:pt x="185" y="153"/>
                  <a:pt x="185" y="153"/>
                  <a:pt x="185" y="153"/>
                </a:cubicBezTo>
                <a:cubicBezTo>
                  <a:pt x="184" y="155"/>
                  <a:pt x="184" y="155"/>
                  <a:pt x="184" y="155"/>
                </a:cubicBezTo>
                <a:cubicBezTo>
                  <a:pt x="183" y="156"/>
                  <a:pt x="182" y="156"/>
                  <a:pt x="180" y="156"/>
                </a:cubicBezTo>
                <a:cubicBezTo>
                  <a:pt x="175" y="157"/>
                  <a:pt x="169" y="155"/>
                  <a:pt x="167" y="155"/>
                </a:cubicBezTo>
                <a:cubicBezTo>
                  <a:pt x="157" y="149"/>
                  <a:pt x="157" y="149"/>
                  <a:pt x="157" y="149"/>
                </a:cubicBezTo>
                <a:cubicBezTo>
                  <a:pt x="156" y="144"/>
                  <a:pt x="154" y="140"/>
                  <a:pt x="149" y="140"/>
                </a:cubicBezTo>
                <a:cubicBezTo>
                  <a:pt x="149" y="140"/>
                  <a:pt x="147" y="116"/>
                  <a:pt x="130" y="128"/>
                </a:cubicBezTo>
                <a:cubicBezTo>
                  <a:pt x="130" y="128"/>
                  <a:pt x="125" y="108"/>
                  <a:pt x="109" y="117"/>
                </a:cubicBezTo>
                <a:cubicBezTo>
                  <a:pt x="88" y="103"/>
                  <a:pt x="88" y="103"/>
                  <a:pt x="88" y="103"/>
                </a:cubicBezTo>
                <a:cubicBezTo>
                  <a:pt x="72" y="91"/>
                  <a:pt x="72" y="91"/>
                  <a:pt x="72" y="91"/>
                </a:cubicBezTo>
                <a:cubicBezTo>
                  <a:pt x="71" y="91"/>
                  <a:pt x="71" y="91"/>
                  <a:pt x="71" y="91"/>
                </a:cubicBezTo>
                <a:cubicBezTo>
                  <a:pt x="71" y="91"/>
                  <a:pt x="71" y="91"/>
                  <a:pt x="71" y="91"/>
                </a:cubicBezTo>
                <a:cubicBezTo>
                  <a:pt x="71" y="90"/>
                  <a:pt x="71" y="90"/>
                  <a:pt x="71" y="90"/>
                </a:cubicBezTo>
                <a:cubicBezTo>
                  <a:pt x="72" y="89"/>
                  <a:pt x="72" y="89"/>
                  <a:pt x="72" y="89"/>
                </a:cubicBezTo>
                <a:cubicBezTo>
                  <a:pt x="72" y="88"/>
                  <a:pt x="72" y="88"/>
                  <a:pt x="72" y="88"/>
                </a:cubicBezTo>
                <a:cubicBezTo>
                  <a:pt x="72" y="87"/>
                  <a:pt x="90" y="26"/>
                  <a:pt x="91" y="21"/>
                </a:cubicBezTo>
                <a:cubicBezTo>
                  <a:pt x="91" y="21"/>
                  <a:pt x="93" y="20"/>
                  <a:pt x="93" y="20"/>
                </a:cubicBezTo>
                <a:cubicBezTo>
                  <a:pt x="138" y="20"/>
                  <a:pt x="138" y="20"/>
                  <a:pt x="138" y="20"/>
                </a:cubicBezTo>
                <a:cubicBezTo>
                  <a:pt x="134" y="22"/>
                  <a:pt x="132" y="24"/>
                  <a:pt x="132" y="24"/>
                </a:cubicBezTo>
                <a:cubicBezTo>
                  <a:pt x="125" y="30"/>
                  <a:pt x="122" y="60"/>
                  <a:pt x="122" y="60"/>
                </a:cubicBezTo>
                <a:cubicBezTo>
                  <a:pt x="119" y="67"/>
                  <a:pt x="127" y="72"/>
                  <a:pt x="127" y="72"/>
                </a:cubicBezTo>
                <a:cubicBezTo>
                  <a:pt x="140" y="81"/>
                  <a:pt x="154" y="47"/>
                  <a:pt x="154" y="47"/>
                </a:cubicBezTo>
                <a:cubicBezTo>
                  <a:pt x="161" y="41"/>
                  <a:pt x="172" y="45"/>
                  <a:pt x="185" y="54"/>
                </a:cubicBezTo>
                <a:cubicBezTo>
                  <a:pt x="206" y="76"/>
                  <a:pt x="232" y="102"/>
                  <a:pt x="239" y="111"/>
                </a:cubicBezTo>
                <a:cubicBezTo>
                  <a:pt x="241" y="114"/>
                  <a:pt x="242" y="117"/>
                  <a:pt x="241" y="119"/>
                </a:cubicBezTo>
                <a:cubicBezTo>
                  <a:pt x="240" y="123"/>
                  <a:pt x="233" y="126"/>
                  <a:pt x="230" y="127"/>
                </a:cubicBezTo>
                <a:close/>
              </a:path>
            </a:pathLst>
          </a:custGeom>
          <a:solidFill>
            <a:schemeClr val="bg1"/>
          </a:solidFill>
          <a:ln>
            <a:noFill/>
          </a:ln>
        </p:spPr>
        <p:txBody>
          <a:bodyPr vert="horz" wrap="square" lIns="91419" tIns="45710" rIns="91419" bIns="45710" numCol="1" anchor="t" anchorCtr="0" compatLnSpc="1"/>
          <a:lstStyle/>
          <a:p>
            <a:pPr algn="just">
              <a:lnSpc>
                <a:spcPct val="120000"/>
              </a:lnSpc>
            </a:pPr>
            <a:endParaRPr lang="en-GB" sz="120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47" name="Group 46"/>
          <p:cNvGrpSpPr/>
          <p:nvPr/>
        </p:nvGrpSpPr>
        <p:grpSpPr>
          <a:xfrm>
            <a:off x="4878925" y="3411366"/>
            <a:ext cx="657633" cy="515475"/>
            <a:chOff x="7200839" y="1790292"/>
            <a:chExt cx="795921" cy="623870"/>
          </a:xfrm>
          <a:solidFill>
            <a:schemeClr val="bg1"/>
          </a:solidFill>
        </p:grpSpPr>
        <p:sp>
          <p:nvSpPr>
            <p:cNvPr id="48" name="Freeform 47"/>
            <p:cNvSpPr/>
            <p:nvPr/>
          </p:nvSpPr>
          <p:spPr bwMode="auto">
            <a:xfrm>
              <a:off x="7235971" y="1790292"/>
              <a:ext cx="760789" cy="434110"/>
            </a:xfrm>
            <a:custGeom>
              <a:avLst/>
              <a:gdLst>
                <a:gd name="T0" fmla="*/ 295 w 628"/>
                <a:gd name="T1" fmla="*/ 232 h 334"/>
                <a:gd name="T2" fmla="*/ 295 w 628"/>
                <a:gd name="T3" fmla="*/ 232 h 334"/>
                <a:gd name="T4" fmla="*/ 295 w 628"/>
                <a:gd name="T5" fmla="*/ 232 h 334"/>
                <a:gd name="T6" fmla="*/ 295 w 628"/>
                <a:gd name="T7" fmla="*/ 232 h 334"/>
                <a:gd name="T8" fmla="*/ 430 w 628"/>
                <a:gd name="T9" fmla="*/ 334 h 334"/>
                <a:gd name="T10" fmla="*/ 628 w 628"/>
                <a:gd name="T11" fmla="*/ 218 h 334"/>
                <a:gd name="T12" fmla="*/ 494 w 628"/>
                <a:gd name="T13" fmla="*/ 114 h 334"/>
                <a:gd name="T14" fmla="*/ 305 w 628"/>
                <a:gd name="T15" fmla="*/ 225 h 334"/>
                <a:gd name="T16" fmla="*/ 305 w 628"/>
                <a:gd name="T17" fmla="*/ 3 h 334"/>
                <a:gd name="T18" fmla="*/ 494 w 628"/>
                <a:gd name="T19" fmla="*/ 114 h 334"/>
                <a:gd name="T20" fmla="*/ 600 w 628"/>
                <a:gd name="T21" fmla="*/ 102 h 334"/>
                <a:gd name="T22" fmla="*/ 437 w 628"/>
                <a:gd name="T23" fmla="*/ 7 h 334"/>
                <a:gd name="T24" fmla="*/ 305 w 628"/>
                <a:gd name="T25" fmla="*/ 0 h 334"/>
                <a:gd name="T26" fmla="*/ 305 w 628"/>
                <a:gd name="T27" fmla="*/ 0 h 334"/>
                <a:gd name="T28" fmla="*/ 302 w 628"/>
                <a:gd name="T29" fmla="*/ 0 h 334"/>
                <a:gd name="T30" fmla="*/ 300 w 628"/>
                <a:gd name="T31" fmla="*/ 0 h 334"/>
                <a:gd name="T32" fmla="*/ 295 w 628"/>
                <a:gd name="T33" fmla="*/ 0 h 334"/>
                <a:gd name="T34" fmla="*/ 295 w 628"/>
                <a:gd name="T35" fmla="*/ 0 h 334"/>
                <a:gd name="T36" fmla="*/ 165 w 628"/>
                <a:gd name="T37" fmla="*/ 7 h 334"/>
                <a:gd name="T38" fmla="*/ 0 w 628"/>
                <a:gd name="T39" fmla="*/ 102 h 334"/>
                <a:gd name="T40" fmla="*/ 108 w 628"/>
                <a:gd name="T41" fmla="*/ 114 h 334"/>
                <a:gd name="T42" fmla="*/ 295 w 628"/>
                <a:gd name="T43" fmla="*/ 3 h 334"/>
                <a:gd name="T44" fmla="*/ 295 w 628"/>
                <a:gd name="T45" fmla="*/ 232 h 334"/>
                <a:gd name="T46" fmla="*/ 295 w 628"/>
                <a:gd name="T47" fmla="*/ 232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28" h="334">
                  <a:moveTo>
                    <a:pt x="295" y="232"/>
                  </a:moveTo>
                  <a:lnTo>
                    <a:pt x="295" y="232"/>
                  </a:lnTo>
                  <a:lnTo>
                    <a:pt x="295" y="232"/>
                  </a:lnTo>
                  <a:lnTo>
                    <a:pt x="295" y="232"/>
                  </a:lnTo>
                  <a:lnTo>
                    <a:pt x="430" y="334"/>
                  </a:lnTo>
                  <a:lnTo>
                    <a:pt x="628" y="218"/>
                  </a:lnTo>
                  <a:lnTo>
                    <a:pt x="494" y="114"/>
                  </a:lnTo>
                  <a:lnTo>
                    <a:pt x="305" y="225"/>
                  </a:lnTo>
                  <a:lnTo>
                    <a:pt x="305" y="3"/>
                  </a:lnTo>
                  <a:lnTo>
                    <a:pt x="494" y="114"/>
                  </a:lnTo>
                  <a:lnTo>
                    <a:pt x="600" y="102"/>
                  </a:lnTo>
                  <a:lnTo>
                    <a:pt x="437" y="7"/>
                  </a:lnTo>
                  <a:lnTo>
                    <a:pt x="305" y="0"/>
                  </a:lnTo>
                  <a:lnTo>
                    <a:pt x="305" y="0"/>
                  </a:lnTo>
                  <a:lnTo>
                    <a:pt x="302" y="0"/>
                  </a:lnTo>
                  <a:lnTo>
                    <a:pt x="300" y="0"/>
                  </a:lnTo>
                  <a:lnTo>
                    <a:pt x="295" y="0"/>
                  </a:lnTo>
                  <a:lnTo>
                    <a:pt x="295" y="0"/>
                  </a:lnTo>
                  <a:lnTo>
                    <a:pt x="165" y="7"/>
                  </a:lnTo>
                  <a:lnTo>
                    <a:pt x="0" y="102"/>
                  </a:lnTo>
                  <a:lnTo>
                    <a:pt x="108" y="114"/>
                  </a:lnTo>
                  <a:lnTo>
                    <a:pt x="295" y="3"/>
                  </a:lnTo>
                  <a:lnTo>
                    <a:pt x="295" y="232"/>
                  </a:lnTo>
                  <a:lnTo>
                    <a:pt x="295" y="2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10" rIns="91419" bIns="45710" numCol="1" anchor="t" anchorCtr="0" compatLnSpc="1"/>
            <a:lstStyle/>
            <a:p>
              <a:pPr algn="just">
                <a:lnSpc>
                  <a:spcPct val="120000"/>
                </a:lnSpc>
              </a:pPr>
              <a:endParaRPr lang="en-GB" sz="120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9" name="Freeform 48"/>
            <p:cNvSpPr/>
            <p:nvPr/>
          </p:nvSpPr>
          <p:spPr bwMode="auto">
            <a:xfrm>
              <a:off x="7200839" y="1941061"/>
              <a:ext cx="392509" cy="289840"/>
            </a:xfrm>
            <a:custGeom>
              <a:avLst/>
              <a:gdLst>
                <a:gd name="T0" fmla="*/ 0 w 324"/>
                <a:gd name="T1" fmla="*/ 100 h 223"/>
                <a:gd name="T2" fmla="*/ 187 w 324"/>
                <a:gd name="T3" fmla="*/ 223 h 223"/>
                <a:gd name="T4" fmla="*/ 324 w 324"/>
                <a:gd name="T5" fmla="*/ 116 h 223"/>
                <a:gd name="T6" fmla="*/ 130 w 324"/>
                <a:gd name="T7" fmla="*/ 0 h 223"/>
                <a:gd name="T8" fmla="*/ 0 w 324"/>
                <a:gd name="T9" fmla="*/ 100 h 223"/>
              </a:gdLst>
              <a:ahLst/>
              <a:cxnLst>
                <a:cxn ang="0">
                  <a:pos x="T0" y="T1"/>
                </a:cxn>
                <a:cxn ang="0">
                  <a:pos x="T2" y="T3"/>
                </a:cxn>
                <a:cxn ang="0">
                  <a:pos x="T4" y="T5"/>
                </a:cxn>
                <a:cxn ang="0">
                  <a:pos x="T6" y="T7"/>
                </a:cxn>
                <a:cxn ang="0">
                  <a:pos x="T8" y="T9"/>
                </a:cxn>
              </a:cxnLst>
              <a:rect l="0" t="0" r="r" b="b"/>
              <a:pathLst>
                <a:path w="324" h="223">
                  <a:moveTo>
                    <a:pt x="0" y="100"/>
                  </a:moveTo>
                  <a:lnTo>
                    <a:pt x="187" y="223"/>
                  </a:lnTo>
                  <a:lnTo>
                    <a:pt x="324" y="116"/>
                  </a:lnTo>
                  <a:lnTo>
                    <a:pt x="130" y="0"/>
                  </a:lnTo>
                  <a:lnTo>
                    <a:pt x="0"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10" rIns="91419" bIns="45710" numCol="1" anchor="t" anchorCtr="0" compatLnSpc="1"/>
            <a:lstStyle/>
            <a:p>
              <a:pPr algn="just">
                <a:lnSpc>
                  <a:spcPct val="120000"/>
                </a:lnSpc>
              </a:pPr>
              <a:endParaRPr lang="en-GB" sz="120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0" name="Freeform 49"/>
            <p:cNvSpPr/>
            <p:nvPr/>
          </p:nvSpPr>
          <p:spPr bwMode="auto">
            <a:xfrm>
              <a:off x="7353482" y="2116524"/>
              <a:ext cx="477310" cy="297638"/>
            </a:xfrm>
            <a:custGeom>
              <a:avLst/>
              <a:gdLst>
                <a:gd name="T0" fmla="*/ 198 w 394"/>
                <a:gd name="T1" fmla="*/ 0 h 229"/>
                <a:gd name="T2" fmla="*/ 61 w 394"/>
                <a:gd name="T3" fmla="*/ 109 h 229"/>
                <a:gd name="T4" fmla="*/ 0 w 394"/>
                <a:gd name="T5" fmla="*/ 71 h 229"/>
                <a:gd name="T6" fmla="*/ 0 w 394"/>
                <a:gd name="T7" fmla="*/ 114 h 229"/>
                <a:gd name="T8" fmla="*/ 198 w 394"/>
                <a:gd name="T9" fmla="*/ 229 h 229"/>
                <a:gd name="T10" fmla="*/ 394 w 394"/>
                <a:gd name="T11" fmla="*/ 116 h 229"/>
                <a:gd name="T12" fmla="*/ 394 w 394"/>
                <a:gd name="T13" fmla="*/ 64 h 229"/>
                <a:gd name="T14" fmla="*/ 335 w 394"/>
                <a:gd name="T15" fmla="*/ 104 h 229"/>
                <a:gd name="T16" fmla="*/ 198 w 394"/>
                <a:gd name="T17"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229">
                  <a:moveTo>
                    <a:pt x="198" y="0"/>
                  </a:moveTo>
                  <a:lnTo>
                    <a:pt x="61" y="109"/>
                  </a:lnTo>
                  <a:lnTo>
                    <a:pt x="0" y="71"/>
                  </a:lnTo>
                  <a:lnTo>
                    <a:pt x="0" y="114"/>
                  </a:lnTo>
                  <a:lnTo>
                    <a:pt x="198" y="229"/>
                  </a:lnTo>
                  <a:lnTo>
                    <a:pt x="394" y="116"/>
                  </a:lnTo>
                  <a:lnTo>
                    <a:pt x="394" y="64"/>
                  </a:lnTo>
                  <a:lnTo>
                    <a:pt x="335" y="104"/>
                  </a:lnTo>
                  <a:lnTo>
                    <a:pt x="19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10" rIns="91419" bIns="45710" numCol="1" anchor="t" anchorCtr="0" compatLnSpc="1"/>
            <a:lstStyle/>
            <a:p>
              <a:pPr algn="just">
                <a:lnSpc>
                  <a:spcPct val="120000"/>
                </a:lnSpc>
              </a:pPr>
              <a:endParaRPr lang="en-GB" sz="120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51" name="Freeform 50"/>
          <p:cNvSpPr/>
          <p:nvPr/>
        </p:nvSpPr>
        <p:spPr bwMode="auto">
          <a:xfrm>
            <a:off x="6628212" y="3279892"/>
            <a:ext cx="487470" cy="721666"/>
          </a:xfrm>
          <a:custGeom>
            <a:avLst/>
            <a:gdLst>
              <a:gd name="T0" fmla="*/ 25 w 206"/>
              <a:gd name="T1" fmla="*/ 112 h 284"/>
              <a:gd name="T2" fmla="*/ 25 w 206"/>
              <a:gd name="T3" fmla="*/ 64 h 284"/>
              <a:gd name="T4" fmla="*/ 5 w 206"/>
              <a:gd name="T5" fmla="*/ 64 h 284"/>
              <a:gd name="T6" fmla="*/ 4 w 206"/>
              <a:gd name="T7" fmla="*/ 60 h 284"/>
              <a:gd name="T8" fmla="*/ 104 w 206"/>
              <a:gd name="T9" fmla="*/ 2 h 284"/>
              <a:gd name="T10" fmla="*/ 117 w 206"/>
              <a:gd name="T11" fmla="*/ 2 h 284"/>
              <a:gd name="T12" fmla="*/ 145 w 206"/>
              <a:gd name="T13" fmla="*/ 25 h 284"/>
              <a:gd name="T14" fmla="*/ 145 w 206"/>
              <a:gd name="T15" fmla="*/ 2 h 284"/>
              <a:gd name="T16" fmla="*/ 168 w 206"/>
              <a:gd name="T17" fmla="*/ 2 h 284"/>
              <a:gd name="T18" fmla="*/ 168 w 206"/>
              <a:gd name="T19" fmla="*/ 40 h 284"/>
              <a:gd name="T20" fmla="*/ 184 w 206"/>
              <a:gd name="T21" fmla="*/ 49 h 284"/>
              <a:gd name="T22" fmla="*/ 184 w 206"/>
              <a:gd name="T23" fmla="*/ 49 h 284"/>
              <a:gd name="T24" fmla="*/ 184 w 206"/>
              <a:gd name="T25" fmla="*/ 49 h 284"/>
              <a:gd name="T26" fmla="*/ 202 w 206"/>
              <a:gd name="T27" fmla="*/ 60 h 284"/>
              <a:gd name="T28" fmla="*/ 201 w 206"/>
              <a:gd name="T29" fmla="*/ 64 h 284"/>
              <a:gd name="T30" fmla="*/ 184 w 206"/>
              <a:gd name="T31" fmla="*/ 64 h 284"/>
              <a:gd name="T32" fmla="*/ 184 w 206"/>
              <a:gd name="T33" fmla="*/ 117 h 284"/>
              <a:gd name="T34" fmla="*/ 169 w 206"/>
              <a:gd name="T35" fmla="*/ 134 h 284"/>
              <a:gd name="T36" fmla="*/ 136 w 206"/>
              <a:gd name="T37" fmla="*/ 134 h 284"/>
              <a:gd name="T38" fmla="*/ 129 w 206"/>
              <a:gd name="T39" fmla="*/ 137 h 284"/>
              <a:gd name="T40" fmla="*/ 140 w 206"/>
              <a:gd name="T41" fmla="*/ 155 h 284"/>
              <a:gd name="T42" fmla="*/ 139 w 206"/>
              <a:gd name="T43" fmla="*/ 160 h 284"/>
              <a:gd name="T44" fmla="*/ 118 w 206"/>
              <a:gd name="T45" fmla="*/ 161 h 284"/>
              <a:gd name="T46" fmla="*/ 119 w 206"/>
              <a:gd name="T47" fmla="*/ 168 h 284"/>
              <a:gd name="T48" fmla="*/ 130 w 206"/>
              <a:gd name="T49" fmla="*/ 179 h 284"/>
              <a:gd name="T50" fmla="*/ 115 w 206"/>
              <a:gd name="T51" fmla="*/ 195 h 284"/>
              <a:gd name="T52" fmla="*/ 129 w 206"/>
              <a:gd name="T53" fmla="*/ 211 h 284"/>
              <a:gd name="T54" fmla="*/ 129 w 206"/>
              <a:gd name="T55" fmla="*/ 220 h 284"/>
              <a:gd name="T56" fmla="*/ 115 w 206"/>
              <a:gd name="T57" fmla="*/ 235 h 284"/>
              <a:gd name="T58" fmla="*/ 124 w 206"/>
              <a:gd name="T59" fmla="*/ 248 h 284"/>
              <a:gd name="T60" fmla="*/ 124 w 206"/>
              <a:gd name="T61" fmla="*/ 260 h 284"/>
              <a:gd name="T62" fmla="*/ 102 w 206"/>
              <a:gd name="T63" fmla="*/ 284 h 284"/>
              <a:gd name="T64" fmla="*/ 86 w 206"/>
              <a:gd name="T65" fmla="*/ 264 h 284"/>
              <a:gd name="T66" fmla="*/ 85 w 206"/>
              <a:gd name="T67" fmla="*/ 163 h 284"/>
              <a:gd name="T68" fmla="*/ 83 w 206"/>
              <a:gd name="T69" fmla="*/ 160 h 284"/>
              <a:gd name="T70" fmla="*/ 71 w 206"/>
              <a:gd name="T71" fmla="*/ 159 h 284"/>
              <a:gd name="T72" fmla="*/ 68 w 206"/>
              <a:gd name="T73" fmla="*/ 152 h 284"/>
              <a:gd name="T74" fmla="*/ 77 w 206"/>
              <a:gd name="T75" fmla="*/ 140 h 284"/>
              <a:gd name="T76" fmla="*/ 78 w 206"/>
              <a:gd name="T77" fmla="*/ 136 h 284"/>
              <a:gd name="T78" fmla="*/ 73 w 206"/>
              <a:gd name="T79" fmla="*/ 134 h 284"/>
              <a:gd name="T80" fmla="*/ 40 w 206"/>
              <a:gd name="T81" fmla="*/ 134 h 284"/>
              <a:gd name="T82" fmla="*/ 25 w 206"/>
              <a:gd name="T83" fmla="*/ 11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284">
                <a:moveTo>
                  <a:pt x="25" y="112"/>
                </a:moveTo>
                <a:cubicBezTo>
                  <a:pt x="25" y="64"/>
                  <a:pt x="25" y="64"/>
                  <a:pt x="25" y="64"/>
                </a:cubicBezTo>
                <a:cubicBezTo>
                  <a:pt x="5" y="64"/>
                  <a:pt x="5" y="64"/>
                  <a:pt x="5" y="64"/>
                </a:cubicBezTo>
                <a:cubicBezTo>
                  <a:pt x="1" y="64"/>
                  <a:pt x="0" y="62"/>
                  <a:pt x="4" y="60"/>
                </a:cubicBezTo>
                <a:cubicBezTo>
                  <a:pt x="104" y="2"/>
                  <a:pt x="104" y="2"/>
                  <a:pt x="104" y="2"/>
                </a:cubicBezTo>
                <a:cubicBezTo>
                  <a:pt x="107" y="0"/>
                  <a:pt x="113" y="0"/>
                  <a:pt x="117" y="2"/>
                </a:cubicBezTo>
                <a:cubicBezTo>
                  <a:pt x="145" y="25"/>
                  <a:pt x="145" y="25"/>
                  <a:pt x="145" y="25"/>
                </a:cubicBezTo>
                <a:cubicBezTo>
                  <a:pt x="145" y="2"/>
                  <a:pt x="145" y="2"/>
                  <a:pt x="145" y="2"/>
                </a:cubicBezTo>
                <a:cubicBezTo>
                  <a:pt x="168" y="2"/>
                  <a:pt x="168" y="2"/>
                  <a:pt x="168" y="2"/>
                </a:cubicBezTo>
                <a:cubicBezTo>
                  <a:pt x="168" y="40"/>
                  <a:pt x="168" y="40"/>
                  <a:pt x="168" y="40"/>
                </a:cubicBezTo>
                <a:cubicBezTo>
                  <a:pt x="184" y="49"/>
                  <a:pt x="184" y="49"/>
                  <a:pt x="184" y="49"/>
                </a:cubicBezTo>
                <a:cubicBezTo>
                  <a:pt x="184" y="49"/>
                  <a:pt x="184" y="49"/>
                  <a:pt x="184" y="49"/>
                </a:cubicBezTo>
                <a:cubicBezTo>
                  <a:pt x="184" y="49"/>
                  <a:pt x="184" y="49"/>
                  <a:pt x="184" y="49"/>
                </a:cubicBezTo>
                <a:cubicBezTo>
                  <a:pt x="202" y="60"/>
                  <a:pt x="202" y="60"/>
                  <a:pt x="202" y="60"/>
                </a:cubicBezTo>
                <a:cubicBezTo>
                  <a:pt x="206" y="62"/>
                  <a:pt x="205" y="64"/>
                  <a:pt x="201" y="64"/>
                </a:cubicBezTo>
                <a:cubicBezTo>
                  <a:pt x="184" y="64"/>
                  <a:pt x="184" y="64"/>
                  <a:pt x="184" y="64"/>
                </a:cubicBezTo>
                <a:cubicBezTo>
                  <a:pt x="184" y="117"/>
                  <a:pt x="184" y="117"/>
                  <a:pt x="184" y="117"/>
                </a:cubicBezTo>
                <a:cubicBezTo>
                  <a:pt x="184" y="117"/>
                  <a:pt x="185" y="134"/>
                  <a:pt x="169" y="134"/>
                </a:cubicBezTo>
                <a:cubicBezTo>
                  <a:pt x="136" y="134"/>
                  <a:pt x="136" y="134"/>
                  <a:pt x="136" y="134"/>
                </a:cubicBezTo>
                <a:cubicBezTo>
                  <a:pt x="134" y="135"/>
                  <a:pt x="131" y="136"/>
                  <a:pt x="129" y="137"/>
                </a:cubicBezTo>
                <a:cubicBezTo>
                  <a:pt x="140" y="155"/>
                  <a:pt x="140" y="155"/>
                  <a:pt x="140" y="155"/>
                </a:cubicBezTo>
                <a:cubicBezTo>
                  <a:pt x="142" y="159"/>
                  <a:pt x="139" y="160"/>
                  <a:pt x="139" y="160"/>
                </a:cubicBezTo>
                <a:cubicBezTo>
                  <a:pt x="118" y="161"/>
                  <a:pt x="118" y="161"/>
                  <a:pt x="118" y="161"/>
                </a:cubicBezTo>
                <a:cubicBezTo>
                  <a:pt x="119" y="168"/>
                  <a:pt x="119" y="168"/>
                  <a:pt x="119" y="168"/>
                </a:cubicBezTo>
                <a:cubicBezTo>
                  <a:pt x="130" y="179"/>
                  <a:pt x="130" y="179"/>
                  <a:pt x="130" y="179"/>
                </a:cubicBezTo>
                <a:cubicBezTo>
                  <a:pt x="115" y="195"/>
                  <a:pt x="115" y="195"/>
                  <a:pt x="115" y="195"/>
                </a:cubicBezTo>
                <a:cubicBezTo>
                  <a:pt x="129" y="211"/>
                  <a:pt x="129" y="211"/>
                  <a:pt x="129" y="211"/>
                </a:cubicBezTo>
                <a:cubicBezTo>
                  <a:pt x="129" y="220"/>
                  <a:pt x="129" y="220"/>
                  <a:pt x="129" y="220"/>
                </a:cubicBezTo>
                <a:cubicBezTo>
                  <a:pt x="115" y="235"/>
                  <a:pt x="115" y="235"/>
                  <a:pt x="115" y="235"/>
                </a:cubicBezTo>
                <a:cubicBezTo>
                  <a:pt x="124" y="248"/>
                  <a:pt x="124" y="248"/>
                  <a:pt x="124" y="248"/>
                </a:cubicBezTo>
                <a:cubicBezTo>
                  <a:pt x="124" y="260"/>
                  <a:pt x="124" y="260"/>
                  <a:pt x="124" y="260"/>
                </a:cubicBezTo>
                <a:cubicBezTo>
                  <a:pt x="102" y="284"/>
                  <a:pt x="102" y="284"/>
                  <a:pt x="102" y="284"/>
                </a:cubicBezTo>
                <a:cubicBezTo>
                  <a:pt x="94" y="283"/>
                  <a:pt x="86" y="264"/>
                  <a:pt x="86" y="264"/>
                </a:cubicBezTo>
                <a:cubicBezTo>
                  <a:pt x="85" y="163"/>
                  <a:pt x="85" y="163"/>
                  <a:pt x="85" y="163"/>
                </a:cubicBezTo>
                <a:cubicBezTo>
                  <a:pt x="85" y="160"/>
                  <a:pt x="83" y="160"/>
                  <a:pt x="83" y="160"/>
                </a:cubicBezTo>
                <a:cubicBezTo>
                  <a:pt x="71" y="159"/>
                  <a:pt x="71" y="159"/>
                  <a:pt x="71" y="159"/>
                </a:cubicBezTo>
                <a:cubicBezTo>
                  <a:pt x="64" y="159"/>
                  <a:pt x="68" y="152"/>
                  <a:pt x="68" y="152"/>
                </a:cubicBezTo>
                <a:cubicBezTo>
                  <a:pt x="77" y="140"/>
                  <a:pt x="77" y="140"/>
                  <a:pt x="77" y="140"/>
                </a:cubicBezTo>
                <a:cubicBezTo>
                  <a:pt x="78" y="139"/>
                  <a:pt x="78" y="137"/>
                  <a:pt x="78" y="136"/>
                </a:cubicBezTo>
                <a:cubicBezTo>
                  <a:pt x="76" y="136"/>
                  <a:pt x="74" y="135"/>
                  <a:pt x="73" y="134"/>
                </a:cubicBezTo>
                <a:cubicBezTo>
                  <a:pt x="40" y="134"/>
                  <a:pt x="40" y="134"/>
                  <a:pt x="40" y="134"/>
                </a:cubicBezTo>
                <a:cubicBezTo>
                  <a:pt x="40" y="134"/>
                  <a:pt x="25" y="133"/>
                  <a:pt x="25" y="112"/>
                </a:cubicBezTo>
                <a:close/>
              </a:path>
            </a:pathLst>
          </a:custGeom>
          <a:solidFill>
            <a:schemeClr val="bg1"/>
          </a:solidFill>
          <a:ln>
            <a:noFill/>
          </a:ln>
        </p:spPr>
        <p:txBody>
          <a:bodyPr vert="horz" wrap="square" lIns="91419" tIns="45710" rIns="91419" bIns="45710" numCol="1" anchor="t" anchorCtr="0" compatLnSpc="1"/>
          <a:lstStyle/>
          <a:p>
            <a:pPr algn="just">
              <a:lnSpc>
                <a:spcPct val="120000"/>
              </a:lnSpc>
            </a:pPr>
            <a:endParaRPr lang="en-GB" sz="1200">
              <a:solidFill>
                <a:schemeClr val="tx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4" name="Group 3"/>
          <p:cNvGrpSpPr/>
          <p:nvPr/>
        </p:nvGrpSpPr>
        <p:grpSpPr>
          <a:xfrm>
            <a:off x="8107934" y="2472743"/>
            <a:ext cx="2913967" cy="1614298"/>
            <a:chOff x="8461641" y="1680432"/>
            <a:chExt cx="2914647" cy="1614675"/>
          </a:xfrm>
        </p:grpSpPr>
        <p:sp>
          <p:nvSpPr>
            <p:cNvPr id="60" name="Rectangle 59"/>
            <p:cNvSpPr/>
            <p:nvPr/>
          </p:nvSpPr>
          <p:spPr>
            <a:xfrm>
              <a:off x="8461641" y="1680432"/>
              <a:ext cx="2914647" cy="1614675"/>
            </a:xfrm>
            <a:prstGeom prst="rect">
              <a:avLst/>
            </a:prstGeom>
            <a:solidFill>
              <a:srgbClr val="A9EE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6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Box 60"/>
            <p:cNvSpPr txBox="1"/>
            <p:nvPr/>
          </p:nvSpPr>
          <p:spPr>
            <a:xfrm>
              <a:off x="8706534" y="1912546"/>
              <a:ext cx="1420914" cy="316379"/>
            </a:xfrm>
            <a:prstGeom prst="rect">
              <a:avLst/>
            </a:prstGeom>
            <a:noFill/>
          </p:spPr>
          <p:txBody>
            <a:bodyPr wrap="none" rtlCol="0">
              <a:spAutoFit/>
            </a:bodyPr>
            <a:lstStyle/>
            <a:p>
              <a:pPr>
                <a:lnSpc>
                  <a:spcPct val="120000"/>
                </a:lnSpc>
              </a:pPr>
              <a:r>
                <a:rPr lang="zh-CN" altLang="en-US" sz="132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32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ectangle 61"/>
            <p:cNvSpPr/>
            <p:nvPr/>
          </p:nvSpPr>
          <p:spPr>
            <a:xfrm>
              <a:off x="8701390" y="2281878"/>
              <a:ext cx="2482639" cy="640390"/>
            </a:xfrm>
            <a:prstGeom prst="rect">
              <a:avLst/>
            </a:prstGeom>
          </p:spPr>
          <p:txBody>
            <a:bodyPr wrap="square">
              <a:spAutoFit/>
            </a:bodyPr>
            <a:lstStyle/>
            <a:p>
              <a:pPr algn="just">
                <a:lnSpc>
                  <a:spcPct val="120000"/>
                </a:lnSpc>
              </a:pPr>
              <a:r>
                <a:rPr lang="zh-CN" altLang="en-US" sz="76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7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GB" sz="7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62"/>
          <p:cNvGrpSpPr/>
          <p:nvPr/>
        </p:nvGrpSpPr>
        <p:grpSpPr>
          <a:xfrm>
            <a:off x="8447817" y="5185552"/>
            <a:ext cx="755528" cy="755528"/>
            <a:chOff x="6895745" y="6076124"/>
            <a:chExt cx="755703" cy="755703"/>
          </a:xfrm>
        </p:grpSpPr>
        <p:sp>
          <p:nvSpPr>
            <p:cNvPr id="64" name="Oval 63"/>
            <p:cNvSpPr/>
            <p:nvPr/>
          </p:nvSpPr>
          <p:spPr>
            <a:xfrm>
              <a:off x="6895745" y="6076124"/>
              <a:ext cx="755703" cy="755703"/>
            </a:xfrm>
            <a:prstGeom prst="ellipse">
              <a:avLst/>
            </a:prstGeom>
            <a:solidFill>
              <a:srgbClr val="A9EE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5" name="Group 64"/>
            <p:cNvGrpSpPr/>
            <p:nvPr/>
          </p:nvGrpSpPr>
          <p:grpSpPr>
            <a:xfrm>
              <a:off x="7162147" y="6226696"/>
              <a:ext cx="212181" cy="457727"/>
              <a:chOff x="4395788" y="2198688"/>
              <a:chExt cx="344488" cy="742951"/>
            </a:xfrm>
            <a:solidFill>
              <a:schemeClr val="bg2"/>
            </a:solidFill>
          </p:grpSpPr>
          <p:sp>
            <p:nvSpPr>
              <p:cNvPr id="66" name="Oval 65"/>
              <p:cNvSpPr>
                <a:spLocks noChangeArrowheads="1"/>
              </p:cNvSpPr>
              <p:nvPr/>
            </p:nvSpPr>
            <p:spPr bwMode="auto">
              <a:xfrm>
                <a:off x="4511675" y="2198688"/>
                <a:ext cx="109538" cy="11271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45710" tIns="22855" rIns="45710" bIns="22855" numCol="1" anchor="t" anchorCtr="0" compatLnSpc="1"/>
              <a:lstStyle/>
              <a:p>
                <a:pPr algn="just">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7"/>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45710" tIns="22855" rIns="45710" bIns="22855" numCol="1" anchor="t" anchorCtr="0" compatLnSpc="1"/>
              <a:lstStyle/>
              <a:p>
                <a:pPr algn="just">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68" name="Group 67"/>
          <p:cNvGrpSpPr/>
          <p:nvPr/>
        </p:nvGrpSpPr>
        <p:grpSpPr>
          <a:xfrm>
            <a:off x="8438448" y="4292294"/>
            <a:ext cx="755528" cy="755528"/>
            <a:chOff x="1354194" y="5911456"/>
            <a:chExt cx="755703" cy="755703"/>
          </a:xfrm>
        </p:grpSpPr>
        <p:sp>
          <p:nvSpPr>
            <p:cNvPr id="69" name="Oval 68"/>
            <p:cNvSpPr/>
            <p:nvPr/>
          </p:nvSpPr>
          <p:spPr>
            <a:xfrm>
              <a:off x="1354194" y="5911456"/>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0" name="Group 69"/>
            <p:cNvGrpSpPr/>
            <p:nvPr/>
          </p:nvGrpSpPr>
          <p:grpSpPr>
            <a:xfrm>
              <a:off x="1639245" y="6058413"/>
              <a:ext cx="185600" cy="472193"/>
              <a:chOff x="4422775" y="2198688"/>
              <a:chExt cx="292100" cy="742950"/>
            </a:xfrm>
            <a:solidFill>
              <a:schemeClr val="bg2"/>
            </a:solidFill>
          </p:grpSpPr>
          <p:sp>
            <p:nvSpPr>
              <p:cNvPr id="71" name="Freeform 12"/>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45710" tIns="22855" rIns="45710" bIns="22855" numCol="1" anchor="t" anchorCtr="0" compatLnSpc="1"/>
              <a:lstStyle/>
              <a:p>
                <a:pPr algn="just">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Oval 13"/>
              <p:cNvSpPr>
                <a:spLocks noChangeArrowheads="1"/>
              </p:cNvSpPr>
              <p:nvPr/>
            </p:nvSpPr>
            <p:spPr bwMode="auto">
              <a:xfrm>
                <a:off x="4511675" y="2198688"/>
                <a:ext cx="115888" cy="1158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45710" tIns="22855" rIns="45710" bIns="22855" numCol="1" anchor="t" anchorCtr="0" compatLnSpc="1"/>
              <a:lstStyle/>
              <a:p>
                <a:pPr algn="just">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73" name="TextBox 72"/>
          <p:cNvSpPr txBox="1"/>
          <p:nvPr/>
        </p:nvSpPr>
        <p:spPr>
          <a:xfrm>
            <a:off x="9251773" y="4430009"/>
            <a:ext cx="657552" cy="283154"/>
          </a:xfrm>
          <a:prstGeom prst="rect">
            <a:avLst/>
          </a:prstGeom>
          <a:noFill/>
        </p:spPr>
        <p:txBody>
          <a:bodyPr wrap="none" rtlCol="0">
            <a:spAutoFit/>
          </a:bodyPr>
          <a:lstStyle/>
          <a:p>
            <a:pPr>
              <a:lnSpc>
                <a:spcPct val="120000"/>
              </a:lnSpc>
            </a:pPr>
            <a:r>
              <a:rPr lang="en-US" sz="114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1.234K</a:t>
            </a:r>
            <a:endParaRPr lang="en-GB" sz="114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Box 73"/>
          <p:cNvSpPr txBox="1"/>
          <p:nvPr/>
        </p:nvSpPr>
        <p:spPr>
          <a:xfrm>
            <a:off x="9252147" y="4678576"/>
            <a:ext cx="925253" cy="283154"/>
          </a:xfrm>
          <a:prstGeom prst="rect">
            <a:avLst/>
          </a:prstGeom>
          <a:noFill/>
        </p:spPr>
        <p:txBody>
          <a:bodyPr wrap="none" rtlCol="0">
            <a:spAutoFit/>
          </a:bodyPr>
          <a:lstStyle/>
          <a:p>
            <a:pPr>
              <a:lnSpc>
                <a:spcPct val="120000"/>
              </a:lnSpc>
            </a:pPr>
            <a:r>
              <a:rPr lang="en-US" sz="114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Male Users</a:t>
            </a:r>
            <a:endParaRPr lang="en-GB" sz="114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TextBox 74"/>
          <p:cNvSpPr txBox="1"/>
          <p:nvPr/>
        </p:nvSpPr>
        <p:spPr>
          <a:xfrm>
            <a:off x="9269071" y="5323267"/>
            <a:ext cx="657552" cy="283154"/>
          </a:xfrm>
          <a:prstGeom prst="rect">
            <a:avLst/>
          </a:prstGeom>
          <a:noFill/>
        </p:spPr>
        <p:txBody>
          <a:bodyPr wrap="none" rtlCol="0">
            <a:spAutoFit/>
          </a:bodyPr>
          <a:lstStyle/>
          <a:p>
            <a:pPr>
              <a:lnSpc>
                <a:spcPct val="120000"/>
              </a:lnSpc>
            </a:pPr>
            <a:r>
              <a:rPr lang="en-US" sz="114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1.234K</a:t>
            </a:r>
            <a:endParaRPr lang="en-GB" sz="114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TextBox 75"/>
          <p:cNvSpPr txBox="1"/>
          <p:nvPr/>
        </p:nvSpPr>
        <p:spPr>
          <a:xfrm>
            <a:off x="9269891" y="5571835"/>
            <a:ext cx="1096775" cy="283154"/>
          </a:xfrm>
          <a:prstGeom prst="rect">
            <a:avLst/>
          </a:prstGeom>
          <a:noFill/>
        </p:spPr>
        <p:txBody>
          <a:bodyPr wrap="none" rtlCol="0">
            <a:spAutoFit/>
          </a:bodyPr>
          <a:lstStyle/>
          <a:p>
            <a:pPr>
              <a:lnSpc>
                <a:spcPct val="120000"/>
              </a:lnSpc>
            </a:pPr>
            <a:r>
              <a:rPr lang="en-US" sz="114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Female Users</a:t>
            </a:r>
            <a:endParaRPr lang="en-GB" sz="114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矩形 1"/>
          <p:cNvSpPr/>
          <p:nvPr/>
        </p:nvSpPr>
        <p:spPr>
          <a:xfrm>
            <a:off x="-14605" y="142875"/>
            <a:ext cx="193675" cy="626745"/>
          </a:xfrm>
          <a:prstGeom prst="rect">
            <a:avLst/>
          </a:prstGeom>
          <a:solidFill>
            <a:srgbClr val="A9EE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schemeClr val="tx1"/>
              </a:solidFill>
            </a:endParaRPr>
          </a:p>
        </p:txBody>
      </p:sp>
      <p:sp>
        <p:nvSpPr>
          <p:cNvPr id="3" name="文本框 2"/>
          <p:cNvSpPr txBox="1"/>
          <p:nvPr/>
        </p:nvSpPr>
        <p:spPr>
          <a:xfrm>
            <a:off x="280035" y="163830"/>
            <a:ext cx="2515870" cy="521970"/>
          </a:xfrm>
          <a:prstGeom prst="rect">
            <a:avLst/>
          </a:prstGeom>
          <a:noFill/>
        </p:spPr>
        <p:txBody>
          <a:bodyPr wrap="square" rtlCol="0">
            <a:spAutoFit/>
          </a:bodyPr>
          <a:p>
            <a:pPr algn="l"/>
            <a:r>
              <a:rPr lang="zh-CN" altLang="en-US" sz="2800">
                <a:solidFill>
                  <a:schemeClr val="tx1"/>
                </a:solidFill>
                <a:latin typeface="+mj-ea"/>
                <a:ea typeface="+mj-ea"/>
                <a:cs typeface="思源黑体 CN Medium" panose="020B0600000000000000" charset="-122"/>
              </a:rPr>
              <a:t>输入标题内容</a:t>
            </a:r>
            <a:endParaRPr lang="zh-CN" altLang="en-US" sz="2800">
              <a:solidFill>
                <a:schemeClr val="tx1"/>
              </a:solidFill>
              <a:latin typeface="+mj-ea"/>
              <a:ea typeface="+mj-ea"/>
              <a:cs typeface="思源黑体 CN Medium" panose="020B0600000000000000" charset="-122"/>
            </a:endParaRPr>
          </a:p>
        </p:txBody>
      </p:sp>
      <p:sp>
        <p:nvSpPr>
          <p:cNvPr id="32" name="文本框 31"/>
          <p:cNvSpPr txBox="1"/>
          <p:nvPr/>
        </p:nvSpPr>
        <p:spPr>
          <a:xfrm>
            <a:off x="280035" y="462915"/>
            <a:ext cx="3040380" cy="368300"/>
          </a:xfrm>
          <a:prstGeom prst="rect">
            <a:avLst/>
          </a:prstGeom>
          <a:noFill/>
        </p:spPr>
        <p:txBody>
          <a:bodyPr wrap="none" rtlCol="0" anchor="t">
            <a:spAutoFit/>
          </a:bodyPr>
          <a:p>
            <a:pPr indent="0" algn="l" fontAlgn="auto">
              <a:lnSpc>
                <a:spcPct val="200000"/>
              </a:lnSpc>
            </a:pPr>
            <a:r>
              <a:rPr lang="zh-CN" alt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rPr>
              <a:t>Click here to enter your text</a:t>
            </a:r>
            <a:r>
              <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rPr>
              <a:t>.</a:t>
            </a:r>
            <a:r>
              <a:rPr lang="zh-CN" alt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rPr>
              <a:t>Click here to enter your text</a:t>
            </a:r>
            <a:r>
              <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rPr>
              <a:t>.</a:t>
            </a:r>
            <a:endParaRPr lang="en-US" altLang="zh-CN" sz="9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ppt_w</p:attrName>
                                        </p:attrNameLst>
                                      </p:cBhvr>
                                      <p:tavLst>
                                        <p:tav tm="0">
                                          <p:val>
                                            <p:fltVal val="0"/>
                                          </p:val>
                                        </p:tav>
                                        <p:tav tm="100000">
                                          <p:val>
                                            <p:strVal val="#ppt_w"/>
                                          </p:val>
                                        </p:tav>
                                      </p:tavLst>
                                    </p:anim>
                                    <p:anim calcmode="lin" valueType="num">
                                      <p:cBhvr>
                                        <p:cTn id="24" dur="500" fill="hold"/>
                                        <p:tgtEl>
                                          <p:spTgt spid="25"/>
                                        </p:tgtEl>
                                        <p:attrNameLst>
                                          <p:attrName>ppt_h</p:attrName>
                                        </p:attrNameLst>
                                      </p:cBhvr>
                                      <p:tavLst>
                                        <p:tav tm="0">
                                          <p:val>
                                            <p:fltVal val="0"/>
                                          </p:val>
                                        </p:tav>
                                        <p:tav tm="100000">
                                          <p:val>
                                            <p:strVal val="#ppt_h"/>
                                          </p:val>
                                        </p:tav>
                                      </p:tavLst>
                                    </p:anim>
                                    <p:animEffect transition="in" filter="fade">
                                      <p:cBhvr>
                                        <p:cTn id="25" dur="500"/>
                                        <p:tgtEl>
                                          <p:spTgt spid="25"/>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500"/>
                                        <p:tgtEl>
                                          <p:spTgt spid="33"/>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left)">
                                      <p:cBhvr>
                                        <p:cTn id="33" dur="500"/>
                                        <p:tgtEl>
                                          <p:spTgt spid="36"/>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p:cTn id="37" dur="500" fill="hold"/>
                                        <p:tgtEl>
                                          <p:spTgt spid="39"/>
                                        </p:tgtEl>
                                        <p:attrNameLst>
                                          <p:attrName>ppt_w</p:attrName>
                                        </p:attrNameLst>
                                      </p:cBhvr>
                                      <p:tavLst>
                                        <p:tav tm="0">
                                          <p:val>
                                            <p:fltVal val="0"/>
                                          </p:val>
                                        </p:tav>
                                        <p:tav tm="100000">
                                          <p:val>
                                            <p:strVal val="#ppt_w"/>
                                          </p:val>
                                        </p:tav>
                                      </p:tavLst>
                                    </p:anim>
                                    <p:anim calcmode="lin" valueType="num">
                                      <p:cBhvr>
                                        <p:cTn id="38" dur="500" fill="hold"/>
                                        <p:tgtEl>
                                          <p:spTgt spid="39"/>
                                        </p:tgtEl>
                                        <p:attrNameLst>
                                          <p:attrName>ppt_h</p:attrName>
                                        </p:attrNameLst>
                                      </p:cBhvr>
                                      <p:tavLst>
                                        <p:tav tm="0">
                                          <p:val>
                                            <p:fltVal val="0"/>
                                          </p:val>
                                        </p:tav>
                                        <p:tav tm="100000">
                                          <p:val>
                                            <p:strVal val="#ppt_h"/>
                                          </p:val>
                                        </p:tav>
                                      </p:tavLst>
                                    </p:anim>
                                    <p:anim calcmode="lin" valueType="num">
                                      <p:cBhvr>
                                        <p:cTn id="39" dur="500" fill="hold"/>
                                        <p:tgtEl>
                                          <p:spTgt spid="39"/>
                                        </p:tgtEl>
                                        <p:attrNameLst>
                                          <p:attrName>style.rotation</p:attrName>
                                        </p:attrNameLst>
                                      </p:cBhvr>
                                      <p:tavLst>
                                        <p:tav tm="0">
                                          <p:val>
                                            <p:fltVal val="360"/>
                                          </p:val>
                                        </p:tav>
                                        <p:tav tm="100000">
                                          <p:val>
                                            <p:fltVal val="0"/>
                                          </p:val>
                                        </p:tav>
                                      </p:tavLst>
                                    </p:anim>
                                    <p:animEffect transition="in" filter="fade">
                                      <p:cBhvr>
                                        <p:cTn id="40" dur="500"/>
                                        <p:tgtEl>
                                          <p:spTgt spid="39"/>
                                        </p:tgtEl>
                                      </p:cBhvr>
                                    </p:animEffect>
                                  </p:childTnLst>
                                </p:cTn>
                              </p:par>
                            </p:childTnLst>
                          </p:cTn>
                        </p:par>
                        <p:par>
                          <p:cTn id="41" fill="hold">
                            <p:stCondLst>
                              <p:cond delay="3500"/>
                            </p:stCondLst>
                            <p:childTnLst>
                              <p:par>
                                <p:cTn id="42" presetID="49" presetClass="entr" presetSubtype="0" decel="100000" fill="hold" nodeType="afterEffect">
                                  <p:stCondLst>
                                    <p:cond delay="0"/>
                                  </p:stCondLst>
                                  <p:childTnLst>
                                    <p:set>
                                      <p:cBhvr>
                                        <p:cTn id="43" dur="1" fill="hold">
                                          <p:stCondLst>
                                            <p:cond delay="0"/>
                                          </p:stCondLst>
                                        </p:cTn>
                                        <p:tgtEl>
                                          <p:spTgt spid="47"/>
                                        </p:tgtEl>
                                        <p:attrNameLst>
                                          <p:attrName>style.visibility</p:attrName>
                                        </p:attrNameLst>
                                      </p:cBhvr>
                                      <p:to>
                                        <p:strVal val="visible"/>
                                      </p:to>
                                    </p:set>
                                    <p:anim calcmode="lin" valueType="num">
                                      <p:cBhvr>
                                        <p:cTn id="44" dur="500" fill="hold"/>
                                        <p:tgtEl>
                                          <p:spTgt spid="47"/>
                                        </p:tgtEl>
                                        <p:attrNameLst>
                                          <p:attrName>ppt_w</p:attrName>
                                        </p:attrNameLst>
                                      </p:cBhvr>
                                      <p:tavLst>
                                        <p:tav tm="0">
                                          <p:val>
                                            <p:fltVal val="0"/>
                                          </p:val>
                                        </p:tav>
                                        <p:tav tm="100000">
                                          <p:val>
                                            <p:strVal val="#ppt_w"/>
                                          </p:val>
                                        </p:tav>
                                      </p:tavLst>
                                    </p:anim>
                                    <p:anim calcmode="lin" valueType="num">
                                      <p:cBhvr>
                                        <p:cTn id="45" dur="500" fill="hold"/>
                                        <p:tgtEl>
                                          <p:spTgt spid="47"/>
                                        </p:tgtEl>
                                        <p:attrNameLst>
                                          <p:attrName>ppt_h</p:attrName>
                                        </p:attrNameLst>
                                      </p:cBhvr>
                                      <p:tavLst>
                                        <p:tav tm="0">
                                          <p:val>
                                            <p:fltVal val="0"/>
                                          </p:val>
                                        </p:tav>
                                        <p:tav tm="100000">
                                          <p:val>
                                            <p:strVal val="#ppt_h"/>
                                          </p:val>
                                        </p:tav>
                                      </p:tavLst>
                                    </p:anim>
                                    <p:anim calcmode="lin" valueType="num">
                                      <p:cBhvr>
                                        <p:cTn id="46" dur="500" fill="hold"/>
                                        <p:tgtEl>
                                          <p:spTgt spid="47"/>
                                        </p:tgtEl>
                                        <p:attrNameLst>
                                          <p:attrName>style.rotation</p:attrName>
                                        </p:attrNameLst>
                                      </p:cBhvr>
                                      <p:tavLst>
                                        <p:tav tm="0">
                                          <p:val>
                                            <p:fltVal val="360"/>
                                          </p:val>
                                        </p:tav>
                                        <p:tav tm="100000">
                                          <p:val>
                                            <p:fltVal val="0"/>
                                          </p:val>
                                        </p:tav>
                                      </p:tavLst>
                                    </p:anim>
                                    <p:animEffect transition="in" filter="fade">
                                      <p:cBhvr>
                                        <p:cTn id="47" dur="500"/>
                                        <p:tgtEl>
                                          <p:spTgt spid="47"/>
                                        </p:tgtEl>
                                      </p:cBhvr>
                                    </p:animEffect>
                                  </p:childTnLst>
                                </p:cTn>
                              </p:par>
                            </p:childTnLst>
                          </p:cTn>
                        </p:par>
                        <p:par>
                          <p:cTn id="48" fill="hold">
                            <p:stCondLst>
                              <p:cond delay="4000"/>
                            </p:stCondLst>
                            <p:childTnLst>
                              <p:par>
                                <p:cTn id="49" presetID="49" presetClass="entr" presetSubtype="0" decel="100000" fill="hold" grpId="0" nodeType="afterEffect">
                                  <p:stCondLst>
                                    <p:cond delay="0"/>
                                  </p:stCondLst>
                                  <p:childTnLst>
                                    <p:set>
                                      <p:cBhvr>
                                        <p:cTn id="50" dur="1" fill="hold">
                                          <p:stCondLst>
                                            <p:cond delay="0"/>
                                          </p:stCondLst>
                                        </p:cTn>
                                        <p:tgtEl>
                                          <p:spTgt spid="51"/>
                                        </p:tgtEl>
                                        <p:attrNameLst>
                                          <p:attrName>style.visibility</p:attrName>
                                        </p:attrNameLst>
                                      </p:cBhvr>
                                      <p:to>
                                        <p:strVal val="visible"/>
                                      </p:to>
                                    </p:set>
                                    <p:anim calcmode="lin" valueType="num">
                                      <p:cBhvr>
                                        <p:cTn id="51" dur="500" fill="hold"/>
                                        <p:tgtEl>
                                          <p:spTgt spid="51"/>
                                        </p:tgtEl>
                                        <p:attrNameLst>
                                          <p:attrName>ppt_w</p:attrName>
                                        </p:attrNameLst>
                                      </p:cBhvr>
                                      <p:tavLst>
                                        <p:tav tm="0">
                                          <p:val>
                                            <p:fltVal val="0"/>
                                          </p:val>
                                        </p:tav>
                                        <p:tav tm="100000">
                                          <p:val>
                                            <p:strVal val="#ppt_w"/>
                                          </p:val>
                                        </p:tav>
                                      </p:tavLst>
                                    </p:anim>
                                    <p:anim calcmode="lin" valueType="num">
                                      <p:cBhvr>
                                        <p:cTn id="52" dur="500" fill="hold"/>
                                        <p:tgtEl>
                                          <p:spTgt spid="51"/>
                                        </p:tgtEl>
                                        <p:attrNameLst>
                                          <p:attrName>ppt_h</p:attrName>
                                        </p:attrNameLst>
                                      </p:cBhvr>
                                      <p:tavLst>
                                        <p:tav tm="0">
                                          <p:val>
                                            <p:fltVal val="0"/>
                                          </p:val>
                                        </p:tav>
                                        <p:tav tm="100000">
                                          <p:val>
                                            <p:strVal val="#ppt_h"/>
                                          </p:val>
                                        </p:tav>
                                      </p:tavLst>
                                    </p:anim>
                                    <p:anim calcmode="lin" valueType="num">
                                      <p:cBhvr>
                                        <p:cTn id="53" dur="500" fill="hold"/>
                                        <p:tgtEl>
                                          <p:spTgt spid="51"/>
                                        </p:tgtEl>
                                        <p:attrNameLst>
                                          <p:attrName>style.rotation</p:attrName>
                                        </p:attrNameLst>
                                      </p:cBhvr>
                                      <p:tavLst>
                                        <p:tav tm="0">
                                          <p:val>
                                            <p:fltVal val="360"/>
                                          </p:val>
                                        </p:tav>
                                        <p:tav tm="100000">
                                          <p:val>
                                            <p:fltVal val="0"/>
                                          </p:val>
                                        </p:tav>
                                      </p:tavLst>
                                    </p:anim>
                                    <p:animEffect transition="in" filter="fade">
                                      <p:cBhvr>
                                        <p:cTn id="54" dur="500"/>
                                        <p:tgtEl>
                                          <p:spTgt spid="51"/>
                                        </p:tgtEl>
                                      </p:cBhvr>
                                    </p:animEffect>
                                  </p:childTnLst>
                                </p:cTn>
                              </p:par>
                            </p:childTnLst>
                          </p:cTn>
                        </p:par>
                        <p:par>
                          <p:cTn id="55" fill="hold">
                            <p:stCondLst>
                              <p:cond delay="4500"/>
                            </p:stCondLst>
                            <p:childTnLst>
                              <p:par>
                                <p:cTn id="56" presetID="49" presetClass="entr" presetSubtype="0" decel="100000"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p:cTn id="58" dur="500" fill="hold"/>
                                        <p:tgtEl>
                                          <p:spTgt spid="46"/>
                                        </p:tgtEl>
                                        <p:attrNameLst>
                                          <p:attrName>ppt_w</p:attrName>
                                        </p:attrNameLst>
                                      </p:cBhvr>
                                      <p:tavLst>
                                        <p:tav tm="0">
                                          <p:val>
                                            <p:fltVal val="0"/>
                                          </p:val>
                                        </p:tav>
                                        <p:tav tm="100000">
                                          <p:val>
                                            <p:strVal val="#ppt_w"/>
                                          </p:val>
                                        </p:tav>
                                      </p:tavLst>
                                    </p:anim>
                                    <p:anim calcmode="lin" valueType="num">
                                      <p:cBhvr>
                                        <p:cTn id="59" dur="500" fill="hold"/>
                                        <p:tgtEl>
                                          <p:spTgt spid="46"/>
                                        </p:tgtEl>
                                        <p:attrNameLst>
                                          <p:attrName>ppt_h</p:attrName>
                                        </p:attrNameLst>
                                      </p:cBhvr>
                                      <p:tavLst>
                                        <p:tav tm="0">
                                          <p:val>
                                            <p:fltVal val="0"/>
                                          </p:val>
                                        </p:tav>
                                        <p:tav tm="100000">
                                          <p:val>
                                            <p:strVal val="#ppt_h"/>
                                          </p:val>
                                        </p:tav>
                                      </p:tavLst>
                                    </p:anim>
                                    <p:anim calcmode="lin" valueType="num">
                                      <p:cBhvr>
                                        <p:cTn id="60" dur="500" fill="hold"/>
                                        <p:tgtEl>
                                          <p:spTgt spid="46"/>
                                        </p:tgtEl>
                                        <p:attrNameLst>
                                          <p:attrName>style.rotation</p:attrName>
                                        </p:attrNameLst>
                                      </p:cBhvr>
                                      <p:tavLst>
                                        <p:tav tm="0">
                                          <p:val>
                                            <p:fltVal val="360"/>
                                          </p:val>
                                        </p:tav>
                                        <p:tav tm="100000">
                                          <p:val>
                                            <p:fltVal val="0"/>
                                          </p:val>
                                        </p:tav>
                                      </p:tavLst>
                                    </p:anim>
                                    <p:animEffect transition="in" filter="fade">
                                      <p:cBhvr>
                                        <p:cTn id="61" dur="500"/>
                                        <p:tgtEl>
                                          <p:spTgt spid="46"/>
                                        </p:tgtEl>
                                      </p:cBhvr>
                                    </p:animEffect>
                                  </p:childTnLst>
                                </p:cTn>
                              </p:par>
                            </p:childTnLst>
                          </p:cTn>
                        </p:par>
                        <p:par>
                          <p:cTn id="62" fill="hold">
                            <p:stCondLst>
                              <p:cond delay="5000"/>
                            </p:stCondLst>
                            <p:childTnLst>
                              <p:par>
                                <p:cTn id="63" presetID="42" presetClass="entr" presetSubtype="0" fill="hold" nodeType="afterEffect">
                                  <p:stCondLst>
                                    <p:cond delay="0"/>
                                  </p:stCondLst>
                                  <p:childTnLst>
                                    <p:set>
                                      <p:cBhvr>
                                        <p:cTn id="64" dur="1" fill="hold">
                                          <p:stCondLst>
                                            <p:cond delay="0"/>
                                          </p:stCondLst>
                                        </p:cTn>
                                        <p:tgtEl>
                                          <p:spTgt spid="4"/>
                                        </p:tgtEl>
                                        <p:attrNameLst>
                                          <p:attrName>style.visibility</p:attrName>
                                        </p:attrNameLst>
                                      </p:cBhvr>
                                      <p:to>
                                        <p:strVal val="visible"/>
                                      </p:to>
                                    </p:set>
                                    <p:animEffect transition="in" filter="fade">
                                      <p:cBhvr>
                                        <p:cTn id="65" dur="1000"/>
                                        <p:tgtEl>
                                          <p:spTgt spid="4"/>
                                        </p:tgtEl>
                                      </p:cBhvr>
                                    </p:animEffect>
                                    <p:anim calcmode="lin" valueType="num">
                                      <p:cBhvr>
                                        <p:cTn id="66" dur="1000" fill="hold"/>
                                        <p:tgtEl>
                                          <p:spTgt spid="4"/>
                                        </p:tgtEl>
                                        <p:attrNameLst>
                                          <p:attrName>ppt_x</p:attrName>
                                        </p:attrNameLst>
                                      </p:cBhvr>
                                      <p:tavLst>
                                        <p:tav tm="0">
                                          <p:val>
                                            <p:strVal val="#ppt_x"/>
                                          </p:val>
                                        </p:tav>
                                        <p:tav tm="100000">
                                          <p:val>
                                            <p:strVal val="#ppt_x"/>
                                          </p:val>
                                        </p:tav>
                                      </p:tavLst>
                                    </p:anim>
                                    <p:anim calcmode="lin" valueType="num">
                                      <p:cBhvr>
                                        <p:cTn id="67" dur="1000" fill="hold"/>
                                        <p:tgtEl>
                                          <p:spTgt spid="4"/>
                                        </p:tgtEl>
                                        <p:attrNameLst>
                                          <p:attrName>ppt_y</p:attrName>
                                        </p:attrNameLst>
                                      </p:cBhvr>
                                      <p:tavLst>
                                        <p:tav tm="0">
                                          <p:val>
                                            <p:strVal val="#ppt_y+.1"/>
                                          </p:val>
                                        </p:tav>
                                        <p:tav tm="100000">
                                          <p:val>
                                            <p:strVal val="#ppt_y"/>
                                          </p:val>
                                        </p:tav>
                                      </p:tavLst>
                                    </p:anim>
                                  </p:childTnLst>
                                </p:cTn>
                              </p:par>
                            </p:childTnLst>
                          </p:cTn>
                        </p:par>
                        <p:par>
                          <p:cTn id="68" fill="hold">
                            <p:stCondLst>
                              <p:cond delay="6000"/>
                            </p:stCondLst>
                            <p:childTnLst>
                              <p:par>
                                <p:cTn id="69" presetID="10" presetClass="entr" presetSubtype="0" fill="hold" nodeType="afterEffect">
                                  <p:stCondLst>
                                    <p:cond delay="0"/>
                                  </p:stCondLst>
                                  <p:childTnLst>
                                    <p:set>
                                      <p:cBhvr>
                                        <p:cTn id="70" dur="1" fill="hold">
                                          <p:stCondLst>
                                            <p:cond delay="0"/>
                                          </p:stCondLst>
                                        </p:cTn>
                                        <p:tgtEl>
                                          <p:spTgt spid="68"/>
                                        </p:tgtEl>
                                        <p:attrNameLst>
                                          <p:attrName>style.visibility</p:attrName>
                                        </p:attrNameLst>
                                      </p:cBhvr>
                                      <p:to>
                                        <p:strVal val="visible"/>
                                      </p:to>
                                    </p:set>
                                    <p:animEffect transition="in" filter="fade">
                                      <p:cBhvr>
                                        <p:cTn id="71" dur="500"/>
                                        <p:tgtEl>
                                          <p:spTgt spid="68"/>
                                        </p:tgtEl>
                                      </p:cBhvr>
                                    </p:animEffect>
                                  </p:childTnLst>
                                </p:cTn>
                              </p:par>
                            </p:childTnLst>
                          </p:cTn>
                        </p:par>
                        <p:par>
                          <p:cTn id="72" fill="hold">
                            <p:stCondLst>
                              <p:cond delay="6500"/>
                            </p:stCondLst>
                            <p:childTnLst>
                              <p:par>
                                <p:cTn id="73" presetID="10" presetClass="entr" presetSubtype="0" fill="hold" grpId="0" nodeType="afterEffect">
                                  <p:stCondLst>
                                    <p:cond delay="0"/>
                                  </p:stCondLst>
                                  <p:childTnLst>
                                    <p:set>
                                      <p:cBhvr>
                                        <p:cTn id="74" dur="1" fill="hold">
                                          <p:stCondLst>
                                            <p:cond delay="0"/>
                                          </p:stCondLst>
                                        </p:cTn>
                                        <p:tgtEl>
                                          <p:spTgt spid="73"/>
                                        </p:tgtEl>
                                        <p:attrNameLst>
                                          <p:attrName>style.visibility</p:attrName>
                                        </p:attrNameLst>
                                      </p:cBhvr>
                                      <p:to>
                                        <p:strVal val="visible"/>
                                      </p:to>
                                    </p:set>
                                    <p:animEffect transition="in" filter="fade">
                                      <p:cBhvr>
                                        <p:cTn id="75" dur="500"/>
                                        <p:tgtEl>
                                          <p:spTgt spid="73"/>
                                        </p:tgtEl>
                                      </p:cBhvr>
                                    </p:animEffect>
                                  </p:childTnLst>
                                </p:cTn>
                              </p:par>
                            </p:childTnLst>
                          </p:cTn>
                        </p:par>
                        <p:par>
                          <p:cTn id="76" fill="hold">
                            <p:stCondLst>
                              <p:cond delay="7000"/>
                            </p:stCondLst>
                            <p:childTnLst>
                              <p:par>
                                <p:cTn id="77" presetID="10" presetClass="entr" presetSubtype="0" fill="hold" grpId="0" nodeType="after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fade">
                                      <p:cBhvr>
                                        <p:cTn id="79" dur="500"/>
                                        <p:tgtEl>
                                          <p:spTgt spid="74"/>
                                        </p:tgtEl>
                                      </p:cBhvr>
                                    </p:animEffect>
                                  </p:childTnLst>
                                </p:cTn>
                              </p:par>
                            </p:childTnLst>
                          </p:cTn>
                        </p:par>
                        <p:par>
                          <p:cTn id="80" fill="hold">
                            <p:stCondLst>
                              <p:cond delay="7500"/>
                            </p:stCondLst>
                            <p:childTnLst>
                              <p:par>
                                <p:cTn id="81" presetID="10" presetClass="entr" presetSubtype="0" fill="hold" nodeType="afterEffect">
                                  <p:stCondLst>
                                    <p:cond delay="0"/>
                                  </p:stCondLst>
                                  <p:childTnLst>
                                    <p:set>
                                      <p:cBhvr>
                                        <p:cTn id="82" dur="1" fill="hold">
                                          <p:stCondLst>
                                            <p:cond delay="0"/>
                                          </p:stCondLst>
                                        </p:cTn>
                                        <p:tgtEl>
                                          <p:spTgt spid="63"/>
                                        </p:tgtEl>
                                        <p:attrNameLst>
                                          <p:attrName>style.visibility</p:attrName>
                                        </p:attrNameLst>
                                      </p:cBhvr>
                                      <p:to>
                                        <p:strVal val="visible"/>
                                      </p:to>
                                    </p:set>
                                    <p:animEffect transition="in" filter="fade">
                                      <p:cBhvr>
                                        <p:cTn id="83" dur="500"/>
                                        <p:tgtEl>
                                          <p:spTgt spid="63"/>
                                        </p:tgtEl>
                                      </p:cBhvr>
                                    </p:animEffect>
                                  </p:childTnLst>
                                </p:cTn>
                              </p:par>
                            </p:childTnLst>
                          </p:cTn>
                        </p:par>
                        <p:par>
                          <p:cTn id="84" fill="hold">
                            <p:stCondLst>
                              <p:cond delay="8000"/>
                            </p:stCondLst>
                            <p:childTnLst>
                              <p:par>
                                <p:cTn id="85" presetID="10" presetClass="entr" presetSubtype="0" fill="hold" grpId="0" nodeType="afterEffect">
                                  <p:stCondLst>
                                    <p:cond delay="0"/>
                                  </p:stCondLst>
                                  <p:childTnLst>
                                    <p:set>
                                      <p:cBhvr>
                                        <p:cTn id="86" dur="1" fill="hold">
                                          <p:stCondLst>
                                            <p:cond delay="0"/>
                                          </p:stCondLst>
                                        </p:cTn>
                                        <p:tgtEl>
                                          <p:spTgt spid="75"/>
                                        </p:tgtEl>
                                        <p:attrNameLst>
                                          <p:attrName>style.visibility</p:attrName>
                                        </p:attrNameLst>
                                      </p:cBhvr>
                                      <p:to>
                                        <p:strVal val="visible"/>
                                      </p:to>
                                    </p:set>
                                    <p:animEffect transition="in" filter="fade">
                                      <p:cBhvr>
                                        <p:cTn id="87" dur="500"/>
                                        <p:tgtEl>
                                          <p:spTgt spid="75"/>
                                        </p:tgtEl>
                                      </p:cBhvr>
                                    </p:animEffect>
                                  </p:childTnLst>
                                </p:cTn>
                              </p:par>
                            </p:childTnLst>
                          </p:cTn>
                        </p:par>
                        <p:par>
                          <p:cTn id="88" fill="hold">
                            <p:stCondLst>
                              <p:cond delay="8500"/>
                            </p:stCondLst>
                            <p:childTnLst>
                              <p:par>
                                <p:cTn id="89" presetID="10" presetClass="entr" presetSubtype="0" fill="hold" grpId="0" nodeType="afterEffect">
                                  <p:stCondLst>
                                    <p:cond delay="0"/>
                                  </p:stCondLst>
                                  <p:childTnLst>
                                    <p:set>
                                      <p:cBhvr>
                                        <p:cTn id="90" dur="1" fill="hold">
                                          <p:stCondLst>
                                            <p:cond delay="0"/>
                                          </p:stCondLst>
                                        </p:cTn>
                                        <p:tgtEl>
                                          <p:spTgt spid="76"/>
                                        </p:tgtEl>
                                        <p:attrNameLst>
                                          <p:attrName>style.visibility</p:attrName>
                                        </p:attrNameLst>
                                      </p:cBhvr>
                                      <p:to>
                                        <p:strVal val="visible"/>
                                      </p:to>
                                    </p:set>
                                    <p:animEffect transition="in" filter="fade">
                                      <p:cBhvr>
                                        <p:cTn id="91"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p:bldP spid="25" grpId="0"/>
      <p:bldP spid="46" grpId="0" animBg="1"/>
      <p:bldP spid="51" grpId="0" animBg="1"/>
      <p:bldP spid="73" grpId="0"/>
      <p:bldP spid="74" grpId="0"/>
      <p:bldP spid="75" grpId="0"/>
      <p:bldP spid="7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2433"/>
          <p:cNvPicPr>
            <a:picLocks noChangeAspect="1"/>
          </p:cNvPicPr>
          <p:nvPr/>
        </p:nvPicPr>
        <p:blipFill>
          <a:blip r:embed="rId1"/>
          <a:stretch>
            <a:fillRect/>
          </a:stretch>
        </p:blipFill>
        <p:spPr>
          <a:xfrm>
            <a:off x="0" y="0"/>
            <a:ext cx="12192000" cy="6858000"/>
          </a:xfrm>
          <a:prstGeom prst="rect">
            <a:avLst/>
          </a:prstGeom>
        </p:spPr>
      </p:pic>
      <p:pic>
        <p:nvPicPr>
          <p:cNvPr id="2" name="Bjornsta、Yiruma - River Flows In You">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4123690" y="-1283335"/>
            <a:ext cx="609600" cy="609600"/>
          </a:xfrm>
          <a:prstGeom prst="rect">
            <a:avLst/>
          </a:prstGeom>
        </p:spPr>
      </p:pic>
      <p:grpSp>
        <p:nvGrpSpPr>
          <p:cNvPr id="8" name="组合 7"/>
          <p:cNvGrpSpPr/>
          <p:nvPr/>
        </p:nvGrpSpPr>
        <p:grpSpPr>
          <a:xfrm>
            <a:off x="0" y="2927806"/>
            <a:ext cx="12192000" cy="1626633"/>
            <a:chOff x="0" y="2570729"/>
            <a:chExt cx="12192000" cy="1626633"/>
          </a:xfrm>
        </p:grpSpPr>
        <p:cxnSp>
          <p:nvCxnSpPr>
            <p:cNvPr id="17" name="直接连接符 16"/>
            <p:cNvCxnSpPr/>
            <p:nvPr/>
          </p:nvCxnSpPr>
          <p:spPr>
            <a:xfrm>
              <a:off x="0" y="3291349"/>
              <a:ext cx="3362632" cy="0"/>
            </a:xfrm>
            <a:prstGeom prst="line">
              <a:avLst/>
            </a:prstGeom>
            <a:ln w="19050">
              <a:solidFill>
                <a:srgbClr val="6B888C"/>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8829368" y="3291349"/>
              <a:ext cx="3362632" cy="0"/>
            </a:xfrm>
            <a:prstGeom prst="line">
              <a:avLst/>
            </a:prstGeom>
            <a:ln w="19050">
              <a:solidFill>
                <a:srgbClr val="6B888C"/>
              </a:solidFill>
            </a:ln>
          </p:spPr>
          <p:style>
            <a:lnRef idx="1">
              <a:schemeClr val="accent1"/>
            </a:lnRef>
            <a:fillRef idx="0">
              <a:schemeClr val="accent1"/>
            </a:fillRef>
            <a:effectRef idx="0">
              <a:schemeClr val="accent1"/>
            </a:effectRef>
            <a:fontRef idx="minor">
              <a:schemeClr val="tx1"/>
            </a:fontRef>
          </p:style>
        </p:cxnSp>
        <p:sp>
          <p:nvSpPr>
            <p:cNvPr id="85" name="文本框 84"/>
            <p:cNvSpPr txBox="1"/>
            <p:nvPr/>
          </p:nvSpPr>
          <p:spPr>
            <a:xfrm>
              <a:off x="3489962" y="2570729"/>
              <a:ext cx="5212080" cy="1106805"/>
            </a:xfrm>
            <a:prstGeom prst="rect">
              <a:avLst/>
            </a:prstGeom>
            <a:solidFill>
              <a:srgbClr val="F4F7FD"/>
            </a:solidFill>
          </p:spPr>
          <p:txBody>
            <a:bodyPr wrap="non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600" b="0" i="0" u="none" strike="noStrike" kern="120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cs"/>
                </a:rPr>
                <a:t>感谢您的聆听</a:t>
              </a:r>
              <a:endParaRPr kumimoji="0" lang="zh-CN" altLang="en-US" sz="6600" b="0" i="0" u="none" strike="noStrike" kern="120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cs"/>
              </a:endParaRPr>
            </a:p>
          </p:txBody>
        </p:sp>
        <p:sp>
          <p:nvSpPr>
            <p:cNvPr id="18" name="矩形 17"/>
            <p:cNvSpPr/>
            <p:nvPr/>
          </p:nvSpPr>
          <p:spPr>
            <a:xfrm>
              <a:off x="3671042" y="3735697"/>
              <a:ext cx="4849917" cy="461665"/>
            </a:xfrm>
            <a:prstGeom prst="rect">
              <a:avLst/>
            </a:prstGeom>
          </p:spPr>
          <p:txBody>
            <a:bodyPr wrap="none">
              <a:spAutoFit/>
            </a:bodyPr>
            <a:p>
              <a:r>
                <a:rPr lang="en-US" altLang="zh-CN" sz="2400" dirty="0">
                  <a:solidFill>
                    <a:schemeClr val="tx1">
                      <a:lumMod val="50000"/>
                      <a:lumOff val="50000"/>
                    </a:schemeClr>
                  </a:solidFill>
                </a:rPr>
                <a:t>PRODUCT PROMOTION CONFERENCE</a:t>
              </a:r>
              <a:endParaRPr lang="zh-CN" altLang="en-US" sz="2400" dirty="0">
                <a:solidFill>
                  <a:schemeClr val="tx1">
                    <a:lumMod val="50000"/>
                    <a:lumOff val="50000"/>
                  </a:schemeClr>
                </a:solidFill>
              </a:endParaRPr>
            </a:p>
          </p:txBody>
        </p:sp>
      </p:grpSp>
      <p:pic>
        <p:nvPicPr>
          <p:cNvPr id="19" name="图片 18" descr="图片1"/>
          <p:cNvPicPr>
            <a:picLocks noChangeAspect="1"/>
          </p:cNvPicPr>
          <p:nvPr/>
        </p:nvPicPr>
        <p:blipFill>
          <a:blip r:embed="rId5"/>
          <a:stretch>
            <a:fillRect/>
          </a:stretch>
        </p:blipFill>
        <p:spPr>
          <a:xfrm>
            <a:off x="10220325"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14:vortex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repeatCount="indefinite" fill="remove"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dissolve/>
      </p:transition>
    </mc:Choice>
    <mc:Fallback>
      <p:transition spd="slow" advClick="0" advTm="0">
        <p:dissolve/>
      </p:transition>
    </mc:Fallback>
  </mc:AlternateContent>
  <p:timing>
    <p:tnLst>
      <p:par>
        <p:cTn id="1" dur="indefinite" restart="never" nodeType="tmRoot"/>
      </p:par>
    </p:tnLst>
  </p:timing>
</p:sld>
</file>

<file path=ppt/tags/tag1.xml><?xml version="1.0" encoding="utf-8"?>
<p:tagLst xmlns:p="http://schemas.openxmlformats.org/presentationml/2006/main">
  <p:tag name="ISLIDE.DIAGRAM" val="222071"/>
</p:tagLst>
</file>

<file path=ppt/tags/tag2.xml><?xml version="1.0" encoding="utf-8"?>
<p:tagLst xmlns:p="http://schemas.openxmlformats.org/presentationml/2006/main">
  <p:tag name="PA" val="v5.1.2"/>
  <p:tag name="WHOLESPTYPE" val="Shape_Other"/>
</p:tagLst>
</file>

<file path=ppt/tags/tag3.xml><?xml version="1.0" encoding="utf-8"?>
<p:tagLst xmlns:p="http://schemas.openxmlformats.org/presentationml/2006/main">
  <p:tag name="PA" val="v5.1.2"/>
  <p:tag name="WHOLESPTYPE" val="Shape_Other"/>
</p:tagLst>
</file>

<file path=ppt/tags/tag4.xml><?xml version="1.0" encoding="utf-8"?>
<p:tagLst xmlns:p="http://schemas.openxmlformats.org/presentationml/2006/main">
  <p:tag name="PA" val="v5.1.2"/>
  <p:tag name="WHOLESPTYPE" val="Shape_SubTitle"/>
</p:tagLst>
</file>

<file path=ppt/tags/tag5.xml><?xml version="1.0" encoding="utf-8"?>
<p:tagLst xmlns:p="http://schemas.openxmlformats.org/presentationml/2006/main">
  <p:tag name="PA" val="v5.1.2"/>
  <p:tag name="WHOLESPTYPE" val="Shape_Other"/>
</p:tagLst>
</file>

<file path=ppt/tags/tag6.xml><?xml version="1.0" encoding="utf-8"?>
<p:tagLst xmlns:p="http://schemas.openxmlformats.org/presentationml/2006/main">
  <p:tag name="PA" val="v5.1.2"/>
  <p:tag name="WHOLESPTYPE" val="Shape_Other"/>
</p:tagLst>
</file>

<file path=ppt/tags/tag7.xml><?xml version="1.0" encoding="utf-8"?>
<p:tagLst xmlns:p="http://schemas.openxmlformats.org/presentationml/2006/main">
  <p:tag name="PA" val="v5.1.2"/>
  <p:tag name="WHOLESPTYPE" val="Shape_Title"/>
  <p:tag name="SCANEADDTIONSP" val="true"/>
  <p:tag name="SCENESHAPETYPE" val="SceneShape"/>
  <p:tag name="SCENESHAPESUBTYPE" val="ScenePicShape"/>
  <p:tag name="SCENESHAPENAME" val="幻影图形"/>
  <p:tag name="LOOPID" val="636722956488661801"/>
  <p:tag name="RESOURCEID" val="636722956488761827"/>
  <p:tag name="SCENEID" val="Unkown"/>
  <p:tag name="SCENELINKIDS" val="9|23|25|27"/>
  <p:tag name="ANIMSTRING" val="97dc195e9db14a91331b8d825796bfd8"/>
</p:tagLst>
</file>

<file path=ppt/tags/tag8.xml><?xml version="1.0" encoding="utf-8"?>
<p:tagLst xmlns:p="http://schemas.openxmlformats.org/presentationml/2006/main">
  <p:tag name="PA" val="v5.1.2"/>
  <p:tag name="WHOLESPTYPE" val="Shape_Other"/>
</p:tagLst>
</file>

<file path=ppt/tags/tag9.xml><?xml version="1.0" encoding="utf-8"?>
<p:tagLst xmlns:p="http://schemas.openxmlformats.org/presentationml/2006/main">
  <p:tag name="PA" val="v5.1.2"/>
  <p:tag name="WHOLESPTYPE" val="Shape_Other"/>
</p:tagLst>
</file>

<file path=ppt/tags/tag10.xml><?xml version="1.0" encoding="utf-8"?>
<p:tagLst xmlns:p="http://schemas.openxmlformats.org/presentationml/2006/main">
  <p:tag name="PA" val="v5.1.2"/>
</p:tagLst>
</file>

<file path=ppt/tags/tag11.xml><?xml version="1.0" encoding="utf-8"?>
<p:tagLst xmlns:p="http://schemas.openxmlformats.org/presentationml/2006/main">
  <p:tag name="PA" val="v5.1.2"/>
</p:tagLst>
</file>

<file path=ppt/tags/tag12.xml><?xml version="1.0" encoding="utf-8"?>
<p:tagLst xmlns:p="http://schemas.openxmlformats.org/presentationml/2006/main">
  <p:tag name="PA" val="v5.1.2"/>
  <p:tag name="WHOLESPTYPE" val="Shape_SubTitle"/>
</p:tagLst>
</file>

<file path=ppt/tags/tag13.xml><?xml version="1.0" encoding="utf-8"?>
<p:tagLst xmlns:p="http://schemas.openxmlformats.org/presentationml/2006/main">
  <p:tag name="PA" val="v5.1.2"/>
  <p:tag name="WHOLESPTYPE" val="Shape_Other"/>
</p:tagLst>
</file>

<file path=ppt/tags/tag14.xml><?xml version="1.0" encoding="utf-8"?>
<p:tagLst xmlns:p="http://schemas.openxmlformats.org/presentationml/2006/main">
  <p:tag name="PA" val="v5.1.2"/>
  <p:tag name="WHOLESPTYPE" val="Shape_SubTitle"/>
</p:tagLst>
</file>

<file path=ppt/tags/tag15.xml><?xml version="1.0" encoding="utf-8"?>
<p:tagLst xmlns:p="http://schemas.openxmlformats.org/presentationml/2006/main">
  <p:tag name="PA" val="v5.1.2"/>
  <p:tag name="WHOLESPTYPE" val="Shape_Other"/>
</p:tagLst>
</file>

<file path=ppt/tags/tag16.xml><?xml version="1.0" encoding="utf-8"?>
<p:tagLst xmlns:p="http://schemas.openxmlformats.org/presentationml/2006/main">
  <p:tag name="PA" val="v5.1.2"/>
  <p:tag name="WHOLESPTYPE" val="Shape_Title"/>
</p:tagLst>
</file>

<file path=ppt/tags/tag17.xml><?xml version="1.0" encoding="utf-8"?>
<p:tagLst xmlns:p="http://schemas.openxmlformats.org/presentationml/2006/main">
  <p:tag name="PA" val="v5.1.2"/>
  <p:tag name="WHOLESPTYPE" val="Shape_Other"/>
</p:tagLst>
</file>

<file path=ppt/tags/tag18.xml><?xml version="1.0" encoding="utf-8"?>
<p:tagLst xmlns:p="http://schemas.openxmlformats.org/presentationml/2006/main">
  <p:tag name="PA" val="v5.1.2"/>
  <p:tag name="WHOLESPTYPE" val="Shape_Title"/>
</p:tagLst>
</file>

<file path=ppt/theme/theme1.xml><?xml version="1.0" encoding="utf-8"?>
<a:theme xmlns:a="http://schemas.openxmlformats.org/drawingml/2006/main" name="第一PPT，www.1ppt.com">
  <a:themeElements>
    <a:clrScheme name="自定义 663">
      <a:dk1>
        <a:srgbClr val="3F3F3F"/>
      </a:dk1>
      <a:lt1>
        <a:srgbClr val="FFFFFF"/>
      </a:lt1>
      <a:dk2>
        <a:srgbClr val="778495"/>
      </a:dk2>
      <a:lt2>
        <a:srgbClr val="F0F0F0"/>
      </a:lt2>
      <a:accent1>
        <a:srgbClr val="005E04"/>
      </a:accent1>
      <a:accent2>
        <a:srgbClr val="CEBB03"/>
      </a:accent2>
      <a:accent3>
        <a:srgbClr val="005E04"/>
      </a:accent3>
      <a:accent4>
        <a:srgbClr val="CEBB03"/>
      </a:accent4>
      <a:accent5>
        <a:srgbClr val="005E04"/>
      </a:accent5>
      <a:accent6>
        <a:srgbClr val="CEBB03"/>
      </a:accent6>
      <a:hlink>
        <a:srgbClr val="005E04"/>
      </a:hlink>
      <a:folHlink>
        <a:srgbClr val="CEBB03"/>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6113</Words>
  <Application>WPS 演示</Application>
  <PresentationFormat>宽屏</PresentationFormat>
  <Paragraphs>404</Paragraphs>
  <Slides>21</Slides>
  <Notes>24</Notes>
  <HiddenSlides>0</HiddenSlides>
  <MMClips>2</MMClips>
  <ScaleCrop>false</ScaleCrop>
  <HeadingPairs>
    <vt:vector size="6" baseType="variant">
      <vt:variant>
        <vt:lpstr>已用的字体</vt:lpstr>
      </vt:variant>
      <vt:variant>
        <vt:i4>42</vt:i4>
      </vt:variant>
      <vt:variant>
        <vt:lpstr>主题</vt:lpstr>
      </vt:variant>
      <vt:variant>
        <vt:i4>1</vt:i4>
      </vt:variant>
      <vt:variant>
        <vt:lpstr>幻灯片标题</vt:lpstr>
      </vt:variant>
      <vt:variant>
        <vt:i4>21</vt:i4>
      </vt:variant>
    </vt:vector>
  </HeadingPairs>
  <TitlesOfParts>
    <vt:vector size="64" baseType="lpstr">
      <vt:lpstr>Arial</vt:lpstr>
      <vt:lpstr>宋体</vt:lpstr>
      <vt:lpstr>Wingdings</vt:lpstr>
      <vt:lpstr>方正兰亭超细黑简体</vt:lpstr>
      <vt:lpstr>黑体</vt:lpstr>
      <vt:lpstr>造字工房悦黑演示版纤细体</vt:lpstr>
      <vt:lpstr>微软雅黑</vt:lpstr>
      <vt:lpstr>Calibri</vt:lpstr>
      <vt:lpstr>Times New Roman</vt:lpstr>
      <vt:lpstr>Impact</vt:lpstr>
      <vt:lpstr>Roboto Black</vt:lpstr>
      <vt:lpstr>Segoe Print</vt:lpstr>
      <vt:lpstr>Open Sans</vt:lpstr>
      <vt:lpstr>Open Sans</vt:lpstr>
      <vt:lpstr>Franklin Gothic Medium</vt:lpstr>
      <vt:lpstr>Arial Unicode MS</vt:lpstr>
      <vt:lpstr>Calibri Light</vt:lpstr>
      <vt:lpstr>等线 Light</vt:lpstr>
      <vt:lpstr>等线</vt:lpstr>
      <vt:lpstr>Arial</vt:lpstr>
      <vt:lpstr>Helvetica-Compressed</vt:lpstr>
      <vt:lpstr>MS PGothic</vt:lpstr>
      <vt:lpstr>Agency FB</vt:lpstr>
      <vt:lpstr>Gill Sans</vt:lpstr>
      <vt:lpstr>Bebas Neue</vt:lpstr>
      <vt:lpstr>Open Sans Condensed Light</vt:lpstr>
      <vt:lpstr>Lato Regular</vt:lpstr>
      <vt:lpstr>Lato Light</vt:lpstr>
      <vt:lpstr>庞门正道粗书体</vt:lpstr>
      <vt:lpstr>阿里巴巴普惠体 Heavy</vt:lpstr>
      <vt:lpstr>阿里巴巴普惠体</vt:lpstr>
      <vt:lpstr>阿里巴巴普惠体 Light</vt:lpstr>
      <vt:lpstr>A思源黑体—06</vt:lpstr>
      <vt:lpstr>等线</vt:lpstr>
      <vt:lpstr>A思源黑体—01</vt:lpstr>
      <vt:lpstr>方正黑体简体</vt:lpstr>
      <vt:lpstr>思源黑体 CN Medium</vt:lpstr>
      <vt:lpstr>新宋体</vt:lpstr>
      <vt:lpstr>Calibri</vt:lpstr>
      <vt:lpstr>方正黑体简体</vt:lpstr>
      <vt:lpstr>等线</vt:lpstr>
      <vt:lpstr>从未如此可爱</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Manager>chenying0907</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chenying0907</dc:creator>
  <dc:description>chenying0907</dc:description>
  <dc:subject>chenying0907</dc:subject>
  <cp:lastModifiedBy>罗祉璇</cp:lastModifiedBy>
  <cp:revision>4</cp:revision>
  <dcterms:created xsi:type="dcterms:W3CDTF">2016-09-11T10:28:00Z</dcterms:created>
  <dcterms:modified xsi:type="dcterms:W3CDTF">2020-04-30T06:31:38Z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