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88" r:id="rId4"/>
    <p:sldId id="289" r:id="rId5"/>
    <p:sldId id="258" r:id="rId6"/>
    <p:sldId id="283" r:id="rId7"/>
    <p:sldId id="285" r:id="rId8"/>
    <p:sldId id="290" r:id="rId9"/>
    <p:sldId id="263" r:id="rId10"/>
    <p:sldId id="265" r:id="rId11"/>
    <p:sldId id="266" r:id="rId12"/>
    <p:sldId id="260" r:id="rId13"/>
    <p:sldId id="261" r:id="rId14"/>
    <p:sldId id="291" r:id="rId15"/>
    <p:sldId id="269" r:id="rId16"/>
    <p:sldId id="281" r:id="rId17"/>
    <p:sldId id="282" r:id="rId18"/>
    <p:sldId id="292" r:id="rId19"/>
    <p:sldId id="268" r:id="rId20"/>
    <p:sldId id="279" r:id="rId21"/>
    <p:sldId id="272" r:id="rId22"/>
    <p:sldId id="293" r:id="rId23"/>
    <p:sldId id="273" r:id="rId24"/>
    <p:sldId id="274" r:id="rId25"/>
    <p:sldId id="294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1B8"/>
    <a:srgbClr val="FD7A8A"/>
    <a:srgbClr val="92D4D8"/>
    <a:srgbClr val="70A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6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32</c:v>
                </c:pt>
                <c:pt idx="2">
                  <c:v>21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353768"/>
        <c:axId val="676436728"/>
      </c:lineChart>
      <c:dateAx>
        <c:axId val="422353768"/>
        <c:scaling>
          <c:orientation val="minMax"/>
        </c:scaling>
        <c:delete val="0"/>
        <c:axPos val="b"/>
        <c:numFmt formatCode="yyyy/m/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  <a:endParaRPr lang="zh-CN"/>
          </a:p>
        </c:txPr>
        <c:crossAx val="676436728"/>
        <c:crosses val="autoZero"/>
        <c:auto val="1"/>
        <c:lblOffset val="100"/>
        <c:baseTimeUnit val="days"/>
      </c:dateAx>
      <c:valAx>
        <c:axId val="67643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  <a:endParaRPr lang="zh-CN"/>
          </a:p>
        </c:txPr>
        <c:crossAx val="422353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A9ADE-05B3-4CB8-BD92-1240D6A71F76}" type="datetimeFigureOut">
              <a:rPr lang="zh-CN" altLang="en-US" smtClean="0"/>
              <a:t>2017/9/24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54A5B-24AA-476F-907E-DD292D787E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736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065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833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9456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497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058" y="265374"/>
            <a:ext cx="10515600" cy="466148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ü"/>
              <a:defRPr sz="3200" b="1">
                <a:solidFill>
                  <a:srgbClr val="FD8194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8" name="平行四边形 7"/>
          <p:cNvSpPr/>
          <p:nvPr userDrawn="1"/>
        </p:nvSpPr>
        <p:spPr>
          <a:xfrm>
            <a:off x="0" y="0"/>
            <a:ext cx="12087922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 userDrawn="1"/>
        </p:nvSpPr>
        <p:spPr>
          <a:xfrm flipH="1">
            <a:off x="0" y="-16933"/>
            <a:ext cx="12192000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班得瑞 - Give Me Your Ha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80127" y="-1835727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8" name="平行四边形 7"/>
          <p:cNvSpPr/>
          <p:nvPr/>
        </p:nvSpPr>
        <p:spPr>
          <a:xfrm>
            <a:off x="0" y="0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 flipH="1">
            <a:off x="4052711" y="-16933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429830" y="2774690"/>
            <a:ext cx="5259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健身运动</a:t>
            </a:r>
            <a:r>
              <a:rPr lang="en-US" altLang="zh-CN" sz="48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4800" b="1" dirty="0" smtClean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481168" y="3652824"/>
            <a:ext cx="32075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，请添加文字说明。请</a:t>
            </a:r>
            <a:r>
              <a:rPr lang="zh-CN" altLang="en-US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在此添加文字说明</a:t>
            </a:r>
            <a:r>
              <a:rPr lang="zh-CN" altLang="en-US" sz="105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，请添加文字说明。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897511" y="3605687"/>
            <a:ext cx="4632135" cy="0"/>
          </a:xfrm>
          <a:prstGeom prst="line">
            <a:avLst/>
          </a:prstGeom>
          <a:ln w="25400">
            <a:solidFill>
              <a:srgbClr val="D549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1200731" y="1413301"/>
            <a:ext cx="9718549" cy="4194820"/>
          </a:xfrm>
          <a:prstGeom prst="roundRect">
            <a:avLst>
              <a:gd name="adj" fmla="val 11271"/>
            </a:avLst>
          </a:prstGeom>
          <a:gradFill>
            <a:gsLst>
              <a:gs pos="100000">
                <a:schemeClr val="bg1"/>
              </a:gs>
              <a:gs pos="0">
                <a:srgbClr val="EEEEEE"/>
              </a:gs>
            </a:gsLst>
            <a:lin ang="8100000" scaled="0"/>
          </a:gra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EEEEEE"/>
                </a:gs>
              </a:gsLst>
              <a:lin ang="8100000" scaled="0"/>
            </a:gra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5" name="组合 4"/>
          <p:cNvGrpSpPr/>
          <p:nvPr/>
        </p:nvGrpSpPr>
        <p:grpSpPr>
          <a:xfrm>
            <a:off x="6140506" y="502504"/>
            <a:ext cx="1395280" cy="1395280"/>
            <a:chOff x="1677608" y="2996952"/>
            <a:chExt cx="1395643" cy="1395643"/>
          </a:xfrm>
        </p:grpSpPr>
        <p:sp>
          <p:nvSpPr>
            <p:cNvPr id="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87820" y="477441"/>
            <a:ext cx="1395280" cy="1395280"/>
            <a:chOff x="1677608" y="2996952"/>
            <a:chExt cx="1395643" cy="1395643"/>
          </a:xfrm>
        </p:grpSpPr>
        <p:sp>
          <p:nvSpPr>
            <p:cNvPr id="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chemeClr val="tx2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</a:p>
          </p:txBody>
        </p:sp>
      </p:grpSp>
      <p:sp>
        <p:nvSpPr>
          <p:cNvPr id="11" name="TextBox 31"/>
          <p:cNvSpPr txBox="1"/>
          <p:nvPr/>
        </p:nvSpPr>
        <p:spPr>
          <a:xfrm flipH="1">
            <a:off x="5232129" y="860028"/>
            <a:ext cx="359946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2"/>
          <p:cNvSpPr txBox="1"/>
          <p:nvPr/>
        </p:nvSpPr>
        <p:spPr>
          <a:xfrm flipH="1">
            <a:off x="6699398" y="860028"/>
            <a:ext cx="359946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言</a:t>
            </a:r>
            <a:endParaRPr lang="id-ID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1920624" y="2296615"/>
            <a:ext cx="8292184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400" dirty="0"/>
              <a:t>文字内容需概括精炼，建议与标题相关并符合整体语言风格，语言描述尽量简洁生动</a:t>
            </a:r>
            <a:r>
              <a:rPr lang="zh-CN" altLang="en-US" sz="1400" dirty="0" smtClean="0"/>
              <a:t>。</a:t>
            </a:r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r>
              <a:rPr lang="zh-CN" altLang="en-US" sz="1400" dirty="0"/>
              <a:t>文字内容需概括精炼，建议与标题相关并符合整体语言风格，语言描述尽量简洁生动。</a:t>
            </a:r>
          </a:p>
          <a:p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93894" y="-130399"/>
            <a:ext cx="1140380" cy="1140380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" name="同心圆 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63954" y="698651"/>
            <a:ext cx="863872" cy="863872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同心圆 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50801" y="7856"/>
            <a:ext cx="863872" cy="863872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68360" y="1111671"/>
            <a:ext cx="431937" cy="431937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同心圆 1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42479" y="-1754226"/>
            <a:ext cx="3137285" cy="3137285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18" name="TextBox 59"/>
          <p:cNvSpPr txBox="1">
            <a:spLocks noChangeArrowheads="1"/>
          </p:cNvSpPr>
          <p:nvPr/>
        </p:nvSpPr>
        <p:spPr bwMode="auto">
          <a:xfrm>
            <a:off x="4440247" y="-26484"/>
            <a:ext cx="3311506" cy="12615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defRPr/>
            </a:pPr>
            <a:r>
              <a:rPr lang="zh-CN" altLang="en-US" sz="480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400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400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defRPr/>
            </a:pPr>
            <a:r>
              <a:rPr lang="en-US" altLang="zh-CN" sz="28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28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560678" y="2376886"/>
            <a:ext cx="1140380" cy="1140380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83255" y="2412364"/>
            <a:ext cx="287957" cy="2879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456828" y="3019065"/>
            <a:ext cx="212825" cy="2128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47852" y="2875087"/>
            <a:ext cx="124455" cy="1244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1782836" y="2780689"/>
            <a:ext cx="650325" cy="446557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1056753" y="3738958"/>
            <a:ext cx="2102492" cy="65385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  <a:p>
            <a:pPr marL="0" lvl="1" algn="ctr"/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（二级标题）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587825" y="2371162"/>
            <a:ext cx="1140380" cy="1140380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10402" y="2406641"/>
            <a:ext cx="287957" cy="2879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83975" y="3013342"/>
            <a:ext cx="212825" cy="2128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374999" y="2869364"/>
            <a:ext cx="124455" cy="1244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45" name="KSO_Shape"/>
          <p:cNvSpPr/>
          <p:nvPr/>
        </p:nvSpPr>
        <p:spPr bwMode="auto">
          <a:xfrm>
            <a:off x="3844405" y="2724012"/>
            <a:ext cx="627217" cy="53417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6" name="文本框 9"/>
          <p:cNvSpPr txBox="1"/>
          <p:nvPr/>
        </p:nvSpPr>
        <p:spPr>
          <a:xfrm>
            <a:off x="3057647" y="3738958"/>
            <a:ext cx="2102492" cy="65385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  <a:p>
            <a:pPr marL="0" lvl="1" algn="ctr"/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（二级标题）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5531535" y="2382610"/>
            <a:ext cx="1140380" cy="1140380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354112" y="2418089"/>
            <a:ext cx="287957" cy="2879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427685" y="3024790"/>
            <a:ext cx="212825" cy="2128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318709" y="2880812"/>
            <a:ext cx="124455" cy="1244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59" name="KSO_Shape"/>
          <p:cNvSpPr/>
          <p:nvPr/>
        </p:nvSpPr>
        <p:spPr bwMode="auto">
          <a:xfrm>
            <a:off x="5791405" y="2659119"/>
            <a:ext cx="664542" cy="65789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5073347" y="3738958"/>
            <a:ext cx="2102492" cy="65385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  <a:p>
            <a:pPr marL="0" lvl="1" algn="ctr"/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（二级标题）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7547234" y="2371162"/>
            <a:ext cx="1140380" cy="1140380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2" name="同心圆 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369811" y="2406641"/>
            <a:ext cx="287957" cy="2879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5" name="同心圆 6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443384" y="3013342"/>
            <a:ext cx="212825" cy="2128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8" name="同心圆 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334408" y="2869364"/>
            <a:ext cx="124455" cy="1244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1" name="同心圆 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73" name="KSO_Shape"/>
          <p:cNvSpPr/>
          <p:nvPr/>
        </p:nvSpPr>
        <p:spPr bwMode="auto">
          <a:xfrm>
            <a:off x="7823742" y="2659119"/>
            <a:ext cx="647903" cy="55071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4" name="文本框 9"/>
          <p:cNvSpPr txBox="1"/>
          <p:nvPr/>
        </p:nvSpPr>
        <p:spPr>
          <a:xfrm>
            <a:off x="7089046" y="3738958"/>
            <a:ext cx="2102492" cy="65385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  <a:p>
            <a:pPr marL="0" lvl="1" algn="ctr"/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（二级标题）</a:t>
            </a:r>
          </a:p>
        </p:txBody>
      </p:sp>
      <p:grpSp>
        <p:nvGrpSpPr>
          <p:cNvPr id="75" name="组合 74"/>
          <p:cNvGrpSpPr/>
          <p:nvPr/>
        </p:nvGrpSpPr>
        <p:grpSpPr>
          <a:xfrm>
            <a:off x="9562933" y="2299173"/>
            <a:ext cx="1140380" cy="1140380"/>
            <a:chOff x="304800" y="673100"/>
            <a:chExt cx="4000500" cy="4000500"/>
          </a:xfrm>
          <a:effectLst>
            <a:outerShdw blurRad="444500" dist="127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0385510" y="2334651"/>
            <a:ext cx="287957" cy="28795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9" name="同心圆 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459083" y="2941352"/>
            <a:ext cx="212825" cy="21282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2" name="同心圆 8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9350107" y="2797374"/>
            <a:ext cx="124455" cy="1244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5" name="同心圆 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87" name="KSO_Shape"/>
          <p:cNvSpPr/>
          <p:nvPr/>
        </p:nvSpPr>
        <p:spPr bwMode="auto">
          <a:xfrm>
            <a:off x="9839441" y="2587130"/>
            <a:ext cx="574118" cy="551153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00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8" name="文本框 9"/>
          <p:cNvSpPr txBox="1"/>
          <p:nvPr/>
        </p:nvSpPr>
        <p:spPr>
          <a:xfrm>
            <a:off x="9104745" y="3738958"/>
            <a:ext cx="2102492" cy="65385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  <a:p>
            <a:pPr marL="0" lvl="1" algn="ctr"/>
            <a:r>
              <a:rPr lang="zh-CN" altLang="en-US" sz="1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（二级标题）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50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5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8500"/>
                            </p:stCondLst>
                            <p:childTnLst>
                              <p:par>
                                <p:cTn id="1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500"/>
                            </p:stCondLst>
                            <p:childTnLst>
                              <p:par>
                                <p:cTn id="1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1" grpId="0" animBg="1"/>
      <p:bldP spid="32" grpId="0"/>
      <p:bldP spid="45" grpId="0" animBg="1"/>
      <p:bldP spid="46" grpId="0"/>
      <p:bldP spid="59" grpId="0" animBg="1"/>
      <p:bldP spid="60" grpId="0"/>
      <p:bldP spid="73" grpId="0" animBg="1"/>
      <p:bldP spid="74" grpId="0"/>
      <p:bldP spid="87" grpId="0" animBg="1"/>
      <p:bldP spid="8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18" name="平行四边形 17"/>
          <p:cNvSpPr/>
          <p:nvPr/>
        </p:nvSpPr>
        <p:spPr>
          <a:xfrm>
            <a:off x="0" y="0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 flipH="1">
            <a:off x="4052711" y="-16933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"/>
          <p:cNvSpPr txBox="1"/>
          <p:nvPr/>
        </p:nvSpPr>
        <p:spPr>
          <a:xfrm>
            <a:off x="7459637" y="3544901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>
                <a:solidFill>
                  <a:srgbClr val="7381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标题内容概述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7518687" y="4512840"/>
            <a:ext cx="435744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9"/>
          <p:cNvSpPr txBox="1"/>
          <p:nvPr/>
        </p:nvSpPr>
        <p:spPr>
          <a:xfrm>
            <a:off x="7599993" y="470051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99992" y="510525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11" name="文本框 9"/>
          <p:cNvSpPr txBox="1"/>
          <p:nvPr/>
        </p:nvSpPr>
        <p:spPr>
          <a:xfrm>
            <a:off x="9870948" y="470486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12" name="文本框 9"/>
          <p:cNvSpPr txBox="1"/>
          <p:nvPr/>
        </p:nvSpPr>
        <p:spPr>
          <a:xfrm>
            <a:off x="9870949" y="511019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544405" y="1418420"/>
            <a:ext cx="2016224" cy="2016224"/>
            <a:chOff x="2118480" y="1316166"/>
            <a:chExt cx="1512168" cy="1512168"/>
          </a:xfrm>
        </p:grpSpPr>
        <p:sp>
          <p:nvSpPr>
            <p:cNvPr id="14" name="椭圆 13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1384810" y="3236853"/>
            <a:ext cx="1352374" cy="135096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21512" name="文本框 11"/>
          <p:cNvSpPr txBox="1">
            <a:spLocks noChangeArrowheads="1"/>
          </p:cNvSpPr>
          <p:nvPr/>
        </p:nvSpPr>
        <p:spPr bwMode="auto">
          <a:xfrm>
            <a:off x="1710205" y="3546416"/>
            <a:ext cx="85555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添加文本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2708614" y="3913126"/>
            <a:ext cx="8499955" cy="0"/>
          </a:xfrm>
          <a:prstGeom prst="line">
            <a:avLst/>
          </a:prstGeom>
          <a:ln w="412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448292" y="3660716"/>
            <a:ext cx="501585" cy="1712501"/>
            <a:chOff x="3447497" y="3660715"/>
            <a:chExt cx="501585" cy="1712501"/>
          </a:xfrm>
        </p:grpSpPr>
        <p:sp>
          <p:nvSpPr>
            <p:cNvPr id="14" name="椭圆 13"/>
            <p:cNvSpPr/>
            <p:nvPr/>
          </p:nvSpPr>
          <p:spPr>
            <a:xfrm>
              <a:off x="3447497" y="3660715"/>
              <a:ext cx="501585" cy="50323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b="1" dirty="0">
                  <a:cs typeface="+mn-ea"/>
                </a:rPr>
                <a:t>1</a:t>
              </a:r>
              <a:endParaRPr lang="zh-CN" altLang="en-US" sz="2000" b="1" dirty="0">
                <a:cs typeface="+mn-ea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640475" y="4150714"/>
              <a:ext cx="115895" cy="1222502"/>
              <a:chOff x="3451537" y="3928056"/>
              <a:chExt cx="115910" cy="1222502"/>
            </a:xfrm>
            <a:solidFill>
              <a:srgbClr val="088EFB"/>
            </a:solidFill>
          </p:grpSpPr>
          <p:cxnSp>
            <p:nvCxnSpPr>
              <p:cNvPr id="19" name="直接连接符 18"/>
              <p:cNvCxnSpPr/>
              <p:nvPr/>
            </p:nvCxnSpPr>
            <p:spPr>
              <a:xfrm flipH="1">
                <a:off x="3509492" y="3928056"/>
                <a:ext cx="1" cy="1133341"/>
              </a:xfrm>
              <a:prstGeom prst="lin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椭圆 19"/>
              <p:cNvSpPr/>
              <p:nvPr/>
            </p:nvSpPr>
            <p:spPr>
              <a:xfrm>
                <a:off x="3451537" y="5034648"/>
                <a:ext cx="115910" cy="115910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900650" y="3660715"/>
            <a:ext cx="501585" cy="1654546"/>
            <a:chOff x="7899855" y="3660715"/>
            <a:chExt cx="501585" cy="1654546"/>
          </a:xfrm>
        </p:grpSpPr>
        <p:sp>
          <p:nvSpPr>
            <p:cNvPr id="16" name="椭圆 15"/>
            <p:cNvSpPr/>
            <p:nvPr/>
          </p:nvSpPr>
          <p:spPr>
            <a:xfrm>
              <a:off x="7899855" y="3660715"/>
              <a:ext cx="501585" cy="503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b="1" dirty="0">
                  <a:cs typeface="+mn-ea"/>
                </a:rPr>
                <a:t>3</a:t>
              </a:r>
              <a:endParaRPr lang="zh-CN" altLang="en-US" sz="2000" b="1" dirty="0">
                <a:cs typeface="+mn-ea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8099005" y="4092759"/>
              <a:ext cx="115895" cy="1222502"/>
              <a:chOff x="3451537" y="3928056"/>
              <a:chExt cx="115910" cy="1222502"/>
            </a:xfrm>
            <a:solidFill>
              <a:schemeClr val="accent2"/>
            </a:solidFill>
          </p:grpSpPr>
          <p:cxnSp>
            <p:nvCxnSpPr>
              <p:cNvPr id="22" name="直接连接符 21"/>
              <p:cNvCxnSpPr/>
              <p:nvPr/>
            </p:nvCxnSpPr>
            <p:spPr>
              <a:xfrm flipH="1">
                <a:off x="3509492" y="3928056"/>
                <a:ext cx="1" cy="1133341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>
                <a:off x="3451537" y="5034648"/>
                <a:ext cx="115910" cy="11591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673679" y="2447282"/>
            <a:ext cx="503171" cy="1703971"/>
            <a:chOff x="5672884" y="2447281"/>
            <a:chExt cx="503171" cy="1703971"/>
          </a:xfrm>
        </p:grpSpPr>
        <p:sp>
          <p:nvSpPr>
            <p:cNvPr id="15" name="椭圆 14"/>
            <p:cNvSpPr/>
            <p:nvPr/>
          </p:nvSpPr>
          <p:spPr>
            <a:xfrm>
              <a:off x="5672884" y="3648015"/>
              <a:ext cx="503171" cy="503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b="1" dirty="0">
                  <a:cs typeface="+mn-ea"/>
                </a:rPr>
                <a:t>2</a:t>
              </a:r>
              <a:endParaRPr lang="zh-CN" altLang="en-US" sz="2000" b="1" dirty="0">
                <a:cs typeface="+mn-ea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5866521" y="2447281"/>
              <a:ext cx="115895" cy="1236576"/>
              <a:chOff x="5677872" y="2224623"/>
              <a:chExt cx="115910" cy="1236576"/>
            </a:xfrm>
            <a:solidFill>
              <a:schemeClr val="accent1"/>
            </a:solidFill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5735827" y="2327858"/>
                <a:ext cx="1" cy="1133341"/>
              </a:xfrm>
              <a:prstGeom prst="lin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椭圆 25"/>
              <p:cNvSpPr/>
              <p:nvPr/>
            </p:nvSpPr>
            <p:spPr>
              <a:xfrm>
                <a:off x="5677872" y="2224623"/>
                <a:ext cx="115910" cy="11591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126035" y="2414982"/>
            <a:ext cx="503172" cy="1748971"/>
            <a:chOff x="10125241" y="2414981"/>
            <a:chExt cx="503172" cy="1748971"/>
          </a:xfrm>
        </p:grpSpPr>
        <p:sp>
          <p:nvSpPr>
            <p:cNvPr id="17" name="椭圆 16"/>
            <p:cNvSpPr/>
            <p:nvPr/>
          </p:nvSpPr>
          <p:spPr>
            <a:xfrm>
              <a:off x="10125241" y="3660715"/>
              <a:ext cx="503172" cy="50323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b="1" dirty="0">
                  <a:cs typeface="+mn-ea"/>
                </a:rPr>
                <a:t>4</a:t>
              </a:r>
              <a:endParaRPr lang="zh-CN" altLang="en-US" sz="2000" b="1" dirty="0">
                <a:cs typeface="+mn-ea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0318614" y="2414981"/>
              <a:ext cx="115895" cy="1236576"/>
              <a:chOff x="5677872" y="2224623"/>
              <a:chExt cx="115910" cy="1236576"/>
            </a:xfrm>
            <a:solidFill>
              <a:schemeClr val="accent3"/>
            </a:solidFill>
          </p:grpSpPr>
          <p:cxnSp>
            <p:nvCxnSpPr>
              <p:cNvPr id="28" name="直接连接符 27"/>
              <p:cNvCxnSpPr/>
              <p:nvPr/>
            </p:nvCxnSpPr>
            <p:spPr>
              <a:xfrm flipH="1">
                <a:off x="5735827" y="2327858"/>
                <a:ext cx="1" cy="1133341"/>
              </a:xfrm>
              <a:prstGeom prst="lin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椭圆 28"/>
              <p:cNvSpPr/>
              <p:nvPr/>
            </p:nvSpPr>
            <p:spPr>
              <a:xfrm>
                <a:off x="5677872" y="2224623"/>
                <a:ext cx="115910" cy="11591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</p:grpSp>
      <p:sp>
        <p:nvSpPr>
          <p:cNvPr id="30" name="TextBox 10"/>
          <p:cNvSpPr txBox="1"/>
          <p:nvPr/>
        </p:nvSpPr>
        <p:spPr>
          <a:xfrm>
            <a:off x="3921305" y="4067114"/>
            <a:ext cx="167459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</a:p>
        </p:txBody>
      </p:sp>
      <p:sp>
        <p:nvSpPr>
          <p:cNvPr id="31" name="TextBox 10"/>
          <p:cNvSpPr txBox="1"/>
          <p:nvPr/>
        </p:nvSpPr>
        <p:spPr>
          <a:xfrm>
            <a:off x="4135591" y="2473264"/>
            <a:ext cx="1673007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</a:p>
        </p:txBody>
      </p:sp>
      <p:sp>
        <p:nvSpPr>
          <p:cNvPr id="32" name="TextBox 10"/>
          <p:cNvSpPr txBox="1"/>
          <p:nvPr/>
        </p:nvSpPr>
        <p:spPr>
          <a:xfrm>
            <a:off x="8362552" y="4024251"/>
            <a:ext cx="167459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</a:p>
        </p:txBody>
      </p:sp>
      <p:sp>
        <p:nvSpPr>
          <p:cNvPr id="33" name="TextBox 10"/>
          <p:cNvSpPr txBox="1"/>
          <p:nvPr/>
        </p:nvSpPr>
        <p:spPr>
          <a:xfrm>
            <a:off x="8497473" y="2428815"/>
            <a:ext cx="167459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512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720104" y="1124746"/>
            <a:ext cx="1341839" cy="1300209"/>
            <a:chOff x="0" y="0"/>
            <a:chExt cx="1282175" cy="1224136"/>
          </a:xfrm>
        </p:grpSpPr>
        <p:sp>
          <p:nvSpPr>
            <p:cNvPr id="5" name="椭圆 12"/>
            <p:cNvSpPr>
              <a:spLocks noChangeArrowheads="1"/>
            </p:cNvSpPr>
            <p:nvPr/>
          </p:nvSpPr>
          <p:spPr bwMode="auto">
            <a:xfrm>
              <a:off x="58039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tx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文本框 21"/>
            <p:cNvSpPr>
              <a:spLocks noChangeArrowheads="1"/>
            </p:cNvSpPr>
            <p:nvPr/>
          </p:nvSpPr>
          <p:spPr bwMode="auto">
            <a:xfrm rot="20331793">
              <a:off x="0" y="387758"/>
              <a:ext cx="1263344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tx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tx2"/>
                  </a:solidFill>
                </a:rPr>
                <a:t>1</a:t>
              </a:r>
              <a:endParaRPr lang="zh-CN" altLang="en-US" sz="2500" dirty="0">
                <a:solidFill>
                  <a:schemeClr val="tx2"/>
                </a:solidFill>
              </a:endParaRPr>
            </a:p>
          </p:txBody>
        </p:sp>
      </p:grpSp>
      <p:sp>
        <p:nvSpPr>
          <p:cNvPr id="7" name="矩形 15"/>
          <p:cNvSpPr>
            <a:spLocks noChangeArrowheads="1"/>
          </p:cNvSpPr>
          <p:nvPr/>
        </p:nvSpPr>
        <p:spPr bwMode="auto">
          <a:xfrm>
            <a:off x="2259565" y="1106193"/>
            <a:ext cx="48160" cy="13389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2438918" y="1215810"/>
            <a:ext cx="3429330" cy="105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9" name="Group 7"/>
          <p:cNvGrpSpPr/>
          <p:nvPr/>
        </p:nvGrpSpPr>
        <p:grpSpPr bwMode="auto">
          <a:xfrm>
            <a:off x="1899197" y="2682974"/>
            <a:ext cx="1331875" cy="1300209"/>
            <a:chOff x="0" y="0"/>
            <a:chExt cx="1273406" cy="1224136"/>
          </a:xfrm>
        </p:grpSpPr>
        <p:sp>
          <p:nvSpPr>
            <p:cNvPr id="10" name="椭圆 19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2"/>
                  </a:solidFill>
                </a:rPr>
                <a:t>3</a:t>
              </a:r>
              <a:endParaRPr lang="zh-CN" altLang="en-US" sz="25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2" name="矩形 21"/>
          <p:cNvSpPr>
            <a:spLocks noChangeArrowheads="1"/>
          </p:cNvSpPr>
          <p:nvPr/>
        </p:nvSpPr>
        <p:spPr bwMode="auto">
          <a:xfrm>
            <a:off x="3438659" y="2664423"/>
            <a:ext cx="46499" cy="1338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3691081" y="2774039"/>
            <a:ext cx="3173582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sp>
        <p:nvSpPr>
          <p:cNvPr id="14" name="矩形 23"/>
          <p:cNvSpPr>
            <a:spLocks noChangeArrowheads="1"/>
          </p:cNvSpPr>
          <p:nvPr/>
        </p:nvSpPr>
        <p:spPr bwMode="auto">
          <a:xfrm>
            <a:off x="8437341" y="2664423"/>
            <a:ext cx="48160" cy="1338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" name="Group 13"/>
          <p:cNvGrpSpPr/>
          <p:nvPr/>
        </p:nvGrpSpPr>
        <p:grpSpPr bwMode="auto">
          <a:xfrm>
            <a:off x="6931093" y="2682974"/>
            <a:ext cx="1321911" cy="1300209"/>
            <a:chOff x="0" y="0"/>
            <a:chExt cx="1263345" cy="1224136"/>
          </a:xfrm>
        </p:grpSpPr>
        <p:sp>
          <p:nvSpPr>
            <p:cNvPr id="16" name="椭圆 25"/>
            <p:cNvSpPr>
              <a:spLocks noChangeArrowheads="1"/>
            </p:cNvSpPr>
            <p:nvPr/>
          </p:nvSpPr>
          <p:spPr bwMode="auto">
            <a:xfrm>
              <a:off x="19605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3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文本框 29"/>
            <p:cNvSpPr>
              <a:spLocks noChangeArrowheads="1"/>
            </p:cNvSpPr>
            <p:nvPr/>
          </p:nvSpPr>
          <p:spPr bwMode="auto">
            <a:xfrm rot="20331793">
              <a:off x="0" y="379015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3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3"/>
                  </a:solidFill>
                </a:rPr>
                <a:t>4</a:t>
              </a:r>
              <a:endParaRPr lang="zh-CN" altLang="en-US" sz="25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8663193" y="2774039"/>
            <a:ext cx="3135386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19" name="Group 17"/>
          <p:cNvGrpSpPr/>
          <p:nvPr/>
        </p:nvGrpSpPr>
        <p:grpSpPr bwMode="auto">
          <a:xfrm>
            <a:off x="738370" y="4261439"/>
            <a:ext cx="1323572" cy="1300209"/>
            <a:chOff x="0" y="0"/>
            <a:chExt cx="1265271" cy="1224136"/>
          </a:xfrm>
        </p:grpSpPr>
        <p:sp>
          <p:nvSpPr>
            <p:cNvPr id="20" name="椭圆 29"/>
            <p:cNvSpPr>
              <a:spLocks noChangeArrowheads="1"/>
            </p:cNvSpPr>
            <p:nvPr/>
          </p:nvSpPr>
          <p:spPr bwMode="auto">
            <a:xfrm>
              <a:off x="41135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3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34"/>
            <p:cNvSpPr>
              <a:spLocks noChangeArrowheads="1"/>
            </p:cNvSpPr>
            <p:nvPr/>
          </p:nvSpPr>
          <p:spPr bwMode="auto">
            <a:xfrm rot="20331793">
              <a:off x="0" y="387497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3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3"/>
                  </a:solidFill>
                </a:rPr>
                <a:t>5</a:t>
              </a:r>
              <a:endParaRPr lang="zh-CN" altLang="en-US" sz="25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2" name="矩形 31"/>
          <p:cNvSpPr>
            <a:spLocks noChangeArrowheads="1"/>
          </p:cNvSpPr>
          <p:nvPr/>
        </p:nvSpPr>
        <p:spPr bwMode="auto">
          <a:xfrm>
            <a:off x="2259565" y="4242887"/>
            <a:ext cx="48160" cy="1338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矩形 8"/>
          <p:cNvSpPr>
            <a:spLocks noChangeArrowheads="1"/>
          </p:cNvSpPr>
          <p:nvPr/>
        </p:nvSpPr>
        <p:spPr bwMode="auto">
          <a:xfrm>
            <a:off x="2438921" y="4352503"/>
            <a:ext cx="3241670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24" name="Group 22"/>
          <p:cNvGrpSpPr/>
          <p:nvPr/>
        </p:nvGrpSpPr>
        <p:grpSpPr bwMode="auto">
          <a:xfrm>
            <a:off x="5816767" y="1124746"/>
            <a:ext cx="1331875" cy="1300209"/>
            <a:chOff x="0" y="0"/>
            <a:chExt cx="1273406" cy="1224136"/>
          </a:xfrm>
        </p:grpSpPr>
        <p:sp>
          <p:nvSpPr>
            <p:cNvPr id="25" name="椭圆 34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1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1"/>
                  </a:solidFill>
                </a:rPr>
                <a:t>2</a:t>
              </a:r>
              <a:endParaRPr lang="zh-CN" altLang="en-US" sz="25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矩形 36"/>
          <p:cNvSpPr>
            <a:spLocks noChangeArrowheads="1"/>
          </p:cNvSpPr>
          <p:nvPr/>
        </p:nvSpPr>
        <p:spPr bwMode="auto">
          <a:xfrm>
            <a:off x="7354570" y="1106193"/>
            <a:ext cx="48160" cy="1338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8"/>
          <p:cNvSpPr>
            <a:spLocks noChangeArrowheads="1"/>
          </p:cNvSpPr>
          <p:nvPr/>
        </p:nvSpPr>
        <p:spPr bwMode="auto">
          <a:xfrm>
            <a:off x="7608654" y="1215810"/>
            <a:ext cx="3964071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grpSp>
        <p:nvGrpSpPr>
          <p:cNvPr id="29" name="Group 27"/>
          <p:cNvGrpSpPr/>
          <p:nvPr/>
        </p:nvGrpSpPr>
        <p:grpSpPr bwMode="auto">
          <a:xfrm>
            <a:off x="5816767" y="4261439"/>
            <a:ext cx="1331875" cy="1300209"/>
            <a:chOff x="0" y="0"/>
            <a:chExt cx="1273406" cy="1224136"/>
          </a:xfrm>
        </p:grpSpPr>
        <p:sp>
          <p:nvSpPr>
            <p:cNvPr id="30" name="椭圆 39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2"/>
                  </a:solidFill>
                </a:rPr>
                <a:t>6</a:t>
              </a:r>
              <a:endParaRPr lang="zh-CN" altLang="en-US" sz="25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2" name="矩形 41"/>
          <p:cNvSpPr>
            <a:spLocks noChangeArrowheads="1"/>
          </p:cNvSpPr>
          <p:nvPr/>
        </p:nvSpPr>
        <p:spPr bwMode="auto">
          <a:xfrm>
            <a:off x="7354570" y="4242887"/>
            <a:ext cx="48160" cy="1338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矩形 8"/>
          <p:cNvSpPr>
            <a:spLocks noChangeArrowheads="1"/>
          </p:cNvSpPr>
          <p:nvPr/>
        </p:nvSpPr>
        <p:spPr bwMode="auto">
          <a:xfrm>
            <a:off x="7608654" y="4352503"/>
            <a:ext cx="3964071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8" grpId="0" bldLvl="0" autoUpdateAnimBg="0"/>
      <p:bldP spid="12" grpId="0" bldLvl="0" animBg="1" autoUpdateAnimBg="0"/>
      <p:bldP spid="13" grpId="0" bldLvl="0" autoUpdateAnimBg="0"/>
      <p:bldP spid="14" grpId="0" bldLvl="0" animBg="1" autoUpdateAnimBg="0"/>
      <p:bldP spid="18" grpId="0" bldLvl="0" autoUpdateAnimBg="0"/>
      <p:bldP spid="22" grpId="0" bldLvl="0" animBg="1" autoUpdateAnimBg="0"/>
      <p:bldP spid="23" grpId="0" bldLvl="0" autoUpdateAnimBg="0"/>
      <p:bldP spid="27" grpId="0" bldLvl="0" animBg="1" autoUpdateAnimBg="0"/>
      <p:bldP spid="28" grpId="0" bldLvl="0" autoUpdateAnimBg="0"/>
      <p:bldP spid="32" grpId="0" bldLvl="0" animBg="1" autoUpdateAnimBg="0"/>
      <p:bldP spid="33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2723833" y="1448571"/>
            <a:ext cx="6495988" cy="1687620"/>
            <a:chOff x="2042545" y="1086428"/>
            <a:chExt cx="4872625" cy="1265715"/>
          </a:xfrm>
        </p:grpSpPr>
        <p:grpSp>
          <p:nvGrpSpPr>
            <p:cNvPr id="2" name="组合 1"/>
            <p:cNvGrpSpPr/>
            <p:nvPr/>
          </p:nvGrpSpPr>
          <p:grpSpPr>
            <a:xfrm>
              <a:off x="2042545" y="1462075"/>
              <a:ext cx="4872625" cy="890068"/>
              <a:chOff x="2054268" y="1627664"/>
              <a:chExt cx="4872625" cy="890068"/>
            </a:xfrm>
          </p:grpSpPr>
          <p:cxnSp>
            <p:nvCxnSpPr>
              <p:cNvPr id="3" name="直接连接符 2"/>
              <p:cNvCxnSpPr>
                <a:stCxn id="6" idx="2"/>
              </p:cNvCxnSpPr>
              <p:nvPr/>
            </p:nvCxnSpPr>
            <p:spPr>
              <a:xfrm>
                <a:off x="4556392" y="1627664"/>
                <a:ext cx="0" cy="72722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任意多边形 3"/>
              <p:cNvSpPr/>
              <p:nvPr/>
            </p:nvSpPr>
            <p:spPr>
              <a:xfrm>
                <a:off x="2054268" y="2354893"/>
                <a:ext cx="4872625" cy="162839"/>
              </a:xfrm>
              <a:custGeom>
                <a:avLst/>
                <a:gdLst>
                  <a:gd name="connsiteX0" fmla="*/ 0 w 4872625"/>
                  <a:gd name="connsiteY0" fmla="*/ 162839 h 162839"/>
                  <a:gd name="connsiteX1" fmla="*/ 100208 w 4872625"/>
                  <a:gd name="connsiteY1" fmla="*/ 0 h 162839"/>
                  <a:gd name="connsiteX2" fmla="*/ 4772416 w 4872625"/>
                  <a:gd name="connsiteY2" fmla="*/ 0 h 162839"/>
                  <a:gd name="connsiteX3" fmla="*/ 4872625 w 4872625"/>
                  <a:gd name="connsiteY3" fmla="*/ 162839 h 162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72625" h="162839">
                    <a:moveTo>
                      <a:pt x="0" y="162839"/>
                    </a:moveTo>
                    <a:lnTo>
                      <a:pt x="100208" y="0"/>
                    </a:lnTo>
                    <a:lnTo>
                      <a:pt x="4772416" y="0"/>
                    </a:lnTo>
                    <a:lnTo>
                      <a:pt x="4872625" y="16283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680573" y="1086428"/>
              <a:ext cx="1728192" cy="375647"/>
              <a:chOff x="3491880" y="1620039"/>
              <a:chExt cx="1728192" cy="375647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680573" y="1612522"/>
              <a:ext cx="1728192" cy="375647"/>
              <a:chOff x="3491880" y="1620039"/>
              <a:chExt cx="1728192" cy="37564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162169" y="3152113"/>
            <a:ext cx="1922435" cy="2787580"/>
            <a:chOff x="6121827" y="2364084"/>
            <a:chExt cx="1442014" cy="2090685"/>
          </a:xfrm>
        </p:grpSpPr>
        <p:grpSp>
          <p:nvGrpSpPr>
            <p:cNvPr id="33" name="组合 32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36" name="矩形 3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1" name="任意多边形 4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875500" y="3152113"/>
            <a:ext cx="1922435" cy="2787580"/>
            <a:chOff x="6121827" y="2364084"/>
            <a:chExt cx="1442014" cy="2090685"/>
          </a:xfrm>
        </p:grpSpPr>
        <p:grpSp>
          <p:nvGrpSpPr>
            <p:cNvPr id="44" name="组合 43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49" name="矩形 48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48" name="矩形 47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971057" y="3152113"/>
            <a:ext cx="1922435" cy="2787580"/>
            <a:chOff x="6121827" y="2364084"/>
            <a:chExt cx="1442014" cy="2090685"/>
          </a:xfrm>
        </p:grpSpPr>
        <p:grpSp>
          <p:nvGrpSpPr>
            <p:cNvPr id="52" name="组合 51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066613" y="3152113"/>
            <a:ext cx="1922435" cy="2787580"/>
            <a:chOff x="6121827" y="2364084"/>
            <a:chExt cx="1442014" cy="2090685"/>
          </a:xfrm>
        </p:grpSpPr>
        <p:grpSp>
          <p:nvGrpSpPr>
            <p:cNvPr id="60" name="组合 59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</a:p>
              </p:txBody>
            </p:sp>
          </p:grpSp>
          <p:sp>
            <p:nvSpPr>
              <p:cNvPr id="64" name="矩形 63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17" name="平行四边形 16"/>
          <p:cNvSpPr/>
          <p:nvPr/>
        </p:nvSpPr>
        <p:spPr>
          <a:xfrm>
            <a:off x="0" y="0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 flipH="1">
            <a:off x="4052711" y="-16933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7459637" y="3544901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>
                <a:solidFill>
                  <a:srgbClr val="7381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标题内容概述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518687" y="4512840"/>
            <a:ext cx="435744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7599993" y="470051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599992" y="510525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3" name="文本框 9"/>
          <p:cNvSpPr txBox="1"/>
          <p:nvPr/>
        </p:nvSpPr>
        <p:spPr>
          <a:xfrm>
            <a:off x="9870948" y="470486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9870949" y="511019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8544405" y="1418420"/>
            <a:ext cx="2016224" cy="2016224"/>
            <a:chOff x="2118480" y="1316166"/>
            <a:chExt cx="1512168" cy="1512168"/>
          </a:xfrm>
        </p:grpSpPr>
        <p:sp>
          <p:nvSpPr>
            <p:cNvPr id="26" name="椭圆 2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5400000">
            <a:off x="7171274" y="1996249"/>
            <a:ext cx="1833563" cy="1641261"/>
          </a:xfrm>
          <a:custGeom>
            <a:avLst/>
            <a:gdLst>
              <a:gd name="connsiteX0" fmla="*/ 0 w 1834305"/>
              <a:gd name="connsiteY0" fmla="*/ 1078825 h 1640637"/>
              <a:gd name="connsiteX1" fmla="*/ 1834305 w 1834305"/>
              <a:gd name="connsiteY1" fmla="*/ 0 h 1640637"/>
              <a:gd name="connsiteX2" fmla="*/ 1834305 w 1834305"/>
              <a:gd name="connsiteY2" fmla="*/ 1399285 h 1640637"/>
              <a:gd name="connsiteX3" fmla="*/ 1774909 w 1834305"/>
              <a:gd name="connsiteY3" fmla="*/ 1396286 h 1640637"/>
              <a:gd name="connsiteX4" fmla="*/ 1034741 w 1834305"/>
              <a:gd name="connsiteY4" fmla="*/ 1622376 h 1640637"/>
              <a:gd name="connsiteX5" fmla="*/ 1010322 w 1834305"/>
              <a:gd name="connsiteY5" fmla="*/ 1640637 h 164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640637">
                <a:moveTo>
                  <a:pt x="0" y="1078825"/>
                </a:moveTo>
                <a:cubicBezTo>
                  <a:pt x="370288" y="412925"/>
                  <a:pt x="1072376" y="0"/>
                  <a:pt x="1834305" y="0"/>
                </a:cubicBezTo>
                <a:lnTo>
                  <a:pt x="1834305" y="1399285"/>
                </a:lnTo>
                <a:lnTo>
                  <a:pt x="1774909" y="1396286"/>
                </a:lnTo>
                <a:cubicBezTo>
                  <a:pt x="1500734" y="1396286"/>
                  <a:pt x="1246027" y="1479635"/>
                  <a:pt x="1034741" y="1622376"/>
                </a:cubicBezTo>
                <a:lnTo>
                  <a:pt x="1010322" y="16406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 rot="9058301">
            <a:off x="7326154" y="3633646"/>
            <a:ext cx="1834911" cy="1765300"/>
          </a:xfrm>
          <a:custGeom>
            <a:avLst/>
            <a:gdLst>
              <a:gd name="connsiteX0" fmla="*/ 1234014 w 1834305"/>
              <a:gd name="connsiteY0" fmla="*/ 1765026 h 1765026"/>
              <a:gd name="connsiteX1" fmla="*/ 0 w 1834305"/>
              <a:gd name="connsiteY1" fmla="*/ 1078825 h 1765026"/>
              <a:gd name="connsiteX2" fmla="*/ 1834305 w 1834305"/>
              <a:gd name="connsiteY2" fmla="*/ 0 h 1765026"/>
              <a:gd name="connsiteX3" fmla="*/ 1834305 w 1834305"/>
              <a:gd name="connsiteY3" fmla="*/ 1269819 h 1765026"/>
              <a:gd name="connsiteX4" fmla="*/ 1737433 w 1834305"/>
              <a:gd name="connsiteY4" fmla="*/ 1313321 h 1765026"/>
              <a:gd name="connsiteX5" fmla="*/ 1252240 w 1834305"/>
              <a:gd name="connsiteY5" fmla="*/ 1735766 h 176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765026">
                <a:moveTo>
                  <a:pt x="1234014" y="1765026"/>
                </a:move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lnTo>
                  <a:pt x="1834305" y="1269819"/>
                </a:lnTo>
                <a:lnTo>
                  <a:pt x="1737433" y="1313321"/>
                </a:lnTo>
                <a:cubicBezTo>
                  <a:pt x="1547988" y="1409553"/>
                  <a:pt x="1379974" y="1552166"/>
                  <a:pt x="1252240" y="17357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 rot="16200000">
            <a:off x="3174468" y="3891723"/>
            <a:ext cx="1835150" cy="1626975"/>
          </a:xfrm>
          <a:custGeom>
            <a:avLst/>
            <a:gdLst>
              <a:gd name="connsiteX0" fmla="*/ 1834305 w 1834305"/>
              <a:gd name="connsiteY0" fmla="*/ 0 h 1626600"/>
              <a:gd name="connsiteX1" fmla="*/ 1834305 w 1834305"/>
              <a:gd name="connsiteY1" fmla="*/ 1331393 h 1626600"/>
              <a:gd name="connsiteX2" fmla="*/ 1818726 w 1834305"/>
              <a:gd name="connsiteY2" fmla="*/ 1330606 h 1626600"/>
              <a:gd name="connsiteX3" fmla="*/ 1078559 w 1834305"/>
              <a:gd name="connsiteY3" fmla="*/ 1556696 h 1626600"/>
              <a:gd name="connsiteX4" fmla="*/ 985078 w 1834305"/>
              <a:gd name="connsiteY4" fmla="*/ 1626600 h 1626600"/>
              <a:gd name="connsiteX5" fmla="*/ 0 w 1834305"/>
              <a:gd name="connsiteY5" fmla="*/ 1078825 h 1626600"/>
              <a:gd name="connsiteX6" fmla="*/ 1834305 w 1834305"/>
              <a:gd name="connsiteY6" fmla="*/ 0 h 162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626600">
                <a:moveTo>
                  <a:pt x="1834305" y="0"/>
                </a:moveTo>
                <a:lnTo>
                  <a:pt x="1834305" y="1331393"/>
                </a:lnTo>
                <a:lnTo>
                  <a:pt x="1818726" y="1330606"/>
                </a:lnTo>
                <a:cubicBezTo>
                  <a:pt x="1544551" y="1330606"/>
                  <a:pt x="1289844" y="1413955"/>
                  <a:pt x="1078559" y="1556696"/>
                </a:cubicBezTo>
                <a:lnTo>
                  <a:pt x="985078" y="1626600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 rot="19800000">
            <a:off x="3040462" y="2173148"/>
            <a:ext cx="1834911" cy="1725613"/>
          </a:xfrm>
          <a:custGeom>
            <a:avLst/>
            <a:gdLst>
              <a:gd name="connsiteX0" fmla="*/ 1834305 w 1834305"/>
              <a:gd name="connsiteY0" fmla="*/ 0 h 1725513"/>
              <a:gd name="connsiteX1" fmla="*/ 1834305 w 1834305"/>
              <a:gd name="connsiteY1" fmla="*/ 1154275 h 1725513"/>
              <a:gd name="connsiteX2" fmla="*/ 1727097 w 1834305"/>
              <a:gd name="connsiteY2" fmla="*/ 1200250 h 1725513"/>
              <a:gd name="connsiteX3" fmla="*/ 1234810 w 1834305"/>
              <a:gd name="connsiteY3" fmla="*/ 1614406 h 1725513"/>
              <a:gd name="connsiteX4" fmla="*/ 1162957 w 1834305"/>
              <a:gd name="connsiteY4" fmla="*/ 1725513 h 1725513"/>
              <a:gd name="connsiteX5" fmla="*/ 0 w 1834305"/>
              <a:gd name="connsiteY5" fmla="*/ 1078825 h 1725513"/>
              <a:gd name="connsiteX6" fmla="*/ 1834305 w 1834305"/>
              <a:gd name="connsiteY6" fmla="*/ 0 h 17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725513">
                <a:moveTo>
                  <a:pt x="1834305" y="0"/>
                </a:moveTo>
                <a:lnTo>
                  <a:pt x="1834305" y="1154275"/>
                </a:lnTo>
                <a:lnTo>
                  <a:pt x="1727097" y="1200250"/>
                </a:lnTo>
                <a:cubicBezTo>
                  <a:pt x="1536047" y="1293256"/>
                  <a:pt x="1365639" y="1432999"/>
                  <a:pt x="1234810" y="1614406"/>
                </a:cubicBezTo>
                <a:lnTo>
                  <a:pt x="1162957" y="1725513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18231" y="2369996"/>
            <a:ext cx="2647605" cy="26479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26636" name="组合 15"/>
          <p:cNvGrpSpPr/>
          <p:nvPr/>
        </p:nvGrpSpPr>
        <p:grpSpPr bwMode="auto">
          <a:xfrm>
            <a:off x="5210292" y="2935792"/>
            <a:ext cx="1746023" cy="1752233"/>
            <a:chOff x="237305" y="1722403"/>
            <a:chExt cx="1746372" cy="1752913"/>
          </a:xfrm>
        </p:grpSpPr>
        <p:sp>
          <p:nvSpPr>
            <p:cNvPr id="26645" name="TextBox 10"/>
            <p:cNvSpPr txBox="1">
              <a:spLocks noChangeArrowheads="1"/>
            </p:cNvSpPr>
            <p:nvPr/>
          </p:nvSpPr>
          <p:spPr bwMode="auto">
            <a:xfrm>
              <a:off x="237305" y="2182152"/>
              <a:ext cx="1746372" cy="129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文字内容需概括精炼，建议与标题相关并符合整体语言风格，语言描述尽量简洁生动。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26646" name="文本框 17"/>
            <p:cNvSpPr txBox="1">
              <a:spLocks noChangeArrowheads="1"/>
            </p:cNvSpPr>
            <p:nvPr/>
          </p:nvSpPr>
          <p:spPr bwMode="auto">
            <a:xfrm>
              <a:off x="402967" y="1722403"/>
              <a:ext cx="1309787" cy="49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sp>
        <p:nvSpPr>
          <p:cNvPr id="26637" name="文本框 18"/>
          <p:cNvSpPr txBox="1">
            <a:spLocks noChangeArrowheads="1"/>
          </p:cNvSpPr>
          <p:nvPr/>
        </p:nvSpPr>
        <p:spPr bwMode="auto">
          <a:xfrm>
            <a:off x="7734088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</a:p>
        </p:txBody>
      </p:sp>
      <p:sp>
        <p:nvSpPr>
          <p:cNvPr id="26638" name="文本框 19"/>
          <p:cNvSpPr txBox="1">
            <a:spLocks noChangeArrowheads="1"/>
          </p:cNvSpPr>
          <p:nvPr/>
        </p:nvSpPr>
        <p:spPr bwMode="auto">
          <a:xfrm>
            <a:off x="7734088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</a:p>
        </p:txBody>
      </p:sp>
      <p:sp>
        <p:nvSpPr>
          <p:cNvPr id="26639" name="文本框 20"/>
          <p:cNvSpPr txBox="1">
            <a:spLocks noChangeArrowheads="1"/>
          </p:cNvSpPr>
          <p:nvPr/>
        </p:nvSpPr>
        <p:spPr bwMode="auto">
          <a:xfrm>
            <a:off x="3670617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</a:p>
        </p:txBody>
      </p:sp>
      <p:sp>
        <p:nvSpPr>
          <p:cNvPr id="26640" name="文本框 21"/>
          <p:cNvSpPr txBox="1">
            <a:spLocks noChangeArrowheads="1"/>
          </p:cNvSpPr>
          <p:nvPr/>
        </p:nvSpPr>
        <p:spPr bwMode="auto">
          <a:xfrm>
            <a:off x="3670617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</a:p>
        </p:txBody>
      </p:sp>
      <p:sp>
        <p:nvSpPr>
          <p:cNvPr id="26641" name="TextBox 10"/>
          <p:cNvSpPr txBox="1">
            <a:spLocks noChangeArrowheads="1"/>
          </p:cNvSpPr>
          <p:nvPr/>
        </p:nvSpPr>
        <p:spPr bwMode="auto">
          <a:xfrm>
            <a:off x="8908685" y="2496996"/>
            <a:ext cx="286189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2" name="TextBox 10"/>
          <p:cNvSpPr txBox="1">
            <a:spLocks noChangeArrowheads="1"/>
          </p:cNvSpPr>
          <p:nvPr/>
        </p:nvSpPr>
        <p:spPr bwMode="auto">
          <a:xfrm>
            <a:off x="8918209" y="4424221"/>
            <a:ext cx="286189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3" name="TextBox 10"/>
          <p:cNvSpPr txBox="1">
            <a:spLocks noChangeArrowheads="1"/>
          </p:cNvSpPr>
          <p:nvPr/>
        </p:nvSpPr>
        <p:spPr bwMode="auto">
          <a:xfrm>
            <a:off x="430952" y="2447785"/>
            <a:ext cx="28618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4" name="TextBox 10"/>
          <p:cNvSpPr txBox="1">
            <a:spLocks noChangeArrowheads="1"/>
          </p:cNvSpPr>
          <p:nvPr/>
        </p:nvSpPr>
        <p:spPr bwMode="auto">
          <a:xfrm>
            <a:off x="443651" y="4336910"/>
            <a:ext cx="28618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6637" grpId="0"/>
      <p:bldP spid="26638" grpId="0"/>
      <p:bldP spid="26639" grpId="0"/>
      <p:bldP spid="26640" grpId="0"/>
      <p:bldP spid="26641" grpId="0"/>
      <p:bldP spid="26642" grpId="0"/>
      <p:bldP spid="26643" grpId="0"/>
      <p:bldP spid="266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159896" y="1366524"/>
            <a:ext cx="5086150" cy="5086812"/>
            <a:chOff x="4761793" y="1193377"/>
            <a:chExt cx="5086812" cy="5086812"/>
          </a:xfrm>
          <a:solidFill>
            <a:srgbClr val="088EFB"/>
          </a:solidFill>
        </p:grpSpPr>
        <p:sp>
          <p:nvSpPr>
            <p:cNvPr id="18" name="空心弧 17"/>
            <p:cNvSpPr/>
            <p:nvPr/>
          </p:nvSpPr>
          <p:spPr>
            <a:xfrm rot="18932598">
              <a:off x="4761793" y="1193377"/>
              <a:ext cx="5086812" cy="5086812"/>
            </a:xfrm>
            <a:prstGeom prst="blockArc">
              <a:avLst>
                <a:gd name="adj1" fmla="val 5631562"/>
                <a:gd name="adj2" fmla="val 21573093"/>
                <a:gd name="adj3" fmla="val 142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7800137">
              <a:off x="8984404" y="1884169"/>
              <a:ext cx="269694" cy="23249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66887" y="2514161"/>
            <a:ext cx="3309508" cy="2754313"/>
            <a:chOff x="8366093" y="2514160"/>
            <a:chExt cx="3309508" cy="2754313"/>
          </a:xfrm>
        </p:grpSpPr>
        <p:sp>
          <p:nvSpPr>
            <p:cNvPr id="12" name="六边形 11"/>
            <p:cNvSpPr/>
            <p:nvPr/>
          </p:nvSpPr>
          <p:spPr bwMode="auto">
            <a:xfrm>
              <a:off x="8366093" y="2514160"/>
              <a:ext cx="3309508" cy="2754313"/>
            </a:xfrm>
            <a:prstGeom prst="hexagon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1" name="文本框 19"/>
            <p:cNvSpPr txBox="1">
              <a:spLocks noChangeArrowheads="1"/>
            </p:cNvSpPr>
            <p:nvPr/>
          </p:nvSpPr>
          <p:spPr bwMode="auto">
            <a:xfrm>
              <a:off x="8856568" y="3639697"/>
              <a:ext cx="232697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添加您的文字信息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71655" y="1834710"/>
            <a:ext cx="1576183" cy="1358900"/>
            <a:chOff x="7470860" y="1834710"/>
            <a:chExt cx="1576183" cy="1358900"/>
          </a:xfrm>
        </p:grpSpPr>
        <p:sp>
          <p:nvSpPr>
            <p:cNvPr id="13" name="六边形 12"/>
            <p:cNvSpPr/>
            <p:nvPr/>
          </p:nvSpPr>
          <p:spPr bwMode="auto">
            <a:xfrm>
              <a:off x="7470860" y="1834710"/>
              <a:ext cx="1576183" cy="1358900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2" name="文本框 20"/>
            <p:cNvSpPr txBox="1">
              <a:spLocks noChangeArrowheads="1"/>
            </p:cNvSpPr>
            <p:nvPr/>
          </p:nvSpPr>
          <p:spPr bwMode="auto">
            <a:xfrm>
              <a:off x="7880382" y="2328423"/>
              <a:ext cx="88571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8646" y="2522098"/>
            <a:ext cx="1576183" cy="1357312"/>
            <a:chOff x="6197851" y="2522098"/>
            <a:chExt cx="1576183" cy="1357312"/>
          </a:xfrm>
        </p:grpSpPr>
        <p:sp>
          <p:nvSpPr>
            <p:cNvPr id="14" name="六边形 13"/>
            <p:cNvSpPr/>
            <p:nvPr/>
          </p:nvSpPr>
          <p:spPr bwMode="auto">
            <a:xfrm>
              <a:off x="6197851" y="2522098"/>
              <a:ext cx="1576183" cy="1357312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3" name="文本框 21"/>
            <p:cNvSpPr txBox="1">
              <a:spLocks noChangeArrowheads="1"/>
            </p:cNvSpPr>
            <p:nvPr/>
          </p:nvSpPr>
          <p:spPr bwMode="auto">
            <a:xfrm>
              <a:off x="6631183" y="3099947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8646" y="3911161"/>
            <a:ext cx="1576183" cy="1357313"/>
            <a:chOff x="6197851" y="3911160"/>
            <a:chExt cx="1576183" cy="1357313"/>
          </a:xfrm>
        </p:grpSpPr>
        <p:sp>
          <p:nvSpPr>
            <p:cNvPr id="15" name="六边形 14"/>
            <p:cNvSpPr/>
            <p:nvPr/>
          </p:nvSpPr>
          <p:spPr bwMode="auto">
            <a:xfrm>
              <a:off x="6197851" y="3911160"/>
              <a:ext cx="1576183" cy="135731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4" name="文本框 22"/>
            <p:cNvSpPr txBox="1">
              <a:spLocks noChangeArrowheads="1"/>
            </p:cNvSpPr>
            <p:nvPr/>
          </p:nvSpPr>
          <p:spPr bwMode="auto">
            <a:xfrm>
              <a:off x="6583564" y="4404872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957" y="4619185"/>
            <a:ext cx="1576183" cy="1358900"/>
            <a:chOff x="7458162" y="4619185"/>
            <a:chExt cx="1576183" cy="1358900"/>
          </a:xfrm>
        </p:grpSpPr>
        <p:sp>
          <p:nvSpPr>
            <p:cNvPr id="16" name="六边形 15"/>
            <p:cNvSpPr/>
            <p:nvPr/>
          </p:nvSpPr>
          <p:spPr bwMode="auto">
            <a:xfrm>
              <a:off x="7458162" y="4619185"/>
              <a:ext cx="1576183" cy="1358900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5" name="文本框 23"/>
            <p:cNvSpPr txBox="1">
              <a:spLocks noChangeArrowheads="1"/>
            </p:cNvSpPr>
            <p:nvPr/>
          </p:nvSpPr>
          <p:spPr bwMode="auto">
            <a:xfrm>
              <a:off x="7891493" y="5122423"/>
              <a:ext cx="88729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28686" name="组合 24"/>
          <p:cNvGrpSpPr/>
          <p:nvPr/>
        </p:nvGrpSpPr>
        <p:grpSpPr bwMode="auto">
          <a:xfrm>
            <a:off x="591267" y="1923607"/>
            <a:ext cx="4253946" cy="990292"/>
            <a:chOff x="533628" y="1510707"/>
            <a:chExt cx="4254545" cy="989650"/>
          </a:xfrm>
        </p:grpSpPr>
        <p:sp>
          <p:nvSpPr>
            <p:cNvPr id="28696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7" name="文本框 26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8687" name="组合 27"/>
          <p:cNvGrpSpPr/>
          <p:nvPr/>
        </p:nvGrpSpPr>
        <p:grpSpPr bwMode="auto">
          <a:xfrm>
            <a:off x="591267" y="4011173"/>
            <a:ext cx="4253946" cy="989587"/>
            <a:chOff x="533628" y="1510707"/>
            <a:chExt cx="4254545" cy="990616"/>
          </a:xfrm>
        </p:grpSpPr>
        <p:sp>
          <p:nvSpPr>
            <p:cNvPr id="28694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5" name="文本框 29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8688" name="组合 30"/>
          <p:cNvGrpSpPr/>
          <p:nvPr/>
        </p:nvGrpSpPr>
        <p:grpSpPr bwMode="auto">
          <a:xfrm>
            <a:off x="591267" y="2966599"/>
            <a:ext cx="4253946" cy="990292"/>
            <a:chOff x="533628" y="1510707"/>
            <a:chExt cx="4254545" cy="989650"/>
          </a:xfrm>
        </p:grpSpPr>
        <p:sp>
          <p:nvSpPr>
            <p:cNvPr id="28692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3" name="文本框 32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grpSp>
        <p:nvGrpSpPr>
          <p:cNvPr id="28689" name="组合 33"/>
          <p:cNvGrpSpPr/>
          <p:nvPr/>
        </p:nvGrpSpPr>
        <p:grpSpPr bwMode="auto">
          <a:xfrm>
            <a:off x="591267" y="5054160"/>
            <a:ext cx="4253946" cy="989587"/>
            <a:chOff x="533628" y="1510707"/>
            <a:chExt cx="4254545" cy="990616"/>
          </a:xfrm>
        </p:grpSpPr>
        <p:sp>
          <p:nvSpPr>
            <p:cNvPr id="28690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1" name="文本框 35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" r="3268" b="7008"/>
          <a:stretch>
            <a:fillRect/>
          </a:stretch>
        </p:blipFill>
        <p:spPr bwMode="auto">
          <a:xfrm>
            <a:off x="1602375" y="2006280"/>
            <a:ext cx="3099983" cy="3489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704" name="组合 11"/>
          <p:cNvGrpSpPr/>
          <p:nvPr/>
        </p:nvGrpSpPr>
        <p:grpSpPr bwMode="auto">
          <a:xfrm>
            <a:off x="5667433" y="1760215"/>
            <a:ext cx="4841245" cy="438150"/>
            <a:chOff x="5383369" y="1584101"/>
            <a:chExt cx="4842456" cy="437882"/>
          </a:xfrm>
        </p:grpSpPr>
        <p:sp>
          <p:nvSpPr>
            <p:cNvPr id="13" name="矩形 12"/>
            <p:cNvSpPr/>
            <p:nvPr/>
          </p:nvSpPr>
          <p:spPr>
            <a:xfrm>
              <a:off x="5383369" y="1584101"/>
              <a:ext cx="1919518" cy="4378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latin typeface="+mn-ea"/>
                  <a:cs typeface="+mn-ea"/>
                </a:rPr>
                <a:t>点击添加文字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147294" y="1993534"/>
              <a:ext cx="3078531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05" name="TextBox 10"/>
          <p:cNvSpPr txBox="1">
            <a:spLocks noChangeArrowheads="1"/>
          </p:cNvSpPr>
          <p:nvPr/>
        </p:nvSpPr>
        <p:spPr bwMode="auto">
          <a:xfrm>
            <a:off x="5575370" y="2304729"/>
            <a:ext cx="4701563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29706" name="组合 15"/>
          <p:cNvGrpSpPr/>
          <p:nvPr/>
        </p:nvGrpSpPr>
        <p:grpSpPr bwMode="auto">
          <a:xfrm>
            <a:off x="5848384" y="3593924"/>
            <a:ext cx="906345" cy="906462"/>
            <a:chOff x="7984517" y="3067117"/>
            <a:chExt cx="906265" cy="906265"/>
          </a:xfrm>
        </p:grpSpPr>
        <p:sp>
          <p:nvSpPr>
            <p:cNvPr id="17" name="椭圆 16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8" name="文本框 17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29707" name="组合 18"/>
          <p:cNvGrpSpPr/>
          <p:nvPr/>
        </p:nvGrpSpPr>
        <p:grpSpPr bwMode="auto">
          <a:xfrm>
            <a:off x="7605517" y="3593924"/>
            <a:ext cx="906344" cy="906462"/>
            <a:chOff x="7984517" y="3067117"/>
            <a:chExt cx="906265" cy="906265"/>
          </a:xfrm>
        </p:grpSpPr>
        <p:sp>
          <p:nvSpPr>
            <p:cNvPr id="20" name="椭圆 19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6" name="文本框 20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29708" name="组合 21"/>
          <p:cNvGrpSpPr/>
          <p:nvPr/>
        </p:nvGrpSpPr>
        <p:grpSpPr bwMode="auto">
          <a:xfrm>
            <a:off x="9362652" y="3593924"/>
            <a:ext cx="906345" cy="906462"/>
            <a:chOff x="7984517" y="3067117"/>
            <a:chExt cx="906265" cy="906265"/>
          </a:xfrm>
        </p:grpSpPr>
        <p:sp>
          <p:nvSpPr>
            <p:cNvPr id="23" name="椭圆 22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4" name="文本框 23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29709" name="组合 24"/>
          <p:cNvGrpSpPr/>
          <p:nvPr/>
        </p:nvGrpSpPr>
        <p:grpSpPr bwMode="auto">
          <a:xfrm>
            <a:off x="5675370" y="4640086"/>
            <a:ext cx="4841245" cy="438150"/>
            <a:chOff x="5383369" y="1584101"/>
            <a:chExt cx="4842456" cy="437882"/>
          </a:xfrm>
        </p:grpSpPr>
        <p:sp>
          <p:nvSpPr>
            <p:cNvPr id="26" name="矩形 25"/>
            <p:cNvSpPr/>
            <p:nvPr/>
          </p:nvSpPr>
          <p:spPr>
            <a:xfrm>
              <a:off x="5383369" y="1584101"/>
              <a:ext cx="1919517" cy="4378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latin typeface="+mn-ea"/>
                  <a:cs typeface="+mn-ea"/>
                </a:rPr>
                <a:t>点击添加文字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147293" y="2009291"/>
              <a:ext cx="30785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10" name="TextBox 10"/>
          <p:cNvSpPr txBox="1">
            <a:spLocks noChangeArrowheads="1"/>
          </p:cNvSpPr>
          <p:nvPr/>
        </p:nvSpPr>
        <p:spPr bwMode="auto">
          <a:xfrm>
            <a:off x="5581719" y="5184600"/>
            <a:ext cx="4703151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  <p:bldP spid="297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93682" y="1772816"/>
            <a:ext cx="5358702" cy="992188"/>
            <a:chOff x="4192888" y="1772816"/>
            <a:chExt cx="5358702" cy="992188"/>
          </a:xfrm>
        </p:grpSpPr>
        <p:sp>
          <p:nvSpPr>
            <p:cNvPr id="12" name="任意多边形 11"/>
            <p:cNvSpPr/>
            <p:nvPr/>
          </p:nvSpPr>
          <p:spPr>
            <a:xfrm>
              <a:off x="4192888" y="1772816"/>
              <a:ext cx="5358702" cy="992188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4340506" y="1987129"/>
              <a:ext cx="506505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93682" y="3149181"/>
            <a:ext cx="5358702" cy="992187"/>
            <a:chOff x="4192888" y="3149180"/>
            <a:chExt cx="5358702" cy="992187"/>
          </a:xfrm>
        </p:grpSpPr>
        <p:sp>
          <p:nvSpPr>
            <p:cNvPr id="14" name="任意多边形 13"/>
            <p:cNvSpPr/>
            <p:nvPr/>
          </p:nvSpPr>
          <p:spPr>
            <a:xfrm>
              <a:off x="4192888" y="3149180"/>
              <a:ext cx="5358702" cy="992187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 dirty="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 dirty="0">
                <a:cs typeface="+mn-ea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4340506" y="3376192"/>
              <a:ext cx="5065053" cy="6461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93682" y="4525543"/>
            <a:ext cx="5358702" cy="993775"/>
            <a:chOff x="4192888" y="4525542"/>
            <a:chExt cx="5358702" cy="993775"/>
          </a:xfrm>
        </p:grpSpPr>
        <p:sp>
          <p:nvSpPr>
            <p:cNvPr id="16" name="任意多边形 15"/>
            <p:cNvSpPr/>
            <p:nvPr/>
          </p:nvSpPr>
          <p:spPr>
            <a:xfrm>
              <a:off x="4192888" y="4525542"/>
              <a:ext cx="5358702" cy="993775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</p:txBody>
        </p:sp>
        <p:sp>
          <p:nvSpPr>
            <p:cNvPr id="19" name="TextBox 10"/>
            <p:cNvSpPr txBox="1"/>
            <p:nvPr/>
          </p:nvSpPr>
          <p:spPr>
            <a:xfrm>
              <a:off x="4340506" y="4698579"/>
              <a:ext cx="5065053" cy="647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23846" y="1772818"/>
            <a:ext cx="1069836" cy="1527175"/>
            <a:chOff x="3123052" y="1772817"/>
            <a:chExt cx="1069836" cy="1527175"/>
          </a:xfrm>
        </p:grpSpPr>
        <p:sp>
          <p:nvSpPr>
            <p:cNvPr id="11" name="任意多边形 10"/>
            <p:cNvSpPr/>
            <p:nvPr/>
          </p:nvSpPr>
          <p:spPr>
            <a:xfrm>
              <a:off x="3123052" y="1772817"/>
              <a:ext cx="1069836" cy="1527175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6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68" name="文本框 19"/>
            <p:cNvSpPr txBox="1">
              <a:spLocks noChangeArrowheads="1"/>
            </p:cNvSpPr>
            <p:nvPr/>
          </p:nvSpPr>
          <p:spPr bwMode="auto">
            <a:xfrm>
              <a:off x="3329400" y="2433216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23846" y="3149181"/>
            <a:ext cx="1069836" cy="1527175"/>
            <a:chOff x="3123052" y="3149180"/>
            <a:chExt cx="1069836" cy="1527175"/>
          </a:xfrm>
        </p:grpSpPr>
        <p:sp>
          <p:nvSpPr>
            <p:cNvPr id="13" name="任意多边形 12"/>
            <p:cNvSpPr/>
            <p:nvPr/>
          </p:nvSpPr>
          <p:spPr>
            <a:xfrm>
              <a:off x="3123052" y="3149180"/>
              <a:ext cx="1069836" cy="1527175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5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69" name="文本框 20"/>
            <p:cNvSpPr txBox="1">
              <a:spLocks noChangeArrowheads="1"/>
            </p:cNvSpPr>
            <p:nvPr/>
          </p:nvSpPr>
          <p:spPr bwMode="auto">
            <a:xfrm>
              <a:off x="3329400" y="3860379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23846" y="4525543"/>
            <a:ext cx="1069836" cy="1528763"/>
            <a:chOff x="3123052" y="4525542"/>
            <a:chExt cx="1069836" cy="1528763"/>
          </a:xfrm>
        </p:grpSpPr>
        <p:sp>
          <p:nvSpPr>
            <p:cNvPr id="15" name="任意多边形 14"/>
            <p:cNvSpPr/>
            <p:nvPr/>
          </p:nvSpPr>
          <p:spPr>
            <a:xfrm>
              <a:off x="3123052" y="4525542"/>
              <a:ext cx="1069836" cy="1528763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5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70" name="文本框 21"/>
            <p:cNvSpPr txBox="1">
              <a:spLocks noChangeArrowheads="1"/>
            </p:cNvSpPr>
            <p:nvPr/>
          </p:nvSpPr>
          <p:spPr bwMode="auto">
            <a:xfrm>
              <a:off x="3329400" y="5189116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40451" y="1947190"/>
            <a:ext cx="4880928" cy="901702"/>
            <a:chOff x="4939657" y="1947190"/>
            <a:chExt cx="4880928" cy="901702"/>
          </a:xfrm>
        </p:grpSpPr>
        <p:grpSp>
          <p:nvGrpSpPr>
            <p:cNvPr id="24583" name="组合 10"/>
            <p:cNvGrpSpPr/>
            <p:nvPr/>
          </p:nvGrpSpPr>
          <p:grpSpPr bwMode="auto">
            <a:xfrm>
              <a:off x="4939657" y="1947190"/>
              <a:ext cx="4880928" cy="901702"/>
              <a:chOff x="3477295" y="3554567"/>
              <a:chExt cx="4881094" cy="901523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3477295" y="3554567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dirty="0">
                    <a:cs typeface="+mn-ea"/>
                  </a:rPr>
                  <a:t> </a:t>
                </a:r>
                <a:endParaRPr lang="zh-CN" altLang="en-US" sz="3600" dirty="0">
                  <a:cs typeface="+mn-ea"/>
                </a:endParaRPr>
              </a:p>
            </p:txBody>
          </p:sp>
        </p:grpSp>
        <p:sp>
          <p:nvSpPr>
            <p:cNvPr id="24587" name="文本框 22"/>
            <p:cNvSpPr txBox="1">
              <a:spLocks noChangeArrowheads="1"/>
            </p:cNvSpPr>
            <p:nvPr/>
          </p:nvSpPr>
          <p:spPr bwMode="auto">
            <a:xfrm>
              <a:off x="5266640" y="2121817"/>
              <a:ext cx="56349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1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1" name="TextBox 10"/>
            <p:cNvSpPr txBox="1">
              <a:spLocks noChangeArrowheads="1"/>
            </p:cNvSpPr>
            <p:nvPr/>
          </p:nvSpPr>
          <p:spPr bwMode="auto">
            <a:xfrm>
              <a:off x="6004731" y="2059904"/>
              <a:ext cx="3606331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40451" y="4025230"/>
            <a:ext cx="4880928" cy="901701"/>
            <a:chOff x="4939657" y="4025229"/>
            <a:chExt cx="4880928" cy="901701"/>
          </a:xfrm>
        </p:grpSpPr>
        <p:grpSp>
          <p:nvGrpSpPr>
            <p:cNvPr id="24586" name="组合 19"/>
            <p:cNvGrpSpPr/>
            <p:nvPr/>
          </p:nvGrpSpPr>
          <p:grpSpPr bwMode="auto">
            <a:xfrm>
              <a:off x="4939657" y="4025229"/>
              <a:ext cx="4880928" cy="901701"/>
              <a:chOff x="3477295" y="3554569"/>
              <a:chExt cx="4881094" cy="901522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22" name="任意多边形 21"/>
              <p:cNvSpPr/>
              <p:nvPr/>
            </p:nvSpPr>
            <p:spPr>
              <a:xfrm>
                <a:off x="3477295" y="3554570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  <p:sp>
          <p:nvSpPr>
            <p:cNvPr id="24589" name="文本框 24"/>
            <p:cNvSpPr txBox="1">
              <a:spLocks noChangeArrowheads="1"/>
            </p:cNvSpPr>
            <p:nvPr/>
          </p:nvSpPr>
          <p:spPr bwMode="auto">
            <a:xfrm>
              <a:off x="5266640" y="4183979"/>
              <a:ext cx="56349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3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2" name="TextBox 10"/>
            <p:cNvSpPr txBox="1">
              <a:spLocks noChangeArrowheads="1"/>
            </p:cNvSpPr>
            <p:nvPr/>
          </p:nvSpPr>
          <p:spPr bwMode="auto">
            <a:xfrm>
              <a:off x="6004731" y="4141118"/>
              <a:ext cx="3606331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35706" y="3017167"/>
            <a:ext cx="4880927" cy="901701"/>
            <a:chOff x="1934911" y="3017166"/>
            <a:chExt cx="4880927" cy="901701"/>
          </a:xfrm>
        </p:grpSpPr>
        <p:grpSp>
          <p:nvGrpSpPr>
            <p:cNvPr id="24584" name="组合 13"/>
            <p:cNvGrpSpPr/>
            <p:nvPr/>
          </p:nvGrpSpPr>
          <p:grpSpPr bwMode="auto">
            <a:xfrm rot="10800000">
              <a:off x="1934911" y="3017166"/>
              <a:ext cx="4880927" cy="901701"/>
              <a:chOff x="3477295" y="3554569"/>
              <a:chExt cx="4881094" cy="901522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3478882" y="3554570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cs typeface="+mn-ea"/>
                </a:endParaRPr>
              </a:p>
            </p:txBody>
          </p:sp>
        </p:grpSp>
        <p:sp>
          <p:nvSpPr>
            <p:cNvPr id="24588" name="文本框 23"/>
            <p:cNvSpPr txBox="1">
              <a:spLocks noChangeArrowheads="1"/>
            </p:cNvSpPr>
            <p:nvPr/>
          </p:nvSpPr>
          <p:spPr bwMode="auto">
            <a:xfrm>
              <a:off x="6133302" y="3166393"/>
              <a:ext cx="561902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2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3" name="TextBox 10"/>
            <p:cNvSpPr txBox="1">
              <a:spLocks noChangeArrowheads="1"/>
            </p:cNvSpPr>
            <p:nvPr/>
          </p:nvSpPr>
          <p:spPr bwMode="auto">
            <a:xfrm>
              <a:off x="2277766" y="3128293"/>
              <a:ext cx="3606331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35706" y="5047579"/>
            <a:ext cx="4880927" cy="901701"/>
            <a:chOff x="1934911" y="5047578"/>
            <a:chExt cx="4880927" cy="901701"/>
          </a:xfrm>
        </p:grpSpPr>
        <p:grpSp>
          <p:nvGrpSpPr>
            <p:cNvPr id="24585" name="组合 16"/>
            <p:cNvGrpSpPr/>
            <p:nvPr/>
          </p:nvGrpSpPr>
          <p:grpSpPr bwMode="auto">
            <a:xfrm rot="10800000">
              <a:off x="1934911" y="5047578"/>
              <a:ext cx="4880927" cy="901701"/>
              <a:chOff x="3477295" y="3554569"/>
              <a:chExt cx="4881094" cy="901522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3477295" y="3554569"/>
                <a:ext cx="4881094" cy="901521"/>
              </a:xfrm>
              <a:prstGeom prst="roundRect">
                <a:avLst>
                  <a:gd name="adj" fmla="val 50000"/>
                </a:avLst>
              </a:prstGeom>
              <a:noFill/>
              <a:ln w="508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3478882" y="3554570"/>
                <a:ext cx="944472" cy="901521"/>
              </a:xfrm>
              <a:custGeom>
                <a:avLst/>
                <a:gdLst>
                  <a:gd name="connsiteX0" fmla="*/ 0 w 824612"/>
                  <a:gd name="connsiteY0" fmla="*/ 450760 h 901521"/>
                  <a:gd name="connsiteX1" fmla="*/ 0 w 824612"/>
                  <a:gd name="connsiteY1" fmla="*/ 450761 h 901521"/>
                  <a:gd name="connsiteX2" fmla="*/ 0 w 824612"/>
                  <a:gd name="connsiteY2" fmla="*/ 450761 h 901521"/>
                  <a:gd name="connsiteX3" fmla="*/ 450761 w 824612"/>
                  <a:gd name="connsiteY3" fmla="*/ 0 h 901521"/>
                  <a:gd name="connsiteX4" fmla="*/ 824612 w 824612"/>
                  <a:gd name="connsiteY4" fmla="*/ 0 h 901521"/>
                  <a:gd name="connsiteX5" fmla="*/ 813351 w 824612"/>
                  <a:gd name="connsiteY5" fmla="*/ 55775 h 901521"/>
                  <a:gd name="connsiteX6" fmla="*/ 813351 w 824612"/>
                  <a:gd name="connsiteY6" fmla="*/ 845745 h 901521"/>
                  <a:gd name="connsiteX7" fmla="*/ 824612 w 824612"/>
                  <a:gd name="connsiteY7" fmla="*/ 901521 h 901521"/>
                  <a:gd name="connsiteX8" fmla="*/ 450761 w 824612"/>
                  <a:gd name="connsiteY8" fmla="*/ 901521 h 901521"/>
                  <a:gd name="connsiteX9" fmla="*/ 9158 w 824612"/>
                  <a:gd name="connsiteY9" fmla="*/ 541604 h 901521"/>
                  <a:gd name="connsiteX10" fmla="*/ 0 w 824612"/>
                  <a:gd name="connsiteY10" fmla="*/ 450761 h 901521"/>
                  <a:gd name="connsiteX11" fmla="*/ 9158 w 824612"/>
                  <a:gd name="connsiteY11" fmla="*/ 359917 h 901521"/>
                  <a:gd name="connsiteX12" fmla="*/ 450761 w 824612"/>
                  <a:gd name="connsiteY12" fmla="*/ 0 h 901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24612" h="901521">
                    <a:moveTo>
                      <a:pt x="0" y="450760"/>
                    </a:moveTo>
                    <a:lnTo>
                      <a:pt x="0" y="450761"/>
                    </a:lnTo>
                    <a:lnTo>
                      <a:pt x="0" y="450761"/>
                    </a:lnTo>
                    <a:close/>
                    <a:moveTo>
                      <a:pt x="450761" y="0"/>
                    </a:moveTo>
                    <a:lnTo>
                      <a:pt x="824612" y="0"/>
                    </a:lnTo>
                    <a:lnTo>
                      <a:pt x="813351" y="55775"/>
                    </a:lnTo>
                    <a:lnTo>
                      <a:pt x="813351" y="845745"/>
                    </a:lnTo>
                    <a:lnTo>
                      <a:pt x="824612" y="901521"/>
                    </a:lnTo>
                    <a:lnTo>
                      <a:pt x="450761" y="901521"/>
                    </a:lnTo>
                    <a:cubicBezTo>
                      <a:pt x="232932" y="901521"/>
                      <a:pt x="51190" y="747008"/>
                      <a:pt x="9158" y="541604"/>
                    </a:cubicBezTo>
                    <a:lnTo>
                      <a:pt x="0" y="450761"/>
                    </a:lnTo>
                    <a:lnTo>
                      <a:pt x="9158" y="359917"/>
                    </a:lnTo>
                    <a:cubicBezTo>
                      <a:pt x="51190" y="154513"/>
                      <a:pt x="232932" y="0"/>
                      <a:pt x="4507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</p:grpSp>
        <p:sp>
          <p:nvSpPr>
            <p:cNvPr id="24590" name="文本框 25"/>
            <p:cNvSpPr txBox="1">
              <a:spLocks noChangeArrowheads="1"/>
            </p:cNvSpPr>
            <p:nvPr/>
          </p:nvSpPr>
          <p:spPr bwMode="auto">
            <a:xfrm>
              <a:off x="6133302" y="5206329"/>
              <a:ext cx="56190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>
                  <a:solidFill>
                    <a:schemeClr val="bg1"/>
                  </a:solidFill>
                  <a:ea typeface="+mn-ea"/>
                  <a:cs typeface="+mn-ea"/>
                </a:rPr>
                <a:t>4</a:t>
              </a:r>
              <a:endParaRPr lang="zh-CN" altLang="en-US" sz="3200">
                <a:solidFill>
                  <a:schemeClr val="bg1"/>
                </a:solidFill>
                <a:ea typeface="+mn-ea"/>
                <a:cs typeface="+mn-ea"/>
              </a:endParaRPr>
            </a:p>
          </p:txBody>
        </p:sp>
        <p:sp>
          <p:nvSpPr>
            <p:cNvPr id="24594" name="TextBox 10"/>
            <p:cNvSpPr txBox="1">
              <a:spLocks noChangeArrowheads="1"/>
            </p:cNvSpPr>
            <p:nvPr/>
          </p:nvSpPr>
          <p:spPr bwMode="auto">
            <a:xfrm>
              <a:off x="2266655" y="5160293"/>
              <a:ext cx="3604744" cy="572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17" name="平行四边形 16"/>
          <p:cNvSpPr/>
          <p:nvPr/>
        </p:nvSpPr>
        <p:spPr>
          <a:xfrm>
            <a:off x="0" y="0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 flipH="1">
            <a:off x="4052711" y="-16933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7459637" y="3544901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>
                <a:solidFill>
                  <a:srgbClr val="7381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标题内容概述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518687" y="4512840"/>
            <a:ext cx="435744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7599993" y="470051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599992" y="510525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3" name="文本框 9"/>
          <p:cNvSpPr txBox="1"/>
          <p:nvPr/>
        </p:nvSpPr>
        <p:spPr>
          <a:xfrm>
            <a:off x="9870948" y="470486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9870949" y="511019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8544405" y="1418420"/>
            <a:ext cx="2016224" cy="2016224"/>
            <a:chOff x="2118480" y="1316166"/>
            <a:chExt cx="1512168" cy="1512168"/>
          </a:xfrm>
        </p:grpSpPr>
        <p:sp>
          <p:nvSpPr>
            <p:cNvPr id="26" name="椭圆 2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2"/>
          <p:cNvSpPr/>
          <p:nvPr/>
        </p:nvSpPr>
        <p:spPr bwMode="auto">
          <a:xfrm>
            <a:off x="4105537" y="2456656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kern="0" dirty="0">
              <a:solidFill>
                <a:srgbClr val="4D4D4D"/>
              </a:solidFill>
              <a:latin typeface="+mn-ea"/>
              <a:cs typeface="+mn-ea"/>
            </a:endParaRPr>
          </a:p>
        </p:txBody>
      </p:sp>
      <p:sp>
        <p:nvSpPr>
          <p:cNvPr id="15" name="深色2"/>
          <p:cNvSpPr/>
          <p:nvPr/>
        </p:nvSpPr>
        <p:spPr bwMode="auto">
          <a:xfrm>
            <a:off x="3502364" y="2455069"/>
            <a:ext cx="603172" cy="657224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6" name="文本3"/>
          <p:cNvSpPr/>
          <p:nvPr/>
        </p:nvSpPr>
        <p:spPr bwMode="auto">
          <a:xfrm>
            <a:off x="4105537" y="3115470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7" name="深色3"/>
          <p:cNvSpPr/>
          <p:nvPr/>
        </p:nvSpPr>
        <p:spPr bwMode="auto">
          <a:xfrm>
            <a:off x="3510301" y="3113881"/>
            <a:ext cx="603172" cy="657224"/>
          </a:xfrm>
          <a:prstGeom prst="rect">
            <a:avLst/>
          </a:prstGeom>
          <a:solidFill>
            <a:schemeClr val="accent1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8" name="文本4"/>
          <p:cNvSpPr/>
          <p:nvPr/>
        </p:nvSpPr>
        <p:spPr bwMode="auto">
          <a:xfrm>
            <a:off x="4105537" y="3772694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9" name="深色4"/>
          <p:cNvSpPr/>
          <p:nvPr/>
        </p:nvSpPr>
        <p:spPr bwMode="auto">
          <a:xfrm>
            <a:off x="3510301" y="3771106"/>
            <a:ext cx="603172" cy="658812"/>
          </a:xfrm>
          <a:prstGeom prst="rect">
            <a:avLst/>
          </a:prstGeom>
          <a:solidFill>
            <a:schemeClr val="accent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3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0" name="文本5"/>
          <p:cNvSpPr/>
          <p:nvPr/>
        </p:nvSpPr>
        <p:spPr bwMode="auto">
          <a:xfrm>
            <a:off x="4105537" y="4418806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21" name="深色5"/>
          <p:cNvSpPr/>
          <p:nvPr/>
        </p:nvSpPr>
        <p:spPr bwMode="auto">
          <a:xfrm>
            <a:off x="3510301" y="4417219"/>
            <a:ext cx="603172" cy="658812"/>
          </a:xfrm>
          <a:prstGeom prst="rect">
            <a:avLst/>
          </a:prstGeom>
          <a:solidFill>
            <a:schemeClr val="accent3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4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2" name="文本6"/>
          <p:cNvSpPr/>
          <p:nvPr/>
        </p:nvSpPr>
        <p:spPr bwMode="auto">
          <a:xfrm>
            <a:off x="4105537" y="5076032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23" name="深色6"/>
          <p:cNvSpPr/>
          <p:nvPr/>
        </p:nvSpPr>
        <p:spPr bwMode="auto">
          <a:xfrm>
            <a:off x="3510301" y="5076032"/>
            <a:ext cx="603172" cy="657224"/>
          </a:xfrm>
          <a:prstGeom prst="rect">
            <a:avLst/>
          </a:prstGeom>
          <a:solidFill>
            <a:schemeClr val="accent4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5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32776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73" y="1769268"/>
            <a:ext cx="271744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510301" y="1748632"/>
            <a:ext cx="8041228" cy="708025"/>
            <a:chOff x="3509507" y="1748631"/>
            <a:chExt cx="8041228" cy="708025"/>
          </a:xfrm>
        </p:grpSpPr>
        <p:sp>
          <p:nvSpPr>
            <p:cNvPr id="12" name="文本1"/>
            <p:cNvSpPr/>
            <p:nvPr/>
          </p:nvSpPr>
          <p:spPr bwMode="auto">
            <a:xfrm>
              <a:off x="3907917" y="1769269"/>
              <a:ext cx="7642818" cy="687387"/>
            </a:xfrm>
            <a:prstGeom prst="rect">
              <a:avLst/>
            </a:prstGeom>
            <a:solidFill>
              <a:schemeClr val="tx2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F9F9F9"/>
                  </a:solidFill>
                  <a:latin typeface="+mn-ea"/>
                  <a:cs typeface="+mn-ea"/>
                </a:rPr>
                <a:t>单击此处输入标题</a:t>
              </a:r>
            </a:p>
          </p:txBody>
        </p:sp>
        <p:sp>
          <p:nvSpPr>
            <p:cNvPr id="13" name="深色1"/>
            <p:cNvSpPr>
              <a:spLocks noChangeArrowheads="1"/>
            </p:cNvSpPr>
            <p:nvPr/>
          </p:nvSpPr>
          <p:spPr bwMode="ltGray">
            <a:xfrm>
              <a:off x="3509507" y="1748631"/>
              <a:ext cx="796821" cy="708025"/>
            </a:xfrm>
            <a:prstGeom prst="homePlate">
              <a:avLst>
                <a:gd name="adj" fmla="val 25000"/>
              </a:avLst>
            </a:prstGeom>
            <a:solidFill>
              <a:schemeClr val="accent5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zh-CN" sz="1500" kern="0">
                <a:solidFill>
                  <a:srgbClr val="F9F9F9"/>
                </a:solidFill>
                <a:latin typeface="+mn-ea"/>
                <a:cs typeface="+mn-ea"/>
              </a:endParaRPr>
            </a:p>
          </p:txBody>
        </p:sp>
        <p:pic>
          <p:nvPicPr>
            <p:cNvPr id="32778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649" y="1793081"/>
              <a:ext cx="639679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5"/>
          <p:cNvGrpSpPr/>
          <p:nvPr/>
        </p:nvGrpSpPr>
        <p:grpSpPr bwMode="auto">
          <a:xfrm>
            <a:off x="1454843" y="1753951"/>
            <a:ext cx="4405301" cy="4075319"/>
            <a:chOff x="815" y="894"/>
            <a:chExt cx="1989" cy="1813"/>
          </a:xfrm>
        </p:grpSpPr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1505" y="1855"/>
              <a:ext cx="617" cy="85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eaLnBrk="1" fontAlgn="base" hangingPunct="1">
                <a:lnSpc>
                  <a:spcPct val="120000"/>
                </a:lnSpc>
                <a:buClrTx/>
                <a:buSzTx/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6" name="Freeform 19"/>
            <p:cNvSpPr/>
            <p:nvPr/>
          </p:nvSpPr>
          <p:spPr bwMode="auto">
            <a:xfrm>
              <a:off x="815" y="967"/>
              <a:ext cx="1989" cy="1638"/>
            </a:xfrm>
            <a:custGeom>
              <a:avLst/>
              <a:gdLst>
                <a:gd name="T0" fmla="*/ 0 w 1291"/>
                <a:gd name="T1" fmla="*/ 0 h 951"/>
                <a:gd name="T2" fmla="*/ 446 w 1291"/>
                <a:gd name="T3" fmla="*/ 947 h 951"/>
                <a:gd name="T4" fmla="*/ 844 w 1291"/>
                <a:gd name="T5" fmla="*/ 950 h 951"/>
                <a:gd name="T6" fmla="*/ 1290 w 1291"/>
                <a:gd name="T7" fmla="*/ 3 h 951"/>
                <a:gd name="T8" fmla="*/ 0 w 1291"/>
                <a:gd name="T9" fmla="*/ 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1" h="951">
                  <a:moveTo>
                    <a:pt x="0" y="0"/>
                  </a:moveTo>
                  <a:lnTo>
                    <a:pt x="446" y="947"/>
                  </a:lnTo>
                  <a:lnTo>
                    <a:pt x="844" y="950"/>
                  </a:lnTo>
                  <a:lnTo>
                    <a:pt x="1290" y="3"/>
                  </a:lnTo>
                  <a:lnTo>
                    <a:pt x="0" y="0"/>
                  </a:lnTo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7" name="Oval 20"/>
            <p:cNvSpPr>
              <a:spLocks noChangeArrowheads="1"/>
            </p:cNvSpPr>
            <p:nvPr/>
          </p:nvSpPr>
          <p:spPr bwMode="auto">
            <a:xfrm>
              <a:off x="827" y="894"/>
              <a:ext cx="1977" cy="142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8" name="Oval 22"/>
            <p:cNvSpPr>
              <a:spLocks noChangeArrowheads="1"/>
            </p:cNvSpPr>
            <p:nvPr/>
          </p:nvSpPr>
          <p:spPr bwMode="auto">
            <a:xfrm>
              <a:off x="1062" y="1431"/>
              <a:ext cx="1504" cy="195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9" name="Oval 23"/>
            <p:cNvSpPr>
              <a:spLocks noChangeArrowheads="1"/>
            </p:cNvSpPr>
            <p:nvPr/>
          </p:nvSpPr>
          <p:spPr bwMode="auto">
            <a:xfrm>
              <a:off x="1282" y="1986"/>
              <a:ext cx="1044" cy="196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</p:grpSp>
      <p:sp>
        <p:nvSpPr>
          <p:cNvPr id="10" name="AutoShape 24"/>
          <p:cNvSpPr>
            <a:spLocks noChangeArrowheads="1"/>
          </p:cNvSpPr>
          <p:nvPr/>
        </p:nvSpPr>
        <p:spPr bwMode="auto">
          <a:xfrm rot="16200000" flipH="1">
            <a:off x="2734408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1" name="Freeform 25"/>
          <p:cNvSpPr/>
          <p:nvPr/>
        </p:nvSpPr>
        <p:spPr bwMode="auto">
          <a:xfrm>
            <a:off x="4832462" y="2702534"/>
            <a:ext cx="1069765" cy="701323"/>
          </a:xfrm>
          <a:custGeom>
            <a:avLst/>
            <a:gdLst>
              <a:gd name="T0" fmla="*/ 884378 w 314"/>
              <a:gd name="T1" fmla="*/ 151756 h 182"/>
              <a:gd name="T2" fmla="*/ 887212 w 314"/>
              <a:gd name="T3" fmla="*/ 553279 h 182"/>
              <a:gd name="T4" fmla="*/ 479038 w 314"/>
              <a:gd name="T5" fmla="*/ 572248 h 182"/>
              <a:gd name="T6" fmla="*/ 586751 w 314"/>
              <a:gd name="T7" fmla="*/ 458431 h 182"/>
              <a:gd name="T8" fmla="*/ 402505 w 314"/>
              <a:gd name="T9" fmla="*/ 265574 h 182"/>
              <a:gd name="T10" fmla="*/ 359987 w 314"/>
              <a:gd name="T11" fmla="*/ 246604 h 182"/>
              <a:gd name="T12" fmla="*/ 314634 w 314"/>
              <a:gd name="T13" fmla="*/ 252927 h 182"/>
              <a:gd name="T14" fmla="*/ 260778 w 314"/>
              <a:gd name="T15" fmla="*/ 278220 h 182"/>
              <a:gd name="T16" fmla="*/ 198418 w 314"/>
              <a:gd name="T17" fmla="*/ 331967 h 182"/>
              <a:gd name="T18" fmla="*/ 141727 w 314"/>
              <a:gd name="T19" fmla="*/ 392038 h 182"/>
              <a:gd name="T20" fmla="*/ 0 w 314"/>
              <a:gd name="T21" fmla="*/ 243443 h 182"/>
              <a:gd name="T22" fmla="*/ 96375 w 314"/>
              <a:gd name="T23" fmla="*/ 145433 h 182"/>
              <a:gd name="T24" fmla="*/ 136058 w 314"/>
              <a:gd name="T25" fmla="*/ 113817 h 182"/>
              <a:gd name="T26" fmla="*/ 189914 w 314"/>
              <a:gd name="T27" fmla="*/ 75878 h 182"/>
              <a:gd name="T28" fmla="*/ 232433 w 314"/>
              <a:gd name="T29" fmla="*/ 53747 h 182"/>
              <a:gd name="T30" fmla="*/ 272116 w 314"/>
              <a:gd name="T31" fmla="*/ 28454 h 182"/>
              <a:gd name="T32" fmla="*/ 317469 w 314"/>
              <a:gd name="T33" fmla="*/ 9485 h 182"/>
              <a:gd name="T34" fmla="*/ 365656 w 314"/>
              <a:gd name="T35" fmla="*/ 0 h 182"/>
              <a:gd name="T36" fmla="*/ 419513 w 314"/>
              <a:gd name="T37" fmla="*/ 0 h 182"/>
              <a:gd name="T38" fmla="*/ 464865 w 314"/>
              <a:gd name="T39" fmla="*/ 3162 h 182"/>
              <a:gd name="T40" fmla="*/ 513053 w 314"/>
              <a:gd name="T41" fmla="*/ 15808 h 182"/>
              <a:gd name="T42" fmla="*/ 561240 w 314"/>
              <a:gd name="T43" fmla="*/ 41101 h 182"/>
              <a:gd name="T44" fmla="*/ 589585 w 314"/>
              <a:gd name="T45" fmla="*/ 72717 h 182"/>
              <a:gd name="T46" fmla="*/ 779500 w 314"/>
              <a:gd name="T47" fmla="*/ 259251 h 182"/>
              <a:gd name="T48" fmla="*/ 884378 w 314"/>
              <a:gd name="T49" fmla="*/ 151756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2"/>
              <a:gd name="T77" fmla="*/ 314 w 314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2">
                <a:moveTo>
                  <a:pt x="312" y="48"/>
                </a:moveTo>
                <a:lnTo>
                  <a:pt x="313" y="175"/>
                </a:lnTo>
                <a:lnTo>
                  <a:pt x="169" y="181"/>
                </a:lnTo>
                <a:lnTo>
                  <a:pt x="207" y="145"/>
                </a:lnTo>
                <a:lnTo>
                  <a:pt x="142" y="84"/>
                </a:lnTo>
                <a:lnTo>
                  <a:pt x="127" y="78"/>
                </a:lnTo>
                <a:lnTo>
                  <a:pt x="111" y="80"/>
                </a:lnTo>
                <a:lnTo>
                  <a:pt x="92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2" name="Freeform 26"/>
          <p:cNvSpPr/>
          <p:nvPr/>
        </p:nvSpPr>
        <p:spPr bwMode="auto">
          <a:xfrm>
            <a:off x="4298686" y="4042242"/>
            <a:ext cx="1074193" cy="705820"/>
          </a:xfrm>
          <a:custGeom>
            <a:avLst/>
            <a:gdLst>
              <a:gd name="T0" fmla="*/ 886487 w 315"/>
              <a:gd name="T1" fmla="*/ 152428 h 182"/>
              <a:gd name="T2" fmla="*/ 889319 w 315"/>
              <a:gd name="T3" fmla="*/ 555727 h 182"/>
              <a:gd name="T4" fmla="*/ 481478 w 315"/>
              <a:gd name="T5" fmla="*/ 574780 h 182"/>
              <a:gd name="T6" fmla="*/ 589103 w 315"/>
              <a:gd name="T7" fmla="*/ 460459 h 182"/>
              <a:gd name="T8" fmla="*/ 405008 w 315"/>
              <a:gd name="T9" fmla="*/ 266749 h 182"/>
              <a:gd name="T10" fmla="*/ 359693 w 315"/>
              <a:gd name="T11" fmla="*/ 247695 h 182"/>
              <a:gd name="T12" fmla="*/ 314377 w 315"/>
              <a:gd name="T13" fmla="*/ 254047 h 182"/>
              <a:gd name="T14" fmla="*/ 263397 w 315"/>
              <a:gd name="T15" fmla="*/ 279451 h 182"/>
              <a:gd name="T16" fmla="*/ 198256 w 315"/>
              <a:gd name="T17" fmla="*/ 333436 h 182"/>
              <a:gd name="T18" fmla="*/ 141611 w 315"/>
              <a:gd name="T19" fmla="*/ 393772 h 182"/>
              <a:gd name="T20" fmla="*/ 0 w 315"/>
              <a:gd name="T21" fmla="*/ 244520 h 182"/>
              <a:gd name="T22" fmla="*/ 96296 w 315"/>
              <a:gd name="T23" fmla="*/ 146077 h 182"/>
              <a:gd name="T24" fmla="*/ 135947 w 315"/>
              <a:gd name="T25" fmla="*/ 114321 h 182"/>
              <a:gd name="T26" fmla="*/ 189759 w 315"/>
              <a:gd name="T27" fmla="*/ 76214 h 182"/>
              <a:gd name="T28" fmla="*/ 232242 w 315"/>
              <a:gd name="T29" fmla="*/ 53985 h 182"/>
              <a:gd name="T30" fmla="*/ 271894 w 315"/>
              <a:gd name="T31" fmla="*/ 28580 h 182"/>
              <a:gd name="T32" fmla="*/ 317209 w 315"/>
              <a:gd name="T33" fmla="*/ 9527 h 182"/>
              <a:gd name="T34" fmla="*/ 365357 w 315"/>
              <a:gd name="T35" fmla="*/ 0 h 182"/>
              <a:gd name="T36" fmla="*/ 422002 w 315"/>
              <a:gd name="T37" fmla="*/ 0 h 182"/>
              <a:gd name="T38" fmla="*/ 467317 w 315"/>
              <a:gd name="T39" fmla="*/ 3176 h 182"/>
              <a:gd name="T40" fmla="*/ 515465 w 315"/>
              <a:gd name="T41" fmla="*/ 15878 h 182"/>
              <a:gd name="T42" fmla="*/ 563613 w 315"/>
              <a:gd name="T43" fmla="*/ 41283 h 182"/>
              <a:gd name="T44" fmla="*/ 591935 w 315"/>
              <a:gd name="T45" fmla="*/ 73038 h 182"/>
              <a:gd name="T46" fmla="*/ 781694 w 315"/>
              <a:gd name="T47" fmla="*/ 260398 h 182"/>
              <a:gd name="T48" fmla="*/ 886487 w 315"/>
              <a:gd name="T49" fmla="*/ 152428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5"/>
              <a:gd name="T76" fmla="*/ 0 h 182"/>
              <a:gd name="T77" fmla="*/ 315 w 315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5" h="182">
                <a:moveTo>
                  <a:pt x="313" y="48"/>
                </a:moveTo>
                <a:lnTo>
                  <a:pt x="314" y="175"/>
                </a:lnTo>
                <a:lnTo>
                  <a:pt x="170" y="181"/>
                </a:lnTo>
                <a:lnTo>
                  <a:pt x="208" y="145"/>
                </a:lnTo>
                <a:lnTo>
                  <a:pt x="143" y="84"/>
                </a:lnTo>
                <a:lnTo>
                  <a:pt x="127" y="78"/>
                </a:lnTo>
                <a:lnTo>
                  <a:pt x="111" y="80"/>
                </a:lnTo>
                <a:lnTo>
                  <a:pt x="93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9" y="0"/>
                </a:lnTo>
                <a:lnTo>
                  <a:pt x="165" y="1"/>
                </a:lnTo>
                <a:lnTo>
                  <a:pt x="182" y="5"/>
                </a:lnTo>
                <a:lnTo>
                  <a:pt x="199" y="13"/>
                </a:lnTo>
                <a:lnTo>
                  <a:pt x="209" y="23"/>
                </a:lnTo>
                <a:lnTo>
                  <a:pt x="276" y="82"/>
                </a:lnTo>
                <a:lnTo>
                  <a:pt x="313" y="48"/>
                </a:lnTo>
              </a:path>
            </a:pathLst>
          </a:cu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3" name="Freeform 27"/>
          <p:cNvSpPr/>
          <p:nvPr/>
        </p:nvSpPr>
        <p:spPr bwMode="auto">
          <a:xfrm>
            <a:off x="5065019" y="1358332"/>
            <a:ext cx="1069763" cy="710315"/>
          </a:xfrm>
          <a:custGeom>
            <a:avLst/>
            <a:gdLst>
              <a:gd name="T0" fmla="*/ 884378 w 314"/>
              <a:gd name="T1" fmla="*/ 152263 h 183"/>
              <a:gd name="T2" fmla="*/ 887212 w 314"/>
              <a:gd name="T3" fmla="*/ 558297 h 183"/>
              <a:gd name="T4" fmla="*/ 479038 w 314"/>
              <a:gd name="T5" fmla="*/ 577330 h 183"/>
              <a:gd name="T6" fmla="*/ 586751 w 314"/>
              <a:gd name="T7" fmla="*/ 463133 h 183"/>
              <a:gd name="T8" fmla="*/ 402505 w 314"/>
              <a:gd name="T9" fmla="*/ 269632 h 183"/>
              <a:gd name="T10" fmla="*/ 359987 w 314"/>
              <a:gd name="T11" fmla="*/ 247427 h 183"/>
              <a:gd name="T12" fmla="*/ 314634 w 314"/>
              <a:gd name="T13" fmla="*/ 256944 h 183"/>
              <a:gd name="T14" fmla="*/ 260778 w 314"/>
              <a:gd name="T15" fmla="*/ 282321 h 183"/>
              <a:gd name="T16" fmla="*/ 198418 w 314"/>
              <a:gd name="T17" fmla="*/ 333075 h 183"/>
              <a:gd name="T18" fmla="*/ 141727 w 314"/>
              <a:gd name="T19" fmla="*/ 396518 h 183"/>
              <a:gd name="T20" fmla="*/ 0 w 314"/>
              <a:gd name="T21" fmla="*/ 247427 h 183"/>
              <a:gd name="T22" fmla="*/ 96375 w 314"/>
              <a:gd name="T23" fmla="*/ 149091 h 183"/>
              <a:gd name="T24" fmla="*/ 136058 w 314"/>
              <a:gd name="T25" fmla="*/ 114197 h 183"/>
              <a:gd name="T26" fmla="*/ 189914 w 314"/>
              <a:gd name="T27" fmla="*/ 76131 h 183"/>
              <a:gd name="T28" fmla="*/ 232433 w 314"/>
              <a:gd name="T29" fmla="*/ 53926 h 183"/>
              <a:gd name="T30" fmla="*/ 272116 w 314"/>
              <a:gd name="T31" fmla="*/ 28549 h 183"/>
              <a:gd name="T32" fmla="*/ 317469 w 314"/>
              <a:gd name="T33" fmla="*/ 9516 h 183"/>
              <a:gd name="T34" fmla="*/ 365656 w 314"/>
              <a:gd name="T35" fmla="*/ 0 h 183"/>
              <a:gd name="T36" fmla="*/ 419513 w 314"/>
              <a:gd name="T37" fmla="*/ 0 h 183"/>
              <a:gd name="T38" fmla="*/ 464865 w 314"/>
              <a:gd name="T39" fmla="*/ 3172 h 183"/>
              <a:gd name="T40" fmla="*/ 513053 w 314"/>
              <a:gd name="T41" fmla="*/ 15861 h 183"/>
              <a:gd name="T42" fmla="*/ 561240 w 314"/>
              <a:gd name="T43" fmla="*/ 41238 h 183"/>
              <a:gd name="T44" fmla="*/ 589585 w 314"/>
              <a:gd name="T45" fmla="*/ 72959 h 183"/>
              <a:gd name="T46" fmla="*/ 779500 w 314"/>
              <a:gd name="T47" fmla="*/ 260116 h 183"/>
              <a:gd name="T48" fmla="*/ 884378 w 314"/>
              <a:gd name="T49" fmla="*/ 152263 h 18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3"/>
              <a:gd name="T77" fmla="*/ 314 w 314"/>
              <a:gd name="T78" fmla="*/ 183 h 18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3">
                <a:moveTo>
                  <a:pt x="312" y="48"/>
                </a:moveTo>
                <a:lnTo>
                  <a:pt x="313" y="176"/>
                </a:lnTo>
                <a:lnTo>
                  <a:pt x="169" y="182"/>
                </a:lnTo>
                <a:lnTo>
                  <a:pt x="207" y="146"/>
                </a:lnTo>
                <a:lnTo>
                  <a:pt x="142" y="85"/>
                </a:lnTo>
                <a:lnTo>
                  <a:pt x="127" y="78"/>
                </a:lnTo>
                <a:lnTo>
                  <a:pt x="111" y="81"/>
                </a:lnTo>
                <a:lnTo>
                  <a:pt x="92" y="89"/>
                </a:lnTo>
                <a:lnTo>
                  <a:pt x="70" y="105"/>
                </a:lnTo>
                <a:lnTo>
                  <a:pt x="50" y="125"/>
                </a:lnTo>
                <a:lnTo>
                  <a:pt x="0" y="78"/>
                </a:lnTo>
                <a:lnTo>
                  <a:pt x="34" y="47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2766021" y="1230207"/>
            <a:ext cx="31672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AutoShape 29"/>
          <p:cNvSpPr>
            <a:spLocks noChangeArrowheads="1"/>
          </p:cNvSpPr>
          <p:nvPr/>
        </p:nvSpPr>
        <p:spPr bwMode="auto">
          <a:xfrm rot="16200000" flipH="1">
            <a:off x="3505171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3536784" y="1230207"/>
            <a:ext cx="318936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7" name="AutoShape 31"/>
          <p:cNvSpPr>
            <a:spLocks noChangeArrowheads="1"/>
          </p:cNvSpPr>
          <p:nvPr/>
        </p:nvSpPr>
        <p:spPr bwMode="auto">
          <a:xfrm rot="16200000" flipH="1">
            <a:off x="4263752" y="1939951"/>
            <a:ext cx="384380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4294256" y="1230207"/>
            <a:ext cx="32115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9" name="AutoShape 33"/>
          <p:cNvSpPr>
            <a:spLocks noChangeArrowheads="1"/>
          </p:cNvSpPr>
          <p:nvPr/>
        </p:nvSpPr>
        <p:spPr bwMode="auto">
          <a:xfrm rot="16200000" flipH="1">
            <a:off x="3011228" y="3242616"/>
            <a:ext cx="388875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3049521" y="2563172"/>
            <a:ext cx="31450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 rot="16200000" flipH="1">
            <a:off x="3775330" y="3242603"/>
            <a:ext cx="391124" cy="682169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3811424" y="2563172"/>
            <a:ext cx="31893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3" name="AutoShape 37"/>
          <p:cNvSpPr>
            <a:spLocks noChangeArrowheads="1"/>
          </p:cNvSpPr>
          <p:nvPr/>
        </p:nvSpPr>
        <p:spPr bwMode="auto">
          <a:xfrm rot="16200000" flipH="1">
            <a:off x="3393288" y="4515964"/>
            <a:ext cx="388875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3430472" y="3830950"/>
            <a:ext cx="318936" cy="762015"/>
          </a:xfrm>
          <a:prstGeom prst="rect">
            <a:avLst/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6772651" y="1972455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6772651" y="2477752"/>
            <a:ext cx="4219256" cy="162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6772651" y="3882182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6772651" y="4385231"/>
            <a:ext cx="4219256" cy="132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9" name="AutoShape 21"/>
          <p:cNvSpPr>
            <a:spLocks noChangeArrowheads="1"/>
          </p:cNvSpPr>
          <p:nvPr/>
        </p:nvSpPr>
        <p:spPr bwMode="auto">
          <a:xfrm rot="16200000" flipH="1">
            <a:off x="1843468" y="1258724"/>
            <a:ext cx="613659" cy="660021"/>
          </a:xfrm>
          <a:prstGeom prst="rightArrow">
            <a:avLst>
              <a:gd name="adj1" fmla="val 50000"/>
              <a:gd name="adj2" fmla="val 29014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955563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955563" y="2478546"/>
            <a:ext cx="313143" cy="59192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2357934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758622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155943" y="1141236"/>
            <a:ext cx="314824" cy="1929235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357934" y="2075499"/>
            <a:ext cx="313143" cy="994972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758622" y="1658956"/>
            <a:ext cx="314824" cy="1411512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3155943" y="1385763"/>
            <a:ext cx="314824" cy="1684708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4113886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514575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4916947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5319318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4113886" y="2783784"/>
            <a:ext cx="313143" cy="286687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4514575" y="2083928"/>
            <a:ext cx="314824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4916947" y="1385763"/>
            <a:ext cx="314824" cy="1684708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5319318" y="2330146"/>
            <a:ext cx="314824" cy="740327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626211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6664482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706685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746754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7467540" y="1377327"/>
            <a:ext cx="314824" cy="1693140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7066850" y="1691002"/>
            <a:ext cx="313143" cy="137947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6664482" y="2083928"/>
            <a:ext cx="313143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6262110" y="2492039"/>
            <a:ext cx="314824" cy="578433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852650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8923821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932619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9728561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9728561" y="1395882"/>
            <a:ext cx="313143" cy="1674591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9326190" y="1542596"/>
            <a:ext cx="313143" cy="1527872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8923821" y="2658988"/>
            <a:ext cx="314824" cy="41148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8526500" y="1895053"/>
            <a:ext cx="314824" cy="1175417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30574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2494849" y="3577621"/>
            <a:ext cx="421481" cy="427569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4473613" y="3392069"/>
            <a:ext cx="797326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6630810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886952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6860501" y="3658290"/>
            <a:ext cx="330205" cy="26622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4643243" y="3593252"/>
            <a:ext cx="456383" cy="397989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9097712" y="3600635"/>
            <a:ext cx="338261" cy="376475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90591" y="4711295"/>
            <a:ext cx="2224942" cy="1298233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151976" y="4304345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73690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35072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927441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88827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64893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726278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17" name="平行四边形 16"/>
          <p:cNvSpPr/>
          <p:nvPr/>
        </p:nvSpPr>
        <p:spPr>
          <a:xfrm>
            <a:off x="0" y="0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 flipH="1">
            <a:off x="4052711" y="-16933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7459637" y="3544901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>
                <a:solidFill>
                  <a:srgbClr val="7381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标题内容概述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518687" y="4512840"/>
            <a:ext cx="435744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7599993" y="470051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599992" y="510525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3" name="文本框 9"/>
          <p:cNvSpPr txBox="1"/>
          <p:nvPr/>
        </p:nvSpPr>
        <p:spPr>
          <a:xfrm>
            <a:off x="9870948" y="470486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9870949" y="511019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8544405" y="1418420"/>
            <a:ext cx="2016224" cy="2016224"/>
            <a:chOff x="2118480" y="1316166"/>
            <a:chExt cx="1512168" cy="1512168"/>
          </a:xfrm>
        </p:grpSpPr>
        <p:sp>
          <p:nvSpPr>
            <p:cNvPr id="26" name="椭圆 2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2767883" y="1881336"/>
            <a:ext cx="6657109" cy="3100388"/>
          </a:xfrm>
          <a:custGeom>
            <a:avLst/>
            <a:gdLst>
              <a:gd name="connsiteX0" fmla="*/ 0 w 5718220"/>
              <a:gd name="connsiteY0" fmla="*/ 0 h 2987899"/>
              <a:gd name="connsiteX1" fmla="*/ 5718220 w 5718220"/>
              <a:gd name="connsiteY1" fmla="*/ 0 h 2987899"/>
              <a:gd name="connsiteX2" fmla="*/ 5718220 w 5718220"/>
              <a:gd name="connsiteY2" fmla="*/ 2485623 h 2987899"/>
              <a:gd name="connsiteX3" fmla="*/ 3181082 w 5718220"/>
              <a:gd name="connsiteY3" fmla="*/ 2485623 h 2987899"/>
              <a:gd name="connsiteX4" fmla="*/ 2859110 w 5718220"/>
              <a:gd name="connsiteY4" fmla="*/ 2987899 h 2987899"/>
              <a:gd name="connsiteX5" fmla="*/ 2537138 w 5718220"/>
              <a:gd name="connsiteY5" fmla="*/ 2485623 h 2987899"/>
              <a:gd name="connsiteX6" fmla="*/ 0 w 5718220"/>
              <a:gd name="connsiteY6" fmla="*/ 2485623 h 298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220" h="2987899">
                <a:moveTo>
                  <a:pt x="0" y="0"/>
                </a:moveTo>
                <a:lnTo>
                  <a:pt x="5718220" y="0"/>
                </a:lnTo>
                <a:lnTo>
                  <a:pt x="5718220" y="2485623"/>
                </a:lnTo>
                <a:lnTo>
                  <a:pt x="3181082" y="2485623"/>
                </a:lnTo>
                <a:lnTo>
                  <a:pt x="2859110" y="2987899"/>
                </a:lnTo>
                <a:lnTo>
                  <a:pt x="2537138" y="2485623"/>
                </a:lnTo>
                <a:lnTo>
                  <a:pt x="0" y="24856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2767882" y="4594375"/>
            <a:ext cx="3268238" cy="1309687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 rot="10800000" flipV="1">
            <a:off x="6164691" y="4580087"/>
            <a:ext cx="3260301" cy="1311275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207568" y="1322536"/>
            <a:ext cx="573012" cy="573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407531" y="5880250"/>
            <a:ext cx="573012" cy="573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9407531" y="1465412"/>
            <a:ext cx="417458" cy="4175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363123" y="5892949"/>
            <a:ext cx="417458" cy="417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20" name="文本框 78"/>
          <p:cNvSpPr txBox="1">
            <a:spLocks noChangeArrowheads="1"/>
          </p:cNvSpPr>
          <p:nvPr/>
        </p:nvSpPr>
        <p:spPr bwMode="auto">
          <a:xfrm>
            <a:off x="3088515" y="2436740"/>
            <a:ext cx="601584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2945659" y="2085900"/>
            <a:ext cx="17555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kern="0" dirty="0">
                <a:solidFill>
                  <a:sysClr val="window" lastClr="FFFFFF">
                    <a:lumMod val="95000"/>
                  </a:sysClr>
                </a:solidFill>
                <a:latin typeface="+mn-ea"/>
                <a:cs typeface="+mn-ea"/>
              </a:rPr>
              <a:t>添加您的标题</a:t>
            </a:r>
            <a:endParaRPr lang="zh-CN" altLang="en-US" sz="2800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 pitchFamily="34" charset="0"/>
              <a:cs typeface="+mn-ea"/>
            </a:endParaRPr>
          </a:p>
        </p:txBody>
      </p:sp>
      <p:pic>
        <p:nvPicPr>
          <p:cNvPr id="31754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60" y="4860852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16" y="4849740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3463116" y="4971975"/>
            <a:ext cx="133491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5" name="TextBox 53"/>
          <p:cNvSpPr txBox="1">
            <a:spLocks noChangeArrowheads="1"/>
          </p:cNvSpPr>
          <p:nvPr/>
        </p:nvSpPr>
        <p:spPr bwMode="auto">
          <a:xfrm>
            <a:off x="7251987" y="5013250"/>
            <a:ext cx="1334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692" y="2441086"/>
            <a:ext cx="757412" cy="8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2878" y="4818767"/>
            <a:ext cx="599070" cy="9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515" y="4863870"/>
            <a:ext cx="735547" cy="85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438" y="2517767"/>
            <a:ext cx="641330" cy="77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>
            <a:off x="4195548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16520" y="459893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99820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169371" y="4591884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5832906" y="2654037"/>
            <a:ext cx="604243" cy="5319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4" name="右箭头 33"/>
          <p:cNvSpPr/>
          <p:nvPr/>
        </p:nvSpPr>
        <p:spPr>
          <a:xfrm flipH="1">
            <a:off x="5805361" y="5083743"/>
            <a:ext cx="604243" cy="53193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5" name="右箭头 34"/>
          <p:cNvSpPr/>
          <p:nvPr/>
        </p:nvSpPr>
        <p:spPr>
          <a:xfrm rot="5400000" flipH="1">
            <a:off x="4575648" y="3782484"/>
            <a:ext cx="604321" cy="53186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6" name="右箭头 35"/>
          <p:cNvSpPr/>
          <p:nvPr/>
        </p:nvSpPr>
        <p:spPr>
          <a:xfrm rot="16200000" flipH="1" flipV="1">
            <a:off x="7011953" y="3815889"/>
            <a:ext cx="604321" cy="5318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66214" y="249360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0075" y="487501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30525" y="4870779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30523" y="243103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461529" y="1410345"/>
            <a:ext cx="1779879" cy="1820406"/>
            <a:chOff x="4192797" y="1073429"/>
            <a:chExt cx="1366606" cy="1385531"/>
          </a:xfrm>
        </p:grpSpPr>
        <p:grpSp>
          <p:nvGrpSpPr>
            <p:cNvPr id="34" name="组合 33"/>
            <p:cNvGrpSpPr/>
            <p:nvPr/>
          </p:nvGrpSpPr>
          <p:grpSpPr>
            <a:xfrm>
              <a:off x="4192797" y="1073429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泪滴形 43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5" name="泪滴形 44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9" name="Freeform 109"/>
            <p:cNvSpPr>
              <a:spLocks noEditPoints="1"/>
            </p:cNvSpPr>
            <p:nvPr/>
          </p:nvSpPr>
          <p:spPr bwMode="auto">
            <a:xfrm flipH="1">
              <a:off x="4754463" y="152269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754463" y="1681878"/>
              <a:ext cx="32039" cy="125624"/>
              <a:chOff x="1791441" y="472374"/>
              <a:chExt cx="745790" cy="2750733"/>
            </a:xfrm>
          </p:grpSpPr>
          <p:sp>
            <p:nvSpPr>
              <p:cNvPr id="3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447570" y="4068530"/>
            <a:ext cx="1779879" cy="1820406"/>
            <a:chOff x="4182079" y="3096603"/>
            <a:chExt cx="1366606" cy="1385531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4182079" y="3096603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泪滴形 41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3" name="泪滴形 42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65181" y="3745139"/>
              <a:ext cx="221837" cy="284803"/>
              <a:chOff x="4765181" y="3745139"/>
              <a:chExt cx="221837" cy="284803"/>
            </a:xfrm>
          </p:grpSpPr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4765181" y="3745139"/>
                <a:ext cx="221837" cy="28480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4765181" y="3904318"/>
                <a:ext cx="32039" cy="125624"/>
                <a:chOff x="1791441" y="472374"/>
                <a:chExt cx="745790" cy="2750733"/>
              </a:xfrm>
            </p:grpSpPr>
            <p:sp>
              <p:nvSpPr>
                <p:cNvPr id="16" name="Freeform 108"/>
                <p:cNvSpPr/>
                <p:nvPr/>
              </p:nvSpPr>
              <p:spPr bwMode="auto">
                <a:xfrm flipH="1">
                  <a:off x="1791441" y="2573174"/>
                  <a:ext cx="720238" cy="649933"/>
                </a:xfrm>
                <a:custGeom>
                  <a:avLst/>
                  <a:gdLst>
                    <a:gd name="T0" fmla="*/ 0 w 32"/>
                    <a:gd name="T1" fmla="*/ 32 h 32"/>
                    <a:gd name="T2" fmla="*/ 16 w 32"/>
                    <a:gd name="T3" fmla="*/ 32 h 32"/>
                    <a:gd name="T4" fmla="*/ 32 w 32"/>
                    <a:gd name="T5" fmla="*/ 16 h 32"/>
                    <a:gd name="T6" fmla="*/ 32 w 32"/>
                    <a:gd name="T7" fmla="*/ 0 h 32"/>
                    <a:gd name="T8" fmla="*/ 0 w 32"/>
                    <a:gd name="T9" fmla="*/ 0 h 32"/>
                    <a:gd name="T10" fmla="*/ 0 w 32"/>
                    <a:gd name="T11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0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7" name="Rectangle 110"/>
                <p:cNvSpPr>
                  <a:spLocks noChangeArrowheads="1"/>
                </p:cNvSpPr>
                <p:nvPr/>
              </p:nvSpPr>
              <p:spPr bwMode="auto">
                <a:xfrm flipH="1">
                  <a:off x="1816993" y="472374"/>
                  <a:ext cx="720238" cy="64138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1816753" y="1518500"/>
                  <a:ext cx="720238" cy="64993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4091077" y="2758021"/>
            <a:ext cx="1820563" cy="1779726"/>
            <a:chOff x="3140552" y="2099160"/>
            <a:chExt cx="1397843" cy="1354569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162189" y="2077523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泪滴形 37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39" name="泪滴形 38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tx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 flipH="1">
              <a:off x="3541897" y="2636214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41897" y="2795393"/>
              <a:ext cx="32039" cy="125624"/>
              <a:chOff x="1791441" y="472374"/>
              <a:chExt cx="745790" cy="2750733"/>
            </a:xfrm>
          </p:grpSpPr>
          <p:sp>
            <p:nvSpPr>
              <p:cNvPr id="26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791299" y="2758024"/>
            <a:ext cx="1820563" cy="1779726"/>
            <a:chOff x="5213805" y="2099162"/>
            <a:chExt cx="1397843" cy="1354569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5235442" y="2077525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泪滴形 39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1" name="泪滴形 40"/>
              <p:cNvSpPr/>
              <p:nvPr/>
            </p:nvSpPr>
            <p:spPr>
              <a:xfrm rot="8119616">
                <a:off x="5065849" y="780373"/>
                <a:ext cx="2051717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19" name="Freeform 109"/>
            <p:cNvSpPr>
              <a:spLocks noEditPoints="1"/>
            </p:cNvSpPr>
            <p:nvPr/>
          </p:nvSpPr>
          <p:spPr bwMode="auto">
            <a:xfrm flipH="1">
              <a:off x="5986165" y="259664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986165" y="2755828"/>
              <a:ext cx="32039" cy="125624"/>
              <a:chOff x="1791441" y="472374"/>
              <a:chExt cx="745790" cy="2750733"/>
            </a:xfrm>
          </p:grpSpPr>
          <p:sp>
            <p:nvSpPr>
              <p:cNvPr id="2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66699" y="1417320"/>
            <a:ext cx="4071529" cy="1400819"/>
            <a:chOff x="5655602" y="1078737"/>
            <a:chExt cx="3126154" cy="106617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5602" y="1330988"/>
              <a:ext cx="3126154" cy="66822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528373" y="1078737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523904" y="1396506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66699" y="4710022"/>
            <a:ext cx="4071529" cy="1857800"/>
            <a:chOff x="5655602" y="3584850"/>
            <a:chExt cx="3126154" cy="141399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5655602" y="3584850"/>
              <a:ext cx="3126154" cy="668225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6528373" y="393266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523904" y="4250432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3482" y="1405239"/>
            <a:ext cx="4071529" cy="1402538"/>
            <a:chOff x="1007892" y="1069543"/>
            <a:chExt cx="3126154" cy="106748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1007892" y="1328949"/>
              <a:ext cx="3126154" cy="66822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539772" y="106954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04186" y="1388620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11131" y="4710024"/>
            <a:ext cx="4071529" cy="1802663"/>
            <a:chOff x="1006087" y="3584850"/>
            <a:chExt cx="3126154" cy="137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1006087" y="3584850"/>
              <a:ext cx="3126154" cy="668225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519202" y="3889390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83616" y="4208467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17" name="平行四边形 16"/>
          <p:cNvSpPr/>
          <p:nvPr/>
        </p:nvSpPr>
        <p:spPr>
          <a:xfrm>
            <a:off x="0" y="0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 flipH="1">
            <a:off x="4052711" y="-16933"/>
            <a:ext cx="8139289" cy="6869289"/>
          </a:xfrm>
          <a:prstGeom prst="parallelogram">
            <a:avLst>
              <a:gd name="adj" fmla="val 43748"/>
            </a:avLst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"/>
          <p:cNvSpPr txBox="1"/>
          <p:nvPr/>
        </p:nvSpPr>
        <p:spPr>
          <a:xfrm>
            <a:off x="7459637" y="3544901"/>
            <a:ext cx="4185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800" b="1" spc="400" dirty="0">
                <a:solidFill>
                  <a:srgbClr val="7381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标题内容概述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518687" y="4512840"/>
            <a:ext cx="435744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9"/>
          <p:cNvSpPr txBox="1"/>
          <p:nvPr/>
        </p:nvSpPr>
        <p:spPr>
          <a:xfrm>
            <a:off x="7599993" y="4700517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599992" y="5105252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3" name="文本框 9"/>
          <p:cNvSpPr txBox="1"/>
          <p:nvPr/>
        </p:nvSpPr>
        <p:spPr>
          <a:xfrm>
            <a:off x="9870948" y="4704861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9870949" y="5110196"/>
            <a:ext cx="2677253" cy="2666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735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8544405" y="1418420"/>
            <a:ext cx="2016224" cy="2016224"/>
            <a:chOff x="2118480" y="1316166"/>
            <a:chExt cx="1512168" cy="1512168"/>
          </a:xfrm>
        </p:grpSpPr>
        <p:sp>
          <p:nvSpPr>
            <p:cNvPr id="26" name="椭圆 2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TextBox 67"/>
            <p:cNvSpPr txBox="1"/>
            <p:nvPr/>
          </p:nvSpPr>
          <p:spPr>
            <a:xfrm>
              <a:off x="2396585" y="1556810"/>
              <a:ext cx="102218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altLang="zh-CN" sz="8000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8000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30802" y="2426306"/>
            <a:ext cx="5868933" cy="3804445"/>
            <a:chOff x="714067" y="1846687"/>
            <a:chExt cx="4506215" cy="2895605"/>
          </a:xfrm>
        </p:grpSpPr>
        <p:graphicFrame>
          <p:nvGraphicFramePr>
            <p:cNvPr id="2" name="图表 1"/>
            <p:cNvGraphicFramePr/>
            <p:nvPr/>
          </p:nvGraphicFramePr>
          <p:xfrm>
            <a:off x="714067" y="1846687"/>
            <a:ext cx="4506215" cy="28956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2071270" y="1997100"/>
              <a:ext cx="371262" cy="347910"/>
              <a:chOff x="1850747" y="5311799"/>
              <a:chExt cx="1317487" cy="1314252"/>
            </a:xfrm>
          </p:grpSpPr>
          <p:grpSp>
            <p:nvGrpSpPr>
              <p:cNvPr id="4" name="组合 3"/>
              <p:cNvGrpSpPr/>
              <p:nvPr/>
            </p:nvGrpSpPr>
            <p:grpSpPr>
              <a:xfrm rot="20169305">
                <a:off x="1850747" y="5311799"/>
                <a:ext cx="1317487" cy="1314252"/>
                <a:chOff x="2475916" y="2918427"/>
                <a:chExt cx="1675039" cy="1747252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475916" y="2918427"/>
                  <a:ext cx="1675039" cy="1747252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4579492" y="3237015"/>
              <a:ext cx="371262" cy="347911"/>
              <a:chOff x="1853674" y="5313761"/>
              <a:chExt cx="1317487" cy="1314254"/>
            </a:xfrm>
          </p:grpSpPr>
          <p:grpSp>
            <p:nvGrpSpPr>
              <p:cNvPr id="9" name="组合 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1216155" y="3404880"/>
              <a:ext cx="359577" cy="336859"/>
              <a:chOff x="8139439" y="5307875"/>
              <a:chExt cx="729345" cy="73966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2779069" y="2724668"/>
              <a:ext cx="364041" cy="367368"/>
              <a:chOff x="3078960" y="483239"/>
              <a:chExt cx="729345" cy="739664"/>
            </a:xfrm>
          </p:grpSpPr>
          <p:grpSp>
            <p:nvGrpSpPr>
              <p:cNvPr id="19" name="组合 18"/>
              <p:cNvGrpSpPr/>
              <p:nvPr/>
            </p:nvGrpSpPr>
            <p:grpSpPr>
              <a:xfrm rot="19758201">
                <a:off x="3078960" y="483239"/>
                <a:ext cx="729345" cy="739664"/>
                <a:chOff x="1210613" y="2107574"/>
                <a:chExt cx="927279" cy="983356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305024" y="2212886"/>
                  <a:ext cx="738455" cy="7856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346015" y="597887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768905" y="3362843"/>
              <a:ext cx="359577" cy="336859"/>
              <a:chOff x="8139439" y="5307875"/>
              <a:chExt cx="729345" cy="73966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7612453" y="2544841"/>
            <a:ext cx="3878021" cy="2606301"/>
            <a:chOff x="7881849" y="1815577"/>
            <a:chExt cx="3912145" cy="2606302"/>
          </a:xfrm>
        </p:grpSpPr>
        <p:grpSp>
          <p:nvGrpSpPr>
            <p:cNvPr id="29" name="组合 28"/>
            <p:cNvGrpSpPr/>
            <p:nvPr/>
          </p:nvGrpSpPr>
          <p:grpSpPr>
            <a:xfrm>
              <a:off x="7881849" y="1815577"/>
              <a:ext cx="472437" cy="442589"/>
              <a:chOff x="8139439" y="5307875"/>
              <a:chExt cx="729345" cy="73966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30" name="组合 29"/>
            <p:cNvGrpSpPr/>
            <p:nvPr/>
          </p:nvGrpSpPr>
          <p:grpSpPr>
            <a:xfrm>
              <a:off x="7927528" y="2808501"/>
              <a:ext cx="487789" cy="457109"/>
              <a:chOff x="1853674" y="5313761"/>
              <a:chExt cx="1317487" cy="1314254"/>
            </a:xfrm>
          </p:grpSpPr>
          <p:grpSp>
            <p:nvGrpSpPr>
              <p:cNvPr id="39" name="组合 3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7940744" y="3865900"/>
              <a:ext cx="469054" cy="466986"/>
              <a:chOff x="3040365" y="558338"/>
              <a:chExt cx="659531" cy="668862"/>
            </a:xfrm>
          </p:grpSpPr>
          <p:grpSp>
            <p:nvGrpSpPr>
              <p:cNvPr id="35" name="组合 34"/>
              <p:cNvGrpSpPr/>
              <p:nvPr/>
            </p:nvGrpSpPr>
            <p:grpSpPr>
              <a:xfrm rot="19758201">
                <a:off x="3040365" y="558338"/>
                <a:ext cx="659531" cy="668862"/>
                <a:chOff x="1148871" y="2150137"/>
                <a:chExt cx="838519" cy="889228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148871" y="2150137"/>
                  <a:ext cx="838519" cy="889228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233426" y="2243317"/>
                  <a:ext cx="667772" cy="7104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281041" y="645677"/>
                <a:ext cx="176545" cy="451458"/>
              </a:xfrm>
              <a:prstGeom prst="rect">
                <a:avLst/>
              </a:prstGeom>
              <a:effectLst/>
            </p:spPr>
          </p:pic>
        </p:grpSp>
        <p:sp>
          <p:nvSpPr>
            <p:cNvPr id="32" name="矩形 31"/>
            <p:cNvSpPr/>
            <p:nvPr/>
          </p:nvSpPr>
          <p:spPr>
            <a:xfrm>
              <a:off x="8457563" y="1879128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457563" y="2867865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57563" y="3887426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18166" y="1932900"/>
            <a:ext cx="5308534" cy="778428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79633" y="1387757"/>
            <a:ext cx="7872141" cy="1636560"/>
            <a:chOff x="2671080" y="805945"/>
            <a:chExt cx="6044295" cy="1245604"/>
          </a:xfrm>
        </p:grpSpPr>
        <p:grpSp>
          <p:nvGrpSpPr>
            <p:cNvPr id="67" name="组合 66"/>
            <p:cNvGrpSpPr/>
            <p:nvPr/>
          </p:nvGrpSpPr>
          <p:grpSpPr>
            <a:xfrm>
              <a:off x="2671080" y="805945"/>
              <a:ext cx="6044295" cy="1245604"/>
              <a:chOff x="1675055" y="1542989"/>
              <a:chExt cx="6624681" cy="1814003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29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4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35" name="矩形 134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>
                    <a:cs typeface="+mn-ea"/>
                  </a:endParaRPr>
                </a:p>
              </p:txBody>
            </p:sp>
            <p:grpSp>
              <p:nvGrpSpPr>
                <p:cNvPr id="136" name="组合 135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37" name="组合 136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4" name="椭圆 15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5" name="椭圆 15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8" name="组合 137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1" name="椭圆 15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2" name="椭圆 15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8" name="椭圆 147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9" name="椭圆 148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0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0" name="组合 139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5" name="椭圆 14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6" name="椭圆 14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1" name="组合 140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2" name="椭圆 14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3" name="椭圆 14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31" name="组合 130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70000"/>
                        <a:lumMod val="70000"/>
                        <a:lumOff val="3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33" name="矩形 132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651" y="1277822"/>
              <a:ext cx="41858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TextBox 141"/>
            <p:cNvSpPr txBox="1"/>
            <p:nvPr/>
          </p:nvSpPr>
          <p:spPr>
            <a:xfrm>
              <a:off x="5342155" y="115758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7" name="TextBox 146"/>
            <p:cNvSpPr txBox="1"/>
            <p:nvPr/>
          </p:nvSpPr>
          <p:spPr>
            <a:xfrm>
              <a:off x="3278327" y="1318242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79633" y="2557114"/>
            <a:ext cx="7872141" cy="1636560"/>
            <a:chOff x="2671080" y="1695956"/>
            <a:chExt cx="6044295" cy="1245604"/>
          </a:xfrm>
        </p:grpSpPr>
        <p:grpSp>
          <p:nvGrpSpPr>
            <p:cNvPr id="66" name="组合 65"/>
            <p:cNvGrpSpPr/>
            <p:nvPr/>
          </p:nvGrpSpPr>
          <p:grpSpPr>
            <a:xfrm>
              <a:off x="2671080" y="1695956"/>
              <a:ext cx="6044295" cy="1245604"/>
              <a:chOff x="1675055" y="1542989"/>
              <a:chExt cx="6624681" cy="181400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58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3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64" name="矩形 163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65" name="组合 164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66" name="组合 165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3" name="椭圆 18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4" name="椭圆 18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7" name="组合 166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0" name="椭圆 17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1" name="椭圆 18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8" name="组合 167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7" name="椭圆 17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8" name="椭圆 17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9" name="组合 168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4" name="椭圆 17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5" name="椭圆 17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70" name="组合 169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1" name="椭圆 17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2" name="椭圆 17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61" name="椭圆 160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62" name="矩形 161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3176" y="2183683"/>
              <a:ext cx="40353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142"/>
            <p:cNvSpPr txBox="1"/>
            <p:nvPr/>
          </p:nvSpPr>
          <p:spPr>
            <a:xfrm>
              <a:off x="5328353" y="205149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8" name="TextBox 147"/>
            <p:cNvSpPr txBox="1"/>
            <p:nvPr/>
          </p:nvSpPr>
          <p:spPr>
            <a:xfrm>
              <a:off x="3278327" y="2211493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9633" y="3608997"/>
            <a:ext cx="7872141" cy="1871510"/>
            <a:chOff x="2671080" y="2496555"/>
            <a:chExt cx="6044295" cy="1424427"/>
          </a:xfrm>
        </p:grpSpPr>
        <p:grpSp>
          <p:nvGrpSpPr>
            <p:cNvPr id="68" name="组合 67"/>
            <p:cNvGrpSpPr/>
            <p:nvPr/>
          </p:nvGrpSpPr>
          <p:grpSpPr>
            <a:xfrm>
              <a:off x="2671080" y="2496555"/>
              <a:ext cx="6044295" cy="1424427"/>
              <a:chOff x="1675055" y="1412777"/>
              <a:chExt cx="6624681" cy="2074428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00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5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06" name="矩形 105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08" name="组合 107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5" name="椭圆 12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6" name="椭圆 12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09" name="组合 108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2" name="椭圆 12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3" name="椭圆 12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9" name="椭圆 118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0" name="椭圆 119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1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6" name="椭圆 11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7" name="椭圆 11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3" name="椭圆 11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4" name="椭圆 11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02" name="组合 101"/>
              <p:cNvGrpSpPr/>
              <p:nvPr/>
            </p:nvGrpSpPr>
            <p:grpSpPr>
              <a:xfrm>
                <a:off x="1675055" y="1412777"/>
                <a:ext cx="808713" cy="2074428"/>
                <a:chOff x="1315015" y="778508"/>
                <a:chExt cx="808713" cy="2074428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1763688" y="778508"/>
                  <a:ext cx="360040" cy="20744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alpha val="8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04" name="矩形 103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0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3" y="3068130"/>
              <a:ext cx="39791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TextBox 143"/>
            <p:cNvSpPr txBox="1"/>
            <p:nvPr/>
          </p:nvSpPr>
          <p:spPr>
            <a:xfrm>
              <a:off x="5328353" y="2938782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9" name="TextBox 148"/>
            <p:cNvSpPr txBox="1"/>
            <p:nvPr/>
          </p:nvSpPr>
          <p:spPr>
            <a:xfrm>
              <a:off x="3278327" y="3072037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79633" y="4960792"/>
            <a:ext cx="7872141" cy="1636560"/>
            <a:chOff x="2671080" y="3525422"/>
            <a:chExt cx="6044295" cy="1245604"/>
          </a:xfrm>
        </p:grpSpPr>
        <p:grpSp>
          <p:nvGrpSpPr>
            <p:cNvPr id="69" name="组合 68"/>
            <p:cNvGrpSpPr/>
            <p:nvPr/>
          </p:nvGrpSpPr>
          <p:grpSpPr>
            <a:xfrm>
              <a:off x="2671080" y="3525422"/>
              <a:ext cx="6044295" cy="1245604"/>
              <a:chOff x="1675055" y="1542989"/>
              <a:chExt cx="6624681" cy="181400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71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77" name="矩形 76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78" name="组合 77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6" name="椭圆 9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7" name="椭圆 9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3" name="椭圆 9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4" name="椭圆 9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0" name="椭圆 8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1" name="椭圆 9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7" name="椭圆 8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8" name="椭圆 8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3" name="组合 82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4" name="椭圆 8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5" name="椭圆 8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73" name="组合 72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49000"/>
                        <a:alpha val="9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75" name="矩形 74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048" y="3995406"/>
              <a:ext cx="28178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TextBox 144"/>
            <p:cNvSpPr txBox="1"/>
            <p:nvPr/>
          </p:nvSpPr>
          <p:spPr>
            <a:xfrm>
              <a:off x="5328353" y="3870485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90" name="TextBox 149"/>
            <p:cNvSpPr txBox="1"/>
            <p:nvPr/>
          </p:nvSpPr>
          <p:spPr>
            <a:xfrm>
              <a:off x="3278327" y="4040869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29450" y="2060848"/>
            <a:ext cx="2371127" cy="3006524"/>
            <a:chOff x="1020152" y="1318242"/>
            <a:chExt cx="1820571" cy="2288299"/>
          </a:xfrm>
        </p:grpSpPr>
        <p:sp>
          <p:nvSpPr>
            <p:cNvPr id="186" name="TextBox 145"/>
            <p:cNvSpPr txBox="1"/>
            <p:nvPr/>
          </p:nvSpPr>
          <p:spPr>
            <a:xfrm>
              <a:off x="1020152" y="1955063"/>
              <a:ext cx="1820571" cy="1651478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cxnSp>
          <p:nvCxnSpPr>
            <p:cNvPr id="191" name="直接连接符 190"/>
            <p:cNvCxnSpPr/>
            <p:nvPr/>
          </p:nvCxnSpPr>
          <p:spPr>
            <a:xfrm>
              <a:off x="1068977" y="1756690"/>
              <a:ext cx="1456457" cy="0"/>
            </a:xfrm>
            <a:prstGeom prst="line">
              <a:avLst/>
            </a:prstGeom>
            <a:ln w="28575" cmpd="thickThin">
              <a:solidFill>
                <a:schemeClr val="tx1">
                  <a:lumMod val="75000"/>
                  <a:lumOff val="2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34"/>
            <p:cNvSpPr txBox="1"/>
            <p:nvPr/>
          </p:nvSpPr>
          <p:spPr>
            <a:xfrm>
              <a:off x="1245474" y="1318242"/>
              <a:ext cx="1087041" cy="35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标题内容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323"/>
          <a:stretch/>
        </p:blipFill>
        <p:spPr>
          <a:xfrm>
            <a:off x="0" y="-11289"/>
            <a:ext cx="12192000" cy="6874934"/>
          </a:xfrm>
          <a:prstGeom prst="rect">
            <a:avLst/>
          </a:prstGeom>
        </p:spPr>
      </p:pic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5959816" y="4074861"/>
            <a:ext cx="6981199" cy="67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6600" dirty="0" smtClean="0">
                <a:gradFill flip="none" rotWithShape="1">
                  <a:gsLst>
                    <a:gs pos="0">
                      <a:srgbClr val="7381B8">
                        <a:shade val="30000"/>
                        <a:satMod val="115000"/>
                      </a:srgbClr>
                    </a:gs>
                    <a:gs pos="50000">
                      <a:srgbClr val="7381B8">
                        <a:shade val="67500"/>
                        <a:satMod val="115000"/>
                      </a:srgbClr>
                    </a:gs>
                    <a:gs pos="100000">
                      <a:srgbClr val="7381B8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字迹-吕建德字体" panose="02010600010101010101" pitchFamily="2" charset="-122"/>
                <a:ea typeface="方正字迹-吕建德字体" panose="02010600010101010101" pitchFamily="2" charset="-122"/>
              </a:rPr>
              <a:t>感谢您的观看</a:t>
            </a:r>
            <a:endParaRPr lang="zh-CN" altLang="en-US" sz="6600" dirty="0">
              <a:gradFill flip="none" rotWithShape="1">
                <a:gsLst>
                  <a:gs pos="0">
                    <a:srgbClr val="7381B8">
                      <a:shade val="30000"/>
                      <a:satMod val="115000"/>
                    </a:srgbClr>
                  </a:gs>
                  <a:gs pos="50000">
                    <a:srgbClr val="7381B8">
                      <a:shade val="67500"/>
                      <a:satMod val="115000"/>
                    </a:srgbClr>
                  </a:gs>
                  <a:gs pos="100000">
                    <a:srgbClr val="7381B8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方正字迹-吕建德字体" panose="02010600010101010101" pitchFamily="2" charset="-122"/>
              <a:ea typeface="方正字迹-吕建德字体" panose="02010600010101010101" pitchFamily="2" charset="-122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7615637" y="2621916"/>
            <a:ext cx="3669558" cy="132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en-US" altLang="zh-CN" sz="9600" dirty="0" smtClean="0">
                <a:solidFill>
                  <a:srgbClr val="FD7A8A"/>
                </a:solidFill>
                <a:latin typeface="Impact" panose="020B0806030902050204" pitchFamily="34" charset="0"/>
              </a:rPr>
              <a:t>2019</a:t>
            </a:r>
            <a:endParaRPr lang="zh-CN" altLang="en-US" sz="9600" dirty="0">
              <a:solidFill>
                <a:srgbClr val="FD7A8A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577">
      <a:dk1>
        <a:sysClr val="windowText" lastClr="000000"/>
      </a:dk1>
      <a:lt1>
        <a:sysClr val="window" lastClr="FFFFFF"/>
      </a:lt1>
      <a:dk2>
        <a:srgbClr val="7381B8"/>
      </a:dk2>
      <a:lt2>
        <a:srgbClr val="E7E6E6"/>
      </a:lt2>
      <a:accent1>
        <a:srgbClr val="FD7A8A"/>
      </a:accent1>
      <a:accent2>
        <a:srgbClr val="7381B8"/>
      </a:accent2>
      <a:accent3>
        <a:srgbClr val="FD7A8A"/>
      </a:accent3>
      <a:accent4>
        <a:srgbClr val="7381B8"/>
      </a:accent4>
      <a:accent5>
        <a:srgbClr val="FD7A8A"/>
      </a:accent5>
      <a:accent6>
        <a:srgbClr val="7381B8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2238</Words>
  <Application>Microsoft Office PowerPoint</Application>
  <PresentationFormat>宽屏</PresentationFormat>
  <Paragraphs>233</Paragraphs>
  <Slides>25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方正字迹-吕建德字体</vt:lpstr>
      <vt:lpstr>宋体</vt:lpstr>
      <vt:lpstr>微软雅黑</vt:lpstr>
      <vt:lpstr>Arial</vt:lpstr>
      <vt:lpstr>Arial Black</vt:lpstr>
      <vt:lpstr>Calibri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</dc:creator>
  <cp:lastModifiedBy>Administrator</cp:lastModifiedBy>
  <cp:revision>22</cp:revision>
  <dcterms:created xsi:type="dcterms:W3CDTF">2015-05-05T08:02:00Z</dcterms:created>
  <dcterms:modified xsi:type="dcterms:W3CDTF">2017-09-24T04:49:52Z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