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44.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p:sldMasterIdLst>
    <p:sldMasterId id="2147484265" r:id="rId1"/>
    <p:sldMasterId id="2147484288" r:id="rId2"/>
  </p:sldMasterIdLst>
  <p:notesMasterIdLst>
    <p:notesMasterId r:id="rId30"/>
  </p:notesMasterIdLst>
  <p:sldIdLst>
    <p:sldId id="256" r:id="rId3"/>
    <p:sldId id="277" r:id="rId4"/>
    <p:sldId id="278" r:id="rId5"/>
    <p:sldId id="288" r:id="rId6"/>
    <p:sldId id="285" r:id="rId7"/>
    <p:sldId id="287" r:id="rId8"/>
    <p:sldId id="290" r:id="rId9"/>
    <p:sldId id="286" r:id="rId10"/>
    <p:sldId id="279" r:id="rId11"/>
    <p:sldId id="292" r:id="rId12"/>
    <p:sldId id="294" r:id="rId13"/>
    <p:sldId id="295" r:id="rId14"/>
    <p:sldId id="296" r:id="rId15"/>
    <p:sldId id="297" r:id="rId16"/>
    <p:sldId id="280" r:id="rId17"/>
    <p:sldId id="283" r:id="rId18"/>
    <p:sldId id="300" r:id="rId19"/>
    <p:sldId id="301" r:id="rId20"/>
    <p:sldId id="302" r:id="rId21"/>
    <p:sldId id="284" r:id="rId22"/>
    <p:sldId id="281" r:id="rId23"/>
    <p:sldId id="289" r:id="rId24"/>
    <p:sldId id="291" r:id="rId25"/>
    <p:sldId id="293" r:id="rId26"/>
    <p:sldId id="298" r:id="rId27"/>
    <p:sldId id="299" r:id="rId28"/>
    <p:sldId id="282" r:id="rId29"/>
  </p:sldIdLst>
  <p:sldSz cx="9144000" cy="5143500" type="screen16x9"/>
  <p:notesSz cx="6858000" cy="9144000"/>
  <p:custShowLst>
    <p:custShow name="自定义放映 1" id="0">
      <p:sldLst>
        <p:sld r:id="rId3"/>
        <p:sld r:id="rId29"/>
      </p:sldLst>
    </p:custShow>
  </p:custShowLst>
  <p:custDataLst>
    <p:tags r:id="rId31"/>
  </p:custDataLst>
  <p:defaultTextStyle>
    <a:defPPr>
      <a:defRPr lang="en-US"/>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1511" userDrawn="1">
          <p15:clr>
            <a:srgbClr val="A4A3A4"/>
          </p15:clr>
        </p15:guide>
        <p15:guide id="2" pos="294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B469D"/>
    <a:srgbClr val="08316E"/>
    <a:srgbClr val="FF9900"/>
    <a:srgbClr val="FDD903"/>
    <a:srgbClr val="0000FF"/>
    <a:srgbClr val="FFFFFF"/>
    <a:srgbClr val="B2B2B2"/>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17" autoAdjust="0"/>
    <p:restoredTop sz="94464" autoAdjust="0"/>
  </p:normalViewPr>
  <p:slideViewPr>
    <p:cSldViewPr>
      <p:cViewPr varScale="1">
        <p:scale>
          <a:sx n="115" d="100"/>
          <a:sy n="115" d="100"/>
        </p:scale>
        <p:origin x="678" y="96"/>
      </p:cViewPr>
      <p:guideLst>
        <p:guide orient="horz" pos="1511"/>
        <p:guide pos="2947"/>
      </p:guideLst>
    </p:cSldViewPr>
  </p:slideViewPr>
  <p:notesTextViewPr>
    <p:cViewPr>
      <p:scale>
        <a:sx n="1" d="1"/>
        <a:sy n="1" d="1"/>
      </p:scale>
      <p:origin x="0" y="0"/>
    </p:cViewPr>
  </p:notesTextViewPr>
  <p:sorterViewPr>
    <p:cViewPr>
      <p:scale>
        <a:sx n="66" d="100"/>
        <a:sy n="66" d="100"/>
      </p:scale>
      <p:origin x="0" y="0"/>
    </p:cViewPr>
  </p:sorterViewPr>
  <p:gridSpacing cx="76198" cy="7619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r>
              <a:rPr lang="zh-CN" altLang="en-US"/>
              <a:t>单击此处添加标题</a:t>
            </a:r>
          </a:p>
        </p:txBody>
      </p:sp>
      <p:sp>
        <p:nvSpPr>
          <p:cNvPr id="3075" name="Rectangle 3"/>
          <p:cNvSpPr>
            <a:spLocks noGrp="1" noChangeArrowheads="1"/>
          </p:cNvSpPr>
          <p:nvPr>
            <p:ph type="dt" idx="1"/>
          </p:nvPr>
        </p:nvSpPr>
        <p:spPr bwMode="auto">
          <a:xfrm>
            <a:off x="3883025" y="0"/>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Rot="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8" name="Rectangle 6"/>
          <p:cNvSpPr>
            <a:spLocks noGrp="1" noChangeArrowheads="1"/>
          </p:cNvSpPr>
          <p:nvPr>
            <p:ph type="ftr" sz="quarter" idx="4"/>
          </p:nvPr>
        </p:nvSpPr>
        <p:spPr bwMode="auto">
          <a:xfrm>
            <a:off x="0" y="8685213"/>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079" name="Rectangle 7"/>
          <p:cNvSpPr>
            <a:spLocks noGrp="1" noChangeArrowheads="1"/>
          </p:cNvSpPr>
          <p:nvPr>
            <p:ph type="sldNum" sz="quarter" idx="5"/>
          </p:nvPr>
        </p:nvSpPr>
        <p:spPr bwMode="auto">
          <a:xfrm>
            <a:off x="3883025" y="8685213"/>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3A930D33-079D-4CA9-A1E7-7078CAC5F2FE}" type="slidenum">
              <a:rPr lang="zh-CN" altLang="en-US"/>
              <a:pPr/>
              <a:t>‹#›</a:t>
            </a:fld>
            <a:endParaRPr lang="en-US"/>
          </a:p>
        </p:txBody>
      </p:sp>
    </p:spTree>
    <p:extLst>
      <p:ext uri="{BB962C8B-B14F-4D97-AF65-F5344CB8AC3E}">
        <p14:creationId xmlns:p14="http://schemas.microsoft.com/office/powerpoint/2010/main" val="36194739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a:t>
            </a:fld>
            <a:endParaRPr lang="en-US"/>
          </a:p>
        </p:txBody>
      </p:sp>
    </p:spTree>
    <p:extLst>
      <p:ext uri="{BB962C8B-B14F-4D97-AF65-F5344CB8AC3E}">
        <p14:creationId xmlns:p14="http://schemas.microsoft.com/office/powerpoint/2010/main" val="4287663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a:t>
            </a:fld>
            <a:endParaRPr lang="en-US"/>
          </a:p>
        </p:txBody>
      </p:sp>
    </p:spTree>
    <p:extLst>
      <p:ext uri="{BB962C8B-B14F-4D97-AF65-F5344CB8AC3E}">
        <p14:creationId xmlns:p14="http://schemas.microsoft.com/office/powerpoint/2010/main" val="1257544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3</a:t>
            </a:fld>
            <a:endParaRPr lang="en-US"/>
          </a:p>
        </p:txBody>
      </p:sp>
    </p:spTree>
    <p:extLst>
      <p:ext uri="{BB962C8B-B14F-4D97-AF65-F5344CB8AC3E}">
        <p14:creationId xmlns:p14="http://schemas.microsoft.com/office/powerpoint/2010/main" val="27584968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9352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280284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92800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61481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63834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9</a:t>
            </a:fld>
            <a:endParaRPr lang="en-US"/>
          </a:p>
        </p:txBody>
      </p:sp>
    </p:spTree>
    <p:extLst>
      <p:ext uri="{BB962C8B-B14F-4D97-AF65-F5344CB8AC3E}">
        <p14:creationId xmlns:p14="http://schemas.microsoft.com/office/powerpoint/2010/main" val="15196607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9629911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5690691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241343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6360312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4375729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15</a:t>
            </a:fld>
            <a:endParaRPr lang="en-US"/>
          </a:p>
        </p:txBody>
      </p:sp>
    </p:spTree>
    <p:extLst>
      <p:ext uri="{BB962C8B-B14F-4D97-AF65-F5344CB8AC3E}">
        <p14:creationId xmlns:p14="http://schemas.microsoft.com/office/powerpoint/2010/main" val="9080360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6973016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2405001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381848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204490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8615939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21</a:t>
            </a:fld>
            <a:endParaRPr lang="en-US"/>
          </a:p>
        </p:txBody>
      </p:sp>
    </p:spTree>
    <p:extLst>
      <p:ext uri="{BB962C8B-B14F-4D97-AF65-F5344CB8AC3E}">
        <p14:creationId xmlns:p14="http://schemas.microsoft.com/office/powerpoint/2010/main" val="11356530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154627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7445909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4760792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6575317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3BAAF762-52F3-4512-B16B-1F6F197A9938}"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9041825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srgbClr val="000000"/>
                </a:solidFill>
                <a:effectLst/>
                <a:uLnTx/>
                <a:uFillTx/>
                <a:latin typeface="Arial" pitchFamily="34" charset="0"/>
                <a:ea typeface="宋体"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spTree>
    <p:extLst>
      <p:ext uri="{BB962C8B-B14F-4D97-AF65-F5344CB8AC3E}">
        <p14:creationId xmlns:p14="http://schemas.microsoft.com/office/powerpoint/2010/main" val="3901010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0"/>
            <a:ext cx="7772400" cy="1102519"/>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494514199"/>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457200" y="1200151"/>
            <a:ext cx="8229600" cy="3394472"/>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040897532"/>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47511079"/>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995826443"/>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8"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8"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80297561"/>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954527742"/>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6305268"/>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787"/>
            <a:ext cx="3008313" cy="871538"/>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9"/>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3" y="1076327"/>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0053675"/>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4176249635"/>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384335640"/>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0"/>
            <a:ext cx="2057400" cy="4388644"/>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80"/>
            <a:ext cx="6019800" cy="4388644"/>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194799314"/>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2129"/>
          </a:xfrm>
          <a:prstGeom prst="rect">
            <a:avLst/>
          </a:prstGeom>
        </p:spPr>
      </p:pic>
      <p:sp>
        <p:nvSpPr>
          <p:cNvPr id="3" name="矩形 2"/>
          <p:cNvSpPr/>
          <p:nvPr userDrawn="1"/>
        </p:nvSpPr>
        <p:spPr>
          <a:xfrm>
            <a:off x="0" y="514404"/>
            <a:ext cx="9144000" cy="4495682"/>
          </a:xfrm>
          <a:prstGeom prst="rect">
            <a:avLst/>
          </a:prstGeom>
          <a:gradFill flip="none" rotWithShape="1">
            <a:gsLst>
              <a:gs pos="0">
                <a:schemeClr val="bg1"/>
              </a:gs>
              <a:gs pos="100000">
                <a:srgbClr val="DDDEDD"/>
              </a:gs>
            </a:gsLst>
            <a:lin ang="6000000" scaled="0"/>
            <a:tileRect/>
          </a:gra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userDrawn="1"/>
        </p:nvSpPr>
        <p:spPr>
          <a:xfrm>
            <a:off x="152516" y="145072"/>
            <a:ext cx="2492990" cy="369332"/>
          </a:xfrm>
          <a:prstGeom prst="rect">
            <a:avLst/>
          </a:prstGeom>
          <a:noFill/>
        </p:spPr>
        <p:txBody>
          <a:bodyPr wrap="none" rtlCol="0">
            <a:spAutoFit/>
          </a:bodyPr>
          <a:lstStyle/>
          <a:p>
            <a:r>
              <a:rPr lang="zh-CN" altLang="en-US" b="1" dirty="0">
                <a:solidFill>
                  <a:srgbClr val="0070C0"/>
                </a:solidFill>
                <a:latin typeface="+mj-ea"/>
                <a:ea typeface="+mj-ea"/>
              </a:rPr>
              <a:t>单击此处添加文字标题</a:t>
            </a:r>
          </a:p>
        </p:txBody>
      </p:sp>
    </p:spTree>
    <p:extLst>
      <p:ext uri="{BB962C8B-B14F-4D97-AF65-F5344CB8AC3E}">
        <p14:creationId xmlns:p14="http://schemas.microsoft.com/office/powerpoint/2010/main" val="3437606074"/>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964302191"/>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a:prstGeom prst="rect">
            <a:avLst/>
          </a:prstGeo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C086AB1-6DBA-4E83-AD48-68D01DD6469A}" type="datetimeFigureOut">
              <a:rPr kumimoji="0" lang="zh-CN" altLang="en-US" sz="1400" b="0" i="0" u="none" strike="noStrike" kern="1200" cap="none" spc="0" normalizeH="0" baseline="0" noProof="0" smtClean="0">
                <a:ln>
                  <a:noFill/>
                </a:ln>
                <a:solidFill>
                  <a:srgbClr val="080808"/>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2018/11/22</a:t>
            </a:fld>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84584CB0-D3B1-4BCE-9F98-E447F5CE9F4C}" type="slidenum">
              <a:rPr kumimoji="0" lang="zh-CN" altLang="en-US" sz="1400" b="0" i="0" u="none" strike="noStrike" kern="1200" cap="none" spc="0" normalizeH="0" baseline="0" noProof="0" smtClean="0">
                <a:ln>
                  <a:noFill/>
                </a:ln>
                <a:solidFill>
                  <a:srgbClr val="080808"/>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Tree>
    <p:extLst>
      <p:ext uri="{BB962C8B-B14F-4D97-AF65-F5344CB8AC3E}">
        <p14:creationId xmlns:p14="http://schemas.microsoft.com/office/powerpoint/2010/main" val="1318909409"/>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28650" y="1369219"/>
            <a:ext cx="38862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369219"/>
            <a:ext cx="38862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C086AB1-6DBA-4E83-AD48-68D01DD6469A}" type="datetimeFigureOut">
              <a:rPr kumimoji="0" lang="zh-CN" altLang="en-US" sz="1400" b="0" i="0" u="none" strike="noStrike" kern="1200" cap="none" spc="0" normalizeH="0" baseline="0" noProof="0" smtClean="0">
                <a:ln>
                  <a:noFill/>
                </a:ln>
                <a:solidFill>
                  <a:srgbClr val="080808"/>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2018/11/22</a:t>
            </a:fld>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
        <p:nvSpPr>
          <p:cNvPr id="6" name="页脚占位符 5"/>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
        <p:nvSpPr>
          <p:cNvPr id="7" name="灯片编号占位符 6"/>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84584CB0-D3B1-4BCE-9F98-E447F5CE9F4C}" type="slidenum">
              <a:rPr kumimoji="0" lang="zh-CN" altLang="en-US" sz="1400" b="0" i="0" u="none" strike="noStrike" kern="1200" cap="none" spc="0" normalizeH="0" baseline="0" noProof="0" smtClean="0">
                <a:ln>
                  <a:noFill/>
                </a:ln>
                <a:solidFill>
                  <a:srgbClr val="080808"/>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Tree>
    <p:extLst>
      <p:ext uri="{BB962C8B-B14F-4D97-AF65-F5344CB8AC3E}">
        <p14:creationId xmlns:p14="http://schemas.microsoft.com/office/powerpoint/2010/main" val="505861271"/>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629842" y="1878806"/>
            <a:ext cx="3868340"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29150" y="1878806"/>
            <a:ext cx="3887391"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C086AB1-6DBA-4E83-AD48-68D01DD6469A}" type="datetimeFigureOut">
              <a:rPr kumimoji="0" lang="zh-CN" altLang="en-US" sz="1400" b="0" i="0" u="none" strike="noStrike" kern="1200" cap="none" spc="0" normalizeH="0" baseline="0" noProof="0" smtClean="0">
                <a:ln>
                  <a:noFill/>
                </a:ln>
                <a:solidFill>
                  <a:srgbClr val="080808"/>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2018/11/22</a:t>
            </a:fld>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
        <p:nvSpPr>
          <p:cNvPr id="8" name="页脚占位符 7"/>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
        <p:nvSpPr>
          <p:cNvPr id="9" name="灯片编号占位符 8"/>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84584CB0-D3B1-4BCE-9F98-E447F5CE9F4C}" type="slidenum">
              <a:rPr kumimoji="0" lang="zh-CN" altLang="en-US" sz="1400" b="0" i="0" u="none" strike="noStrike" kern="1200" cap="none" spc="0" normalizeH="0" baseline="0" noProof="0" smtClean="0">
                <a:ln>
                  <a:noFill/>
                </a:ln>
                <a:solidFill>
                  <a:srgbClr val="080808"/>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Tree>
    <p:extLst>
      <p:ext uri="{BB962C8B-B14F-4D97-AF65-F5344CB8AC3E}">
        <p14:creationId xmlns:p14="http://schemas.microsoft.com/office/powerpoint/2010/main" val="187710213"/>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C086AB1-6DBA-4E83-AD48-68D01DD6469A}" type="datetimeFigureOut">
              <a:rPr kumimoji="0" lang="zh-CN" altLang="en-US" sz="1400" b="0" i="0" u="none" strike="noStrike" kern="1200" cap="none" spc="0" normalizeH="0" baseline="0" noProof="0" smtClean="0">
                <a:ln>
                  <a:noFill/>
                </a:ln>
                <a:solidFill>
                  <a:srgbClr val="080808"/>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2018/11/22</a:t>
            </a:fld>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
        <p:nvSpPr>
          <p:cNvPr id="4" name="页脚占位符 3"/>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
        <p:nvSpPr>
          <p:cNvPr id="5" name="灯片编号占位符 4"/>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84584CB0-D3B1-4BCE-9F98-E447F5CE9F4C}" type="slidenum">
              <a:rPr kumimoji="0" lang="zh-CN" altLang="en-US" sz="1400" b="0" i="0" u="none" strike="noStrike" kern="1200" cap="none" spc="0" normalizeH="0" baseline="0" noProof="0" smtClean="0">
                <a:ln>
                  <a:noFill/>
                </a:ln>
                <a:solidFill>
                  <a:srgbClr val="080808"/>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Tree>
    <p:extLst>
      <p:ext uri="{BB962C8B-B14F-4D97-AF65-F5344CB8AC3E}">
        <p14:creationId xmlns:p14="http://schemas.microsoft.com/office/powerpoint/2010/main" val="3314024060"/>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C086AB1-6DBA-4E83-AD48-68D01DD6469A}" type="datetimeFigureOut">
              <a:rPr kumimoji="0" lang="zh-CN" altLang="en-US" sz="1400" b="0" i="0" u="none" strike="noStrike" kern="1200" cap="none" spc="0" normalizeH="0" baseline="0" noProof="0" smtClean="0">
                <a:ln>
                  <a:noFill/>
                </a:ln>
                <a:solidFill>
                  <a:srgbClr val="080808"/>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2018/11/22</a:t>
            </a:fld>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
        <p:nvSpPr>
          <p:cNvPr id="3" name="页脚占位符 2"/>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
        <p:nvSpPr>
          <p:cNvPr id="4" name="灯片编号占位符 3"/>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84584CB0-D3B1-4BCE-9F98-E447F5CE9F4C}" type="slidenum">
              <a:rPr kumimoji="0" lang="zh-CN" altLang="en-US" sz="1400" b="0" i="0" u="none" strike="noStrike" kern="1200" cap="none" spc="0" normalizeH="0" baseline="0" noProof="0" smtClean="0">
                <a:ln>
                  <a:noFill/>
                </a:ln>
                <a:solidFill>
                  <a:srgbClr val="080808"/>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Tree>
    <p:extLst>
      <p:ext uri="{BB962C8B-B14F-4D97-AF65-F5344CB8AC3E}">
        <p14:creationId xmlns:p14="http://schemas.microsoft.com/office/powerpoint/2010/main" val="3389622739"/>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p>
        </p:txBody>
      </p:sp>
      <p:sp>
        <p:nvSpPr>
          <p:cNvPr id="3" name="内容占位符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a:t>单击此处编辑母版文本样式</a:t>
            </a:r>
          </a:p>
        </p:txBody>
      </p:sp>
      <p:sp>
        <p:nvSpPr>
          <p:cNvPr id="5" name="日期占位符 4"/>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C086AB1-6DBA-4E83-AD48-68D01DD6469A}" type="datetimeFigureOut">
              <a:rPr kumimoji="0" lang="zh-CN" altLang="en-US" sz="1400" b="0" i="0" u="none" strike="noStrike" kern="1200" cap="none" spc="0" normalizeH="0" baseline="0" noProof="0" smtClean="0">
                <a:ln>
                  <a:noFill/>
                </a:ln>
                <a:solidFill>
                  <a:srgbClr val="080808"/>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2018/11/22</a:t>
            </a:fld>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
        <p:nvSpPr>
          <p:cNvPr id="6" name="页脚占位符 5"/>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
        <p:nvSpPr>
          <p:cNvPr id="7" name="灯片编号占位符 6"/>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84584CB0-D3B1-4BCE-9F98-E447F5CE9F4C}" type="slidenum">
              <a:rPr kumimoji="0" lang="zh-CN" altLang="en-US" sz="1400" b="0" i="0" u="none" strike="noStrike" kern="1200" cap="none" spc="0" normalizeH="0" baseline="0" noProof="0" smtClean="0">
                <a:ln>
                  <a:noFill/>
                </a:ln>
                <a:solidFill>
                  <a:srgbClr val="080808"/>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Tree>
    <p:extLst>
      <p:ext uri="{BB962C8B-B14F-4D97-AF65-F5344CB8AC3E}">
        <p14:creationId xmlns:p14="http://schemas.microsoft.com/office/powerpoint/2010/main" val="2962341648"/>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740569"/>
            <a:ext cx="4629150" cy="3655219"/>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a:t>单击此处编辑母版文本样式</a:t>
            </a:r>
          </a:p>
        </p:txBody>
      </p:sp>
      <p:sp>
        <p:nvSpPr>
          <p:cNvPr id="5" name="日期占位符 4"/>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C086AB1-6DBA-4E83-AD48-68D01DD6469A}" type="datetimeFigureOut">
              <a:rPr kumimoji="0" lang="zh-CN" altLang="en-US" sz="1400" b="0" i="0" u="none" strike="noStrike" kern="1200" cap="none" spc="0" normalizeH="0" baseline="0" noProof="0" smtClean="0">
                <a:ln>
                  <a:noFill/>
                </a:ln>
                <a:solidFill>
                  <a:srgbClr val="080808"/>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2018/11/22</a:t>
            </a:fld>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
        <p:nvSpPr>
          <p:cNvPr id="6" name="页脚占位符 5"/>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
        <p:nvSpPr>
          <p:cNvPr id="7" name="灯片编号占位符 6"/>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84584CB0-D3B1-4BCE-9F98-E447F5CE9F4C}" type="slidenum">
              <a:rPr kumimoji="0" lang="zh-CN" altLang="en-US" sz="1400" b="0" i="0" u="none" strike="noStrike" kern="1200" cap="none" spc="0" normalizeH="0" baseline="0" noProof="0" smtClean="0">
                <a:ln>
                  <a:noFill/>
                </a:ln>
                <a:solidFill>
                  <a:srgbClr val="080808"/>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Tree>
    <p:extLst>
      <p:ext uri="{BB962C8B-B14F-4D97-AF65-F5344CB8AC3E}">
        <p14:creationId xmlns:p14="http://schemas.microsoft.com/office/powerpoint/2010/main" val="3227221400"/>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4"/>
            <a:ext cx="7886700" cy="994172"/>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28650" y="1369219"/>
            <a:ext cx="7886700" cy="3263504"/>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C086AB1-6DBA-4E83-AD48-68D01DD6469A}" type="datetimeFigureOut">
              <a:rPr kumimoji="0" lang="zh-CN" altLang="en-US" sz="1400" b="0" i="0" u="none" strike="noStrike" kern="1200" cap="none" spc="0" normalizeH="0" baseline="0" noProof="0" smtClean="0">
                <a:ln>
                  <a:noFill/>
                </a:ln>
                <a:solidFill>
                  <a:srgbClr val="080808"/>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2018/11/22</a:t>
            </a:fld>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84584CB0-D3B1-4BCE-9F98-E447F5CE9F4C}" type="slidenum">
              <a:rPr kumimoji="0" lang="zh-CN" altLang="en-US" sz="1400" b="0" i="0" u="none" strike="noStrike" kern="1200" cap="none" spc="0" normalizeH="0" baseline="0" noProof="0" smtClean="0">
                <a:ln>
                  <a:noFill/>
                </a:ln>
                <a:solidFill>
                  <a:srgbClr val="080808"/>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Tree>
    <p:extLst>
      <p:ext uri="{BB962C8B-B14F-4D97-AF65-F5344CB8AC3E}">
        <p14:creationId xmlns:p14="http://schemas.microsoft.com/office/powerpoint/2010/main" val="1689745760"/>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273844"/>
            <a:ext cx="5800725" cy="435887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286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5C086AB1-6DBA-4E83-AD48-68D01DD6469A}" type="datetimeFigureOut">
              <a:rPr kumimoji="0" lang="zh-CN" altLang="en-US" sz="1400" b="0" i="0" u="none" strike="noStrike" kern="1200" cap="none" spc="0" normalizeH="0" baseline="0" noProof="0" smtClean="0">
                <a:ln>
                  <a:noFill/>
                </a:ln>
                <a:solidFill>
                  <a:srgbClr val="080808"/>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2018/11/22</a:t>
            </a:fld>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
        <p:nvSpPr>
          <p:cNvPr id="5" name="页脚占位符 4"/>
          <p:cNvSpPr>
            <a:spLocks noGrp="1"/>
          </p:cNvSpPr>
          <p:nvPr>
            <p:ph type="ftr" sz="quarter" idx="11"/>
          </p:nvPr>
        </p:nvSpPr>
        <p:spPr>
          <a:xfrm>
            <a:off x="3028950" y="4767263"/>
            <a:ext cx="30861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
        <p:nvSpPr>
          <p:cNvPr id="6" name="灯片编号占位符 5"/>
          <p:cNvSpPr>
            <a:spLocks noGrp="1"/>
          </p:cNvSpPr>
          <p:nvPr>
            <p:ph type="sldNum" sz="quarter" idx="12"/>
          </p:nvPr>
        </p:nvSpPr>
        <p:spPr>
          <a:xfrm>
            <a:off x="6457950" y="4767263"/>
            <a:ext cx="2057400" cy="273844"/>
          </a:xfrm>
          <a:prstGeom prst="rect">
            <a:avLst/>
          </a:prstGeom>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84584CB0-D3B1-4BCE-9F98-E447F5CE9F4C}" type="slidenum">
              <a:rPr kumimoji="0" lang="zh-CN" altLang="en-US" sz="1400" b="0" i="0" u="none" strike="noStrike" kern="1200" cap="none" spc="0" normalizeH="0" baseline="0" noProof="0" smtClean="0">
                <a:ln>
                  <a:noFill/>
                </a:ln>
                <a:solidFill>
                  <a:srgbClr val="080808"/>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Tree>
    <p:extLst>
      <p:ext uri="{BB962C8B-B14F-4D97-AF65-F5344CB8AC3E}">
        <p14:creationId xmlns:p14="http://schemas.microsoft.com/office/powerpoint/2010/main" val="1255991226"/>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277" r:id="rId1"/>
    <p:sldLayoutId id="2147484278" r:id="rId2"/>
    <p:sldLayoutId id="2147484279" r:id="rId3"/>
    <p:sldLayoutId id="2147484280" r:id="rId4"/>
    <p:sldLayoutId id="2147484281" r:id="rId5"/>
    <p:sldLayoutId id="2147484282" r:id="rId6"/>
    <p:sldLayoutId id="2147484283" r:id="rId7"/>
    <p:sldLayoutId id="2147484284" r:id="rId8"/>
    <p:sldLayoutId id="2147484285" r:id="rId9"/>
    <p:sldLayoutId id="2147484286" r:id="rId10"/>
    <p:sldLayoutId id="2147484287" r:id="rId11"/>
  </p:sldLayoutIdLst>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txStyles>
    <p:titleStyle>
      <a:lvl1pPr algn="l" rtl="0" eaLnBrk="0" fontAlgn="base" hangingPunct="0">
        <a:spcBef>
          <a:spcPct val="0"/>
        </a:spcBef>
        <a:spcAft>
          <a:spcPct val="0"/>
        </a:spcAft>
        <a:defRPr sz="4000" b="1">
          <a:solidFill>
            <a:schemeClr val="tx2"/>
          </a:solidFill>
          <a:latin typeface="+mj-lt"/>
          <a:ea typeface="+mj-ea"/>
          <a:cs typeface="+mj-cs"/>
        </a:defRPr>
      </a:lvl1pPr>
      <a:lvl2pPr algn="l" rtl="0" eaLnBrk="0" fontAlgn="base" hangingPunct="0">
        <a:spcBef>
          <a:spcPct val="0"/>
        </a:spcBef>
        <a:spcAft>
          <a:spcPct val="0"/>
        </a:spcAft>
        <a:defRPr sz="4000" b="1">
          <a:solidFill>
            <a:schemeClr val="tx2"/>
          </a:solidFill>
          <a:latin typeface="Arial" pitchFamily="34" charset="0"/>
        </a:defRPr>
      </a:lvl2pPr>
      <a:lvl3pPr algn="l" rtl="0" eaLnBrk="0" fontAlgn="base" hangingPunct="0">
        <a:spcBef>
          <a:spcPct val="0"/>
        </a:spcBef>
        <a:spcAft>
          <a:spcPct val="0"/>
        </a:spcAft>
        <a:defRPr sz="4000" b="1">
          <a:solidFill>
            <a:schemeClr val="tx2"/>
          </a:solidFill>
          <a:latin typeface="Arial" pitchFamily="34" charset="0"/>
        </a:defRPr>
      </a:lvl3pPr>
      <a:lvl4pPr algn="l" rtl="0" eaLnBrk="0" fontAlgn="base" hangingPunct="0">
        <a:spcBef>
          <a:spcPct val="0"/>
        </a:spcBef>
        <a:spcAft>
          <a:spcPct val="0"/>
        </a:spcAft>
        <a:defRPr sz="4000" b="1">
          <a:solidFill>
            <a:schemeClr val="tx2"/>
          </a:solidFill>
          <a:latin typeface="Arial" pitchFamily="34" charset="0"/>
        </a:defRPr>
      </a:lvl4pPr>
      <a:lvl5pPr algn="l" rtl="0" eaLnBrk="0" fontAlgn="base" hangingPunct="0">
        <a:spcBef>
          <a:spcPct val="0"/>
        </a:spcBef>
        <a:spcAft>
          <a:spcPct val="0"/>
        </a:spcAft>
        <a:defRPr sz="4000" b="1">
          <a:solidFill>
            <a:schemeClr val="tx2"/>
          </a:solidFill>
          <a:latin typeface="Arial" pitchFamily="34" charset="0"/>
        </a:defRPr>
      </a:lvl5pPr>
      <a:lvl6pPr marL="457200" algn="l" rtl="0" eaLnBrk="0" fontAlgn="base" hangingPunct="0">
        <a:spcBef>
          <a:spcPct val="0"/>
        </a:spcBef>
        <a:spcAft>
          <a:spcPct val="0"/>
        </a:spcAft>
        <a:defRPr sz="4000" b="1">
          <a:solidFill>
            <a:schemeClr val="tx2"/>
          </a:solidFill>
          <a:latin typeface="Arial" pitchFamily="34" charset="0"/>
        </a:defRPr>
      </a:lvl6pPr>
      <a:lvl7pPr marL="914400" algn="l" rtl="0" eaLnBrk="0" fontAlgn="base" hangingPunct="0">
        <a:spcBef>
          <a:spcPct val="0"/>
        </a:spcBef>
        <a:spcAft>
          <a:spcPct val="0"/>
        </a:spcAft>
        <a:defRPr sz="4000" b="1">
          <a:solidFill>
            <a:schemeClr val="tx2"/>
          </a:solidFill>
          <a:latin typeface="Arial" pitchFamily="34" charset="0"/>
        </a:defRPr>
      </a:lvl7pPr>
      <a:lvl8pPr marL="1371600" algn="l" rtl="0" eaLnBrk="0" fontAlgn="base" hangingPunct="0">
        <a:spcBef>
          <a:spcPct val="0"/>
        </a:spcBef>
        <a:spcAft>
          <a:spcPct val="0"/>
        </a:spcAft>
        <a:defRPr sz="4000" b="1">
          <a:solidFill>
            <a:schemeClr val="tx2"/>
          </a:solidFill>
          <a:latin typeface="Arial" pitchFamily="34" charset="0"/>
        </a:defRPr>
      </a:lvl8pPr>
      <a:lvl9pPr marL="1828800" algn="l" rtl="0" eaLnBrk="0" fontAlgn="base" hangingPunct="0">
        <a:spcBef>
          <a:spcPct val="0"/>
        </a:spcBef>
        <a:spcAft>
          <a:spcPct val="0"/>
        </a:spcAft>
        <a:defRPr sz="4000" b="1">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3737127"/>
      </p:ext>
    </p:extLst>
  </p:cSld>
  <p:clrMap bg1="lt1" tx1="dk1" bg2="lt2" tx2="dk2" accent1="accent1" accent2="accent2" accent3="accent3" accent4="accent4" accent5="accent5" accent6="accent6" hlink="hlink" folHlink="folHlink"/>
  <p:sldLayoutIdLst>
    <p:sldLayoutId id="2147484289" r:id="rId1"/>
    <p:sldLayoutId id="2147484290" r:id="rId2"/>
    <p:sldLayoutId id="2147484291" r:id="rId3"/>
    <p:sldLayoutId id="2147484292" r:id="rId4"/>
    <p:sldLayoutId id="2147484293" r:id="rId5"/>
    <p:sldLayoutId id="2147484294" r:id="rId6"/>
    <p:sldLayoutId id="2147484295" r:id="rId7"/>
    <p:sldLayoutId id="2147484296" r:id="rId8"/>
    <p:sldLayoutId id="2147484297" r:id="rId9"/>
    <p:sldLayoutId id="2147484298" r:id="rId10"/>
    <p:sldLayoutId id="2147484299" r:id="rId11"/>
  </p:sldLayoutIdLst>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2.png"/><Relationship Id="rId2" Type="http://schemas.microsoft.com/office/2007/relationships/media" Target="../media/media1.mp3"/><Relationship Id="rId1" Type="http://schemas.openxmlformats.org/officeDocument/2006/relationships/tags" Target="../tags/tag2.xml"/><Relationship Id="rId6" Type="http://schemas.openxmlformats.org/officeDocument/2006/relationships/image" Target="../media/image1.jpeg"/><Relationship Id="rId5" Type="http://schemas.openxmlformats.org/officeDocument/2006/relationships/notesSlide" Target="../notesSlides/notesSlide1.xml"/><Relationship Id="rId4"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image" Target="../media/image1.jpeg"/><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notesSlide" Target="../notesSlides/notesSlide3.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slideLayout" Target="../slideLayouts/slideLayout7.xml"/><Relationship Id="rId5" Type="http://schemas.openxmlformats.org/officeDocument/2006/relationships/tags" Target="../tags/tag8.xml"/><Relationship Id="rId10" Type="http://schemas.openxmlformats.org/officeDocument/2006/relationships/tags" Target="../tags/tag13.xml"/><Relationship Id="rId4" Type="http://schemas.openxmlformats.org/officeDocument/2006/relationships/tags" Target="../tags/tag7.xml"/><Relationship Id="rId9" Type="http://schemas.openxmlformats.org/officeDocument/2006/relationships/tags" Target="../tags/tag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image" Target="../media/image1.jpeg"/><Relationship Id="rId3" Type="http://schemas.openxmlformats.org/officeDocument/2006/relationships/tags" Target="../tags/tag16.xml"/><Relationship Id="rId7" Type="http://schemas.openxmlformats.org/officeDocument/2006/relationships/tags" Target="../tags/tag20.xml"/><Relationship Id="rId12" Type="http://schemas.openxmlformats.org/officeDocument/2006/relationships/notesSlide" Target="../notesSlides/notesSlide9.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slideLayout" Target="../slideLayouts/slideLayout7.xml"/><Relationship Id="rId5" Type="http://schemas.openxmlformats.org/officeDocument/2006/relationships/tags" Target="../tags/tag18.xml"/><Relationship Id="rId10" Type="http://schemas.openxmlformats.org/officeDocument/2006/relationships/tags" Target="../tags/tag23.xml"/><Relationship Id="rId4" Type="http://schemas.openxmlformats.org/officeDocument/2006/relationships/tags" Target="../tags/tag17.xml"/><Relationship Id="rId9" Type="http://schemas.openxmlformats.org/officeDocument/2006/relationships/tags" Target="../tags/tag2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7.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8" Type="http://schemas.openxmlformats.org/officeDocument/2006/relationships/tags" Target="../tags/tag31.xml"/><Relationship Id="rId13" Type="http://schemas.openxmlformats.org/officeDocument/2006/relationships/image" Target="../media/image1.jpeg"/><Relationship Id="rId3" Type="http://schemas.openxmlformats.org/officeDocument/2006/relationships/tags" Target="../tags/tag26.xml"/><Relationship Id="rId7" Type="http://schemas.openxmlformats.org/officeDocument/2006/relationships/tags" Target="../tags/tag30.xml"/><Relationship Id="rId12" Type="http://schemas.openxmlformats.org/officeDocument/2006/relationships/notesSlide" Target="../notesSlides/notesSlide15.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slideLayout" Target="../slideLayouts/slideLayout7.xml"/><Relationship Id="rId5" Type="http://schemas.openxmlformats.org/officeDocument/2006/relationships/tags" Target="../tags/tag28.xml"/><Relationship Id="rId10" Type="http://schemas.openxmlformats.org/officeDocument/2006/relationships/tags" Target="../tags/tag33.xml"/><Relationship Id="rId4" Type="http://schemas.openxmlformats.org/officeDocument/2006/relationships/tags" Target="../tags/tag27.xml"/><Relationship Id="rId9" Type="http://schemas.openxmlformats.org/officeDocument/2006/relationships/tags" Target="../tags/tag3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8" Type="http://schemas.openxmlformats.org/officeDocument/2006/relationships/tags" Target="../tags/tag41.xml"/><Relationship Id="rId13" Type="http://schemas.openxmlformats.org/officeDocument/2006/relationships/image" Target="../media/image1.jpeg"/><Relationship Id="rId3" Type="http://schemas.openxmlformats.org/officeDocument/2006/relationships/tags" Target="../tags/tag36.xml"/><Relationship Id="rId7" Type="http://schemas.openxmlformats.org/officeDocument/2006/relationships/tags" Target="../tags/tag40.xml"/><Relationship Id="rId12" Type="http://schemas.openxmlformats.org/officeDocument/2006/relationships/notesSlide" Target="../notesSlides/notesSlide21.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tags" Target="../tags/tag39.xml"/><Relationship Id="rId11" Type="http://schemas.openxmlformats.org/officeDocument/2006/relationships/slideLayout" Target="../slideLayouts/slideLayout7.xml"/><Relationship Id="rId5" Type="http://schemas.openxmlformats.org/officeDocument/2006/relationships/tags" Target="../tags/tag38.xml"/><Relationship Id="rId10" Type="http://schemas.openxmlformats.org/officeDocument/2006/relationships/tags" Target="../tags/tag43.xml"/><Relationship Id="rId4" Type="http://schemas.openxmlformats.org/officeDocument/2006/relationships/tags" Target="../tags/tag37.xml"/><Relationship Id="rId9" Type="http://schemas.openxmlformats.org/officeDocument/2006/relationships/tags" Target="../tags/tag4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2.png"/><Relationship Id="rId2" Type="http://schemas.microsoft.com/office/2007/relationships/media" Target="../media/media1.mp3"/><Relationship Id="rId1" Type="http://schemas.openxmlformats.org/officeDocument/2006/relationships/tags" Target="../tags/tag44.xml"/><Relationship Id="rId6" Type="http://schemas.openxmlformats.org/officeDocument/2006/relationships/image" Target="../media/image1.jpeg"/><Relationship Id="rId5" Type="http://schemas.openxmlformats.org/officeDocument/2006/relationships/notesSlide" Target="../notesSlides/notesSlide27.xml"/><Relationship Id="rId4"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5142129"/>
          </a:xfrm>
          <a:prstGeom prst="rect">
            <a:avLst/>
          </a:prstGeom>
        </p:spPr>
      </p:pic>
      <p:pic>
        <p:nvPicPr>
          <p:cNvPr id="5" name="纯音乐 - 倾恋.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4622800" y="-788582"/>
            <a:ext cx="609600" cy="548640"/>
          </a:xfrm>
          <a:prstGeom prst="rect">
            <a:avLst/>
          </a:prstGeom>
        </p:spPr>
      </p:pic>
      <p:sp>
        <p:nvSpPr>
          <p:cNvPr id="11" name="TextBox 10"/>
          <p:cNvSpPr txBox="1">
            <a:spLocks noChangeArrowheads="1"/>
          </p:cNvSpPr>
          <p:nvPr/>
        </p:nvSpPr>
        <p:spPr bwMode="auto">
          <a:xfrm>
            <a:off x="680679" y="3348384"/>
            <a:ext cx="5493812"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zh-CN" altLang="en-US" sz="3600" dirty="0">
                <a:solidFill>
                  <a:schemeClr val="bg1"/>
                </a:solidFill>
                <a:latin typeface="方正大黑简体" pitchFamily="65" charset="-122"/>
                <a:ea typeface="方正大黑简体" pitchFamily="65" charset="-122"/>
              </a:rPr>
              <a:t>汽车创新设计案例</a:t>
            </a:r>
            <a:r>
              <a:rPr lang="en-US" altLang="zh-CN" sz="3600" dirty="0" err="1">
                <a:solidFill>
                  <a:schemeClr val="bg1"/>
                </a:solidFill>
                <a:latin typeface="方正大黑简体" pitchFamily="65" charset="-122"/>
                <a:ea typeface="方正大黑简体" pitchFamily="65" charset="-122"/>
              </a:rPr>
              <a:t>ppt</a:t>
            </a:r>
            <a:r>
              <a:rPr lang="zh-CN" altLang="en-US" sz="3600" dirty="0">
                <a:solidFill>
                  <a:schemeClr val="bg1"/>
                </a:solidFill>
                <a:latin typeface="方正大黑简体" pitchFamily="65" charset="-122"/>
                <a:ea typeface="方正大黑简体" pitchFamily="65" charset="-122"/>
              </a:rPr>
              <a:t>模板</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par>
                                <p:cTn id="7" presetID="22" presetClass="entr" presetSubtype="1"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wipe(up)">
                                      <p:cBhvr>
                                        <p:cTn id="9" dur="1250"/>
                                        <p:tgtEl>
                                          <p:spTgt spid="4"/>
                                        </p:tgtEl>
                                      </p:cBhvr>
                                    </p:animEffect>
                                  </p:childTnLst>
                                </p:cTn>
                              </p:par>
                            </p:childTnLst>
                          </p:cTn>
                        </p:par>
                        <p:par>
                          <p:cTn id="10" fill="hold">
                            <p:stCondLst>
                              <p:cond delay="1250"/>
                            </p:stCondLst>
                            <p:childTnLst>
                              <p:par>
                                <p:cTn id="11" presetID="2" presetClass="entr" presetSubtype="2" fill="hold" grpId="0" nodeType="afterEffect">
                                  <p:stCondLst>
                                    <p:cond delay="0"/>
                                  </p:stCondLst>
                                  <p:iterate type="lt">
                                    <p:tmPct val="20000"/>
                                  </p:iterate>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1+#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5" repeatCount="indefinite" fill="hold" display="0">
                  <p:stCondLst>
                    <p:cond delay="indefinite"/>
                  </p:stCondLst>
                  <p:endCondLst>
                    <p:cond evt="onStopAudio" delay="0">
                      <p:tgtEl>
                        <p:sldTgt/>
                      </p:tgtEl>
                    </p:cond>
                  </p:endCondLst>
                </p:cTn>
                <p:tgtEl>
                  <p:spTgt spid="5"/>
                </p:tgtEl>
              </p:cMediaNode>
            </p:audio>
          </p:childTnLst>
        </p:cTn>
      </p:par>
    </p:tnLst>
    <p:bldLst>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5142129"/>
          </a:xfrm>
          <a:prstGeom prst="rect">
            <a:avLst/>
          </a:prstGeom>
        </p:spPr>
      </p:pic>
      <p:sp>
        <p:nvSpPr>
          <p:cNvPr id="7" name="Freeform 10"/>
          <p:cNvSpPr>
            <a:spLocks/>
          </p:cNvSpPr>
          <p:nvPr/>
        </p:nvSpPr>
        <p:spPr bwMode="auto">
          <a:xfrm>
            <a:off x="928715" y="1695919"/>
            <a:ext cx="3186097" cy="511156"/>
          </a:xfrm>
          <a:custGeom>
            <a:avLst/>
            <a:gdLst>
              <a:gd name="T0" fmla="*/ 64938 w 6425"/>
              <a:gd name="T1" fmla="*/ 0 h 911"/>
              <a:gd name="T2" fmla="*/ 4420639 w 6425"/>
              <a:gd name="T3" fmla="*/ 0 h 911"/>
              <a:gd name="T4" fmla="*/ 4486275 w 6425"/>
              <a:gd name="T5" fmla="*/ 65148 h 911"/>
              <a:gd name="T6" fmla="*/ 4486275 w 6425"/>
              <a:gd name="T7" fmla="*/ 573027 h 911"/>
              <a:gd name="T8" fmla="*/ 4420639 w 6425"/>
              <a:gd name="T9" fmla="*/ 638175 h 911"/>
              <a:gd name="T10" fmla="*/ 64938 w 6425"/>
              <a:gd name="T11" fmla="*/ 638175 h 911"/>
              <a:gd name="T12" fmla="*/ 0 w 6425"/>
              <a:gd name="T13" fmla="*/ 573027 h 911"/>
              <a:gd name="T14" fmla="*/ 0 w 6425"/>
              <a:gd name="T15" fmla="*/ 65148 h 911"/>
              <a:gd name="T16" fmla="*/ 64938 w 6425"/>
              <a:gd name="T17" fmla="*/ 0 h 9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25" h="911">
                <a:moveTo>
                  <a:pt x="93" y="0"/>
                </a:moveTo>
                <a:lnTo>
                  <a:pt x="6331" y="0"/>
                </a:lnTo>
                <a:cubicBezTo>
                  <a:pt x="6383" y="0"/>
                  <a:pt x="6425" y="42"/>
                  <a:pt x="6425" y="93"/>
                </a:cubicBezTo>
                <a:lnTo>
                  <a:pt x="6425" y="818"/>
                </a:lnTo>
                <a:cubicBezTo>
                  <a:pt x="6425" y="869"/>
                  <a:pt x="6383" y="911"/>
                  <a:pt x="6331" y="911"/>
                </a:cubicBezTo>
                <a:lnTo>
                  <a:pt x="93" y="911"/>
                </a:lnTo>
                <a:cubicBezTo>
                  <a:pt x="42" y="911"/>
                  <a:pt x="0" y="869"/>
                  <a:pt x="0" y="818"/>
                </a:cubicBezTo>
                <a:lnTo>
                  <a:pt x="0" y="93"/>
                </a:lnTo>
                <a:cubicBezTo>
                  <a:pt x="0" y="42"/>
                  <a:pt x="42" y="0"/>
                  <a:pt x="93" y="0"/>
                </a:cubicBezTo>
                <a:close/>
              </a:path>
            </a:pathLst>
          </a:custGeom>
          <a:solidFill>
            <a:srgbClr val="0070C0"/>
          </a:solidFill>
          <a:ln>
            <a:noFill/>
          </a:ln>
        </p:spPr>
        <p:txBody>
          <a:bodyPr lIns="68571" tIns="34285" rIns="68571" bIns="34285"/>
          <a:lstStyle/>
          <a:p>
            <a:endParaRPr lang="zh-CN" altLang="en-US" kern="0">
              <a:latin typeface="微软雅黑" panose="020B0503020204020204" pitchFamily="34" charset="-122"/>
              <a:ea typeface="微软雅黑" panose="020B0503020204020204" pitchFamily="34" charset="-122"/>
              <a:cs typeface="+mn-ea"/>
              <a:sym typeface="+mn-lt"/>
            </a:endParaRPr>
          </a:p>
        </p:txBody>
      </p:sp>
      <p:grpSp>
        <p:nvGrpSpPr>
          <p:cNvPr id="8" name="组合 58"/>
          <p:cNvGrpSpPr>
            <a:grpSpLocks/>
          </p:cNvGrpSpPr>
          <p:nvPr/>
        </p:nvGrpSpPr>
        <p:grpSpPr bwMode="auto">
          <a:xfrm>
            <a:off x="1006114" y="1737581"/>
            <a:ext cx="389501" cy="415498"/>
            <a:chOff x="0" y="0"/>
            <a:chExt cx="607722" cy="648258"/>
          </a:xfrm>
        </p:grpSpPr>
        <p:sp>
          <p:nvSpPr>
            <p:cNvPr id="9" name="Oval 16"/>
            <p:cNvSpPr>
              <a:spLocks noChangeArrowheads="1"/>
            </p:cNvSpPr>
            <p:nvPr/>
          </p:nvSpPr>
          <p:spPr bwMode="auto">
            <a:xfrm>
              <a:off x="0" y="27890"/>
              <a:ext cx="588963" cy="5905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100" kern="0">
                <a:solidFill>
                  <a:srgbClr val="0070C0"/>
                </a:solidFill>
                <a:latin typeface="微软雅黑" panose="020B0503020204020204" pitchFamily="34" charset="-122"/>
                <a:ea typeface="微软雅黑" panose="020B0503020204020204" pitchFamily="34" charset="-122"/>
                <a:cs typeface="+mn-ea"/>
                <a:sym typeface="+mn-lt"/>
              </a:endParaRPr>
            </a:p>
          </p:txBody>
        </p:sp>
        <p:sp>
          <p:nvSpPr>
            <p:cNvPr id="10" name="TextBox 60"/>
            <p:cNvSpPr txBox="1">
              <a:spLocks noChangeArrowheads="1"/>
            </p:cNvSpPr>
            <p:nvPr/>
          </p:nvSpPr>
          <p:spPr bwMode="auto">
            <a:xfrm>
              <a:off x="59482" y="0"/>
              <a:ext cx="548240" cy="648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100" b="1" kern="0">
                  <a:solidFill>
                    <a:srgbClr val="0070C0"/>
                  </a:solidFill>
                  <a:latin typeface="微软雅黑" panose="020B0503020204020204" pitchFamily="34" charset="-122"/>
                  <a:ea typeface="微软雅黑" panose="020B0503020204020204" pitchFamily="34" charset="-122"/>
                  <a:cs typeface="+mn-ea"/>
                  <a:sym typeface="+mn-lt"/>
                </a:rPr>
                <a:t>1</a:t>
              </a:r>
              <a:endParaRPr lang="zh-CN" altLang="en-US" sz="2100" b="1" kern="0">
                <a:solidFill>
                  <a:srgbClr val="0070C0"/>
                </a:solidFill>
                <a:latin typeface="微软雅黑" panose="020B0503020204020204" pitchFamily="34" charset="-122"/>
                <a:ea typeface="微软雅黑" panose="020B0503020204020204" pitchFamily="34" charset="-122"/>
                <a:cs typeface="+mn-ea"/>
                <a:sym typeface="+mn-lt"/>
              </a:endParaRPr>
            </a:p>
          </p:txBody>
        </p:sp>
      </p:grpSp>
      <p:sp>
        <p:nvSpPr>
          <p:cNvPr id="13" name="Freeform 10"/>
          <p:cNvSpPr>
            <a:spLocks/>
          </p:cNvSpPr>
          <p:nvPr/>
        </p:nvSpPr>
        <p:spPr bwMode="auto">
          <a:xfrm>
            <a:off x="928715" y="2420842"/>
            <a:ext cx="3186097" cy="511156"/>
          </a:xfrm>
          <a:custGeom>
            <a:avLst/>
            <a:gdLst>
              <a:gd name="T0" fmla="*/ 64938 w 6425"/>
              <a:gd name="T1" fmla="*/ 0 h 911"/>
              <a:gd name="T2" fmla="*/ 4420639 w 6425"/>
              <a:gd name="T3" fmla="*/ 0 h 911"/>
              <a:gd name="T4" fmla="*/ 4486275 w 6425"/>
              <a:gd name="T5" fmla="*/ 65148 h 911"/>
              <a:gd name="T6" fmla="*/ 4486275 w 6425"/>
              <a:gd name="T7" fmla="*/ 573027 h 911"/>
              <a:gd name="T8" fmla="*/ 4420639 w 6425"/>
              <a:gd name="T9" fmla="*/ 638175 h 911"/>
              <a:gd name="T10" fmla="*/ 64938 w 6425"/>
              <a:gd name="T11" fmla="*/ 638175 h 911"/>
              <a:gd name="T12" fmla="*/ 0 w 6425"/>
              <a:gd name="T13" fmla="*/ 573027 h 911"/>
              <a:gd name="T14" fmla="*/ 0 w 6425"/>
              <a:gd name="T15" fmla="*/ 65148 h 911"/>
              <a:gd name="T16" fmla="*/ 64938 w 6425"/>
              <a:gd name="T17" fmla="*/ 0 h 9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25" h="911">
                <a:moveTo>
                  <a:pt x="93" y="0"/>
                </a:moveTo>
                <a:lnTo>
                  <a:pt x="6331" y="0"/>
                </a:lnTo>
                <a:cubicBezTo>
                  <a:pt x="6383" y="0"/>
                  <a:pt x="6425" y="42"/>
                  <a:pt x="6425" y="93"/>
                </a:cubicBezTo>
                <a:lnTo>
                  <a:pt x="6425" y="818"/>
                </a:lnTo>
                <a:cubicBezTo>
                  <a:pt x="6425" y="869"/>
                  <a:pt x="6383" y="911"/>
                  <a:pt x="6331" y="911"/>
                </a:cubicBezTo>
                <a:lnTo>
                  <a:pt x="93" y="911"/>
                </a:lnTo>
                <a:cubicBezTo>
                  <a:pt x="42" y="911"/>
                  <a:pt x="0" y="869"/>
                  <a:pt x="0" y="818"/>
                </a:cubicBezTo>
                <a:lnTo>
                  <a:pt x="0" y="93"/>
                </a:lnTo>
                <a:cubicBezTo>
                  <a:pt x="0" y="42"/>
                  <a:pt x="42" y="0"/>
                  <a:pt x="93" y="0"/>
                </a:cubicBezTo>
                <a:close/>
              </a:path>
            </a:pathLst>
          </a:custGeom>
          <a:solidFill>
            <a:srgbClr val="0070C0"/>
          </a:solidFill>
          <a:ln>
            <a:noFill/>
          </a:ln>
        </p:spPr>
        <p:txBody>
          <a:bodyPr lIns="68571" tIns="34285" rIns="68571" bIns="34285"/>
          <a:lstStyle/>
          <a:p>
            <a:endParaRPr lang="zh-CN" altLang="en-US" kern="0">
              <a:latin typeface="微软雅黑" panose="020B0503020204020204" pitchFamily="34" charset="-122"/>
              <a:ea typeface="微软雅黑" panose="020B0503020204020204" pitchFamily="34" charset="-122"/>
              <a:cs typeface="+mn-ea"/>
              <a:sym typeface="+mn-lt"/>
            </a:endParaRPr>
          </a:p>
        </p:txBody>
      </p:sp>
      <p:grpSp>
        <p:nvGrpSpPr>
          <p:cNvPr id="14" name="组合 62"/>
          <p:cNvGrpSpPr>
            <a:grpSpLocks/>
          </p:cNvGrpSpPr>
          <p:nvPr/>
        </p:nvGrpSpPr>
        <p:grpSpPr bwMode="auto">
          <a:xfrm>
            <a:off x="1006114" y="2462503"/>
            <a:ext cx="389501" cy="415498"/>
            <a:chOff x="0" y="0"/>
            <a:chExt cx="607722" cy="648257"/>
          </a:xfrm>
        </p:grpSpPr>
        <p:sp>
          <p:nvSpPr>
            <p:cNvPr id="15" name="Oval 16"/>
            <p:cNvSpPr>
              <a:spLocks noChangeArrowheads="1"/>
            </p:cNvSpPr>
            <p:nvPr/>
          </p:nvSpPr>
          <p:spPr bwMode="auto">
            <a:xfrm>
              <a:off x="0" y="27890"/>
              <a:ext cx="588963" cy="5905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100" kern="0">
                <a:solidFill>
                  <a:srgbClr val="0070C0"/>
                </a:solidFill>
                <a:latin typeface="微软雅黑" panose="020B0503020204020204" pitchFamily="34" charset="-122"/>
                <a:ea typeface="微软雅黑" panose="020B0503020204020204" pitchFamily="34" charset="-122"/>
                <a:cs typeface="+mn-ea"/>
                <a:sym typeface="+mn-lt"/>
              </a:endParaRPr>
            </a:p>
          </p:txBody>
        </p:sp>
        <p:sp>
          <p:nvSpPr>
            <p:cNvPr id="16" name="TextBox 64"/>
            <p:cNvSpPr txBox="1">
              <a:spLocks noChangeArrowheads="1"/>
            </p:cNvSpPr>
            <p:nvPr/>
          </p:nvSpPr>
          <p:spPr bwMode="auto">
            <a:xfrm>
              <a:off x="59482" y="0"/>
              <a:ext cx="548240" cy="64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100" b="1" kern="0">
                  <a:solidFill>
                    <a:srgbClr val="0070C0"/>
                  </a:solidFill>
                  <a:latin typeface="微软雅黑" panose="020B0503020204020204" pitchFamily="34" charset="-122"/>
                  <a:ea typeface="微软雅黑" panose="020B0503020204020204" pitchFamily="34" charset="-122"/>
                  <a:cs typeface="+mn-ea"/>
                  <a:sym typeface="+mn-lt"/>
                </a:rPr>
                <a:t>2</a:t>
              </a:r>
              <a:endParaRPr lang="zh-CN" altLang="en-US" sz="2100" b="1" kern="0">
                <a:solidFill>
                  <a:srgbClr val="0070C0"/>
                </a:solidFill>
                <a:latin typeface="微软雅黑" panose="020B0503020204020204" pitchFamily="34" charset="-122"/>
                <a:ea typeface="微软雅黑" panose="020B0503020204020204" pitchFamily="34" charset="-122"/>
                <a:cs typeface="+mn-ea"/>
                <a:sym typeface="+mn-lt"/>
              </a:endParaRPr>
            </a:p>
          </p:txBody>
        </p:sp>
      </p:grpSp>
      <p:sp>
        <p:nvSpPr>
          <p:cNvPr id="17" name="Freeform 10"/>
          <p:cNvSpPr>
            <a:spLocks/>
          </p:cNvSpPr>
          <p:nvPr/>
        </p:nvSpPr>
        <p:spPr bwMode="auto">
          <a:xfrm>
            <a:off x="928715" y="3127909"/>
            <a:ext cx="3186097" cy="511156"/>
          </a:xfrm>
          <a:custGeom>
            <a:avLst/>
            <a:gdLst>
              <a:gd name="T0" fmla="*/ 64938 w 6425"/>
              <a:gd name="T1" fmla="*/ 0 h 911"/>
              <a:gd name="T2" fmla="*/ 4420639 w 6425"/>
              <a:gd name="T3" fmla="*/ 0 h 911"/>
              <a:gd name="T4" fmla="*/ 4486275 w 6425"/>
              <a:gd name="T5" fmla="*/ 65148 h 911"/>
              <a:gd name="T6" fmla="*/ 4486275 w 6425"/>
              <a:gd name="T7" fmla="*/ 573027 h 911"/>
              <a:gd name="T8" fmla="*/ 4420639 w 6425"/>
              <a:gd name="T9" fmla="*/ 638175 h 911"/>
              <a:gd name="T10" fmla="*/ 64938 w 6425"/>
              <a:gd name="T11" fmla="*/ 638175 h 911"/>
              <a:gd name="T12" fmla="*/ 0 w 6425"/>
              <a:gd name="T13" fmla="*/ 573027 h 911"/>
              <a:gd name="T14" fmla="*/ 0 w 6425"/>
              <a:gd name="T15" fmla="*/ 65148 h 911"/>
              <a:gd name="T16" fmla="*/ 64938 w 6425"/>
              <a:gd name="T17" fmla="*/ 0 h 9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25" h="911">
                <a:moveTo>
                  <a:pt x="93" y="0"/>
                </a:moveTo>
                <a:lnTo>
                  <a:pt x="6331" y="0"/>
                </a:lnTo>
                <a:cubicBezTo>
                  <a:pt x="6383" y="0"/>
                  <a:pt x="6425" y="42"/>
                  <a:pt x="6425" y="93"/>
                </a:cubicBezTo>
                <a:lnTo>
                  <a:pt x="6425" y="818"/>
                </a:lnTo>
                <a:cubicBezTo>
                  <a:pt x="6425" y="869"/>
                  <a:pt x="6383" y="911"/>
                  <a:pt x="6331" y="911"/>
                </a:cubicBezTo>
                <a:lnTo>
                  <a:pt x="93" y="911"/>
                </a:lnTo>
                <a:cubicBezTo>
                  <a:pt x="42" y="911"/>
                  <a:pt x="0" y="869"/>
                  <a:pt x="0" y="818"/>
                </a:cubicBezTo>
                <a:lnTo>
                  <a:pt x="0" y="93"/>
                </a:lnTo>
                <a:cubicBezTo>
                  <a:pt x="0" y="42"/>
                  <a:pt x="42" y="0"/>
                  <a:pt x="93" y="0"/>
                </a:cubicBezTo>
                <a:close/>
              </a:path>
            </a:pathLst>
          </a:custGeom>
          <a:solidFill>
            <a:srgbClr val="0070C0"/>
          </a:solidFill>
          <a:ln>
            <a:noFill/>
          </a:ln>
        </p:spPr>
        <p:txBody>
          <a:bodyPr lIns="68571" tIns="34285" rIns="68571" bIns="34285"/>
          <a:lstStyle/>
          <a:p>
            <a:endParaRPr lang="zh-CN" altLang="en-US" kern="0">
              <a:latin typeface="微软雅黑" panose="020B0503020204020204" pitchFamily="34" charset="-122"/>
              <a:ea typeface="微软雅黑" panose="020B0503020204020204" pitchFamily="34" charset="-122"/>
              <a:cs typeface="+mn-ea"/>
              <a:sym typeface="+mn-lt"/>
            </a:endParaRPr>
          </a:p>
        </p:txBody>
      </p:sp>
      <p:grpSp>
        <p:nvGrpSpPr>
          <p:cNvPr id="18" name="组合 71"/>
          <p:cNvGrpSpPr>
            <a:grpSpLocks/>
          </p:cNvGrpSpPr>
          <p:nvPr/>
        </p:nvGrpSpPr>
        <p:grpSpPr bwMode="auto">
          <a:xfrm>
            <a:off x="1006114" y="3169571"/>
            <a:ext cx="389501" cy="415498"/>
            <a:chOff x="0" y="0"/>
            <a:chExt cx="607722" cy="650210"/>
          </a:xfrm>
        </p:grpSpPr>
        <p:sp>
          <p:nvSpPr>
            <p:cNvPr id="19" name="Oval 16"/>
            <p:cNvSpPr>
              <a:spLocks noChangeArrowheads="1"/>
            </p:cNvSpPr>
            <p:nvPr/>
          </p:nvSpPr>
          <p:spPr bwMode="auto">
            <a:xfrm>
              <a:off x="0" y="27890"/>
              <a:ext cx="588963" cy="5905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100" kern="0">
                <a:solidFill>
                  <a:srgbClr val="0070C0"/>
                </a:solidFill>
                <a:latin typeface="微软雅黑" panose="020B0503020204020204" pitchFamily="34" charset="-122"/>
                <a:ea typeface="微软雅黑" panose="020B0503020204020204" pitchFamily="34" charset="-122"/>
                <a:cs typeface="+mn-ea"/>
                <a:sym typeface="+mn-lt"/>
              </a:endParaRPr>
            </a:p>
          </p:txBody>
        </p:sp>
        <p:sp>
          <p:nvSpPr>
            <p:cNvPr id="20" name="TextBox 78"/>
            <p:cNvSpPr txBox="1">
              <a:spLocks noChangeArrowheads="1"/>
            </p:cNvSpPr>
            <p:nvPr/>
          </p:nvSpPr>
          <p:spPr bwMode="auto">
            <a:xfrm>
              <a:off x="59482" y="0"/>
              <a:ext cx="548240" cy="650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100" b="1" kern="0">
                  <a:solidFill>
                    <a:srgbClr val="0070C0"/>
                  </a:solidFill>
                  <a:latin typeface="微软雅黑" panose="020B0503020204020204" pitchFamily="34" charset="-122"/>
                  <a:ea typeface="微软雅黑" panose="020B0503020204020204" pitchFamily="34" charset="-122"/>
                  <a:cs typeface="+mn-ea"/>
                  <a:sym typeface="+mn-lt"/>
                </a:rPr>
                <a:t>3</a:t>
              </a:r>
              <a:endParaRPr lang="zh-CN" altLang="en-US" sz="2100" b="1" kern="0">
                <a:solidFill>
                  <a:srgbClr val="0070C0"/>
                </a:solidFill>
                <a:latin typeface="微软雅黑" panose="020B0503020204020204" pitchFamily="34" charset="-122"/>
                <a:ea typeface="微软雅黑" panose="020B0503020204020204" pitchFamily="34" charset="-122"/>
                <a:cs typeface="+mn-ea"/>
                <a:sym typeface="+mn-lt"/>
              </a:endParaRPr>
            </a:p>
          </p:txBody>
        </p:sp>
      </p:grpSp>
      <p:sp>
        <p:nvSpPr>
          <p:cNvPr id="21" name="Freeform 10"/>
          <p:cNvSpPr>
            <a:spLocks/>
          </p:cNvSpPr>
          <p:nvPr/>
        </p:nvSpPr>
        <p:spPr bwMode="auto">
          <a:xfrm>
            <a:off x="928715" y="3824263"/>
            <a:ext cx="3186097" cy="511156"/>
          </a:xfrm>
          <a:custGeom>
            <a:avLst/>
            <a:gdLst>
              <a:gd name="T0" fmla="*/ 64938 w 6425"/>
              <a:gd name="T1" fmla="*/ 0 h 911"/>
              <a:gd name="T2" fmla="*/ 4420639 w 6425"/>
              <a:gd name="T3" fmla="*/ 0 h 911"/>
              <a:gd name="T4" fmla="*/ 4486275 w 6425"/>
              <a:gd name="T5" fmla="*/ 65148 h 911"/>
              <a:gd name="T6" fmla="*/ 4486275 w 6425"/>
              <a:gd name="T7" fmla="*/ 573027 h 911"/>
              <a:gd name="T8" fmla="*/ 4420639 w 6425"/>
              <a:gd name="T9" fmla="*/ 638175 h 911"/>
              <a:gd name="T10" fmla="*/ 64938 w 6425"/>
              <a:gd name="T11" fmla="*/ 638175 h 911"/>
              <a:gd name="T12" fmla="*/ 0 w 6425"/>
              <a:gd name="T13" fmla="*/ 573027 h 911"/>
              <a:gd name="T14" fmla="*/ 0 w 6425"/>
              <a:gd name="T15" fmla="*/ 65148 h 911"/>
              <a:gd name="T16" fmla="*/ 64938 w 6425"/>
              <a:gd name="T17" fmla="*/ 0 h 9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25" h="911">
                <a:moveTo>
                  <a:pt x="93" y="0"/>
                </a:moveTo>
                <a:lnTo>
                  <a:pt x="6331" y="0"/>
                </a:lnTo>
                <a:cubicBezTo>
                  <a:pt x="6383" y="0"/>
                  <a:pt x="6425" y="42"/>
                  <a:pt x="6425" y="93"/>
                </a:cubicBezTo>
                <a:lnTo>
                  <a:pt x="6425" y="818"/>
                </a:lnTo>
                <a:cubicBezTo>
                  <a:pt x="6425" y="869"/>
                  <a:pt x="6383" y="911"/>
                  <a:pt x="6331" y="911"/>
                </a:cubicBezTo>
                <a:lnTo>
                  <a:pt x="93" y="911"/>
                </a:lnTo>
                <a:cubicBezTo>
                  <a:pt x="42" y="911"/>
                  <a:pt x="0" y="869"/>
                  <a:pt x="0" y="818"/>
                </a:cubicBezTo>
                <a:lnTo>
                  <a:pt x="0" y="93"/>
                </a:lnTo>
                <a:cubicBezTo>
                  <a:pt x="0" y="42"/>
                  <a:pt x="42" y="0"/>
                  <a:pt x="93" y="0"/>
                </a:cubicBezTo>
                <a:close/>
              </a:path>
            </a:pathLst>
          </a:custGeom>
          <a:solidFill>
            <a:srgbClr val="0070C0"/>
          </a:solidFill>
          <a:ln>
            <a:noFill/>
          </a:ln>
        </p:spPr>
        <p:txBody>
          <a:bodyPr lIns="68571" tIns="34285" rIns="68571" bIns="34285"/>
          <a:lstStyle/>
          <a:p>
            <a:endParaRPr lang="zh-CN" altLang="en-US" kern="0">
              <a:latin typeface="微软雅黑" panose="020B0503020204020204" pitchFamily="34" charset="-122"/>
              <a:ea typeface="微软雅黑" panose="020B0503020204020204" pitchFamily="34" charset="-122"/>
              <a:cs typeface="+mn-ea"/>
              <a:sym typeface="+mn-lt"/>
            </a:endParaRPr>
          </a:p>
        </p:txBody>
      </p:sp>
      <p:grpSp>
        <p:nvGrpSpPr>
          <p:cNvPr id="22" name="组合 80"/>
          <p:cNvGrpSpPr>
            <a:grpSpLocks/>
          </p:cNvGrpSpPr>
          <p:nvPr/>
        </p:nvGrpSpPr>
        <p:grpSpPr bwMode="auto">
          <a:xfrm>
            <a:off x="1006114" y="3865926"/>
            <a:ext cx="389501" cy="415498"/>
            <a:chOff x="0" y="0"/>
            <a:chExt cx="607722" cy="648258"/>
          </a:xfrm>
        </p:grpSpPr>
        <p:sp>
          <p:nvSpPr>
            <p:cNvPr id="23" name="Oval 16"/>
            <p:cNvSpPr>
              <a:spLocks noChangeArrowheads="1"/>
            </p:cNvSpPr>
            <p:nvPr/>
          </p:nvSpPr>
          <p:spPr bwMode="auto">
            <a:xfrm>
              <a:off x="0" y="27890"/>
              <a:ext cx="588963" cy="5905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100" kern="0">
                <a:solidFill>
                  <a:srgbClr val="0070C0"/>
                </a:solidFill>
                <a:latin typeface="微软雅黑" panose="020B0503020204020204" pitchFamily="34" charset="-122"/>
                <a:ea typeface="微软雅黑" panose="020B0503020204020204" pitchFamily="34" charset="-122"/>
                <a:cs typeface="+mn-ea"/>
                <a:sym typeface="+mn-lt"/>
              </a:endParaRPr>
            </a:p>
          </p:txBody>
        </p:sp>
        <p:sp>
          <p:nvSpPr>
            <p:cNvPr id="24" name="TextBox 82"/>
            <p:cNvSpPr txBox="1">
              <a:spLocks noChangeArrowheads="1"/>
            </p:cNvSpPr>
            <p:nvPr/>
          </p:nvSpPr>
          <p:spPr bwMode="auto">
            <a:xfrm>
              <a:off x="59482" y="0"/>
              <a:ext cx="548240" cy="648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100" b="1" kern="0">
                  <a:solidFill>
                    <a:srgbClr val="0070C0"/>
                  </a:solidFill>
                  <a:latin typeface="微软雅黑" panose="020B0503020204020204" pitchFamily="34" charset="-122"/>
                  <a:ea typeface="微软雅黑" panose="020B0503020204020204" pitchFamily="34" charset="-122"/>
                  <a:cs typeface="+mn-ea"/>
                  <a:sym typeface="+mn-lt"/>
                </a:rPr>
                <a:t>4</a:t>
              </a:r>
              <a:endParaRPr lang="zh-CN" altLang="en-US" sz="2100" b="1" kern="0">
                <a:solidFill>
                  <a:srgbClr val="0070C0"/>
                </a:solidFill>
                <a:latin typeface="微软雅黑" panose="020B0503020204020204" pitchFamily="34" charset="-122"/>
                <a:ea typeface="微软雅黑" panose="020B0503020204020204" pitchFamily="34" charset="-122"/>
                <a:cs typeface="+mn-ea"/>
                <a:sym typeface="+mn-lt"/>
              </a:endParaRPr>
            </a:p>
          </p:txBody>
        </p:sp>
      </p:grpSp>
      <p:sp>
        <p:nvSpPr>
          <p:cNvPr id="25" name="TextBox 91"/>
          <p:cNvSpPr txBox="1">
            <a:spLocks noChangeArrowheads="1"/>
          </p:cNvSpPr>
          <p:nvPr/>
        </p:nvSpPr>
        <p:spPr bwMode="auto">
          <a:xfrm>
            <a:off x="1371684" y="1753055"/>
            <a:ext cx="3484917" cy="423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300" kern="0" dirty="0">
                <a:solidFill>
                  <a:schemeClr val="tx2">
                    <a:lumMod val="40000"/>
                    <a:lumOff val="60000"/>
                  </a:schemeClr>
                </a:solidFill>
                <a:latin typeface="微软雅黑" panose="020B0503020204020204" pitchFamily="34" charset="-122"/>
                <a:ea typeface="微软雅黑" panose="020B0503020204020204" pitchFamily="34" charset="-122"/>
                <a:cs typeface="+mn-ea"/>
                <a:sym typeface="+mn-lt"/>
              </a:rPr>
              <a:t>单击此处添加标题</a:t>
            </a:r>
          </a:p>
        </p:txBody>
      </p:sp>
      <p:sp>
        <p:nvSpPr>
          <p:cNvPr id="26" name="TextBox 92"/>
          <p:cNvSpPr txBox="1">
            <a:spLocks noChangeArrowheads="1"/>
          </p:cNvSpPr>
          <p:nvPr/>
        </p:nvSpPr>
        <p:spPr bwMode="auto">
          <a:xfrm>
            <a:off x="1371685" y="2475598"/>
            <a:ext cx="2598282" cy="423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300" kern="0" dirty="0">
                <a:solidFill>
                  <a:schemeClr val="tx2">
                    <a:lumMod val="40000"/>
                    <a:lumOff val="60000"/>
                  </a:schemeClr>
                </a:solidFill>
                <a:latin typeface="微软雅黑" panose="020B0503020204020204" pitchFamily="34" charset="-122"/>
                <a:ea typeface="微软雅黑" panose="020B0503020204020204" pitchFamily="34" charset="-122"/>
                <a:cs typeface="+mn-ea"/>
                <a:sym typeface="+mn-lt"/>
              </a:rPr>
              <a:t>单击此处添加标题</a:t>
            </a:r>
          </a:p>
        </p:txBody>
      </p:sp>
      <p:sp>
        <p:nvSpPr>
          <p:cNvPr id="27" name="TextBox 93"/>
          <p:cNvSpPr txBox="1">
            <a:spLocks noChangeArrowheads="1"/>
          </p:cNvSpPr>
          <p:nvPr/>
        </p:nvSpPr>
        <p:spPr bwMode="auto">
          <a:xfrm>
            <a:off x="1371684" y="3158858"/>
            <a:ext cx="2929319" cy="423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300" kern="0" dirty="0">
                <a:solidFill>
                  <a:schemeClr val="tx2">
                    <a:lumMod val="40000"/>
                    <a:lumOff val="60000"/>
                  </a:schemeClr>
                </a:solidFill>
                <a:latin typeface="微软雅黑" panose="020B0503020204020204" pitchFamily="34" charset="-122"/>
                <a:ea typeface="微软雅黑" panose="020B0503020204020204" pitchFamily="34" charset="-122"/>
                <a:cs typeface="+mn-ea"/>
                <a:sym typeface="+mn-lt"/>
              </a:rPr>
              <a:t>单击此处添加标题</a:t>
            </a:r>
          </a:p>
        </p:txBody>
      </p:sp>
      <p:sp>
        <p:nvSpPr>
          <p:cNvPr id="28" name="TextBox 94"/>
          <p:cNvSpPr txBox="1">
            <a:spLocks noChangeArrowheads="1"/>
          </p:cNvSpPr>
          <p:nvPr/>
        </p:nvSpPr>
        <p:spPr bwMode="auto">
          <a:xfrm>
            <a:off x="1371684" y="3867116"/>
            <a:ext cx="2929319" cy="423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300" kern="0" dirty="0">
                <a:solidFill>
                  <a:schemeClr val="tx2">
                    <a:lumMod val="40000"/>
                    <a:lumOff val="60000"/>
                  </a:schemeClr>
                </a:solidFill>
                <a:latin typeface="微软雅黑" panose="020B0503020204020204" pitchFamily="34" charset="-122"/>
                <a:ea typeface="微软雅黑" panose="020B0503020204020204" pitchFamily="34" charset="-122"/>
                <a:cs typeface="+mn-ea"/>
                <a:sym typeface="+mn-lt"/>
              </a:rPr>
              <a:t>单击此处添加标题</a:t>
            </a:r>
          </a:p>
        </p:txBody>
      </p:sp>
    </p:spTree>
    <p:custDataLst>
      <p:tags r:id="rId1"/>
    </p:custDataLst>
    <p:extLst>
      <p:ext uri="{BB962C8B-B14F-4D97-AF65-F5344CB8AC3E}">
        <p14:creationId xmlns:p14="http://schemas.microsoft.com/office/powerpoint/2010/main" val="3312788984"/>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8" fill="hold" grpId="0" nodeType="withEffect">
                                  <p:stCondLst>
                                    <p:cond delay="10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par>
                                <p:cTn id="11" presetID="22" presetClass="entr" presetSubtype="8" fill="hold" grpId="0" nodeType="withEffect">
                                  <p:stCondLst>
                                    <p:cond delay="20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par>
                                <p:cTn id="14" presetID="22" presetClass="entr" presetSubtype="8" fill="hold" grpId="0" nodeType="withEffect">
                                  <p:stCondLst>
                                    <p:cond delay="300"/>
                                  </p:stCondLst>
                                  <p:childTnLst>
                                    <p:set>
                                      <p:cBhvr>
                                        <p:cTn id="15" dur="1" fill="hold">
                                          <p:stCondLst>
                                            <p:cond delay="0"/>
                                          </p:stCondLst>
                                        </p:cTn>
                                        <p:tgtEl>
                                          <p:spTgt spid="21"/>
                                        </p:tgtEl>
                                        <p:attrNameLst>
                                          <p:attrName>style.visibility</p:attrName>
                                        </p:attrNameLst>
                                      </p:cBhvr>
                                      <p:to>
                                        <p:strVal val="visible"/>
                                      </p:to>
                                    </p:set>
                                    <p:animEffect transition="in" filter="wipe(left)">
                                      <p:cBhvr>
                                        <p:cTn id="16" dur="500"/>
                                        <p:tgtEl>
                                          <p:spTgt spid="21"/>
                                        </p:tgtEl>
                                      </p:cBhvr>
                                    </p:animEffect>
                                  </p:childTnLst>
                                </p:cTn>
                              </p:par>
                            </p:childTnLst>
                          </p:cTn>
                        </p:par>
                        <p:par>
                          <p:cTn id="17" fill="hold">
                            <p:stCondLst>
                              <p:cond delay="800"/>
                            </p:stCondLst>
                            <p:childTnLst>
                              <p:par>
                                <p:cTn id="18" presetID="52" presetClass="entr" presetSubtype="0"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Scale>
                                      <p:cBhvr>
                                        <p:cTn id="20"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1" dur="1000" decel="50000" fill="hold">
                                          <p:stCondLst>
                                            <p:cond delay="0"/>
                                          </p:stCondLst>
                                        </p:cTn>
                                        <p:tgtEl>
                                          <p:spTgt spid="8"/>
                                        </p:tgtEl>
                                        <p:attrNameLst>
                                          <p:attrName>ppt_x,ppt_y</p:attrName>
                                        </p:attrNameLst>
                                      </p:cBhvr>
                                      <p:rCtr x="0" y="0"/>
                                    </p:animMotion>
                                    <p:animEffect transition="in" filter="fade">
                                      <p:cBhvr>
                                        <p:cTn id="22" dur="1000"/>
                                        <p:tgtEl>
                                          <p:spTgt spid="8"/>
                                        </p:tgtEl>
                                      </p:cBhvr>
                                    </p:animEffect>
                                  </p:childTnLst>
                                </p:cTn>
                              </p:par>
                              <p:par>
                                <p:cTn id="23" presetID="52" presetClass="entr" presetSubtype="0" fill="hold" nodeType="withEffect">
                                  <p:stCondLst>
                                    <p:cond delay="100"/>
                                  </p:stCondLst>
                                  <p:childTnLst>
                                    <p:set>
                                      <p:cBhvr>
                                        <p:cTn id="24" dur="1" fill="hold">
                                          <p:stCondLst>
                                            <p:cond delay="0"/>
                                          </p:stCondLst>
                                        </p:cTn>
                                        <p:tgtEl>
                                          <p:spTgt spid="14"/>
                                        </p:tgtEl>
                                        <p:attrNameLst>
                                          <p:attrName>style.visibility</p:attrName>
                                        </p:attrNameLst>
                                      </p:cBhvr>
                                      <p:to>
                                        <p:strVal val="visible"/>
                                      </p:to>
                                    </p:set>
                                    <p:animScale>
                                      <p:cBhvr>
                                        <p:cTn id="25"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6" dur="1000" decel="50000" fill="hold">
                                          <p:stCondLst>
                                            <p:cond delay="0"/>
                                          </p:stCondLst>
                                        </p:cTn>
                                        <p:tgtEl>
                                          <p:spTgt spid="14"/>
                                        </p:tgtEl>
                                        <p:attrNameLst>
                                          <p:attrName>ppt_x,ppt_y</p:attrName>
                                        </p:attrNameLst>
                                      </p:cBhvr>
                                      <p:rCtr x="0" y="0"/>
                                    </p:animMotion>
                                    <p:animEffect transition="in" filter="fade">
                                      <p:cBhvr>
                                        <p:cTn id="27" dur="1000"/>
                                        <p:tgtEl>
                                          <p:spTgt spid="14"/>
                                        </p:tgtEl>
                                      </p:cBhvr>
                                    </p:animEffect>
                                  </p:childTnLst>
                                </p:cTn>
                              </p:par>
                              <p:par>
                                <p:cTn id="28" presetID="52" presetClass="entr" presetSubtype="0" fill="hold" nodeType="withEffect">
                                  <p:stCondLst>
                                    <p:cond delay="200"/>
                                  </p:stCondLst>
                                  <p:childTnLst>
                                    <p:set>
                                      <p:cBhvr>
                                        <p:cTn id="29" dur="1" fill="hold">
                                          <p:stCondLst>
                                            <p:cond delay="0"/>
                                          </p:stCondLst>
                                        </p:cTn>
                                        <p:tgtEl>
                                          <p:spTgt spid="18"/>
                                        </p:tgtEl>
                                        <p:attrNameLst>
                                          <p:attrName>style.visibility</p:attrName>
                                        </p:attrNameLst>
                                      </p:cBhvr>
                                      <p:to>
                                        <p:strVal val="visible"/>
                                      </p:to>
                                    </p:set>
                                    <p:animScale>
                                      <p:cBhvr>
                                        <p:cTn id="30"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1" dur="1000" decel="50000" fill="hold">
                                          <p:stCondLst>
                                            <p:cond delay="0"/>
                                          </p:stCondLst>
                                        </p:cTn>
                                        <p:tgtEl>
                                          <p:spTgt spid="18"/>
                                        </p:tgtEl>
                                        <p:attrNameLst>
                                          <p:attrName>ppt_x,ppt_y</p:attrName>
                                        </p:attrNameLst>
                                      </p:cBhvr>
                                      <p:rCtr x="0" y="0"/>
                                    </p:animMotion>
                                    <p:animEffect transition="in" filter="fade">
                                      <p:cBhvr>
                                        <p:cTn id="32" dur="1000"/>
                                        <p:tgtEl>
                                          <p:spTgt spid="18"/>
                                        </p:tgtEl>
                                      </p:cBhvr>
                                    </p:animEffect>
                                  </p:childTnLst>
                                </p:cTn>
                              </p:par>
                              <p:par>
                                <p:cTn id="33" presetID="52" presetClass="entr" presetSubtype="0" fill="hold" nodeType="withEffect">
                                  <p:stCondLst>
                                    <p:cond delay="300"/>
                                  </p:stCondLst>
                                  <p:childTnLst>
                                    <p:set>
                                      <p:cBhvr>
                                        <p:cTn id="34" dur="1" fill="hold">
                                          <p:stCondLst>
                                            <p:cond delay="0"/>
                                          </p:stCondLst>
                                        </p:cTn>
                                        <p:tgtEl>
                                          <p:spTgt spid="22"/>
                                        </p:tgtEl>
                                        <p:attrNameLst>
                                          <p:attrName>style.visibility</p:attrName>
                                        </p:attrNameLst>
                                      </p:cBhvr>
                                      <p:to>
                                        <p:strVal val="visible"/>
                                      </p:to>
                                    </p:set>
                                    <p:animScale>
                                      <p:cBhvr>
                                        <p:cTn id="35"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6" dur="1000" decel="50000" fill="hold">
                                          <p:stCondLst>
                                            <p:cond delay="0"/>
                                          </p:stCondLst>
                                        </p:cTn>
                                        <p:tgtEl>
                                          <p:spTgt spid="22"/>
                                        </p:tgtEl>
                                        <p:attrNameLst>
                                          <p:attrName>ppt_x,ppt_y</p:attrName>
                                        </p:attrNameLst>
                                      </p:cBhvr>
                                      <p:rCtr x="0" y="0"/>
                                    </p:animMotion>
                                    <p:animEffect transition="in" filter="fade">
                                      <p:cBhvr>
                                        <p:cTn id="37" dur="1000"/>
                                        <p:tgtEl>
                                          <p:spTgt spid="22"/>
                                        </p:tgtEl>
                                      </p:cBhvr>
                                    </p:animEffect>
                                  </p:childTnLst>
                                </p:cTn>
                              </p:par>
                            </p:childTnLst>
                          </p:cTn>
                        </p:par>
                        <p:par>
                          <p:cTn id="38" fill="hold">
                            <p:stCondLst>
                              <p:cond delay="2100"/>
                            </p:stCondLst>
                            <p:childTnLst>
                              <p:par>
                                <p:cTn id="39" presetID="22" presetClass="entr" presetSubtype="8"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par>
                                <p:cTn id="42" presetID="22" presetClass="entr" presetSubtype="8" fill="hold" grpId="0" nodeType="withEffect">
                                  <p:stCondLst>
                                    <p:cond delay="100"/>
                                  </p:stCondLst>
                                  <p:childTnLst>
                                    <p:set>
                                      <p:cBhvr>
                                        <p:cTn id="43" dur="1" fill="hold">
                                          <p:stCondLst>
                                            <p:cond delay="0"/>
                                          </p:stCondLst>
                                        </p:cTn>
                                        <p:tgtEl>
                                          <p:spTgt spid="26"/>
                                        </p:tgtEl>
                                        <p:attrNameLst>
                                          <p:attrName>style.visibility</p:attrName>
                                        </p:attrNameLst>
                                      </p:cBhvr>
                                      <p:to>
                                        <p:strVal val="visible"/>
                                      </p:to>
                                    </p:set>
                                    <p:animEffect transition="in" filter="wipe(left)">
                                      <p:cBhvr>
                                        <p:cTn id="44" dur="500"/>
                                        <p:tgtEl>
                                          <p:spTgt spid="26"/>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par>
                                <p:cTn id="48" presetID="22" presetClass="entr" presetSubtype="8" fill="hold" grpId="0" nodeType="withEffect">
                                  <p:stCondLst>
                                    <p:cond delay="300"/>
                                  </p:stCondLst>
                                  <p:childTnLst>
                                    <p:set>
                                      <p:cBhvr>
                                        <p:cTn id="49" dur="1" fill="hold">
                                          <p:stCondLst>
                                            <p:cond delay="0"/>
                                          </p:stCondLst>
                                        </p:cTn>
                                        <p:tgtEl>
                                          <p:spTgt spid="28"/>
                                        </p:tgtEl>
                                        <p:attrNameLst>
                                          <p:attrName>style.visibility</p:attrName>
                                        </p:attrNameLst>
                                      </p:cBhvr>
                                      <p:to>
                                        <p:strVal val="visible"/>
                                      </p:to>
                                    </p:set>
                                    <p:animEffect transition="in" filter="wipe(left)">
                                      <p:cBhvr>
                                        <p:cTn id="5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animBg="1"/>
      <p:bldP spid="17" grpId="0" animBg="1"/>
      <p:bldP spid="21" grpId="0" animBg="1"/>
      <p:bldP spid="25" grpId="0" autoUpdateAnimBg="0"/>
      <p:bldP spid="26" grpId="0" autoUpdateAnimBg="0"/>
      <p:bldP spid="27" grpId="0" autoUpdateAnimBg="0"/>
      <p:bldP spid="28"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44000" cy="5142129"/>
          </a:xfrm>
          <a:prstGeom prst="rect">
            <a:avLst/>
          </a:prstGeom>
        </p:spPr>
      </p:pic>
      <p:grpSp>
        <p:nvGrpSpPr>
          <p:cNvPr id="2" name="组合 1"/>
          <p:cNvGrpSpPr/>
          <p:nvPr/>
        </p:nvGrpSpPr>
        <p:grpSpPr>
          <a:xfrm>
            <a:off x="838298" y="2876542"/>
            <a:ext cx="3512344" cy="1814513"/>
            <a:chOff x="684706" y="2605077"/>
            <a:chExt cx="3512344" cy="1814513"/>
          </a:xfrm>
        </p:grpSpPr>
        <p:sp>
          <p:nvSpPr>
            <p:cNvPr id="29" name="任意多边形 28"/>
            <p:cNvSpPr/>
            <p:nvPr>
              <p:custDataLst>
                <p:tags r:id="rId2"/>
              </p:custDataLst>
            </p:nvPr>
          </p:nvSpPr>
          <p:spPr>
            <a:xfrm>
              <a:off x="684706" y="2856299"/>
              <a:ext cx="858440" cy="885825"/>
            </a:xfrm>
            <a:custGeom>
              <a:avLst/>
              <a:gdLst>
                <a:gd name="connsiteX0" fmla="*/ 0 w 1144274"/>
                <a:gd name="connsiteY0" fmla="*/ 0 h 1181102"/>
                <a:gd name="connsiteX1" fmla="*/ 1144274 w 1144274"/>
                <a:gd name="connsiteY1" fmla="*/ 0 h 1181102"/>
                <a:gd name="connsiteX2" fmla="*/ 1144274 w 1144274"/>
                <a:gd name="connsiteY2" fmla="*/ 1 h 1181102"/>
                <a:gd name="connsiteX3" fmla="*/ 306849 w 1144274"/>
                <a:gd name="connsiteY3" fmla="*/ 128588 h 1181102"/>
                <a:gd name="connsiteX4" fmla="*/ 1144274 w 1144274"/>
                <a:gd name="connsiteY4" fmla="*/ 128588 h 1181102"/>
                <a:gd name="connsiteX5" fmla="*/ 1144274 w 1144274"/>
                <a:gd name="connsiteY5" fmla="*/ 129542 h 1181102"/>
                <a:gd name="connsiteX6" fmla="*/ 306846 w 1144274"/>
                <a:gd name="connsiteY6" fmla="*/ 129542 h 1181102"/>
                <a:gd name="connsiteX7" fmla="*/ 417370 w 1144274"/>
                <a:gd name="connsiteY7" fmla="*/ 1181102 h 1181102"/>
                <a:gd name="connsiteX8" fmla="*/ 103333 w 1144274"/>
                <a:gd name="connsiteY8" fmla="*/ 1181102 h 118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4274" h="1181102">
                  <a:moveTo>
                    <a:pt x="0" y="0"/>
                  </a:moveTo>
                  <a:lnTo>
                    <a:pt x="1144274" y="0"/>
                  </a:lnTo>
                  <a:lnTo>
                    <a:pt x="1144274" y="1"/>
                  </a:lnTo>
                  <a:lnTo>
                    <a:pt x="306849" y="128588"/>
                  </a:lnTo>
                  <a:lnTo>
                    <a:pt x="1144274" y="128588"/>
                  </a:lnTo>
                  <a:lnTo>
                    <a:pt x="1144274" y="129542"/>
                  </a:lnTo>
                  <a:lnTo>
                    <a:pt x="306846" y="129542"/>
                  </a:lnTo>
                  <a:lnTo>
                    <a:pt x="417370" y="1181102"/>
                  </a:lnTo>
                  <a:lnTo>
                    <a:pt x="103333" y="1181102"/>
                  </a:lnTo>
                  <a:close/>
                </a:path>
              </a:pathLst>
            </a:custGeom>
            <a:gradFill flip="none" rotWithShape="1">
              <a:gsLst>
                <a:gs pos="0">
                  <a:srgbClr val="0F6FC6"/>
                </a:gs>
                <a:gs pos="100000">
                  <a:srgbClr val="0F6FC6">
                    <a:lumMod val="60000"/>
                    <a:lumOff val="40000"/>
                  </a:srgbClr>
                </a:gs>
              </a:gsLst>
              <a:lin ang="1080000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0" name="任意多边形 29"/>
            <p:cNvSpPr/>
            <p:nvPr>
              <p:custDataLst>
                <p:tags r:id="rId3"/>
              </p:custDataLst>
            </p:nvPr>
          </p:nvSpPr>
          <p:spPr>
            <a:xfrm>
              <a:off x="2818306" y="3237299"/>
              <a:ext cx="1378744" cy="819150"/>
            </a:xfrm>
            <a:custGeom>
              <a:avLst/>
              <a:gdLst>
                <a:gd name="connsiteX0" fmla="*/ 1462558 w 1838466"/>
                <a:gd name="connsiteY0" fmla="*/ 0 h 1091717"/>
                <a:gd name="connsiteX1" fmla="*/ 1838466 w 1838466"/>
                <a:gd name="connsiteY1" fmla="*/ 1091717 h 1091717"/>
                <a:gd name="connsiteX2" fmla="*/ 0 w 1838466"/>
                <a:gd name="connsiteY2" fmla="*/ 1091717 h 1091717"/>
                <a:gd name="connsiteX3" fmla="*/ 0 w 1838466"/>
                <a:gd name="connsiteY3" fmla="*/ 1091716 h 1091717"/>
                <a:gd name="connsiteX4" fmla="*/ 1445521 w 1838466"/>
                <a:gd name="connsiteY4" fmla="*/ 931697 h 1091717"/>
                <a:gd name="connsiteX5" fmla="*/ 1445531 w 1838466"/>
                <a:gd name="connsiteY5" fmla="*/ 931697 h 1091717"/>
                <a:gd name="connsiteX6" fmla="*/ 1154068 w 1838466"/>
                <a:gd name="connsiteY6" fmla="*/ 34664 h 109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8466" h="1091717">
                  <a:moveTo>
                    <a:pt x="1462558" y="0"/>
                  </a:moveTo>
                  <a:lnTo>
                    <a:pt x="1838466" y="1091717"/>
                  </a:lnTo>
                  <a:lnTo>
                    <a:pt x="0" y="1091717"/>
                  </a:lnTo>
                  <a:lnTo>
                    <a:pt x="0" y="1091716"/>
                  </a:lnTo>
                  <a:lnTo>
                    <a:pt x="1445521" y="931697"/>
                  </a:lnTo>
                  <a:lnTo>
                    <a:pt x="1445531" y="931697"/>
                  </a:lnTo>
                  <a:lnTo>
                    <a:pt x="1154068" y="34664"/>
                  </a:lnTo>
                  <a:close/>
                </a:path>
              </a:pathLst>
            </a:custGeom>
            <a:gradFill flip="none" rotWithShape="1">
              <a:gsLst>
                <a:gs pos="0">
                  <a:srgbClr val="0F6FC6"/>
                </a:gs>
                <a:gs pos="100000">
                  <a:srgbClr val="0F6FC6">
                    <a:lumMod val="60000"/>
                    <a:lumOff val="40000"/>
                  </a:srgbClr>
                </a:gs>
              </a:gsLst>
              <a:lin ang="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1" name="任意多边形 30"/>
            <p:cNvSpPr/>
            <p:nvPr>
              <p:custDataLst>
                <p:tags r:id="rId4"/>
              </p:custDataLst>
            </p:nvPr>
          </p:nvSpPr>
          <p:spPr>
            <a:xfrm>
              <a:off x="914496" y="2952740"/>
              <a:ext cx="2987279" cy="983456"/>
            </a:xfrm>
            <a:custGeom>
              <a:avLst/>
              <a:gdLst>
                <a:gd name="connsiteX0" fmla="*/ 0 w 3982993"/>
                <a:gd name="connsiteY0" fmla="*/ 0 h 1310640"/>
                <a:gd name="connsiteX1" fmla="*/ 3557141 w 3982993"/>
                <a:gd name="connsiteY1" fmla="*/ 0 h 1310640"/>
                <a:gd name="connsiteX2" fmla="*/ 3982993 w 3982993"/>
                <a:gd name="connsiteY2" fmla="*/ 1310640 h 1310640"/>
                <a:gd name="connsiteX3" fmla="*/ 137754 w 3982993"/>
                <a:gd name="connsiteY3" fmla="*/ 1310640 h 1310640"/>
              </a:gdLst>
              <a:ahLst/>
              <a:cxnLst>
                <a:cxn ang="0">
                  <a:pos x="connsiteX0" y="connsiteY0"/>
                </a:cxn>
                <a:cxn ang="0">
                  <a:pos x="connsiteX1" y="connsiteY1"/>
                </a:cxn>
                <a:cxn ang="0">
                  <a:pos x="connsiteX2" y="connsiteY2"/>
                </a:cxn>
                <a:cxn ang="0">
                  <a:pos x="connsiteX3" y="connsiteY3"/>
                </a:cxn>
              </a:cxnLst>
              <a:rect l="l" t="t" r="r" b="b"/>
              <a:pathLst>
                <a:path w="3982993" h="1310640">
                  <a:moveTo>
                    <a:pt x="0" y="0"/>
                  </a:moveTo>
                  <a:lnTo>
                    <a:pt x="3557141" y="0"/>
                  </a:lnTo>
                  <a:lnTo>
                    <a:pt x="3982993" y="1310640"/>
                  </a:lnTo>
                  <a:lnTo>
                    <a:pt x="137754" y="1310640"/>
                  </a:lnTo>
                  <a:close/>
                </a:path>
              </a:pathLst>
            </a:custGeom>
            <a:gradFill flip="none" rotWithShape="1">
              <a:gsLst>
                <a:gs pos="0">
                  <a:srgbClr val="0F6FC6">
                    <a:lumMod val="75000"/>
                  </a:srgbClr>
                </a:gs>
                <a:gs pos="100000">
                  <a:srgbClr val="0F6FC6"/>
                </a:gs>
              </a:gsLst>
              <a:lin ang="2700000" scaled="1"/>
              <a:tileRect/>
            </a:gradFill>
            <a:ln w="12700" cap="flat" cmpd="sng" algn="ctr">
              <a:noFill/>
              <a:prstDash val="solid"/>
              <a:miter lim="800000"/>
            </a:ln>
            <a:effectLst/>
          </p:spPr>
          <p:txBody>
            <a:bodyPr rIns="189000" anchor="ctr">
              <a:normAutofit/>
            </a:bodyPr>
            <a:lstStyle/>
            <a:p>
              <a:pPr algn="ctr" fontAlgn="auto">
                <a:spcBef>
                  <a:spcPts val="0"/>
                </a:spcBef>
                <a:spcAft>
                  <a:spcPts val="0"/>
                </a:spcAft>
                <a:defRPr/>
              </a:pPr>
              <a:r>
                <a:rPr lang="zh-CN" altLang="en-US" sz="2400" b="1" kern="0" dirty="0">
                  <a:solidFill>
                    <a:srgbClr val="FFFFFF"/>
                  </a:solidFill>
                  <a:latin typeface="微软雅黑" panose="020B0503020204020204" pitchFamily="34" charset="-122"/>
                  <a:ea typeface="微软雅黑" panose="020B0503020204020204" pitchFamily="34" charset="-122"/>
                </a:rPr>
                <a:t>单击此处添加标题</a:t>
              </a:r>
            </a:p>
          </p:txBody>
        </p:sp>
        <p:sp>
          <p:nvSpPr>
            <p:cNvPr id="32" name="直角三角形 31"/>
            <p:cNvSpPr/>
            <p:nvPr>
              <p:custDataLst>
                <p:tags r:id="rId5"/>
              </p:custDataLst>
            </p:nvPr>
          </p:nvSpPr>
          <p:spPr>
            <a:xfrm rot="16200000">
              <a:off x="1180601" y="2590195"/>
              <a:ext cx="96440" cy="628650"/>
            </a:xfrm>
            <a:prstGeom prst="rtTriangle">
              <a:avLst/>
            </a:prstGeom>
            <a:solidFill>
              <a:srgbClr val="0F6FC6">
                <a:lumMod val="50000"/>
              </a:srgbClr>
            </a:soli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3" name="直角三角形 32"/>
            <p:cNvSpPr/>
            <p:nvPr>
              <p:custDataLst>
                <p:tags r:id="rId6"/>
              </p:custDataLst>
            </p:nvPr>
          </p:nvSpPr>
          <p:spPr>
            <a:xfrm rot="16200000" flipH="1" flipV="1">
              <a:off x="3299913" y="3454588"/>
              <a:ext cx="120254" cy="1083469"/>
            </a:xfrm>
            <a:prstGeom prst="rtTriangle">
              <a:avLst/>
            </a:prstGeom>
            <a:solidFill>
              <a:srgbClr val="0F6FC6">
                <a:lumMod val="50000"/>
              </a:srgbClr>
            </a:soli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4" name="任意多边形 33"/>
            <p:cNvSpPr/>
            <p:nvPr>
              <p:custDataLst>
                <p:tags r:id="rId7"/>
              </p:custDataLst>
            </p:nvPr>
          </p:nvSpPr>
          <p:spPr>
            <a:xfrm>
              <a:off x="684706" y="2605077"/>
              <a:ext cx="625078" cy="251222"/>
            </a:xfrm>
            <a:custGeom>
              <a:avLst/>
              <a:gdLst>
                <a:gd name="connsiteX0" fmla="*/ 833801 w 833801"/>
                <a:gd name="connsiteY0" fmla="*/ 0 h 335236"/>
                <a:gd name="connsiteX1" fmla="*/ 498565 w 833801"/>
                <a:gd name="connsiteY1" fmla="*/ 335236 h 335236"/>
                <a:gd name="connsiteX2" fmla="*/ 0 w 833801"/>
                <a:gd name="connsiteY2" fmla="*/ 335236 h 335236"/>
              </a:gdLst>
              <a:ahLst/>
              <a:cxnLst>
                <a:cxn ang="0">
                  <a:pos x="connsiteX0" y="connsiteY0"/>
                </a:cxn>
                <a:cxn ang="0">
                  <a:pos x="connsiteX1" y="connsiteY1"/>
                </a:cxn>
                <a:cxn ang="0">
                  <a:pos x="connsiteX2" y="connsiteY2"/>
                </a:cxn>
              </a:cxnLst>
              <a:rect l="l" t="t" r="r" b="b"/>
              <a:pathLst>
                <a:path w="833801" h="335236">
                  <a:moveTo>
                    <a:pt x="833801" y="0"/>
                  </a:moveTo>
                  <a:lnTo>
                    <a:pt x="498565" y="335236"/>
                  </a:lnTo>
                  <a:lnTo>
                    <a:pt x="0" y="335236"/>
                  </a:lnTo>
                  <a:close/>
                </a:path>
              </a:pathLst>
            </a:custGeom>
            <a:gradFill flip="none" rotWithShape="1">
              <a:gsLst>
                <a:gs pos="0">
                  <a:srgbClr val="0F6FC6">
                    <a:lumMod val="75000"/>
                  </a:srgbClr>
                </a:gs>
                <a:gs pos="100000">
                  <a:srgbClr val="0F6FC6"/>
                </a:gs>
              </a:gsLst>
              <a:lin ang="1620000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5" name="任意多边形 34"/>
            <p:cNvSpPr/>
            <p:nvPr>
              <p:custDataLst>
                <p:tags r:id="rId8"/>
              </p:custDataLst>
            </p:nvPr>
          </p:nvSpPr>
          <p:spPr>
            <a:xfrm>
              <a:off x="3296937" y="4056450"/>
              <a:ext cx="900113" cy="363140"/>
            </a:xfrm>
            <a:custGeom>
              <a:avLst/>
              <a:gdLst>
                <a:gd name="connsiteX0" fmla="*/ 667403 w 1200162"/>
                <a:gd name="connsiteY0" fmla="*/ 0 h 484897"/>
                <a:gd name="connsiteX1" fmla="*/ 1200162 w 1200162"/>
                <a:gd name="connsiteY1" fmla="*/ 0 h 484897"/>
                <a:gd name="connsiteX2" fmla="*/ 0 w 1200162"/>
                <a:gd name="connsiteY2" fmla="*/ 484897 h 484897"/>
              </a:gdLst>
              <a:ahLst/>
              <a:cxnLst>
                <a:cxn ang="0">
                  <a:pos x="connsiteX0" y="connsiteY0"/>
                </a:cxn>
                <a:cxn ang="0">
                  <a:pos x="connsiteX1" y="connsiteY1"/>
                </a:cxn>
                <a:cxn ang="0">
                  <a:pos x="connsiteX2" y="connsiteY2"/>
                </a:cxn>
              </a:cxnLst>
              <a:rect l="l" t="t" r="r" b="b"/>
              <a:pathLst>
                <a:path w="1200162" h="484897">
                  <a:moveTo>
                    <a:pt x="667403" y="0"/>
                  </a:moveTo>
                  <a:lnTo>
                    <a:pt x="1200162" y="0"/>
                  </a:lnTo>
                  <a:lnTo>
                    <a:pt x="0" y="484897"/>
                  </a:lnTo>
                  <a:close/>
                </a:path>
              </a:pathLst>
            </a:custGeom>
            <a:gradFill flip="none" rotWithShape="1">
              <a:gsLst>
                <a:gs pos="0">
                  <a:srgbClr val="0F6FC6">
                    <a:lumMod val="75000"/>
                  </a:srgbClr>
                </a:gs>
                <a:gs pos="100000">
                  <a:srgbClr val="0F6FC6"/>
                </a:gs>
              </a:gsLst>
              <a:lin ang="540000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cxnSp>
          <p:nvCxnSpPr>
            <p:cNvPr id="36" name="直接连接符 31"/>
            <p:cNvCxnSpPr>
              <a:cxnSpLocks noChangeShapeType="1"/>
            </p:cNvCxnSpPr>
            <p:nvPr>
              <p:custDataLst>
                <p:tags r:id="rId9"/>
              </p:custDataLst>
            </p:nvPr>
          </p:nvCxnSpPr>
          <p:spPr bwMode="auto">
            <a:xfrm>
              <a:off x="1127618" y="3215868"/>
              <a:ext cx="2457450" cy="0"/>
            </a:xfrm>
            <a:prstGeom prst="line">
              <a:avLst/>
            </a:prstGeom>
            <a:noFill/>
            <a:ln w="19050" algn="ctr">
              <a:solidFill>
                <a:srgbClr val="FFFFFF"/>
              </a:solidFill>
              <a:miter lim="800000"/>
              <a:headEnd/>
              <a:tailEnd/>
            </a:ln>
            <a:extLst>
              <a:ext uri="{909E8E84-426E-40DD-AFC4-6F175D3DCCD1}">
                <a14:hiddenFill xmlns:a14="http://schemas.microsoft.com/office/drawing/2010/main">
                  <a:noFill/>
                </a14:hiddenFill>
              </a:ext>
            </a:extLst>
          </p:spPr>
        </p:cxnSp>
        <p:cxnSp>
          <p:nvCxnSpPr>
            <p:cNvPr id="37" name="直接连接符 34"/>
            <p:cNvCxnSpPr>
              <a:cxnSpLocks noChangeShapeType="1"/>
            </p:cNvCxnSpPr>
            <p:nvPr>
              <p:custDataLst>
                <p:tags r:id="rId10"/>
              </p:custDataLst>
            </p:nvPr>
          </p:nvCxnSpPr>
          <p:spPr bwMode="auto">
            <a:xfrm>
              <a:off x="1127618" y="3714720"/>
              <a:ext cx="2457450" cy="0"/>
            </a:xfrm>
            <a:prstGeom prst="line">
              <a:avLst/>
            </a:prstGeom>
            <a:noFill/>
            <a:ln w="19050" algn="ctr">
              <a:solidFill>
                <a:srgbClr val="FFFFFF"/>
              </a:solidFill>
              <a:miter lim="800000"/>
              <a:headEnd/>
              <a:tailEnd/>
            </a:ln>
            <a:extLst>
              <a:ext uri="{909E8E84-426E-40DD-AFC4-6F175D3DCCD1}">
                <a14:hiddenFill xmlns:a14="http://schemas.microsoft.com/office/drawing/2010/main">
                  <a:noFill/>
                </a14:hiddenFill>
              </a:ext>
            </a:extLst>
          </p:spPr>
        </p:cxnSp>
      </p:grpSp>
      <p:sp>
        <p:nvSpPr>
          <p:cNvPr id="3" name="文本框 2"/>
          <p:cNvSpPr txBox="1"/>
          <p:nvPr/>
        </p:nvSpPr>
        <p:spPr>
          <a:xfrm>
            <a:off x="1832212" y="2713170"/>
            <a:ext cx="1620957" cy="523220"/>
          </a:xfrm>
          <a:prstGeom prst="rect">
            <a:avLst/>
          </a:prstGeom>
          <a:noFill/>
        </p:spPr>
        <p:txBody>
          <a:bodyPr wrap="non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第一部分</a:t>
            </a:r>
          </a:p>
        </p:txBody>
      </p:sp>
    </p:spTree>
    <p:custDataLst>
      <p:tags r:id="rId1"/>
    </p:custDataLst>
    <p:extLst>
      <p:ext uri="{BB962C8B-B14F-4D97-AF65-F5344CB8AC3E}">
        <p14:creationId xmlns:p14="http://schemas.microsoft.com/office/powerpoint/2010/main" val="4219008003"/>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1300"/>
                            </p:stCondLst>
                            <p:childTnLst>
                              <p:par>
                                <p:cTn id="12" presetID="50" presetClass="entr" presetSubtype="0" decel="10000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strVal val="#ppt_w+.3"/>
                                          </p:val>
                                        </p:tav>
                                        <p:tav tm="100000">
                                          <p:val>
                                            <p:strVal val="#ppt_w"/>
                                          </p:val>
                                        </p:tav>
                                      </p:tavLst>
                                    </p:anim>
                                    <p:anim calcmode="lin" valueType="num">
                                      <p:cBhvr>
                                        <p:cTn id="15" dur="1000" fill="hold"/>
                                        <p:tgtEl>
                                          <p:spTgt spid="2"/>
                                        </p:tgtEl>
                                        <p:attrNameLst>
                                          <p:attrName>ppt_h</p:attrName>
                                        </p:attrNameLst>
                                      </p:cBhvr>
                                      <p:tavLst>
                                        <p:tav tm="0">
                                          <p:val>
                                            <p:strVal val="#ppt_h"/>
                                          </p:val>
                                        </p:tav>
                                        <p:tav tm="100000">
                                          <p:val>
                                            <p:strVal val="#ppt_h"/>
                                          </p:val>
                                        </p:tav>
                                      </p:tavLst>
                                    </p:anim>
                                    <p:animEffect transition="in" filter="fade">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93619" y="1112894"/>
            <a:ext cx="8216349" cy="3832857"/>
            <a:chOff x="693619" y="1112894"/>
            <a:chExt cx="8216349" cy="3832857"/>
          </a:xfrm>
        </p:grpSpPr>
        <p:sp>
          <p:nvSpPr>
            <p:cNvPr id="22" name="椭圆 21"/>
            <p:cNvSpPr/>
            <p:nvPr/>
          </p:nvSpPr>
          <p:spPr>
            <a:xfrm>
              <a:off x="693619" y="2320651"/>
              <a:ext cx="1890210" cy="1890210"/>
            </a:xfrm>
            <a:prstGeom prst="ellipse">
              <a:avLst/>
            </a:prstGeom>
            <a:solidFill>
              <a:schemeClr val="tx2"/>
            </a:solidFill>
            <a:ln w="25400" cap="flat" cmpd="sng" algn="ctr">
              <a:noFill/>
              <a:prstDash val="solid"/>
            </a:ln>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23" name="椭圆 22"/>
            <p:cNvSpPr/>
            <p:nvPr/>
          </p:nvSpPr>
          <p:spPr>
            <a:xfrm>
              <a:off x="771814" y="2310712"/>
              <a:ext cx="1812015" cy="1920027"/>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24" name="椭圆 23"/>
            <p:cNvSpPr/>
            <p:nvPr/>
          </p:nvSpPr>
          <p:spPr>
            <a:xfrm>
              <a:off x="5021567" y="3304574"/>
              <a:ext cx="1510653" cy="1510653"/>
            </a:xfrm>
            <a:prstGeom prst="ellipse">
              <a:avLst/>
            </a:prstGeom>
            <a:solidFill>
              <a:schemeClr val="tx2"/>
            </a:solidFill>
            <a:ln w="25400" cap="flat" cmpd="sng" algn="ctr">
              <a:noFill/>
              <a:prstDash val="solid"/>
            </a:ln>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25" name="椭圆 24"/>
            <p:cNvSpPr/>
            <p:nvPr/>
          </p:nvSpPr>
          <p:spPr>
            <a:xfrm>
              <a:off x="5029963" y="3324452"/>
              <a:ext cx="1533618" cy="1621299"/>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26" name="椭圆 25"/>
            <p:cNvSpPr/>
            <p:nvPr/>
          </p:nvSpPr>
          <p:spPr>
            <a:xfrm>
              <a:off x="2925272" y="1112894"/>
              <a:ext cx="2518405" cy="2518405"/>
            </a:xfrm>
            <a:prstGeom prst="ellipse">
              <a:avLst/>
            </a:prstGeom>
            <a:solidFill>
              <a:schemeClr val="bg2"/>
            </a:solidFill>
            <a:ln w="25400" cap="flat" cmpd="sng" algn="ctr">
              <a:noFill/>
              <a:prstDash val="solid"/>
            </a:ln>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27" name="椭圆 26"/>
            <p:cNvSpPr/>
            <p:nvPr/>
          </p:nvSpPr>
          <p:spPr>
            <a:xfrm>
              <a:off x="6708070" y="2909105"/>
              <a:ext cx="1786931" cy="1786931"/>
            </a:xfrm>
            <a:prstGeom prst="ellipse">
              <a:avLst/>
            </a:prstGeom>
            <a:solidFill>
              <a:schemeClr val="tx2"/>
            </a:solidFill>
            <a:ln w="25400" cap="flat" cmpd="sng" algn="ctr">
              <a:noFill/>
              <a:prstDash val="solid"/>
            </a:ln>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28" name="椭圆 27"/>
            <p:cNvSpPr/>
            <p:nvPr/>
          </p:nvSpPr>
          <p:spPr>
            <a:xfrm>
              <a:off x="3187849" y="1297984"/>
              <a:ext cx="2299895" cy="2431387"/>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29" name="矩形 4"/>
            <p:cNvSpPr/>
            <p:nvPr/>
          </p:nvSpPr>
          <p:spPr>
            <a:xfrm rot="20235757">
              <a:off x="809522" y="1713409"/>
              <a:ext cx="4566364" cy="2229606"/>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a:outerShdw blurRad="50800" dist="50800" dir="5400000" sx="90000" sy="90000" algn="ctr" rotWithShape="0">
                <a:srgbClr val="000000">
                  <a:alpha val="43137"/>
                </a:srgbClr>
              </a:outerShdw>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30" name="椭圆 29"/>
            <p:cNvSpPr/>
            <p:nvPr/>
          </p:nvSpPr>
          <p:spPr>
            <a:xfrm>
              <a:off x="3074357" y="1255034"/>
              <a:ext cx="2207301" cy="2232807"/>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31" name="矩形 4"/>
            <p:cNvSpPr/>
            <p:nvPr/>
          </p:nvSpPr>
          <p:spPr>
            <a:xfrm rot="13415964">
              <a:off x="2945670" y="2103701"/>
              <a:ext cx="3930628" cy="1919197"/>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a:outerShdw blurRad="50800" dist="50800" dir="5400000" sx="87000" sy="87000" algn="ctr" rotWithShape="0">
                <a:srgbClr val="000000">
                  <a:alpha val="43137"/>
                </a:srgbClr>
              </a:outerShdw>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48" name="椭圆 47"/>
            <p:cNvSpPr/>
            <p:nvPr/>
          </p:nvSpPr>
          <p:spPr>
            <a:xfrm>
              <a:off x="5061323" y="3381146"/>
              <a:ext cx="1394217" cy="1354462"/>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49" name="椭圆 48"/>
            <p:cNvSpPr/>
            <p:nvPr/>
          </p:nvSpPr>
          <p:spPr>
            <a:xfrm>
              <a:off x="6666997" y="2978678"/>
              <a:ext cx="1847883" cy="1818032"/>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50" name="矩形 4"/>
            <p:cNvSpPr/>
            <p:nvPr/>
          </p:nvSpPr>
          <p:spPr>
            <a:xfrm rot="20885534">
              <a:off x="5200775" y="3180312"/>
              <a:ext cx="3189997" cy="1557571"/>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lin ang="13500000" scaled="1"/>
              <a:tileRect/>
            </a:gradFill>
            <a:ln w="25400" cap="flat" cmpd="sng" algn="ctr">
              <a:solidFill>
                <a:sysClr val="window" lastClr="FFFFFF"/>
              </a:solidFill>
              <a:prstDash val="solid"/>
            </a:ln>
            <a:effectLst>
              <a:outerShdw blurRad="50800" dist="50800" dir="5400000" sx="90000" sy="90000" algn="ctr" rotWithShape="0">
                <a:srgbClr val="000000">
                  <a:alpha val="43137"/>
                </a:srgbClr>
              </a:outerShdw>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56" name="TextBox 41"/>
            <p:cNvSpPr txBox="1"/>
            <p:nvPr/>
          </p:nvSpPr>
          <p:spPr>
            <a:xfrm>
              <a:off x="3676124" y="1726010"/>
              <a:ext cx="1799694" cy="2908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85800" rtl="0" eaLnBrk="1" fontAlgn="auto" latinLnBrk="0" hangingPunct="1">
                <a:lnSpc>
                  <a:spcPct val="80000"/>
                </a:lnSpc>
                <a:spcBef>
                  <a:spcPts val="0"/>
                </a:spcBef>
                <a:spcAft>
                  <a:spcPts val="0"/>
                </a:spcAft>
                <a:buClrTx/>
                <a:buSzTx/>
                <a:buFontTx/>
                <a:buNone/>
                <a:tabLst/>
                <a:defRPr/>
              </a:pPr>
              <a:r>
                <a:rPr kumimoji="0" lang="zh-CN" altLang="en-US" sz="1800" b="0" i="0" u="none" strike="noStrike" kern="0" cap="none" spc="0" normalizeH="0" baseline="0" noProof="0" dirty="0">
                  <a:ln w="18415" cmpd="sng">
                    <a:noFill/>
                    <a:prstDash val="solid"/>
                  </a:ln>
                  <a:solidFill>
                    <a:srgbClr val="228CF6"/>
                  </a:solidFill>
                  <a:effectLst/>
                  <a:uLnTx/>
                  <a:uFillTx/>
                  <a:latin typeface="Arial"/>
                  <a:ea typeface="微软雅黑" pitchFamily="34" charset="-122"/>
                  <a:cs typeface="+mn-cs"/>
                </a:rPr>
                <a:t>标题文字</a:t>
              </a:r>
            </a:p>
          </p:txBody>
        </p:sp>
        <p:sp>
          <p:nvSpPr>
            <p:cNvPr id="57" name="TextBox 42"/>
            <p:cNvSpPr txBox="1"/>
            <p:nvPr/>
          </p:nvSpPr>
          <p:spPr>
            <a:xfrm>
              <a:off x="3547693" y="2046235"/>
              <a:ext cx="1669268" cy="74635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a:t>
              </a:r>
              <a:endParaRPr kumimoji="0" lang="en-US" altLang="zh-CN" sz="11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1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38" name="TextBox 41"/>
            <p:cNvSpPr txBox="1"/>
            <p:nvPr/>
          </p:nvSpPr>
          <p:spPr>
            <a:xfrm>
              <a:off x="1133396" y="2840161"/>
              <a:ext cx="1799694" cy="2908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85800" rtl="0" eaLnBrk="1" fontAlgn="auto" latinLnBrk="0" hangingPunct="1">
                <a:lnSpc>
                  <a:spcPct val="80000"/>
                </a:lnSpc>
                <a:spcBef>
                  <a:spcPts val="0"/>
                </a:spcBef>
                <a:spcAft>
                  <a:spcPts val="0"/>
                </a:spcAft>
                <a:buClrTx/>
                <a:buSzTx/>
                <a:buFontTx/>
                <a:buNone/>
                <a:tabLst/>
                <a:defRPr/>
              </a:pPr>
              <a:r>
                <a:rPr kumimoji="0" lang="zh-CN" altLang="en-US" sz="1800" b="0" i="0" u="none" strike="noStrike" kern="0" cap="none" spc="0" normalizeH="0" baseline="0" noProof="0" dirty="0">
                  <a:ln w="18415" cmpd="sng">
                    <a:noFill/>
                    <a:prstDash val="solid"/>
                  </a:ln>
                  <a:solidFill>
                    <a:srgbClr val="0976E3"/>
                  </a:solidFill>
                  <a:effectLst/>
                  <a:uLnTx/>
                  <a:uFillTx/>
                  <a:latin typeface="Arial"/>
                  <a:ea typeface="微软雅黑" pitchFamily="34" charset="-122"/>
                  <a:cs typeface="+mn-cs"/>
                </a:rPr>
                <a:t>标题文字</a:t>
              </a:r>
            </a:p>
          </p:txBody>
        </p:sp>
        <p:sp>
          <p:nvSpPr>
            <p:cNvPr id="39" name="TextBox 42"/>
            <p:cNvSpPr txBox="1"/>
            <p:nvPr/>
          </p:nvSpPr>
          <p:spPr>
            <a:xfrm>
              <a:off x="1004965" y="3160386"/>
              <a:ext cx="1669268" cy="74635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a:t>
              </a:r>
              <a:endParaRPr kumimoji="0" lang="en-US" altLang="zh-CN" sz="11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1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40" name="TextBox 41"/>
            <p:cNvSpPr txBox="1"/>
            <p:nvPr/>
          </p:nvSpPr>
          <p:spPr>
            <a:xfrm>
              <a:off x="7110274" y="3320817"/>
              <a:ext cx="1799694" cy="2908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85800" rtl="0" eaLnBrk="1" fontAlgn="auto" latinLnBrk="0" hangingPunct="1">
                <a:lnSpc>
                  <a:spcPct val="80000"/>
                </a:lnSpc>
                <a:spcBef>
                  <a:spcPts val="0"/>
                </a:spcBef>
                <a:spcAft>
                  <a:spcPts val="0"/>
                </a:spcAft>
                <a:buClrTx/>
                <a:buSzTx/>
                <a:buFontTx/>
                <a:buNone/>
                <a:tabLst/>
                <a:defRPr/>
              </a:pPr>
              <a:r>
                <a:rPr kumimoji="0" lang="zh-CN" altLang="en-US" sz="1800" b="0" i="0" u="none" strike="noStrike" kern="0" cap="none" spc="0" normalizeH="0" baseline="0" noProof="0" dirty="0">
                  <a:ln w="18415" cmpd="sng">
                    <a:noFill/>
                    <a:prstDash val="solid"/>
                  </a:ln>
                  <a:solidFill>
                    <a:srgbClr val="0976E3"/>
                  </a:solidFill>
                  <a:effectLst/>
                  <a:uLnTx/>
                  <a:uFillTx/>
                  <a:latin typeface="Arial"/>
                  <a:ea typeface="微软雅黑" pitchFamily="34" charset="-122"/>
                  <a:cs typeface="+mn-cs"/>
                </a:rPr>
                <a:t>标题文字</a:t>
              </a:r>
            </a:p>
          </p:txBody>
        </p:sp>
        <p:sp>
          <p:nvSpPr>
            <p:cNvPr id="41" name="TextBox 42"/>
            <p:cNvSpPr txBox="1"/>
            <p:nvPr/>
          </p:nvSpPr>
          <p:spPr>
            <a:xfrm>
              <a:off x="6981843" y="3641042"/>
              <a:ext cx="1669268" cy="74635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a:t>
              </a:r>
              <a:endParaRPr kumimoji="0" lang="en-US" altLang="zh-CN" sz="11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1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42" name="TextBox 41"/>
            <p:cNvSpPr txBox="1"/>
            <p:nvPr/>
          </p:nvSpPr>
          <p:spPr>
            <a:xfrm>
              <a:off x="5434058" y="3783747"/>
              <a:ext cx="1799694" cy="29084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85800" rtl="0" eaLnBrk="1" fontAlgn="auto" latinLnBrk="0" hangingPunct="1">
                <a:lnSpc>
                  <a:spcPct val="80000"/>
                </a:lnSpc>
                <a:spcBef>
                  <a:spcPts val="0"/>
                </a:spcBef>
                <a:spcAft>
                  <a:spcPts val="0"/>
                </a:spcAft>
                <a:buClrTx/>
                <a:buSzTx/>
                <a:buFontTx/>
                <a:buNone/>
                <a:tabLst/>
                <a:defRPr/>
              </a:pPr>
              <a:r>
                <a:rPr kumimoji="0" lang="zh-CN" altLang="en-US" sz="1800" b="0" i="0" u="none" strike="noStrike" kern="0" cap="none" spc="0" normalizeH="0" baseline="0" noProof="0" dirty="0">
                  <a:ln w="18415" cmpd="sng">
                    <a:noFill/>
                    <a:prstDash val="solid"/>
                  </a:ln>
                  <a:solidFill>
                    <a:srgbClr val="0976E3"/>
                  </a:solidFill>
                  <a:effectLst/>
                  <a:uLnTx/>
                  <a:uFillTx/>
                  <a:latin typeface="Arial"/>
                  <a:ea typeface="微软雅黑" pitchFamily="34" charset="-122"/>
                  <a:cs typeface="+mn-cs"/>
                </a:rPr>
                <a:t>标题</a:t>
              </a:r>
            </a:p>
          </p:txBody>
        </p:sp>
        <p:sp>
          <p:nvSpPr>
            <p:cNvPr id="43" name="TextBox 42"/>
            <p:cNvSpPr txBox="1"/>
            <p:nvPr/>
          </p:nvSpPr>
          <p:spPr>
            <a:xfrm>
              <a:off x="5267528" y="4037297"/>
              <a:ext cx="1028278" cy="57708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单击此处添加文本单击文本</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100" b="0" i="0" u="none" strike="noStrike" kern="1200" cap="none" spc="0" normalizeH="0" baseline="0" noProof="0" dirty="0">
                <a:ln>
                  <a:noFill/>
                </a:ln>
                <a:solidFill>
                  <a:srgbClr val="080808"/>
                </a:solidFill>
                <a:effectLst/>
                <a:uLnTx/>
                <a:uFillTx/>
                <a:latin typeface="微软雅黑"/>
                <a:ea typeface="微软雅黑"/>
                <a:cs typeface="+mn-cs"/>
              </a:endParaRPr>
            </a:p>
          </p:txBody>
        </p:sp>
      </p:grpSp>
      <p:sp>
        <p:nvSpPr>
          <p:cNvPr id="44" name="TextBox 29"/>
          <p:cNvSpPr txBox="1"/>
          <p:nvPr/>
        </p:nvSpPr>
        <p:spPr>
          <a:xfrm>
            <a:off x="5882971" y="1538403"/>
            <a:ext cx="2758711" cy="60016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11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11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1100" b="0" i="0" u="none" strike="noStrike" kern="1200" cap="none" spc="0" normalizeH="0" baseline="0" noProof="0" dirty="0">
              <a:ln>
                <a:noFill/>
              </a:ln>
              <a:solidFill>
                <a:srgbClr val="080808"/>
              </a:solidFill>
              <a:effectLst/>
              <a:uLnTx/>
              <a:uFillTx/>
              <a:latin typeface="微软雅黑"/>
              <a:ea typeface="微软雅黑"/>
              <a:cs typeface="+mn-cs"/>
            </a:endParaRPr>
          </a:p>
        </p:txBody>
      </p:sp>
    </p:spTree>
    <p:extLst>
      <p:ext uri="{BB962C8B-B14F-4D97-AF65-F5344CB8AC3E}">
        <p14:creationId xmlns:p14="http://schemas.microsoft.com/office/powerpoint/2010/main" val="245546422"/>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additive="base">
                                        <p:cTn id="13" dur="500" fill="hold"/>
                                        <p:tgtEl>
                                          <p:spTgt spid="44"/>
                                        </p:tgtEl>
                                        <p:attrNameLst>
                                          <p:attrName>ppt_x</p:attrName>
                                        </p:attrNameLst>
                                      </p:cBhvr>
                                      <p:tavLst>
                                        <p:tav tm="0">
                                          <p:val>
                                            <p:strVal val="1+#ppt_w/2"/>
                                          </p:val>
                                        </p:tav>
                                        <p:tav tm="100000">
                                          <p:val>
                                            <p:strVal val="#ppt_x"/>
                                          </p:val>
                                        </p:tav>
                                      </p:tavLst>
                                    </p:anim>
                                    <p:anim calcmode="lin" valueType="num">
                                      <p:cBhvr additive="base">
                                        <p:cTn id="14"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组合 56"/>
          <p:cNvGrpSpPr/>
          <p:nvPr/>
        </p:nvGrpSpPr>
        <p:grpSpPr>
          <a:xfrm>
            <a:off x="2052318" y="2622833"/>
            <a:ext cx="1223538" cy="368530"/>
            <a:chOff x="3838575" y="2712368"/>
            <a:chExt cx="1604974" cy="368530"/>
          </a:xfrm>
        </p:grpSpPr>
        <p:cxnSp>
          <p:nvCxnSpPr>
            <p:cNvPr id="58" name="直接连接符 57"/>
            <p:cNvCxnSpPr/>
            <p:nvPr/>
          </p:nvCxnSpPr>
          <p:spPr>
            <a:xfrm>
              <a:off x="3838575" y="2892218"/>
              <a:ext cx="593181" cy="0"/>
            </a:xfrm>
            <a:prstGeom prst="line">
              <a:avLst/>
            </a:prstGeom>
            <a:noFill/>
            <a:ln w="19050" cap="rnd">
              <a:solidFill>
                <a:schemeClr val="tx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9" name="直接连接符 58"/>
            <p:cNvCxnSpPr/>
            <p:nvPr/>
          </p:nvCxnSpPr>
          <p:spPr>
            <a:xfrm>
              <a:off x="4952634" y="2911353"/>
              <a:ext cx="490915" cy="0"/>
            </a:xfrm>
            <a:prstGeom prst="line">
              <a:avLst/>
            </a:prstGeom>
            <a:noFill/>
            <a:ln w="19050" cap="rnd">
              <a:solidFill>
                <a:schemeClr val="tx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0" name="直接连接符 59"/>
            <p:cNvCxnSpPr/>
            <p:nvPr/>
          </p:nvCxnSpPr>
          <p:spPr>
            <a:xfrm flipV="1">
              <a:off x="4405565" y="2712368"/>
              <a:ext cx="186017" cy="189461"/>
            </a:xfrm>
            <a:prstGeom prst="line">
              <a:avLst/>
            </a:prstGeom>
            <a:noFill/>
            <a:ln w="19050" cap="rnd">
              <a:solidFill>
                <a:schemeClr val="tx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1" name="直接连接符 60"/>
            <p:cNvCxnSpPr/>
            <p:nvPr/>
          </p:nvCxnSpPr>
          <p:spPr>
            <a:xfrm flipV="1">
              <a:off x="4807526" y="2899283"/>
              <a:ext cx="171299" cy="174470"/>
            </a:xfrm>
            <a:prstGeom prst="line">
              <a:avLst/>
            </a:prstGeom>
            <a:noFill/>
            <a:ln w="19050" cap="rnd">
              <a:solidFill>
                <a:schemeClr val="tx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 name="直接连接符 61"/>
            <p:cNvCxnSpPr/>
            <p:nvPr/>
          </p:nvCxnSpPr>
          <p:spPr>
            <a:xfrm flipH="1" flipV="1">
              <a:off x="4543202" y="2717130"/>
              <a:ext cx="316707" cy="363768"/>
            </a:xfrm>
            <a:prstGeom prst="line">
              <a:avLst/>
            </a:prstGeom>
            <a:noFill/>
            <a:ln w="19050" cap="rnd">
              <a:solidFill>
                <a:schemeClr val="tx1"/>
              </a:solidFill>
              <a:prstDash val="sysDot"/>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63" name="组合 62"/>
          <p:cNvGrpSpPr/>
          <p:nvPr/>
        </p:nvGrpSpPr>
        <p:grpSpPr>
          <a:xfrm>
            <a:off x="786043" y="2096091"/>
            <a:ext cx="1361423" cy="1364178"/>
            <a:chOff x="7146423" y="413387"/>
            <a:chExt cx="495231" cy="496232"/>
          </a:xfrm>
        </p:grpSpPr>
        <p:grpSp>
          <p:nvGrpSpPr>
            <p:cNvPr id="64" name="组合 63"/>
            <p:cNvGrpSpPr/>
            <p:nvPr/>
          </p:nvGrpSpPr>
          <p:grpSpPr>
            <a:xfrm>
              <a:off x="7146423" y="413387"/>
              <a:ext cx="495231" cy="496232"/>
              <a:chOff x="1589596" y="810715"/>
              <a:chExt cx="2340698" cy="2345431"/>
            </a:xfrm>
          </p:grpSpPr>
          <p:grpSp>
            <p:nvGrpSpPr>
              <p:cNvPr id="66" name="组合 79"/>
              <p:cNvGrpSpPr>
                <a:grpSpLocks/>
              </p:cNvGrpSpPr>
              <p:nvPr/>
            </p:nvGrpSpPr>
            <p:grpSpPr bwMode="auto">
              <a:xfrm>
                <a:off x="1589596" y="810715"/>
                <a:ext cx="2340698" cy="2345431"/>
                <a:chOff x="6379729" y="2488774"/>
                <a:chExt cx="2513016" cy="2513016"/>
              </a:xfrm>
            </p:grpSpPr>
            <p:sp>
              <p:nvSpPr>
                <p:cNvPr id="6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a:ea typeface="宋体"/>
                    <a:cs typeface="+mn-cs"/>
                  </a:endParaRPr>
                </a:p>
              </p:txBody>
            </p:sp>
            <p:sp>
              <p:nvSpPr>
                <p:cNvPr id="69"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sp>
            <p:nvSpPr>
              <p:cNvPr id="67" name="椭圆 80"/>
              <p:cNvSpPr/>
              <p:nvPr/>
            </p:nvSpPr>
            <p:spPr bwMode="auto">
              <a:xfrm>
                <a:off x="1932719" y="1141998"/>
                <a:ext cx="1691507" cy="1694935"/>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000" b="1" i="0" u="none" strike="noStrike" kern="0" cap="none" spc="0" normalizeH="0" baseline="0" noProof="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uLnTx/>
                  <a:uFillTx/>
                  <a:latin typeface="微软雅黑" panose="020B0503020204020204" pitchFamily="34" charset="-122"/>
                  <a:ea typeface="微软雅黑" panose="020B0503020204020204" pitchFamily="34" charset="-122"/>
                  <a:cs typeface="+mn-cs"/>
                </a:endParaRPr>
              </a:p>
            </p:txBody>
          </p:sp>
        </p:grpSp>
        <p:sp>
          <p:nvSpPr>
            <p:cNvPr id="65" name="TextBox 64"/>
            <p:cNvSpPr txBox="1"/>
            <p:nvPr/>
          </p:nvSpPr>
          <p:spPr>
            <a:xfrm>
              <a:off x="7296147" y="571227"/>
              <a:ext cx="197790" cy="19032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pitchFamily="34" charset="-122"/>
                  <a:ea typeface="微软雅黑"/>
                  <a:cs typeface="+mn-cs"/>
                </a:rPr>
                <a:t>标题</a:t>
              </a:r>
              <a:endParaRPr kumimoji="0" lang="en-US" altLang="zh-CN" sz="1400" b="0" i="0" u="none" strike="noStrike" kern="1200" cap="none" spc="0" normalizeH="0" baseline="0" noProof="0" dirty="0">
                <a:ln>
                  <a:noFill/>
                </a:ln>
                <a:solidFill>
                  <a:prstClr val="white"/>
                </a:solidFill>
                <a:effectLst/>
                <a:uLnTx/>
                <a:uFillTx/>
                <a:latin typeface="微软雅黑" pitchFamily="34" charset="-122"/>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pitchFamily="34" charset="-122"/>
                  <a:ea typeface="微软雅黑"/>
                  <a:cs typeface="+mn-cs"/>
                </a:rPr>
                <a:t>文字</a:t>
              </a:r>
              <a:endParaRPr kumimoji="0" lang="en-US" altLang="zh-CN" sz="1400" b="0" i="0" u="none" strike="noStrike" kern="1200" cap="none" spc="0" normalizeH="0" baseline="0" noProof="0" dirty="0">
                <a:ln>
                  <a:noFill/>
                </a:ln>
                <a:solidFill>
                  <a:prstClr val="white"/>
                </a:solidFill>
                <a:effectLst/>
                <a:uLnTx/>
                <a:uFillTx/>
                <a:latin typeface="微软雅黑" pitchFamily="34" charset="-122"/>
                <a:ea typeface="微软雅黑"/>
                <a:cs typeface="+mn-cs"/>
              </a:endParaRPr>
            </a:p>
          </p:txBody>
        </p:sp>
      </p:grpSp>
      <p:grpSp>
        <p:nvGrpSpPr>
          <p:cNvPr id="72" name="组合 71"/>
          <p:cNvGrpSpPr/>
          <p:nvPr/>
        </p:nvGrpSpPr>
        <p:grpSpPr>
          <a:xfrm>
            <a:off x="3063134" y="1395759"/>
            <a:ext cx="2846358" cy="2852117"/>
            <a:chOff x="8244408" y="2516931"/>
            <a:chExt cx="2846358" cy="2852117"/>
          </a:xfrm>
        </p:grpSpPr>
        <p:grpSp>
          <p:nvGrpSpPr>
            <p:cNvPr id="75" name="组合 74"/>
            <p:cNvGrpSpPr/>
            <p:nvPr/>
          </p:nvGrpSpPr>
          <p:grpSpPr>
            <a:xfrm>
              <a:off x="8244408" y="2516931"/>
              <a:ext cx="2846358" cy="2852117"/>
              <a:chOff x="1589596" y="810715"/>
              <a:chExt cx="2340698" cy="2345431"/>
            </a:xfrm>
          </p:grpSpPr>
          <p:grpSp>
            <p:nvGrpSpPr>
              <p:cNvPr id="80" name="组合 79"/>
              <p:cNvGrpSpPr>
                <a:grpSpLocks/>
              </p:cNvGrpSpPr>
              <p:nvPr/>
            </p:nvGrpSpPr>
            <p:grpSpPr bwMode="auto">
              <a:xfrm>
                <a:off x="1589596" y="810715"/>
                <a:ext cx="2340698" cy="2345431"/>
                <a:chOff x="6379729" y="2488774"/>
                <a:chExt cx="2513016" cy="2513016"/>
              </a:xfrm>
            </p:grpSpPr>
            <p:sp>
              <p:nvSpPr>
                <p:cNvPr id="8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a:ea typeface="宋体"/>
                    <a:cs typeface="+mn-cs"/>
                  </a:endParaRPr>
                </a:p>
              </p:txBody>
            </p:sp>
            <p:sp>
              <p:nvSpPr>
                <p:cNvPr id="83"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sp>
            <p:nvSpPr>
              <p:cNvPr id="81" name="椭圆 80"/>
              <p:cNvSpPr/>
              <p:nvPr/>
            </p:nvSpPr>
            <p:spPr bwMode="auto">
              <a:xfrm>
                <a:off x="1932719" y="1141998"/>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000" b="1" i="0" u="none" strike="noStrike" kern="0" cap="none" spc="0" normalizeH="0" baseline="0" noProof="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uLnTx/>
                  <a:uFillTx/>
                  <a:latin typeface="微软雅黑" panose="020B0503020204020204" pitchFamily="34" charset="-122"/>
                  <a:ea typeface="微软雅黑" panose="020B0503020204020204" pitchFamily="34" charset="-122"/>
                  <a:cs typeface="+mn-cs"/>
                </a:endParaRPr>
              </a:p>
            </p:txBody>
          </p:sp>
        </p:grpSp>
        <p:sp>
          <p:nvSpPr>
            <p:cNvPr id="76" name="TextBox 75"/>
            <p:cNvSpPr txBox="1"/>
            <p:nvPr/>
          </p:nvSpPr>
          <p:spPr>
            <a:xfrm>
              <a:off x="8892480" y="3626172"/>
              <a:ext cx="1561314" cy="615553"/>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prstClr val="white"/>
                  </a:solidFill>
                  <a:effectLst/>
                  <a:uLnTx/>
                  <a:uFillTx/>
                  <a:latin typeface="微软雅黑"/>
                  <a:ea typeface="微软雅黑"/>
                  <a:cs typeface="+mn-cs"/>
                </a:rPr>
                <a:t>单击此处添加文本单击此处添加文本单击此处添加文本单击此处添加文本</a:t>
              </a:r>
              <a:endParaRPr kumimoji="0" lang="en-US" altLang="zh-CN" sz="1000" b="0" i="0" u="none" strike="noStrike" kern="1200" cap="none" spc="0" normalizeH="0" baseline="0" noProof="0" dirty="0">
                <a:ln>
                  <a:noFill/>
                </a:ln>
                <a:solidFill>
                  <a:prstClr val="white"/>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zh-CN" sz="10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77" name="TextBox 76"/>
            <p:cNvSpPr txBox="1"/>
            <p:nvPr/>
          </p:nvSpPr>
          <p:spPr>
            <a:xfrm>
              <a:off x="9203374" y="3308632"/>
              <a:ext cx="1561314" cy="199222"/>
            </a:xfrm>
            <a:prstGeom prst="rect">
              <a:avLst/>
            </a:prstGeom>
            <a:noFill/>
          </p:spPr>
          <p:txBody>
            <a:bodyPr wrap="square" lIns="0" tIns="0" rIns="0" bIns="0" rtlCol="0">
              <a:spAutoFit/>
            </a:bodyPr>
            <a:lstStyle/>
            <a:p>
              <a:pPr marL="0" marR="0" lvl="0" indent="0" algn="just" defTabSz="685800" rtl="0" eaLnBrk="1" fontAlgn="auto" latinLnBrk="0" hangingPunct="1">
                <a:lnSpc>
                  <a:spcPts val="15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latin typeface="微软雅黑" pitchFamily="34" charset="-122"/>
                  <a:ea typeface="微软雅黑"/>
                  <a:cs typeface="+mn-cs"/>
                </a:rPr>
                <a:t>标题文字</a:t>
              </a:r>
              <a:endParaRPr kumimoji="0" lang="en-US" altLang="zh-CN" sz="1400" b="0" i="0" u="none" strike="noStrike" kern="1200" cap="none" spc="0" normalizeH="0" baseline="0" noProof="0" dirty="0">
                <a:ln>
                  <a:noFill/>
                </a:ln>
                <a:solidFill>
                  <a:prstClr val="white"/>
                </a:solidFill>
                <a:effectLst/>
                <a:uLnTx/>
                <a:uFillTx/>
                <a:latin typeface="微软雅黑" pitchFamily="34" charset="-122"/>
                <a:ea typeface="微软雅黑"/>
                <a:cs typeface="+mn-cs"/>
              </a:endParaRPr>
            </a:p>
          </p:txBody>
        </p:sp>
      </p:grpSp>
      <p:grpSp>
        <p:nvGrpSpPr>
          <p:cNvPr id="86" name="组合 85"/>
          <p:cNvGrpSpPr/>
          <p:nvPr/>
        </p:nvGrpSpPr>
        <p:grpSpPr>
          <a:xfrm>
            <a:off x="4963469" y="1448616"/>
            <a:ext cx="3136923" cy="682563"/>
            <a:chOff x="4675437" y="1448616"/>
            <a:chExt cx="3136923" cy="682563"/>
          </a:xfrm>
        </p:grpSpPr>
        <p:grpSp>
          <p:nvGrpSpPr>
            <p:cNvPr id="87" name="组合 86"/>
            <p:cNvGrpSpPr/>
            <p:nvPr/>
          </p:nvGrpSpPr>
          <p:grpSpPr>
            <a:xfrm>
              <a:off x="4675437" y="1448616"/>
              <a:ext cx="681185" cy="682563"/>
              <a:chOff x="7146423" y="413387"/>
              <a:chExt cx="495231" cy="496232"/>
            </a:xfrm>
          </p:grpSpPr>
          <p:grpSp>
            <p:nvGrpSpPr>
              <p:cNvPr id="89" name="组合 88"/>
              <p:cNvGrpSpPr/>
              <p:nvPr/>
            </p:nvGrpSpPr>
            <p:grpSpPr>
              <a:xfrm>
                <a:off x="7146423" y="413387"/>
                <a:ext cx="495231" cy="496232"/>
                <a:chOff x="1589596" y="810715"/>
                <a:chExt cx="2340698" cy="2345431"/>
              </a:xfrm>
            </p:grpSpPr>
            <p:grpSp>
              <p:nvGrpSpPr>
                <p:cNvPr id="98" name="组合 79"/>
                <p:cNvGrpSpPr>
                  <a:grpSpLocks/>
                </p:cNvGrpSpPr>
                <p:nvPr/>
              </p:nvGrpSpPr>
              <p:grpSpPr bwMode="auto">
                <a:xfrm>
                  <a:off x="1589596" y="810715"/>
                  <a:ext cx="2340698" cy="2345431"/>
                  <a:chOff x="6379729" y="2488774"/>
                  <a:chExt cx="2513016" cy="2513016"/>
                </a:xfrm>
              </p:grpSpPr>
              <p:sp>
                <p:nvSpPr>
                  <p:cNvPr id="100"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a:ea typeface="宋体"/>
                      <a:cs typeface="+mn-cs"/>
                    </a:endParaRPr>
                  </a:p>
                </p:txBody>
              </p:sp>
              <p:sp>
                <p:nvSpPr>
                  <p:cNvPr id="102"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sp>
              <p:nvSpPr>
                <p:cNvPr id="99" name="椭圆 80"/>
                <p:cNvSpPr/>
                <p:nvPr/>
              </p:nvSpPr>
              <p:spPr bwMode="auto">
                <a:xfrm>
                  <a:off x="1932719" y="1141998"/>
                  <a:ext cx="1691507" cy="1694935"/>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000" b="1" i="0" u="none" strike="noStrike" kern="0" cap="none" spc="0" normalizeH="0" baseline="0" noProof="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uLnTx/>
                    <a:uFillTx/>
                    <a:latin typeface="微软雅黑" panose="020B0503020204020204" pitchFamily="34" charset="-122"/>
                    <a:ea typeface="微软雅黑" panose="020B0503020204020204" pitchFamily="34" charset="-122"/>
                    <a:cs typeface="+mn-cs"/>
                  </a:endParaRPr>
                </a:p>
              </p:txBody>
            </p:sp>
          </p:grpSp>
          <p:sp>
            <p:nvSpPr>
              <p:cNvPr id="97" name="TextBox 96"/>
              <p:cNvSpPr txBox="1"/>
              <p:nvPr/>
            </p:nvSpPr>
            <p:spPr>
              <a:xfrm>
                <a:off x="7229619" y="557367"/>
                <a:ext cx="165136" cy="13434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微软雅黑" pitchFamily="34" charset="-122"/>
                    <a:ea typeface="微软雅黑"/>
                    <a:cs typeface="+mn-cs"/>
                  </a:rPr>
                  <a:t>01</a:t>
                </a:r>
              </a:p>
            </p:txBody>
          </p:sp>
        </p:grpSp>
        <p:sp>
          <p:nvSpPr>
            <p:cNvPr id="88" name="TextBox 87"/>
            <p:cNvSpPr txBox="1"/>
            <p:nvPr/>
          </p:nvSpPr>
          <p:spPr>
            <a:xfrm>
              <a:off x="5611772" y="1476863"/>
              <a:ext cx="2200588" cy="461665"/>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7F7F7F"/>
                  </a:solidFill>
                  <a:effectLst/>
                  <a:uLnTx/>
                  <a:uFillTx/>
                  <a:latin typeface="微软雅黑"/>
                  <a:ea typeface="微软雅黑"/>
                  <a:cs typeface="+mn-cs"/>
                </a:rPr>
                <a:t>单击此处添加文本单击此处添加文本</a:t>
              </a:r>
              <a:endParaRPr kumimoji="0" lang="en-US" altLang="zh-CN" sz="1000" b="0" i="0" u="none" strike="noStrike" kern="1200" cap="none" spc="0" normalizeH="0" baseline="0" noProof="0" dirty="0">
                <a:ln>
                  <a:noFill/>
                </a:ln>
                <a:solidFill>
                  <a:srgbClr val="7F7F7F"/>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7F7F7F"/>
                  </a:solidFill>
                  <a:effectLst/>
                  <a:uLnTx/>
                  <a:uFillTx/>
                  <a:latin typeface="微软雅黑"/>
                  <a:ea typeface="微软雅黑"/>
                  <a:cs typeface="+mn-cs"/>
                </a:rPr>
                <a:t>单击此处添加文本单击此处添加文本</a:t>
              </a:r>
              <a:endParaRPr kumimoji="0" lang="en-US" altLang="zh-CN" sz="1000" b="0" i="0" u="none" strike="noStrike" kern="1200" cap="none" spc="0" normalizeH="0" baseline="0" noProof="0" dirty="0">
                <a:ln>
                  <a:noFill/>
                </a:ln>
                <a:solidFill>
                  <a:srgbClr val="7F7F7F"/>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zh-CN" sz="1000" b="0" i="0" u="none" strike="noStrike" kern="1200" cap="none" spc="0" normalizeH="0" baseline="0" noProof="0" dirty="0">
                <a:ln>
                  <a:noFill/>
                </a:ln>
                <a:solidFill>
                  <a:srgbClr val="7F7F7F"/>
                </a:solidFill>
                <a:effectLst/>
                <a:uLnTx/>
                <a:uFillTx/>
                <a:latin typeface="微软雅黑"/>
                <a:ea typeface="微软雅黑"/>
                <a:cs typeface="+mn-cs"/>
              </a:endParaRPr>
            </a:p>
          </p:txBody>
        </p:sp>
      </p:grpSp>
      <p:grpSp>
        <p:nvGrpSpPr>
          <p:cNvPr id="117" name="组合 116"/>
          <p:cNvGrpSpPr/>
          <p:nvPr/>
        </p:nvGrpSpPr>
        <p:grpSpPr>
          <a:xfrm>
            <a:off x="5537305" y="2482879"/>
            <a:ext cx="2995135" cy="682563"/>
            <a:chOff x="5249273" y="2482879"/>
            <a:chExt cx="2995135" cy="682563"/>
          </a:xfrm>
        </p:grpSpPr>
        <p:grpSp>
          <p:nvGrpSpPr>
            <p:cNvPr id="118" name="组合 117"/>
            <p:cNvGrpSpPr/>
            <p:nvPr/>
          </p:nvGrpSpPr>
          <p:grpSpPr>
            <a:xfrm>
              <a:off x="5249273" y="2482879"/>
              <a:ext cx="681185" cy="682563"/>
              <a:chOff x="7146423" y="413387"/>
              <a:chExt cx="495231" cy="496232"/>
            </a:xfrm>
          </p:grpSpPr>
          <p:grpSp>
            <p:nvGrpSpPr>
              <p:cNvPr id="120" name="组合 119"/>
              <p:cNvGrpSpPr/>
              <p:nvPr/>
            </p:nvGrpSpPr>
            <p:grpSpPr>
              <a:xfrm>
                <a:off x="7146423" y="413387"/>
                <a:ext cx="495231" cy="496232"/>
                <a:chOff x="1589596" y="810715"/>
                <a:chExt cx="2340698" cy="2345431"/>
              </a:xfrm>
            </p:grpSpPr>
            <p:grpSp>
              <p:nvGrpSpPr>
                <p:cNvPr id="122" name="组合 79"/>
                <p:cNvGrpSpPr>
                  <a:grpSpLocks/>
                </p:cNvGrpSpPr>
                <p:nvPr/>
              </p:nvGrpSpPr>
              <p:grpSpPr bwMode="auto">
                <a:xfrm>
                  <a:off x="1589596" y="810715"/>
                  <a:ext cx="2340698" cy="2345431"/>
                  <a:chOff x="6379729" y="2488774"/>
                  <a:chExt cx="2513016" cy="2513016"/>
                </a:xfrm>
              </p:grpSpPr>
              <p:sp>
                <p:nvSpPr>
                  <p:cNvPr id="124"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a:ea typeface="宋体"/>
                      <a:cs typeface="+mn-cs"/>
                    </a:endParaRPr>
                  </a:p>
                </p:txBody>
              </p:sp>
              <p:sp>
                <p:nvSpPr>
                  <p:cNvPr id="125"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sp>
              <p:nvSpPr>
                <p:cNvPr id="123" name="椭圆 80"/>
                <p:cNvSpPr/>
                <p:nvPr/>
              </p:nvSpPr>
              <p:spPr bwMode="auto">
                <a:xfrm>
                  <a:off x="1932719" y="1141998"/>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000" b="1" i="0" u="none" strike="noStrike" kern="0" cap="none" spc="0" normalizeH="0" baseline="0" noProof="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uLnTx/>
                    <a:uFillTx/>
                    <a:latin typeface="微软雅黑" panose="020B0503020204020204" pitchFamily="34" charset="-122"/>
                    <a:ea typeface="微软雅黑" panose="020B0503020204020204" pitchFamily="34" charset="-122"/>
                    <a:cs typeface="+mn-cs"/>
                  </a:endParaRPr>
                </a:p>
              </p:txBody>
            </p:sp>
          </p:grpSp>
          <p:sp>
            <p:nvSpPr>
              <p:cNvPr id="121" name="TextBox 120"/>
              <p:cNvSpPr txBox="1"/>
              <p:nvPr/>
            </p:nvSpPr>
            <p:spPr>
              <a:xfrm>
                <a:off x="7229619" y="557367"/>
                <a:ext cx="330043" cy="26850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微软雅黑" pitchFamily="34" charset="-122"/>
                    <a:ea typeface="微软雅黑"/>
                    <a:cs typeface="+mn-cs"/>
                  </a:rPr>
                  <a:t>02</a:t>
                </a:r>
              </a:p>
            </p:txBody>
          </p:sp>
        </p:grpSp>
        <p:sp>
          <p:nvSpPr>
            <p:cNvPr id="119" name="TextBox 118"/>
            <p:cNvSpPr txBox="1"/>
            <p:nvPr/>
          </p:nvSpPr>
          <p:spPr>
            <a:xfrm>
              <a:off x="6043820" y="2516931"/>
              <a:ext cx="2200588" cy="461665"/>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7F7F7F"/>
                  </a:solidFill>
                  <a:effectLst/>
                  <a:uLnTx/>
                  <a:uFillTx/>
                  <a:latin typeface="微软雅黑"/>
                  <a:ea typeface="微软雅黑"/>
                  <a:cs typeface="+mn-cs"/>
                </a:rPr>
                <a:t>单击此处添加文本单击此处添加文本</a:t>
              </a:r>
              <a:endParaRPr kumimoji="0" lang="en-US" altLang="zh-CN" sz="1000" b="0" i="0" u="none" strike="noStrike" kern="1200" cap="none" spc="0" normalizeH="0" baseline="0" noProof="0" dirty="0">
                <a:ln>
                  <a:noFill/>
                </a:ln>
                <a:solidFill>
                  <a:srgbClr val="7F7F7F"/>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7F7F7F"/>
                  </a:solidFill>
                  <a:effectLst/>
                  <a:uLnTx/>
                  <a:uFillTx/>
                  <a:latin typeface="微软雅黑"/>
                  <a:ea typeface="微软雅黑"/>
                  <a:cs typeface="+mn-cs"/>
                </a:rPr>
                <a:t>单击此处添加文本单击此处添加文本</a:t>
              </a:r>
              <a:endParaRPr kumimoji="0" lang="en-US" altLang="zh-CN" sz="1000" b="0" i="0" u="none" strike="noStrike" kern="1200" cap="none" spc="0" normalizeH="0" baseline="0" noProof="0" dirty="0">
                <a:ln>
                  <a:noFill/>
                </a:ln>
                <a:solidFill>
                  <a:srgbClr val="7F7F7F"/>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zh-CN" sz="1000" b="0" i="0" u="none" strike="noStrike" kern="1200" cap="none" spc="0" normalizeH="0" baseline="0" noProof="0" dirty="0">
                <a:ln>
                  <a:noFill/>
                </a:ln>
                <a:solidFill>
                  <a:srgbClr val="7F7F7F"/>
                </a:solidFill>
                <a:effectLst/>
                <a:uLnTx/>
                <a:uFillTx/>
                <a:latin typeface="微软雅黑"/>
                <a:ea typeface="微软雅黑"/>
                <a:cs typeface="+mn-cs"/>
              </a:endParaRPr>
            </a:p>
          </p:txBody>
        </p:sp>
      </p:grpSp>
      <p:grpSp>
        <p:nvGrpSpPr>
          <p:cNvPr id="126" name="组合 125"/>
          <p:cNvGrpSpPr/>
          <p:nvPr/>
        </p:nvGrpSpPr>
        <p:grpSpPr>
          <a:xfrm>
            <a:off x="4966635" y="3577177"/>
            <a:ext cx="3080401" cy="682563"/>
            <a:chOff x="4678603" y="3577177"/>
            <a:chExt cx="3080401" cy="682563"/>
          </a:xfrm>
        </p:grpSpPr>
        <p:grpSp>
          <p:nvGrpSpPr>
            <p:cNvPr id="127" name="组合 126"/>
            <p:cNvGrpSpPr/>
            <p:nvPr/>
          </p:nvGrpSpPr>
          <p:grpSpPr>
            <a:xfrm>
              <a:off x="4678603" y="3577177"/>
              <a:ext cx="681185" cy="682563"/>
              <a:chOff x="7146423" y="413387"/>
              <a:chExt cx="495231" cy="496232"/>
            </a:xfrm>
          </p:grpSpPr>
          <p:grpSp>
            <p:nvGrpSpPr>
              <p:cNvPr id="129" name="组合 128"/>
              <p:cNvGrpSpPr/>
              <p:nvPr/>
            </p:nvGrpSpPr>
            <p:grpSpPr>
              <a:xfrm>
                <a:off x="7146423" y="413387"/>
                <a:ext cx="495231" cy="496232"/>
                <a:chOff x="1589596" y="810715"/>
                <a:chExt cx="2340698" cy="2345431"/>
              </a:xfrm>
            </p:grpSpPr>
            <p:grpSp>
              <p:nvGrpSpPr>
                <p:cNvPr id="131" name="组合 79"/>
                <p:cNvGrpSpPr>
                  <a:grpSpLocks/>
                </p:cNvGrpSpPr>
                <p:nvPr/>
              </p:nvGrpSpPr>
              <p:grpSpPr bwMode="auto">
                <a:xfrm>
                  <a:off x="1589596" y="810715"/>
                  <a:ext cx="2340698" cy="2345431"/>
                  <a:chOff x="6379729" y="2488774"/>
                  <a:chExt cx="2513016" cy="2513016"/>
                </a:xfrm>
              </p:grpSpPr>
              <p:sp>
                <p:nvSpPr>
                  <p:cNvPr id="13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a:ea typeface="宋体"/>
                      <a:cs typeface="+mn-cs"/>
                    </a:endParaRPr>
                  </a:p>
                </p:txBody>
              </p:sp>
              <p:sp>
                <p:nvSpPr>
                  <p:cNvPr id="13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sp>
              <p:nvSpPr>
                <p:cNvPr id="132" name="椭圆 80"/>
                <p:cNvSpPr/>
                <p:nvPr/>
              </p:nvSpPr>
              <p:spPr bwMode="auto">
                <a:xfrm>
                  <a:off x="1932719" y="1141998"/>
                  <a:ext cx="1691507" cy="1694935"/>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000" b="1" i="0" u="none" strike="noStrike" kern="0" cap="none" spc="0" normalizeH="0" baseline="0" noProof="0" dirty="0">
                    <a:ln w="12700">
                      <a:solidFill>
                        <a:srgbClr val="01AB95">
                          <a:satMod val="155000"/>
                        </a:srgbClr>
                      </a:solidFill>
                      <a:prstDash val="solid"/>
                    </a:ln>
                    <a:solidFill>
                      <a:srgbClr val="F3908C">
                        <a:tint val="85000"/>
                        <a:satMod val="155000"/>
                      </a:srgbClr>
                    </a:solidFill>
                    <a:effectLst>
                      <a:outerShdw blurRad="41275" dist="20320" dir="1800000" algn="tl" rotWithShape="0">
                        <a:srgbClr val="000000">
                          <a:alpha val="40000"/>
                        </a:srgbClr>
                      </a:outerShdw>
                    </a:effectLst>
                    <a:uLnTx/>
                    <a:uFillTx/>
                    <a:latin typeface="微软雅黑" panose="020B0503020204020204" pitchFamily="34" charset="-122"/>
                    <a:ea typeface="微软雅黑" panose="020B0503020204020204" pitchFamily="34" charset="-122"/>
                    <a:cs typeface="+mn-cs"/>
                  </a:endParaRPr>
                </a:p>
              </p:txBody>
            </p:sp>
          </p:grpSp>
          <p:sp>
            <p:nvSpPr>
              <p:cNvPr id="130" name="TextBox 129"/>
              <p:cNvSpPr txBox="1"/>
              <p:nvPr/>
            </p:nvSpPr>
            <p:spPr>
              <a:xfrm>
                <a:off x="7229619" y="557367"/>
                <a:ext cx="330043" cy="26850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微软雅黑" pitchFamily="34" charset="-122"/>
                    <a:ea typeface="微软雅黑"/>
                    <a:cs typeface="+mn-cs"/>
                  </a:rPr>
                  <a:t>03</a:t>
                </a:r>
              </a:p>
            </p:txBody>
          </p:sp>
        </p:grpSp>
        <p:sp>
          <p:nvSpPr>
            <p:cNvPr id="128" name="TextBox 127"/>
            <p:cNvSpPr txBox="1"/>
            <p:nvPr/>
          </p:nvSpPr>
          <p:spPr>
            <a:xfrm>
              <a:off x="5558416" y="3631245"/>
              <a:ext cx="2200588" cy="461665"/>
            </a:xfrm>
            <a:prstGeom prst="rect">
              <a:avLst/>
            </a:prstGeom>
            <a:noFill/>
          </p:spPr>
          <p:txBody>
            <a:bodyPr wrap="square" lIns="0" tIns="0" rIns="0" bIns="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7F7F7F"/>
                  </a:solidFill>
                  <a:effectLst/>
                  <a:uLnTx/>
                  <a:uFillTx/>
                  <a:latin typeface="微软雅黑"/>
                  <a:ea typeface="微软雅黑"/>
                  <a:cs typeface="+mn-cs"/>
                </a:rPr>
                <a:t>单击此处添加文本单击此处添加文本</a:t>
              </a:r>
              <a:endParaRPr kumimoji="0" lang="en-US" altLang="zh-CN" sz="1000" b="0" i="0" u="none" strike="noStrike" kern="1200" cap="none" spc="0" normalizeH="0" baseline="0" noProof="0" dirty="0">
                <a:ln>
                  <a:noFill/>
                </a:ln>
                <a:solidFill>
                  <a:srgbClr val="7F7F7F"/>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7F7F7F"/>
                  </a:solidFill>
                  <a:effectLst/>
                  <a:uLnTx/>
                  <a:uFillTx/>
                  <a:latin typeface="微软雅黑"/>
                  <a:ea typeface="微软雅黑"/>
                  <a:cs typeface="+mn-cs"/>
                </a:rPr>
                <a:t>单击此处添加文本单击此处添加文本</a:t>
              </a:r>
              <a:endParaRPr kumimoji="0" lang="en-US" altLang="zh-CN" sz="1000" b="0" i="0" u="none" strike="noStrike" kern="1200" cap="none" spc="0" normalizeH="0" baseline="0" noProof="0" dirty="0">
                <a:ln>
                  <a:noFill/>
                </a:ln>
                <a:solidFill>
                  <a:srgbClr val="7F7F7F"/>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zh-CN" sz="1000" b="0" i="0" u="none" strike="noStrike" kern="1200" cap="none" spc="0" normalizeH="0" baseline="0" noProof="0" dirty="0">
                <a:ln>
                  <a:noFill/>
                </a:ln>
                <a:solidFill>
                  <a:srgbClr val="7F7F7F"/>
                </a:solidFill>
                <a:effectLst/>
                <a:uLnTx/>
                <a:uFillTx/>
                <a:latin typeface="微软雅黑"/>
                <a:ea typeface="微软雅黑"/>
                <a:cs typeface="+mn-cs"/>
              </a:endParaRPr>
            </a:p>
          </p:txBody>
        </p:sp>
      </p:grpSp>
    </p:spTree>
    <p:extLst>
      <p:ext uri="{BB962C8B-B14F-4D97-AF65-F5344CB8AC3E}">
        <p14:creationId xmlns:p14="http://schemas.microsoft.com/office/powerpoint/2010/main" val="2856570039"/>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ppt_x"/>
                                          </p:val>
                                        </p:tav>
                                        <p:tav tm="100000">
                                          <p:val>
                                            <p:strVal val="#ppt_x"/>
                                          </p:val>
                                        </p:tav>
                                      </p:tavLst>
                                    </p:anim>
                                    <p:anim calcmode="lin" valueType="num">
                                      <p:cBhvr additive="base">
                                        <p:cTn id="8" dur="500" fill="hold"/>
                                        <p:tgtEl>
                                          <p:spTgt spid="6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wipe(left)">
                                      <p:cBhvr>
                                        <p:cTn id="12" dur="500"/>
                                        <p:tgtEl>
                                          <p:spTgt spid="57"/>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72"/>
                                        </p:tgtEl>
                                        <p:attrNameLst>
                                          <p:attrName>style.visibility</p:attrName>
                                        </p:attrNameLst>
                                      </p:cBhvr>
                                      <p:to>
                                        <p:strVal val="visible"/>
                                      </p:to>
                                    </p:set>
                                    <p:anim calcmode="lin" valueType="num">
                                      <p:cBhvr>
                                        <p:cTn id="17" dur="500" fill="hold"/>
                                        <p:tgtEl>
                                          <p:spTgt spid="72"/>
                                        </p:tgtEl>
                                        <p:attrNameLst>
                                          <p:attrName>ppt_w</p:attrName>
                                        </p:attrNameLst>
                                      </p:cBhvr>
                                      <p:tavLst>
                                        <p:tav tm="0">
                                          <p:val>
                                            <p:fltVal val="0"/>
                                          </p:val>
                                        </p:tav>
                                        <p:tav tm="100000">
                                          <p:val>
                                            <p:strVal val="#ppt_w"/>
                                          </p:val>
                                        </p:tav>
                                      </p:tavLst>
                                    </p:anim>
                                    <p:anim calcmode="lin" valueType="num">
                                      <p:cBhvr>
                                        <p:cTn id="18" dur="500" fill="hold"/>
                                        <p:tgtEl>
                                          <p:spTgt spid="72"/>
                                        </p:tgtEl>
                                        <p:attrNameLst>
                                          <p:attrName>ppt_h</p:attrName>
                                        </p:attrNameLst>
                                      </p:cBhvr>
                                      <p:tavLst>
                                        <p:tav tm="0">
                                          <p:val>
                                            <p:fltVal val="0"/>
                                          </p:val>
                                        </p:tav>
                                        <p:tav tm="100000">
                                          <p:val>
                                            <p:strVal val="#ppt_h"/>
                                          </p:val>
                                        </p:tav>
                                      </p:tavLst>
                                    </p:anim>
                                    <p:animEffect transition="in" filter="fade">
                                      <p:cBhvr>
                                        <p:cTn id="19" dur="500"/>
                                        <p:tgtEl>
                                          <p:spTgt spid="72"/>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86"/>
                                        </p:tgtEl>
                                        <p:attrNameLst>
                                          <p:attrName>style.visibility</p:attrName>
                                        </p:attrNameLst>
                                      </p:cBhvr>
                                      <p:to>
                                        <p:strVal val="visible"/>
                                      </p:to>
                                    </p:set>
                                    <p:anim calcmode="lin" valueType="num">
                                      <p:cBhvr additive="base">
                                        <p:cTn id="24" dur="500" fill="hold"/>
                                        <p:tgtEl>
                                          <p:spTgt spid="86"/>
                                        </p:tgtEl>
                                        <p:attrNameLst>
                                          <p:attrName>ppt_x</p:attrName>
                                        </p:attrNameLst>
                                      </p:cBhvr>
                                      <p:tavLst>
                                        <p:tav tm="0">
                                          <p:val>
                                            <p:strVal val="1+#ppt_w/2"/>
                                          </p:val>
                                        </p:tav>
                                        <p:tav tm="100000">
                                          <p:val>
                                            <p:strVal val="#ppt_x"/>
                                          </p:val>
                                        </p:tav>
                                      </p:tavLst>
                                    </p:anim>
                                    <p:anim calcmode="lin" valueType="num">
                                      <p:cBhvr additive="base">
                                        <p:cTn id="25" dur="500" fill="hold"/>
                                        <p:tgtEl>
                                          <p:spTgt spid="86"/>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nodeType="clickEffect">
                                  <p:stCondLst>
                                    <p:cond delay="0"/>
                                  </p:stCondLst>
                                  <p:childTnLst>
                                    <p:set>
                                      <p:cBhvr>
                                        <p:cTn id="29" dur="1" fill="hold">
                                          <p:stCondLst>
                                            <p:cond delay="0"/>
                                          </p:stCondLst>
                                        </p:cTn>
                                        <p:tgtEl>
                                          <p:spTgt spid="117"/>
                                        </p:tgtEl>
                                        <p:attrNameLst>
                                          <p:attrName>style.visibility</p:attrName>
                                        </p:attrNameLst>
                                      </p:cBhvr>
                                      <p:to>
                                        <p:strVal val="visible"/>
                                      </p:to>
                                    </p:set>
                                    <p:anim calcmode="lin" valueType="num">
                                      <p:cBhvr additive="base">
                                        <p:cTn id="30" dur="500" fill="hold"/>
                                        <p:tgtEl>
                                          <p:spTgt spid="117"/>
                                        </p:tgtEl>
                                        <p:attrNameLst>
                                          <p:attrName>ppt_x</p:attrName>
                                        </p:attrNameLst>
                                      </p:cBhvr>
                                      <p:tavLst>
                                        <p:tav tm="0">
                                          <p:val>
                                            <p:strVal val="1+#ppt_w/2"/>
                                          </p:val>
                                        </p:tav>
                                        <p:tav tm="100000">
                                          <p:val>
                                            <p:strVal val="#ppt_x"/>
                                          </p:val>
                                        </p:tav>
                                      </p:tavLst>
                                    </p:anim>
                                    <p:anim calcmode="lin" valueType="num">
                                      <p:cBhvr additive="base">
                                        <p:cTn id="31" dur="500" fill="hold"/>
                                        <p:tgtEl>
                                          <p:spTgt spid="117"/>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nodeType="clickEffect">
                                  <p:stCondLst>
                                    <p:cond delay="0"/>
                                  </p:stCondLst>
                                  <p:childTnLst>
                                    <p:set>
                                      <p:cBhvr>
                                        <p:cTn id="35" dur="1" fill="hold">
                                          <p:stCondLst>
                                            <p:cond delay="0"/>
                                          </p:stCondLst>
                                        </p:cTn>
                                        <p:tgtEl>
                                          <p:spTgt spid="126"/>
                                        </p:tgtEl>
                                        <p:attrNameLst>
                                          <p:attrName>style.visibility</p:attrName>
                                        </p:attrNameLst>
                                      </p:cBhvr>
                                      <p:to>
                                        <p:strVal val="visible"/>
                                      </p:to>
                                    </p:set>
                                    <p:anim calcmode="lin" valueType="num">
                                      <p:cBhvr additive="base">
                                        <p:cTn id="36" dur="500" fill="hold"/>
                                        <p:tgtEl>
                                          <p:spTgt spid="126"/>
                                        </p:tgtEl>
                                        <p:attrNameLst>
                                          <p:attrName>ppt_x</p:attrName>
                                        </p:attrNameLst>
                                      </p:cBhvr>
                                      <p:tavLst>
                                        <p:tav tm="0">
                                          <p:val>
                                            <p:strVal val="1+#ppt_w/2"/>
                                          </p:val>
                                        </p:tav>
                                        <p:tav tm="100000">
                                          <p:val>
                                            <p:strVal val="#ppt_x"/>
                                          </p:val>
                                        </p:tav>
                                      </p:tavLst>
                                    </p:anim>
                                    <p:anim calcmode="lin" valueType="num">
                                      <p:cBhvr additive="base">
                                        <p:cTn id="37" dur="500" fill="hold"/>
                                        <p:tgtEl>
                                          <p:spTgt spid="1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452910" y="940458"/>
            <a:ext cx="3709076" cy="3755526"/>
            <a:chOff x="4452910" y="940458"/>
            <a:chExt cx="3709076" cy="3755526"/>
          </a:xfrm>
        </p:grpSpPr>
        <p:sp>
          <p:nvSpPr>
            <p:cNvPr id="36" name="椭圆 4"/>
            <p:cNvSpPr/>
            <p:nvPr/>
          </p:nvSpPr>
          <p:spPr>
            <a:xfrm rot="197558">
              <a:off x="4452910" y="940458"/>
              <a:ext cx="3709076" cy="3755526"/>
            </a:xfrm>
            <a:custGeom>
              <a:avLst/>
              <a:gdLst/>
              <a:ahLst/>
              <a:cxnLst/>
              <a:rect l="l" t="t" r="r" b="b"/>
              <a:pathLst>
                <a:path w="6373853" h="6453678">
                  <a:moveTo>
                    <a:pt x="1748789" y="3781"/>
                  </a:moveTo>
                  <a:cubicBezTo>
                    <a:pt x="1773410" y="1281"/>
                    <a:pt x="1798391" y="0"/>
                    <a:pt x="1823671" y="0"/>
                  </a:cubicBezTo>
                  <a:cubicBezTo>
                    <a:pt x="2222376" y="0"/>
                    <a:pt x="2546668" y="318599"/>
                    <a:pt x="2555176" y="715114"/>
                  </a:cubicBezTo>
                  <a:cubicBezTo>
                    <a:pt x="2646063" y="945229"/>
                    <a:pt x="2815509" y="1149545"/>
                    <a:pt x="3050234" y="1286278"/>
                  </a:cubicBezTo>
                  <a:cubicBezTo>
                    <a:pt x="3277270" y="1418531"/>
                    <a:pt x="3529180" y="1466470"/>
                    <a:pt x="3767051" y="1437382"/>
                  </a:cubicBezTo>
                  <a:cubicBezTo>
                    <a:pt x="4043009" y="1173698"/>
                    <a:pt x="4417184" y="1012566"/>
                    <a:pt x="4828995" y="1012566"/>
                  </a:cubicBezTo>
                  <a:cubicBezTo>
                    <a:pt x="5682197" y="1012566"/>
                    <a:pt x="6373853" y="1704222"/>
                    <a:pt x="6373853" y="2557424"/>
                  </a:cubicBezTo>
                  <a:cubicBezTo>
                    <a:pt x="6373853" y="3315640"/>
                    <a:pt x="5827627" y="3946278"/>
                    <a:pt x="5106977" y="4075988"/>
                  </a:cubicBezTo>
                  <a:cubicBezTo>
                    <a:pt x="4860269" y="4198053"/>
                    <a:pt x="4655938" y="4415360"/>
                    <a:pt x="4548276" y="4699239"/>
                  </a:cubicBezTo>
                  <a:cubicBezTo>
                    <a:pt x="4488061" y="4858013"/>
                    <a:pt x="4464290" y="5021251"/>
                    <a:pt x="4473846" y="5178965"/>
                  </a:cubicBezTo>
                  <a:cubicBezTo>
                    <a:pt x="4624448" y="5311033"/>
                    <a:pt x="4718008" y="5505241"/>
                    <a:pt x="4718008" y="5721301"/>
                  </a:cubicBezTo>
                  <a:cubicBezTo>
                    <a:pt x="4718008" y="6125782"/>
                    <a:pt x="4390112" y="6453678"/>
                    <a:pt x="3985631" y="6453678"/>
                  </a:cubicBezTo>
                  <a:cubicBezTo>
                    <a:pt x="3581150" y="6453678"/>
                    <a:pt x="3253254" y="6125782"/>
                    <a:pt x="3253254" y="5721301"/>
                  </a:cubicBezTo>
                  <a:cubicBezTo>
                    <a:pt x="3253254" y="5342100"/>
                    <a:pt x="3541444" y="5030211"/>
                    <a:pt x="3910750" y="4992705"/>
                  </a:cubicBezTo>
                  <a:lnTo>
                    <a:pt x="3970068" y="4989710"/>
                  </a:lnTo>
                  <a:cubicBezTo>
                    <a:pt x="4089426" y="4874941"/>
                    <a:pt x="4186035" y="4731148"/>
                    <a:pt x="4249282" y="4564379"/>
                  </a:cubicBezTo>
                  <a:cubicBezTo>
                    <a:pt x="4318623" y="4381544"/>
                    <a:pt x="4339635" y="4192787"/>
                    <a:pt x="4317136" y="4013436"/>
                  </a:cubicBezTo>
                  <a:cubicBezTo>
                    <a:pt x="4256166" y="3992601"/>
                    <a:pt x="4197322" y="3967056"/>
                    <a:pt x="4140584" y="3937908"/>
                  </a:cubicBezTo>
                  <a:cubicBezTo>
                    <a:pt x="3785942" y="3880704"/>
                    <a:pt x="3361104" y="3968836"/>
                    <a:pt x="2972750" y="4207511"/>
                  </a:cubicBezTo>
                  <a:cubicBezTo>
                    <a:pt x="2649524" y="4406159"/>
                    <a:pt x="2407922" y="4674458"/>
                    <a:pt x="2273557" y="4956562"/>
                  </a:cubicBezTo>
                  <a:cubicBezTo>
                    <a:pt x="2243728" y="5333109"/>
                    <a:pt x="1928537" y="5629160"/>
                    <a:pt x="1544199" y="5629160"/>
                  </a:cubicBezTo>
                  <a:cubicBezTo>
                    <a:pt x="1139718" y="5629161"/>
                    <a:pt x="811822" y="5301265"/>
                    <a:pt x="811822" y="4896783"/>
                  </a:cubicBezTo>
                  <a:cubicBezTo>
                    <a:pt x="811822" y="4517582"/>
                    <a:pt x="1100012" y="4205693"/>
                    <a:pt x="1469317" y="4168187"/>
                  </a:cubicBezTo>
                  <a:cubicBezTo>
                    <a:pt x="1493938" y="4165687"/>
                    <a:pt x="1518919" y="4164406"/>
                    <a:pt x="1544199" y="4164406"/>
                  </a:cubicBezTo>
                  <a:cubicBezTo>
                    <a:pt x="1614188" y="4164406"/>
                    <a:pt x="1681885" y="4174224"/>
                    <a:pt x="1745054" y="4195817"/>
                  </a:cubicBezTo>
                  <a:cubicBezTo>
                    <a:pt x="2080595" y="4225945"/>
                    <a:pt x="2467608" y="4133688"/>
                    <a:pt x="2823912" y="3914711"/>
                  </a:cubicBezTo>
                  <a:cubicBezTo>
                    <a:pt x="3105509" y="3741648"/>
                    <a:pt x="3325152" y="3515718"/>
                    <a:pt x="3465145" y="3273270"/>
                  </a:cubicBezTo>
                  <a:cubicBezTo>
                    <a:pt x="3451578" y="3254462"/>
                    <a:pt x="3441393" y="3233849"/>
                    <a:pt x="3431663" y="3212981"/>
                  </a:cubicBezTo>
                  <a:cubicBezTo>
                    <a:pt x="3160269" y="2960984"/>
                    <a:pt x="2737001" y="2800878"/>
                    <a:pt x="2261862" y="2800878"/>
                  </a:cubicBezTo>
                  <a:cubicBezTo>
                    <a:pt x="1915427" y="2800878"/>
                    <a:pt x="1596569" y="2885993"/>
                    <a:pt x="1343736" y="3029603"/>
                  </a:cubicBezTo>
                  <a:cubicBezTo>
                    <a:pt x="1213416" y="3228799"/>
                    <a:pt x="988216" y="3359981"/>
                    <a:pt x="732377" y="3359981"/>
                  </a:cubicBezTo>
                  <a:cubicBezTo>
                    <a:pt x="327896" y="3359981"/>
                    <a:pt x="0" y="3032085"/>
                    <a:pt x="0" y="2627604"/>
                  </a:cubicBezTo>
                  <a:cubicBezTo>
                    <a:pt x="0" y="2248403"/>
                    <a:pt x="288190" y="1936513"/>
                    <a:pt x="657496" y="1899008"/>
                  </a:cubicBezTo>
                  <a:cubicBezTo>
                    <a:pt x="682116" y="1896508"/>
                    <a:pt x="707097" y="1895227"/>
                    <a:pt x="732377" y="1895227"/>
                  </a:cubicBezTo>
                  <a:cubicBezTo>
                    <a:pt x="990216" y="1895227"/>
                    <a:pt x="1216935" y="2028468"/>
                    <a:pt x="1346404" y="2230521"/>
                  </a:cubicBezTo>
                  <a:cubicBezTo>
                    <a:pt x="1602758" y="2382858"/>
                    <a:pt x="1930881" y="2473491"/>
                    <a:pt x="2288367" y="2473491"/>
                  </a:cubicBezTo>
                  <a:cubicBezTo>
                    <a:pt x="2697774" y="2473492"/>
                    <a:pt x="3068669" y="2354621"/>
                    <a:pt x="3337053" y="2160075"/>
                  </a:cubicBezTo>
                  <a:cubicBezTo>
                    <a:pt x="3340926" y="2141545"/>
                    <a:pt x="3346143" y="2123420"/>
                    <a:pt x="3351687" y="2105436"/>
                  </a:cubicBezTo>
                  <a:cubicBezTo>
                    <a:pt x="3259746" y="1885205"/>
                    <a:pt x="3094211" y="1690778"/>
                    <a:pt x="2868101" y="1559064"/>
                  </a:cubicBezTo>
                  <a:cubicBezTo>
                    <a:pt x="2612420" y="1410124"/>
                    <a:pt x="2325191" y="1368116"/>
                    <a:pt x="2062135" y="1421669"/>
                  </a:cubicBezTo>
                  <a:cubicBezTo>
                    <a:pt x="2020112" y="1439592"/>
                    <a:pt x="1975220" y="1450584"/>
                    <a:pt x="1928800" y="1456357"/>
                  </a:cubicBezTo>
                  <a:cubicBezTo>
                    <a:pt x="1920816" y="1457887"/>
                    <a:pt x="1913196" y="1460508"/>
                    <a:pt x="1905608" y="1463212"/>
                  </a:cubicBezTo>
                  <a:lnTo>
                    <a:pt x="1907728" y="1459572"/>
                  </a:lnTo>
                  <a:cubicBezTo>
                    <a:pt x="1880177" y="1463133"/>
                    <a:pt x="1852113" y="1464754"/>
                    <a:pt x="1823671" y="1464754"/>
                  </a:cubicBezTo>
                  <a:cubicBezTo>
                    <a:pt x="1419190" y="1464754"/>
                    <a:pt x="1091294" y="1136858"/>
                    <a:pt x="1091294" y="732377"/>
                  </a:cubicBezTo>
                  <a:cubicBezTo>
                    <a:pt x="1091294" y="353176"/>
                    <a:pt x="1379484" y="41286"/>
                    <a:pt x="1748789" y="378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微软雅黑"/>
                <a:ea typeface="微软雅黑"/>
                <a:cs typeface="+mn-cs"/>
              </a:endParaRPr>
            </a:p>
          </p:txBody>
        </p:sp>
        <p:grpSp>
          <p:nvGrpSpPr>
            <p:cNvPr id="89" name="组合 88"/>
            <p:cNvGrpSpPr/>
            <p:nvPr/>
          </p:nvGrpSpPr>
          <p:grpSpPr>
            <a:xfrm>
              <a:off x="6542229" y="1711882"/>
              <a:ext cx="1555950" cy="1517754"/>
              <a:chOff x="2819811" y="1860029"/>
              <a:chExt cx="3903324" cy="3807502"/>
            </a:xfrm>
          </p:grpSpPr>
          <p:grpSp>
            <p:nvGrpSpPr>
              <p:cNvPr id="90" name="组合 89"/>
              <p:cNvGrpSpPr/>
              <p:nvPr/>
            </p:nvGrpSpPr>
            <p:grpSpPr>
              <a:xfrm>
                <a:off x="2848131" y="1860029"/>
                <a:ext cx="3807502" cy="3807502"/>
                <a:chOff x="2848131" y="1860029"/>
                <a:chExt cx="3807502" cy="3807502"/>
              </a:xfrm>
            </p:grpSpPr>
            <p:sp>
              <p:nvSpPr>
                <p:cNvPr id="101" name="椭圆 100"/>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02" name="椭圆 101"/>
                <p:cNvSpPr/>
                <p:nvPr/>
              </p:nvSpPr>
              <p:spPr>
                <a:xfrm>
                  <a:off x="2936824" y="1948723"/>
                  <a:ext cx="3630117" cy="3630120"/>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95" name="文本框 94"/>
              <p:cNvSpPr txBox="1"/>
              <p:nvPr/>
            </p:nvSpPr>
            <p:spPr>
              <a:xfrm>
                <a:off x="2819811" y="2946447"/>
                <a:ext cx="3903324" cy="1621413"/>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976E3"/>
                    </a:solidFill>
                    <a:effectLst/>
                    <a:uLnTx/>
                    <a:uFillTx/>
                    <a:latin typeface="微软雅黑"/>
                    <a:ea typeface="微软雅黑"/>
                    <a:cs typeface="+mn-cs"/>
                  </a:rPr>
                  <a:t>标题</a:t>
                </a:r>
                <a:endParaRPr kumimoji="0" lang="en-US" altLang="zh-CN" sz="1800" b="0" i="0" u="none" strike="noStrike" kern="1200" cap="none" spc="0" normalizeH="0" baseline="0" noProof="0" dirty="0">
                  <a:ln>
                    <a:noFill/>
                  </a:ln>
                  <a:solidFill>
                    <a:srgbClr val="0976E3"/>
                  </a:solidFill>
                  <a:effectLst/>
                  <a:uLnTx/>
                  <a:uFillTx/>
                  <a:latin typeface="微软雅黑"/>
                  <a:ea typeface="微软雅黑"/>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976E3"/>
                    </a:solidFill>
                    <a:effectLst/>
                    <a:uLnTx/>
                    <a:uFillTx/>
                    <a:latin typeface="微软雅黑"/>
                    <a:ea typeface="微软雅黑"/>
                    <a:cs typeface="+mn-cs"/>
                  </a:rPr>
                  <a:t>文字内容</a:t>
                </a:r>
                <a:endParaRPr kumimoji="0" lang="en-US" altLang="zh-CN" sz="1800" b="0" i="0" u="none" strike="noStrike" kern="1200" cap="none" spc="0" normalizeH="0" baseline="0" noProof="0" dirty="0">
                  <a:ln>
                    <a:noFill/>
                  </a:ln>
                  <a:solidFill>
                    <a:srgbClr val="0976E3"/>
                  </a:solidFill>
                  <a:effectLst/>
                  <a:uLnTx/>
                  <a:uFillTx/>
                  <a:latin typeface="微软雅黑"/>
                  <a:ea typeface="微软雅黑"/>
                  <a:cs typeface="+mn-cs"/>
                </a:endParaRPr>
              </a:p>
            </p:txBody>
          </p:sp>
        </p:grpSp>
        <p:grpSp>
          <p:nvGrpSpPr>
            <p:cNvPr id="4" name="组合 3"/>
            <p:cNvGrpSpPr/>
            <p:nvPr/>
          </p:nvGrpSpPr>
          <p:grpSpPr>
            <a:xfrm>
              <a:off x="5272348" y="991483"/>
              <a:ext cx="642933" cy="642933"/>
              <a:chOff x="6962369" y="1155522"/>
              <a:chExt cx="928602" cy="928602"/>
            </a:xfrm>
          </p:grpSpPr>
          <p:grpSp>
            <p:nvGrpSpPr>
              <p:cNvPr id="110" name="组合 109"/>
              <p:cNvGrpSpPr/>
              <p:nvPr/>
            </p:nvGrpSpPr>
            <p:grpSpPr>
              <a:xfrm>
                <a:off x="6962369" y="1155522"/>
                <a:ext cx="928602" cy="928602"/>
                <a:chOff x="2848131" y="1860029"/>
                <a:chExt cx="3807502" cy="3807502"/>
              </a:xfrm>
            </p:grpSpPr>
            <p:sp>
              <p:nvSpPr>
                <p:cNvPr id="116" name="椭圆 115"/>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17" name="椭圆 116"/>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3" name="文本框 2"/>
              <p:cNvSpPr txBox="1"/>
              <p:nvPr/>
            </p:nvSpPr>
            <p:spPr>
              <a:xfrm>
                <a:off x="7084704" y="1315889"/>
                <a:ext cx="701984" cy="57788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a:ln>
                      <a:noFill/>
                    </a:ln>
                    <a:solidFill>
                      <a:srgbClr val="0976E3"/>
                    </a:solidFill>
                    <a:effectLst/>
                    <a:uLnTx/>
                    <a:uFillTx/>
                    <a:latin typeface="微软雅黑"/>
                    <a:ea typeface="微软雅黑"/>
                    <a:cs typeface="+mn-cs"/>
                  </a:rPr>
                  <a:t>01</a:t>
                </a:r>
                <a:endParaRPr kumimoji="0" lang="zh-CN" altLang="en-US" sz="2000" b="0" i="0" u="none" strike="noStrike" kern="1200" cap="none" spc="0" normalizeH="0" baseline="0" noProof="0" dirty="0">
                  <a:ln>
                    <a:noFill/>
                  </a:ln>
                  <a:solidFill>
                    <a:srgbClr val="0976E3"/>
                  </a:solidFill>
                  <a:effectLst/>
                  <a:uLnTx/>
                  <a:uFillTx/>
                  <a:latin typeface="微软雅黑"/>
                  <a:ea typeface="微软雅黑"/>
                  <a:cs typeface="+mn-cs"/>
                </a:endParaRPr>
              </a:p>
            </p:txBody>
          </p:sp>
        </p:grpSp>
        <p:grpSp>
          <p:nvGrpSpPr>
            <p:cNvPr id="123" name="组合 122"/>
            <p:cNvGrpSpPr/>
            <p:nvPr/>
          </p:nvGrpSpPr>
          <p:grpSpPr>
            <a:xfrm>
              <a:off x="4583509" y="2061934"/>
              <a:ext cx="642933" cy="642933"/>
              <a:chOff x="6962369" y="1155522"/>
              <a:chExt cx="928602" cy="928602"/>
            </a:xfrm>
          </p:grpSpPr>
          <p:grpSp>
            <p:nvGrpSpPr>
              <p:cNvPr id="124" name="组合 123"/>
              <p:cNvGrpSpPr/>
              <p:nvPr/>
            </p:nvGrpSpPr>
            <p:grpSpPr>
              <a:xfrm>
                <a:off x="6962369" y="1155522"/>
                <a:ext cx="928602" cy="928602"/>
                <a:chOff x="2848131" y="1860029"/>
                <a:chExt cx="3807502" cy="3807502"/>
              </a:xfrm>
            </p:grpSpPr>
            <p:sp>
              <p:nvSpPr>
                <p:cNvPr id="127" name="椭圆 126"/>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28" name="椭圆 127"/>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25" name="文本框 124"/>
              <p:cNvSpPr txBox="1"/>
              <p:nvPr/>
            </p:nvSpPr>
            <p:spPr>
              <a:xfrm>
                <a:off x="7070947" y="1315889"/>
                <a:ext cx="701984" cy="57788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a:ln>
                      <a:noFill/>
                    </a:ln>
                    <a:solidFill>
                      <a:srgbClr val="228CF6"/>
                    </a:solidFill>
                    <a:effectLst/>
                    <a:uLnTx/>
                    <a:uFillTx/>
                    <a:latin typeface="微软雅黑"/>
                    <a:ea typeface="微软雅黑"/>
                    <a:cs typeface="+mn-cs"/>
                  </a:rPr>
                  <a:t>02</a:t>
                </a:r>
                <a:endParaRPr kumimoji="0" lang="zh-CN" altLang="en-US" sz="2000" b="0" i="0" u="none" strike="noStrike" kern="1200" cap="none" spc="0" normalizeH="0" baseline="0" noProof="0" dirty="0">
                  <a:ln>
                    <a:noFill/>
                  </a:ln>
                  <a:solidFill>
                    <a:srgbClr val="228CF6"/>
                  </a:solidFill>
                  <a:effectLst/>
                  <a:uLnTx/>
                  <a:uFillTx/>
                  <a:latin typeface="微软雅黑"/>
                  <a:ea typeface="微软雅黑"/>
                  <a:cs typeface="+mn-cs"/>
                </a:endParaRPr>
              </a:p>
            </p:txBody>
          </p:sp>
        </p:grpSp>
        <p:grpSp>
          <p:nvGrpSpPr>
            <p:cNvPr id="129" name="组合 128"/>
            <p:cNvGrpSpPr/>
            <p:nvPr/>
          </p:nvGrpSpPr>
          <p:grpSpPr>
            <a:xfrm>
              <a:off x="4981139" y="3408120"/>
              <a:ext cx="642933" cy="642933"/>
              <a:chOff x="6962369" y="1155522"/>
              <a:chExt cx="928602" cy="928602"/>
            </a:xfrm>
          </p:grpSpPr>
          <p:grpSp>
            <p:nvGrpSpPr>
              <p:cNvPr id="130" name="组合 129"/>
              <p:cNvGrpSpPr/>
              <p:nvPr/>
            </p:nvGrpSpPr>
            <p:grpSpPr>
              <a:xfrm>
                <a:off x="6962369" y="1155522"/>
                <a:ext cx="928602" cy="928602"/>
                <a:chOff x="2848131" y="1860029"/>
                <a:chExt cx="3807502" cy="3807502"/>
              </a:xfrm>
            </p:grpSpPr>
            <p:sp>
              <p:nvSpPr>
                <p:cNvPr id="133" name="椭圆 132"/>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34" name="椭圆 133"/>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31" name="文本框 130"/>
              <p:cNvSpPr txBox="1"/>
              <p:nvPr/>
            </p:nvSpPr>
            <p:spPr>
              <a:xfrm>
                <a:off x="7070947" y="1343404"/>
                <a:ext cx="701984" cy="57788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a:ln>
                      <a:noFill/>
                    </a:ln>
                    <a:solidFill>
                      <a:srgbClr val="0976E3"/>
                    </a:solidFill>
                    <a:effectLst/>
                    <a:uLnTx/>
                    <a:uFillTx/>
                    <a:latin typeface="微软雅黑"/>
                    <a:ea typeface="微软雅黑"/>
                    <a:cs typeface="+mn-cs"/>
                  </a:rPr>
                  <a:t>03</a:t>
                </a:r>
                <a:endParaRPr kumimoji="0" lang="zh-CN" altLang="en-US" sz="2000" b="0" i="0" u="none" strike="noStrike" kern="1200" cap="none" spc="0" normalizeH="0" baseline="0" noProof="0" dirty="0">
                  <a:ln>
                    <a:noFill/>
                  </a:ln>
                  <a:solidFill>
                    <a:srgbClr val="0976E3"/>
                  </a:solidFill>
                  <a:effectLst/>
                  <a:uLnTx/>
                  <a:uFillTx/>
                  <a:latin typeface="微软雅黑"/>
                  <a:ea typeface="微软雅黑"/>
                  <a:cs typeface="+mn-cs"/>
                </a:endParaRPr>
              </a:p>
            </p:txBody>
          </p:sp>
        </p:grpSp>
        <p:grpSp>
          <p:nvGrpSpPr>
            <p:cNvPr id="135" name="组合 134"/>
            <p:cNvGrpSpPr/>
            <p:nvPr/>
          </p:nvGrpSpPr>
          <p:grpSpPr>
            <a:xfrm>
              <a:off x="6364687" y="3977893"/>
              <a:ext cx="642933" cy="642933"/>
              <a:chOff x="6962369" y="1155522"/>
              <a:chExt cx="928602" cy="928602"/>
            </a:xfrm>
          </p:grpSpPr>
          <p:grpSp>
            <p:nvGrpSpPr>
              <p:cNvPr id="136" name="组合 135"/>
              <p:cNvGrpSpPr/>
              <p:nvPr/>
            </p:nvGrpSpPr>
            <p:grpSpPr>
              <a:xfrm>
                <a:off x="6962369" y="1155522"/>
                <a:ext cx="928602" cy="928602"/>
                <a:chOff x="2848131" y="1860029"/>
                <a:chExt cx="3807502" cy="3807502"/>
              </a:xfrm>
            </p:grpSpPr>
            <p:sp>
              <p:nvSpPr>
                <p:cNvPr id="139" name="椭圆 138"/>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40" name="椭圆 139"/>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37" name="文本框 136"/>
              <p:cNvSpPr txBox="1"/>
              <p:nvPr/>
            </p:nvSpPr>
            <p:spPr>
              <a:xfrm>
                <a:off x="7070947" y="1343404"/>
                <a:ext cx="701984" cy="57788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200" cap="none" spc="0" normalizeH="0" baseline="0" noProof="0" dirty="0">
                    <a:ln>
                      <a:noFill/>
                    </a:ln>
                    <a:solidFill>
                      <a:srgbClr val="228CF6"/>
                    </a:solidFill>
                    <a:effectLst/>
                    <a:uLnTx/>
                    <a:uFillTx/>
                    <a:latin typeface="微软雅黑"/>
                    <a:ea typeface="微软雅黑"/>
                    <a:cs typeface="+mn-cs"/>
                  </a:rPr>
                  <a:t>04</a:t>
                </a:r>
                <a:endParaRPr kumimoji="0" lang="zh-CN" altLang="en-US" sz="2000" b="0" i="0" u="none" strike="noStrike" kern="1200" cap="none" spc="0" normalizeH="0" baseline="0" noProof="0" dirty="0">
                  <a:ln>
                    <a:noFill/>
                  </a:ln>
                  <a:solidFill>
                    <a:srgbClr val="228CF6"/>
                  </a:solidFill>
                  <a:effectLst/>
                  <a:uLnTx/>
                  <a:uFillTx/>
                  <a:latin typeface="微软雅黑"/>
                  <a:ea typeface="微软雅黑"/>
                  <a:cs typeface="+mn-cs"/>
                </a:endParaRPr>
              </a:p>
            </p:txBody>
          </p:sp>
        </p:grpSp>
      </p:grpSp>
      <p:grpSp>
        <p:nvGrpSpPr>
          <p:cNvPr id="7" name="组合 6"/>
          <p:cNvGrpSpPr/>
          <p:nvPr/>
        </p:nvGrpSpPr>
        <p:grpSpPr>
          <a:xfrm>
            <a:off x="1166576" y="1212938"/>
            <a:ext cx="4044895" cy="577081"/>
            <a:chOff x="1166576" y="1212938"/>
            <a:chExt cx="4044895" cy="577081"/>
          </a:xfrm>
        </p:grpSpPr>
        <p:cxnSp>
          <p:nvCxnSpPr>
            <p:cNvPr id="10" name="直接连接符 9"/>
            <p:cNvCxnSpPr/>
            <p:nvPr/>
          </p:nvCxnSpPr>
          <p:spPr>
            <a:xfrm flipH="1">
              <a:off x="1230086" y="1619440"/>
              <a:ext cx="3981385"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sp>
          <p:nvSpPr>
            <p:cNvPr id="58" name="TextBox 40"/>
            <p:cNvSpPr txBox="1"/>
            <p:nvPr/>
          </p:nvSpPr>
          <p:spPr>
            <a:xfrm>
              <a:off x="1166576" y="1212938"/>
              <a:ext cx="2586274" cy="57708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11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endParaRPr>
            </a:p>
          </p:txBody>
        </p:sp>
      </p:grpSp>
      <p:grpSp>
        <p:nvGrpSpPr>
          <p:cNvPr id="8" name="组合 7"/>
          <p:cNvGrpSpPr/>
          <p:nvPr/>
        </p:nvGrpSpPr>
        <p:grpSpPr>
          <a:xfrm>
            <a:off x="535399" y="2303190"/>
            <a:ext cx="3986660" cy="577081"/>
            <a:chOff x="535399" y="2303190"/>
            <a:chExt cx="3986660" cy="577081"/>
          </a:xfrm>
        </p:grpSpPr>
        <p:cxnSp>
          <p:nvCxnSpPr>
            <p:cNvPr id="141" name="直接连接符 140"/>
            <p:cNvCxnSpPr/>
            <p:nvPr/>
          </p:nvCxnSpPr>
          <p:spPr>
            <a:xfrm flipH="1">
              <a:off x="540674" y="2704868"/>
              <a:ext cx="3981385" cy="0"/>
            </a:xfrm>
            <a:prstGeom prst="line">
              <a:avLst/>
            </a:prstGeom>
            <a:ln w="3175">
              <a:solidFill>
                <a:schemeClr val="bg2"/>
              </a:solidFill>
            </a:ln>
          </p:spPr>
          <p:style>
            <a:lnRef idx="1">
              <a:schemeClr val="accent1"/>
            </a:lnRef>
            <a:fillRef idx="0">
              <a:schemeClr val="accent1"/>
            </a:fillRef>
            <a:effectRef idx="0">
              <a:schemeClr val="accent1"/>
            </a:effectRef>
            <a:fontRef idx="minor">
              <a:schemeClr val="tx1"/>
            </a:fontRef>
          </p:style>
        </p:cxnSp>
        <p:sp>
          <p:nvSpPr>
            <p:cNvPr id="60" name="TextBox 40"/>
            <p:cNvSpPr txBox="1"/>
            <p:nvPr/>
          </p:nvSpPr>
          <p:spPr>
            <a:xfrm>
              <a:off x="535399" y="2303190"/>
              <a:ext cx="2586274" cy="57708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11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endParaRPr>
            </a:p>
          </p:txBody>
        </p:sp>
      </p:grpSp>
      <p:grpSp>
        <p:nvGrpSpPr>
          <p:cNvPr id="9" name="组合 8"/>
          <p:cNvGrpSpPr/>
          <p:nvPr/>
        </p:nvGrpSpPr>
        <p:grpSpPr>
          <a:xfrm>
            <a:off x="1011649" y="3649772"/>
            <a:ext cx="3984471" cy="577081"/>
            <a:chOff x="1011649" y="3649772"/>
            <a:chExt cx="3984471" cy="577081"/>
          </a:xfrm>
        </p:grpSpPr>
        <p:cxnSp>
          <p:nvCxnSpPr>
            <p:cNvPr id="142" name="直接连接符 141"/>
            <p:cNvCxnSpPr/>
            <p:nvPr/>
          </p:nvCxnSpPr>
          <p:spPr>
            <a:xfrm flipH="1">
              <a:off x="1014735" y="4058836"/>
              <a:ext cx="3981385" cy="0"/>
            </a:xfrm>
            <a:prstGeom prst="line">
              <a:avLst/>
            </a:prstGeom>
            <a:ln w="3175">
              <a:solidFill>
                <a:schemeClr val="tx2"/>
              </a:solidFill>
            </a:ln>
          </p:spPr>
          <p:style>
            <a:lnRef idx="1">
              <a:schemeClr val="accent1"/>
            </a:lnRef>
            <a:fillRef idx="0">
              <a:schemeClr val="accent1"/>
            </a:fillRef>
            <a:effectRef idx="0">
              <a:schemeClr val="accent1"/>
            </a:effectRef>
            <a:fontRef idx="minor">
              <a:schemeClr val="tx1"/>
            </a:fontRef>
          </p:style>
        </p:cxnSp>
        <p:sp>
          <p:nvSpPr>
            <p:cNvPr id="61" name="TextBox 40"/>
            <p:cNvSpPr txBox="1"/>
            <p:nvPr/>
          </p:nvSpPr>
          <p:spPr>
            <a:xfrm>
              <a:off x="1011649" y="3649772"/>
              <a:ext cx="2586274" cy="57708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11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endParaRPr>
            </a:p>
          </p:txBody>
        </p:sp>
      </p:grpSp>
      <p:grpSp>
        <p:nvGrpSpPr>
          <p:cNvPr id="11" name="组合 10"/>
          <p:cNvGrpSpPr/>
          <p:nvPr/>
        </p:nvGrpSpPr>
        <p:grpSpPr>
          <a:xfrm>
            <a:off x="2515633" y="4508086"/>
            <a:ext cx="4100078" cy="577081"/>
            <a:chOff x="2515633" y="4508086"/>
            <a:chExt cx="4100078" cy="577081"/>
          </a:xfrm>
        </p:grpSpPr>
        <p:grpSp>
          <p:nvGrpSpPr>
            <p:cNvPr id="18" name="组合 17"/>
            <p:cNvGrpSpPr/>
            <p:nvPr/>
          </p:nvGrpSpPr>
          <p:grpSpPr>
            <a:xfrm>
              <a:off x="2515633" y="4719307"/>
              <a:ext cx="4100078" cy="165930"/>
              <a:chOff x="3354176" y="6292409"/>
              <a:chExt cx="5466771" cy="221240"/>
            </a:xfrm>
          </p:grpSpPr>
          <p:cxnSp>
            <p:nvCxnSpPr>
              <p:cNvPr id="143" name="直接连接符 142"/>
              <p:cNvCxnSpPr/>
              <p:nvPr/>
            </p:nvCxnSpPr>
            <p:spPr>
              <a:xfrm flipH="1">
                <a:off x="3354176" y="6513647"/>
                <a:ext cx="5308513" cy="0"/>
              </a:xfrm>
              <a:prstGeom prst="line">
                <a:avLst/>
              </a:prstGeom>
              <a:ln w="31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8662689" y="6292409"/>
                <a:ext cx="158258" cy="221240"/>
              </a:xfrm>
              <a:prstGeom prst="line">
                <a:avLst/>
              </a:prstGeom>
              <a:ln w="317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66" name="TextBox 40"/>
            <p:cNvSpPr txBox="1"/>
            <p:nvPr/>
          </p:nvSpPr>
          <p:spPr>
            <a:xfrm>
              <a:off x="2545174" y="4508086"/>
              <a:ext cx="2586274" cy="57708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11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endParaRPr>
            </a:p>
          </p:txBody>
        </p:sp>
      </p:grpSp>
    </p:spTree>
    <p:extLst>
      <p:ext uri="{BB962C8B-B14F-4D97-AF65-F5344CB8AC3E}">
        <p14:creationId xmlns:p14="http://schemas.microsoft.com/office/powerpoint/2010/main" val="2776344166"/>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0-#ppt_w/2"/>
                                          </p:val>
                                        </p:tav>
                                        <p:tav tm="100000">
                                          <p:val>
                                            <p:strVal val="#ppt_x"/>
                                          </p:val>
                                        </p:tav>
                                      </p:tavLst>
                                    </p:anim>
                                    <p:anim calcmode="lin" valueType="num">
                                      <p:cBhvr additive="base">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0-#ppt_w/2"/>
                                          </p:val>
                                        </p:tav>
                                        <p:tav tm="100000">
                                          <p:val>
                                            <p:strVal val="#ppt_x"/>
                                          </p:val>
                                        </p:tav>
                                      </p:tavLst>
                                    </p:anim>
                                    <p:anim calcmode="lin" valueType="num">
                                      <p:cBhvr additive="base">
                                        <p:cTn id="21" dur="5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500"/>
                            </p:stCondLst>
                            <p:childTnLst>
                              <p:par>
                                <p:cTn id="23" presetID="2" presetClass="entr" presetSubtype="8"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0-#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childTnLst>
                          </p:cTn>
                        </p:par>
                        <p:par>
                          <p:cTn id="27" fill="hold">
                            <p:stCondLst>
                              <p:cond delay="1000"/>
                            </p:stCondLst>
                            <p:childTnLst>
                              <p:par>
                                <p:cTn id="28" presetID="2" presetClass="entr" presetSubtype="4"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ppt_x"/>
                                          </p:val>
                                        </p:tav>
                                        <p:tav tm="100000">
                                          <p:val>
                                            <p:strVal val="#ppt_x"/>
                                          </p:val>
                                        </p:tav>
                                      </p:tavLst>
                                    </p:anim>
                                    <p:anim calcmode="lin" valueType="num">
                                      <p:cBhvr additive="base">
                                        <p:cTn id="3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645103" y="1019986"/>
            <a:ext cx="2125372" cy="3870157"/>
            <a:chOff x="3645103" y="1019986"/>
            <a:chExt cx="2125372" cy="3870157"/>
          </a:xfrm>
        </p:grpSpPr>
        <p:grpSp>
          <p:nvGrpSpPr>
            <p:cNvPr id="28" name="Group 4"/>
            <p:cNvGrpSpPr/>
            <p:nvPr/>
          </p:nvGrpSpPr>
          <p:grpSpPr>
            <a:xfrm>
              <a:off x="3645103" y="1019986"/>
              <a:ext cx="2125372" cy="3870157"/>
              <a:chOff x="4789369" y="1779895"/>
              <a:chExt cx="2624138" cy="4778375"/>
            </a:xfrm>
          </p:grpSpPr>
          <p:sp>
            <p:nvSpPr>
              <p:cNvPr id="29" name="Oval 24"/>
              <p:cNvSpPr>
                <a:spLocks noChangeArrowheads="1"/>
              </p:cNvSpPr>
              <p:nvPr/>
            </p:nvSpPr>
            <p:spPr bwMode="auto">
              <a:xfrm>
                <a:off x="4789369" y="1779895"/>
                <a:ext cx="1577975" cy="1574799"/>
              </a:xfrm>
              <a:prstGeom prst="ellipse">
                <a:avLst/>
              </a:prstGeom>
              <a:solidFill>
                <a:schemeClr val="bg2"/>
              </a:solidFill>
              <a:ln>
                <a:noFill/>
              </a:ln>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080808"/>
                  </a:solidFill>
                  <a:effectLst/>
                  <a:uLnTx/>
                  <a:uFillTx/>
                  <a:latin typeface="微软雅黑"/>
                  <a:ea typeface="微软雅黑"/>
                  <a:cs typeface="+mn-cs"/>
                </a:endParaRPr>
              </a:p>
            </p:txBody>
          </p:sp>
          <p:sp>
            <p:nvSpPr>
              <p:cNvPr id="30" name="Oval 25"/>
              <p:cNvSpPr>
                <a:spLocks noChangeArrowheads="1"/>
              </p:cNvSpPr>
              <p:nvPr/>
            </p:nvSpPr>
            <p:spPr bwMode="auto">
              <a:xfrm>
                <a:off x="5838707" y="2846695"/>
                <a:ext cx="1574799" cy="1574800"/>
              </a:xfrm>
              <a:prstGeom prst="ellipse">
                <a:avLst/>
              </a:prstGeom>
              <a:solidFill>
                <a:schemeClr val="tx2"/>
              </a:solidFill>
              <a:ln>
                <a:noFill/>
              </a:ln>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080808"/>
                  </a:solidFill>
                  <a:effectLst/>
                  <a:uLnTx/>
                  <a:uFillTx/>
                  <a:latin typeface="微软雅黑"/>
                  <a:ea typeface="微软雅黑"/>
                  <a:cs typeface="+mn-cs"/>
                </a:endParaRPr>
              </a:p>
            </p:txBody>
          </p:sp>
          <p:sp>
            <p:nvSpPr>
              <p:cNvPr id="31" name="Oval 26"/>
              <p:cNvSpPr>
                <a:spLocks noChangeArrowheads="1"/>
              </p:cNvSpPr>
              <p:nvPr/>
            </p:nvSpPr>
            <p:spPr bwMode="auto">
              <a:xfrm>
                <a:off x="5838707" y="4983470"/>
                <a:ext cx="1574800" cy="1574800"/>
              </a:xfrm>
              <a:prstGeom prst="ellipse">
                <a:avLst/>
              </a:prstGeom>
              <a:solidFill>
                <a:schemeClr val="tx2"/>
              </a:solidFill>
              <a:ln>
                <a:noFill/>
              </a:ln>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080808"/>
                  </a:solidFill>
                  <a:effectLst/>
                  <a:uLnTx/>
                  <a:uFillTx/>
                  <a:latin typeface="微软雅黑"/>
                  <a:ea typeface="微软雅黑"/>
                  <a:cs typeface="+mn-cs"/>
                </a:endParaRPr>
              </a:p>
            </p:txBody>
          </p:sp>
          <p:sp>
            <p:nvSpPr>
              <p:cNvPr id="32" name="Oval 27"/>
              <p:cNvSpPr>
                <a:spLocks noChangeArrowheads="1"/>
              </p:cNvSpPr>
              <p:nvPr/>
            </p:nvSpPr>
            <p:spPr bwMode="auto">
              <a:xfrm>
                <a:off x="4789369" y="3916670"/>
                <a:ext cx="1577975" cy="1574800"/>
              </a:xfrm>
              <a:prstGeom prst="ellipse">
                <a:avLst/>
              </a:prstGeom>
              <a:solidFill>
                <a:schemeClr val="bg2"/>
              </a:solidFill>
              <a:ln>
                <a:noFill/>
              </a:ln>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080808"/>
                  </a:solidFill>
                  <a:effectLst/>
                  <a:uLnTx/>
                  <a:uFillTx/>
                  <a:latin typeface="微软雅黑"/>
                  <a:ea typeface="微软雅黑"/>
                  <a:cs typeface="+mn-cs"/>
                </a:endParaRPr>
              </a:p>
            </p:txBody>
          </p:sp>
          <p:sp>
            <p:nvSpPr>
              <p:cNvPr id="33" name="Freeform 33"/>
              <p:cNvSpPr>
                <a:spLocks/>
              </p:cNvSpPr>
              <p:nvPr/>
            </p:nvSpPr>
            <p:spPr bwMode="auto">
              <a:xfrm>
                <a:off x="5432307" y="2383145"/>
                <a:ext cx="1198563" cy="374650"/>
              </a:xfrm>
              <a:custGeom>
                <a:avLst/>
                <a:gdLst>
                  <a:gd name="T0" fmla="*/ 499 w 499"/>
                  <a:gd name="T1" fmla="*/ 77 h 156"/>
                  <a:gd name="T2" fmla="*/ 422 w 499"/>
                  <a:gd name="T3" fmla="*/ 154 h 156"/>
                  <a:gd name="T4" fmla="*/ 78 w 499"/>
                  <a:gd name="T5" fmla="*/ 156 h 156"/>
                  <a:gd name="T6" fmla="*/ 1 w 499"/>
                  <a:gd name="T7" fmla="*/ 80 h 156"/>
                  <a:gd name="T8" fmla="*/ 1 w 499"/>
                  <a:gd name="T9" fmla="*/ 80 h 156"/>
                  <a:gd name="T10" fmla="*/ 77 w 499"/>
                  <a:gd name="T11" fmla="*/ 2 h 156"/>
                  <a:gd name="T12" fmla="*/ 421 w 499"/>
                  <a:gd name="T13" fmla="*/ 0 h 156"/>
                  <a:gd name="T14" fmla="*/ 499 w 499"/>
                  <a:gd name="T15" fmla="*/ 77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6">
                    <a:moveTo>
                      <a:pt x="499" y="77"/>
                    </a:moveTo>
                    <a:cubicBezTo>
                      <a:pt x="499" y="119"/>
                      <a:pt x="465" y="154"/>
                      <a:pt x="422" y="154"/>
                    </a:cubicBezTo>
                    <a:cubicBezTo>
                      <a:pt x="78" y="156"/>
                      <a:pt x="78" y="156"/>
                      <a:pt x="78" y="156"/>
                    </a:cubicBezTo>
                    <a:cubicBezTo>
                      <a:pt x="36" y="156"/>
                      <a:pt x="1" y="122"/>
                      <a:pt x="1" y="80"/>
                    </a:cubicBezTo>
                    <a:cubicBezTo>
                      <a:pt x="1" y="80"/>
                      <a:pt x="1" y="80"/>
                      <a:pt x="1" y="80"/>
                    </a:cubicBezTo>
                    <a:cubicBezTo>
                      <a:pt x="0" y="37"/>
                      <a:pt x="35" y="2"/>
                      <a:pt x="77" y="2"/>
                    </a:cubicBezTo>
                    <a:cubicBezTo>
                      <a:pt x="421" y="0"/>
                      <a:pt x="421" y="0"/>
                      <a:pt x="421" y="0"/>
                    </a:cubicBezTo>
                    <a:cubicBezTo>
                      <a:pt x="464" y="0"/>
                      <a:pt x="499" y="34"/>
                      <a:pt x="499" y="77"/>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080808"/>
                  </a:solidFill>
                  <a:effectLst/>
                  <a:uLnTx/>
                  <a:uFillTx/>
                  <a:latin typeface="微软雅黑"/>
                  <a:ea typeface="微软雅黑"/>
                  <a:cs typeface="+mn-cs"/>
                </a:endParaRPr>
              </a:p>
            </p:txBody>
          </p:sp>
          <p:sp>
            <p:nvSpPr>
              <p:cNvPr id="34" name="Freeform 34"/>
              <p:cNvSpPr>
                <a:spLocks/>
              </p:cNvSpPr>
              <p:nvPr/>
            </p:nvSpPr>
            <p:spPr bwMode="auto">
              <a:xfrm>
                <a:off x="5570419" y="5626407"/>
                <a:ext cx="1196975" cy="376237"/>
              </a:xfrm>
              <a:custGeom>
                <a:avLst/>
                <a:gdLst>
                  <a:gd name="T0" fmla="*/ 499 w 499"/>
                  <a:gd name="T1" fmla="*/ 77 h 157"/>
                  <a:gd name="T2" fmla="*/ 422 w 499"/>
                  <a:gd name="T3" fmla="*/ 154 h 157"/>
                  <a:gd name="T4" fmla="*/ 78 w 499"/>
                  <a:gd name="T5" fmla="*/ 156 h 157"/>
                  <a:gd name="T6" fmla="*/ 0 w 499"/>
                  <a:gd name="T7" fmla="*/ 80 h 157"/>
                  <a:gd name="T8" fmla="*/ 0 w 499"/>
                  <a:gd name="T9" fmla="*/ 80 h 157"/>
                  <a:gd name="T10" fmla="*/ 77 w 499"/>
                  <a:gd name="T11" fmla="*/ 2 h 157"/>
                  <a:gd name="T12" fmla="*/ 421 w 499"/>
                  <a:gd name="T13" fmla="*/ 0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19"/>
                      <a:pt x="465" y="154"/>
                      <a:pt x="422" y="154"/>
                    </a:cubicBezTo>
                    <a:cubicBezTo>
                      <a:pt x="78" y="156"/>
                      <a:pt x="78" y="156"/>
                      <a:pt x="78" y="156"/>
                    </a:cubicBezTo>
                    <a:cubicBezTo>
                      <a:pt x="35" y="157"/>
                      <a:pt x="1" y="122"/>
                      <a:pt x="0" y="80"/>
                    </a:cubicBezTo>
                    <a:cubicBezTo>
                      <a:pt x="0" y="80"/>
                      <a:pt x="0" y="80"/>
                      <a:pt x="0" y="80"/>
                    </a:cubicBezTo>
                    <a:cubicBezTo>
                      <a:pt x="0" y="37"/>
                      <a:pt x="34" y="3"/>
                      <a:pt x="77" y="2"/>
                    </a:cubicBezTo>
                    <a:cubicBezTo>
                      <a:pt x="421" y="0"/>
                      <a:pt x="421" y="0"/>
                      <a:pt x="421" y="0"/>
                    </a:cubicBezTo>
                    <a:cubicBezTo>
                      <a:pt x="464" y="0"/>
                      <a:pt x="498" y="34"/>
                      <a:pt x="499" y="77"/>
                    </a:cubicBezTo>
                    <a:close/>
                  </a:path>
                </a:pathLst>
              </a:custGeom>
              <a:solidFill>
                <a:schemeClr val="tx2"/>
              </a:solidFill>
              <a:ln>
                <a:noFill/>
              </a:ln>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080808"/>
                  </a:solidFill>
                  <a:effectLst/>
                  <a:uLnTx/>
                  <a:uFillTx/>
                  <a:latin typeface="微软雅黑"/>
                  <a:ea typeface="微软雅黑"/>
                  <a:cs typeface="+mn-cs"/>
                </a:endParaRPr>
              </a:p>
            </p:txBody>
          </p:sp>
          <p:sp>
            <p:nvSpPr>
              <p:cNvPr id="35" name="Freeform 35"/>
              <p:cNvSpPr>
                <a:spLocks/>
              </p:cNvSpPr>
              <p:nvPr/>
            </p:nvSpPr>
            <p:spPr bwMode="auto">
              <a:xfrm>
                <a:off x="5432307" y="4523095"/>
                <a:ext cx="1198563" cy="376237"/>
              </a:xfrm>
              <a:custGeom>
                <a:avLst/>
                <a:gdLst>
                  <a:gd name="T0" fmla="*/ 499 w 499"/>
                  <a:gd name="T1" fmla="*/ 77 h 157"/>
                  <a:gd name="T2" fmla="*/ 422 w 499"/>
                  <a:gd name="T3" fmla="*/ 155 h 157"/>
                  <a:gd name="T4" fmla="*/ 78 w 499"/>
                  <a:gd name="T5" fmla="*/ 157 h 157"/>
                  <a:gd name="T6" fmla="*/ 1 w 499"/>
                  <a:gd name="T7" fmla="*/ 80 h 157"/>
                  <a:gd name="T8" fmla="*/ 1 w 499"/>
                  <a:gd name="T9" fmla="*/ 80 h 157"/>
                  <a:gd name="T10" fmla="*/ 77 w 499"/>
                  <a:gd name="T11" fmla="*/ 3 h 157"/>
                  <a:gd name="T12" fmla="*/ 421 w 499"/>
                  <a:gd name="T13" fmla="*/ 1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20"/>
                      <a:pt x="465" y="155"/>
                      <a:pt x="422" y="155"/>
                    </a:cubicBezTo>
                    <a:cubicBezTo>
                      <a:pt x="78" y="157"/>
                      <a:pt x="78" y="157"/>
                      <a:pt x="78" y="157"/>
                    </a:cubicBezTo>
                    <a:cubicBezTo>
                      <a:pt x="36" y="157"/>
                      <a:pt x="1" y="123"/>
                      <a:pt x="1" y="80"/>
                    </a:cubicBezTo>
                    <a:cubicBezTo>
                      <a:pt x="1" y="80"/>
                      <a:pt x="1" y="80"/>
                      <a:pt x="1" y="80"/>
                    </a:cubicBezTo>
                    <a:cubicBezTo>
                      <a:pt x="0" y="38"/>
                      <a:pt x="35" y="3"/>
                      <a:pt x="77" y="3"/>
                    </a:cubicBezTo>
                    <a:cubicBezTo>
                      <a:pt x="421" y="1"/>
                      <a:pt x="421" y="1"/>
                      <a:pt x="421" y="1"/>
                    </a:cubicBezTo>
                    <a:cubicBezTo>
                      <a:pt x="464" y="0"/>
                      <a:pt x="499" y="35"/>
                      <a:pt x="499" y="77"/>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080808"/>
                  </a:solidFill>
                  <a:effectLst/>
                  <a:uLnTx/>
                  <a:uFillTx/>
                  <a:latin typeface="微软雅黑"/>
                  <a:ea typeface="微软雅黑"/>
                  <a:cs typeface="+mn-cs"/>
                </a:endParaRPr>
              </a:p>
            </p:txBody>
          </p:sp>
          <p:sp>
            <p:nvSpPr>
              <p:cNvPr id="36" name="Freeform 36"/>
              <p:cNvSpPr>
                <a:spLocks/>
              </p:cNvSpPr>
              <p:nvPr/>
            </p:nvSpPr>
            <p:spPr bwMode="auto">
              <a:xfrm>
                <a:off x="5591057" y="3448357"/>
                <a:ext cx="1195388" cy="376237"/>
              </a:xfrm>
              <a:custGeom>
                <a:avLst/>
                <a:gdLst>
                  <a:gd name="T0" fmla="*/ 498 w 498"/>
                  <a:gd name="T1" fmla="*/ 77 h 157"/>
                  <a:gd name="T2" fmla="*/ 422 w 498"/>
                  <a:gd name="T3" fmla="*/ 154 h 157"/>
                  <a:gd name="T4" fmla="*/ 77 w 498"/>
                  <a:gd name="T5" fmla="*/ 156 h 157"/>
                  <a:gd name="T6" fmla="*/ 0 w 498"/>
                  <a:gd name="T7" fmla="*/ 80 h 157"/>
                  <a:gd name="T8" fmla="*/ 0 w 498"/>
                  <a:gd name="T9" fmla="*/ 80 h 157"/>
                  <a:gd name="T10" fmla="*/ 76 w 498"/>
                  <a:gd name="T11" fmla="*/ 2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19"/>
                      <a:pt x="464" y="154"/>
                      <a:pt x="422" y="154"/>
                    </a:cubicBezTo>
                    <a:cubicBezTo>
                      <a:pt x="77" y="156"/>
                      <a:pt x="77" y="156"/>
                      <a:pt x="77" y="156"/>
                    </a:cubicBezTo>
                    <a:cubicBezTo>
                      <a:pt x="35" y="157"/>
                      <a:pt x="0" y="122"/>
                      <a:pt x="0" y="80"/>
                    </a:cubicBezTo>
                    <a:cubicBezTo>
                      <a:pt x="0" y="80"/>
                      <a:pt x="0" y="80"/>
                      <a:pt x="0" y="80"/>
                    </a:cubicBezTo>
                    <a:cubicBezTo>
                      <a:pt x="0" y="37"/>
                      <a:pt x="34" y="2"/>
                      <a:pt x="76" y="2"/>
                    </a:cubicBezTo>
                    <a:cubicBezTo>
                      <a:pt x="421" y="0"/>
                      <a:pt x="421" y="0"/>
                      <a:pt x="421" y="0"/>
                    </a:cubicBezTo>
                    <a:cubicBezTo>
                      <a:pt x="463" y="0"/>
                      <a:pt x="498" y="34"/>
                      <a:pt x="498" y="77"/>
                    </a:cubicBezTo>
                    <a:close/>
                  </a:path>
                </a:pathLst>
              </a:custGeom>
              <a:solidFill>
                <a:schemeClr val="tx2"/>
              </a:solidFill>
              <a:ln>
                <a:noFill/>
              </a:ln>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080808"/>
                  </a:solidFill>
                  <a:effectLst/>
                  <a:uLnTx/>
                  <a:uFillTx/>
                  <a:latin typeface="微软雅黑"/>
                  <a:ea typeface="微软雅黑"/>
                  <a:cs typeface="+mn-cs"/>
                </a:endParaRPr>
              </a:p>
            </p:txBody>
          </p:sp>
          <p:sp>
            <p:nvSpPr>
              <p:cNvPr id="37" name="文本框 91"/>
              <p:cNvSpPr txBox="1"/>
              <p:nvPr/>
            </p:nvSpPr>
            <p:spPr>
              <a:xfrm>
                <a:off x="6194636" y="2340241"/>
                <a:ext cx="489254" cy="38000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微软雅黑"/>
                    <a:ea typeface="微软雅黑"/>
                    <a:cs typeface="Arial Unicode MS" panose="020B0604020202020204" pitchFamily="34" charset="-122"/>
                  </a:rPr>
                  <a:t>01</a:t>
                </a:r>
              </a:p>
            </p:txBody>
          </p:sp>
          <p:sp>
            <p:nvSpPr>
              <p:cNvPr id="38" name="文本框 92"/>
              <p:cNvSpPr txBox="1"/>
              <p:nvPr/>
            </p:nvSpPr>
            <p:spPr>
              <a:xfrm>
                <a:off x="5548610" y="3421040"/>
                <a:ext cx="489254" cy="38000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微软雅黑"/>
                    <a:ea typeface="微软雅黑"/>
                    <a:cs typeface="Arial Unicode MS" panose="020B0604020202020204" pitchFamily="34" charset="-122"/>
                  </a:rPr>
                  <a:t>02</a:t>
                </a:r>
                <a:endParaRPr kumimoji="0" lang="zh-CN" altLang="en-US" sz="1400" b="0" i="0" u="none" strike="noStrike" kern="1200" cap="none" spc="0" normalizeH="0" baseline="0" noProof="0" dirty="0">
                  <a:ln>
                    <a:noFill/>
                  </a:ln>
                  <a:solidFill>
                    <a:prstClr val="white"/>
                  </a:solidFill>
                  <a:effectLst/>
                  <a:uLnTx/>
                  <a:uFillTx/>
                  <a:latin typeface="微软雅黑"/>
                  <a:ea typeface="微软雅黑"/>
                  <a:cs typeface="Arial Unicode MS" panose="020B0604020202020204" pitchFamily="34" charset="-122"/>
                </a:endParaRPr>
              </a:p>
            </p:txBody>
          </p:sp>
          <p:sp>
            <p:nvSpPr>
              <p:cNvPr id="39" name="文本框 93"/>
              <p:cNvSpPr txBox="1"/>
              <p:nvPr/>
            </p:nvSpPr>
            <p:spPr>
              <a:xfrm>
                <a:off x="6205678" y="4500940"/>
                <a:ext cx="489254" cy="38000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微软雅黑"/>
                    <a:ea typeface="微软雅黑"/>
                    <a:cs typeface="Arial Unicode MS" panose="020B0604020202020204" pitchFamily="34" charset="-122"/>
                  </a:rPr>
                  <a:t>03</a:t>
                </a:r>
                <a:endParaRPr kumimoji="0" lang="zh-CN" altLang="en-US" sz="1400" b="0" i="0" u="none" strike="noStrike" kern="1200" cap="none" spc="0" normalizeH="0" baseline="0" noProof="0" dirty="0">
                  <a:ln>
                    <a:noFill/>
                  </a:ln>
                  <a:solidFill>
                    <a:prstClr val="white"/>
                  </a:solidFill>
                  <a:effectLst/>
                  <a:uLnTx/>
                  <a:uFillTx/>
                  <a:latin typeface="微软雅黑"/>
                  <a:ea typeface="微软雅黑"/>
                  <a:cs typeface="Arial Unicode MS" panose="020B0604020202020204" pitchFamily="34" charset="-122"/>
                </a:endParaRPr>
              </a:p>
            </p:txBody>
          </p:sp>
          <p:sp>
            <p:nvSpPr>
              <p:cNvPr id="40" name="文本框 94"/>
              <p:cNvSpPr txBox="1"/>
              <p:nvPr/>
            </p:nvSpPr>
            <p:spPr>
              <a:xfrm>
                <a:off x="5532785" y="5610323"/>
                <a:ext cx="489254" cy="380004"/>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solidFill>
                    <a:effectLst/>
                    <a:uLnTx/>
                    <a:uFillTx/>
                    <a:latin typeface="微软雅黑"/>
                    <a:ea typeface="微软雅黑"/>
                    <a:cs typeface="Arial Unicode MS" panose="020B0604020202020204" pitchFamily="34" charset="-122"/>
                  </a:rPr>
                  <a:t>04</a:t>
                </a:r>
                <a:endParaRPr kumimoji="0" lang="zh-CN" altLang="en-US" sz="1400" b="0" i="0" u="none" strike="noStrike" kern="1200" cap="none" spc="0" normalizeH="0" baseline="0" noProof="0" dirty="0">
                  <a:ln>
                    <a:noFill/>
                  </a:ln>
                  <a:solidFill>
                    <a:prstClr val="white"/>
                  </a:solidFill>
                  <a:effectLst/>
                  <a:uLnTx/>
                  <a:uFillTx/>
                  <a:latin typeface="微软雅黑"/>
                  <a:ea typeface="微软雅黑"/>
                  <a:cs typeface="Arial Unicode MS" panose="020B0604020202020204" pitchFamily="34" charset="-122"/>
                </a:endParaRPr>
              </a:p>
            </p:txBody>
          </p:sp>
          <p:sp>
            <p:nvSpPr>
              <p:cNvPr id="41" name="Oval 35"/>
              <p:cNvSpPr/>
              <p:nvPr/>
            </p:nvSpPr>
            <p:spPr>
              <a:xfrm>
                <a:off x="4915678" y="1896321"/>
                <a:ext cx="1338772" cy="1338774"/>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2" name="Oval 33"/>
              <p:cNvSpPr/>
              <p:nvPr/>
            </p:nvSpPr>
            <p:spPr>
              <a:xfrm>
                <a:off x="5966244" y="2968676"/>
                <a:ext cx="1338773" cy="1338773"/>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3" name="Oval 31"/>
              <p:cNvSpPr/>
              <p:nvPr/>
            </p:nvSpPr>
            <p:spPr>
              <a:xfrm>
                <a:off x="4913346" y="4037231"/>
                <a:ext cx="1338773" cy="1338773"/>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4" name="Oval 27"/>
              <p:cNvSpPr/>
              <p:nvPr/>
            </p:nvSpPr>
            <p:spPr>
              <a:xfrm>
                <a:off x="5953932" y="5102078"/>
                <a:ext cx="1338773" cy="1338773"/>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grpSp>
        <p:grpSp>
          <p:nvGrpSpPr>
            <p:cNvPr id="45" name="Group 37"/>
            <p:cNvGrpSpPr/>
            <p:nvPr/>
          </p:nvGrpSpPr>
          <p:grpSpPr>
            <a:xfrm>
              <a:off x="4087567" y="3176369"/>
              <a:ext cx="413696" cy="414403"/>
              <a:chOff x="9145588" y="4435475"/>
              <a:chExt cx="464344" cy="465138"/>
            </a:xfrm>
            <a:solidFill>
              <a:schemeClr val="bg2"/>
            </a:solidFill>
          </p:grpSpPr>
          <p:sp>
            <p:nvSpPr>
              <p:cNvPr id="46"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微软雅黑"/>
                  <a:ea typeface="微软雅黑"/>
                  <a:cs typeface="+mn-cs"/>
                  <a:sym typeface="Gill Sans" charset="0"/>
                </a:endParaRPr>
              </a:p>
            </p:txBody>
          </p:sp>
          <p:sp>
            <p:nvSpPr>
              <p:cNvPr id="47"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微软雅黑"/>
                  <a:ea typeface="微软雅黑"/>
                  <a:cs typeface="+mn-cs"/>
                  <a:sym typeface="Gill Sans" charset="0"/>
                </a:endParaRPr>
              </a:p>
            </p:txBody>
          </p:sp>
          <p:sp>
            <p:nvSpPr>
              <p:cNvPr id="48"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微软雅黑"/>
                  <a:ea typeface="微软雅黑"/>
                  <a:cs typeface="+mn-cs"/>
                  <a:sym typeface="Gill Sans" charset="0"/>
                </a:endParaRPr>
              </a:p>
            </p:txBody>
          </p:sp>
          <p:sp>
            <p:nvSpPr>
              <p:cNvPr id="49"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微软雅黑"/>
                  <a:ea typeface="微软雅黑"/>
                  <a:cs typeface="+mn-cs"/>
                  <a:sym typeface="Gill Sans" charset="0"/>
                </a:endParaRPr>
              </a:p>
            </p:txBody>
          </p:sp>
          <p:sp>
            <p:nvSpPr>
              <p:cNvPr id="50"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微软雅黑"/>
                  <a:ea typeface="微软雅黑"/>
                  <a:cs typeface="+mn-cs"/>
                  <a:sym typeface="Gill Sans" charset="0"/>
                </a:endParaRPr>
              </a:p>
            </p:txBody>
          </p:sp>
          <p:sp>
            <p:nvSpPr>
              <p:cNvPr id="51"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微软雅黑"/>
                  <a:ea typeface="微软雅黑"/>
                  <a:cs typeface="+mn-cs"/>
                  <a:sym typeface="Gill Sans" charset="0"/>
                </a:endParaRPr>
              </a:p>
            </p:txBody>
          </p:sp>
          <p:sp>
            <p:nvSpPr>
              <p:cNvPr id="52"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微软雅黑"/>
                  <a:ea typeface="微软雅黑"/>
                  <a:cs typeface="+mn-cs"/>
                  <a:sym typeface="Gill Sans" charset="0"/>
                </a:endParaRPr>
              </a:p>
            </p:txBody>
          </p:sp>
          <p:sp>
            <p:nvSpPr>
              <p:cNvPr id="53"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微软雅黑"/>
                  <a:ea typeface="微软雅黑"/>
                  <a:cs typeface="+mn-cs"/>
                  <a:sym typeface="Gill Sans" charset="0"/>
                </a:endParaRPr>
              </a:p>
            </p:txBody>
          </p:sp>
          <p:sp>
            <p:nvSpPr>
              <p:cNvPr id="54"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微软雅黑"/>
                  <a:ea typeface="微软雅黑"/>
                  <a:cs typeface="+mn-cs"/>
                  <a:sym typeface="Gill Sans" charset="0"/>
                </a:endParaRPr>
              </a:p>
            </p:txBody>
          </p:sp>
        </p:grpSp>
        <p:grpSp>
          <p:nvGrpSpPr>
            <p:cNvPr id="55" name="Group 47"/>
            <p:cNvGrpSpPr/>
            <p:nvPr/>
          </p:nvGrpSpPr>
          <p:grpSpPr>
            <a:xfrm>
              <a:off x="4964971" y="2314913"/>
              <a:ext cx="387530" cy="413696"/>
              <a:chOff x="9159875" y="1647825"/>
              <a:chExt cx="434975" cy="464344"/>
            </a:xfrm>
            <a:solidFill>
              <a:schemeClr val="tx2"/>
            </a:solidFill>
          </p:grpSpPr>
          <p:sp>
            <p:nvSpPr>
              <p:cNvPr id="56" name="AutoShape 78"/>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a:ea typeface="微软雅黑"/>
                  <a:cs typeface="+mn-cs"/>
                  <a:sym typeface="Gill Sans" charset="0"/>
                </a:endParaRPr>
              </a:p>
            </p:txBody>
          </p:sp>
          <p:sp>
            <p:nvSpPr>
              <p:cNvPr id="57" name="AutoShape 79"/>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a:ea typeface="微软雅黑"/>
                  <a:cs typeface="+mn-cs"/>
                  <a:sym typeface="Gill Sans" charset="0"/>
                </a:endParaRPr>
              </a:p>
            </p:txBody>
          </p:sp>
          <p:sp>
            <p:nvSpPr>
              <p:cNvPr id="58" name="AutoShape 80"/>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a:ea typeface="微软雅黑"/>
                  <a:cs typeface="+mn-cs"/>
                  <a:sym typeface="Gill Sans" charset="0"/>
                </a:endParaRPr>
              </a:p>
            </p:txBody>
          </p:sp>
        </p:grpSp>
        <p:grpSp>
          <p:nvGrpSpPr>
            <p:cNvPr id="59" name="Group 51"/>
            <p:cNvGrpSpPr/>
            <p:nvPr/>
          </p:nvGrpSpPr>
          <p:grpSpPr>
            <a:xfrm>
              <a:off x="4087567" y="1450983"/>
              <a:ext cx="414403" cy="413696"/>
              <a:chOff x="6357938" y="1647825"/>
              <a:chExt cx="465138" cy="464344"/>
            </a:xfrm>
            <a:solidFill>
              <a:schemeClr val="bg2"/>
            </a:solidFill>
          </p:grpSpPr>
          <p:sp>
            <p:nvSpPr>
              <p:cNvPr id="60" name="AutoShape 84"/>
              <p:cNvSpPr>
                <a:spLocks/>
              </p:cNvSpPr>
              <p:nvPr/>
            </p:nvSpPr>
            <p:spPr bwMode="auto">
              <a:xfrm>
                <a:off x="6357938" y="1647825"/>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a:ea typeface="微软雅黑"/>
                  <a:cs typeface="+mn-cs"/>
                  <a:sym typeface="Gill Sans" charset="0"/>
                </a:endParaRPr>
              </a:p>
            </p:txBody>
          </p:sp>
          <p:sp>
            <p:nvSpPr>
              <p:cNvPr id="61" name="AutoShape 85"/>
              <p:cNvSpPr>
                <a:spLocks/>
              </p:cNvSpPr>
              <p:nvPr/>
            </p:nvSpPr>
            <p:spPr bwMode="auto">
              <a:xfrm>
                <a:off x="6634163" y="1821657"/>
                <a:ext cx="130175"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a:ea typeface="微软雅黑"/>
                  <a:cs typeface="+mn-cs"/>
                  <a:sym typeface="Gill Sans" charset="0"/>
                </a:endParaRPr>
              </a:p>
            </p:txBody>
          </p:sp>
          <p:sp>
            <p:nvSpPr>
              <p:cNvPr id="62" name="AutoShape 86"/>
              <p:cNvSpPr>
                <a:spLocks/>
              </p:cNvSpPr>
              <p:nvPr/>
            </p:nvSpPr>
            <p:spPr bwMode="auto">
              <a:xfrm>
                <a:off x="6634163" y="1778000"/>
                <a:ext cx="130175"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a:ea typeface="微软雅黑"/>
                  <a:cs typeface="+mn-cs"/>
                  <a:sym typeface="Gill Sans" charset="0"/>
                </a:endParaRPr>
              </a:p>
            </p:txBody>
          </p:sp>
          <p:sp>
            <p:nvSpPr>
              <p:cNvPr id="63" name="AutoShape 87"/>
              <p:cNvSpPr>
                <a:spLocks/>
              </p:cNvSpPr>
              <p:nvPr/>
            </p:nvSpPr>
            <p:spPr bwMode="auto">
              <a:xfrm>
                <a:off x="6634163" y="1734344"/>
                <a:ext cx="130175"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a:ea typeface="微软雅黑"/>
                  <a:cs typeface="+mn-cs"/>
                  <a:sym typeface="Gill Sans" charset="0"/>
                </a:endParaRPr>
              </a:p>
            </p:txBody>
          </p:sp>
          <p:sp>
            <p:nvSpPr>
              <p:cNvPr id="64" name="AutoShape 88"/>
              <p:cNvSpPr>
                <a:spLocks/>
              </p:cNvSpPr>
              <p:nvPr/>
            </p:nvSpPr>
            <p:spPr bwMode="auto">
              <a:xfrm>
                <a:off x="6474619" y="2039938"/>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a:ea typeface="微软雅黑"/>
                  <a:cs typeface="+mn-cs"/>
                  <a:sym typeface="Gill Sans" charset="0"/>
                </a:endParaRPr>
              </a:p>
            </p:txBody>
          </p:sp>
          <p:sp>
            <p:nvSpPr>
              <p:cNvPr id="65" name="AutoShape 89"/>
              <p:cNvSpPr>
                <a:spLocks/>
              </p:cNvSpPr>
              <p:nvPr/>
            </p:nvSpPr>
            <p:spPr bwMode="auto">
              <a:xfrm>
                <a:off x="6474619" y="1996282"/>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a:ea typeface="微软雅黑"/>
                  <a:cs typeface="+mn-cs"/>
                  <a:sym typeface="Gill Sans" charset="0"/>
                </a:endParaRPr>
              </a:p>
            </p:txBody>
          </p:sp>
          <p:sp>
            <p:nvSpPr>
              <p:cNvPr id="66" name="AutoShape 90"/>
              <p:cNvSpPr>
                <a:spLocks/>
              </p:cNvSpPr>
              <p:nvPr/>
            </p:nvSpPr>
            <p:spPr bwMode="auto">
              <a:xfrm>
                <a:off x="6474619" y="1952625"/>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a:ea typeface="微软雅黑"/>
                  <a:cs typeface="+mn-cs"/>
                  <a:sym typeface="Gill Sans" charset="0"/>
                </a:endParaRPr>
              </a:p>
            </p:txBody>
          </p:sp>
          <p:sp>
            <p:nvSpPr>
              <p:cNvPr id="67" name="AutoShape 91"/>
              <p:cNvSpPr>
                <a:spLocks/>
              </p:cNvSpPr>
              <p:nvPr/>
            </p:nvSpPr>
            <p:spPr bwMode="auto">
              <a:xfrm>
                <a:off x="6634163" y="2039938"/>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a:ea typeface="微软雅黑"/>
                  <a:cs typeface="+mn-cs"/>
                  <a:sym typeface="Gill Sans" charset="0"/>
                </a:endParaRPr>
              </a:p>
            </p:txBody>
          </p:sp>
          <p:sp>
            <p:nvSpPr>
              <p:cNvPr id="68" name="AutoShape 92"/>
              <p:cNvSpPr>
                <a:spLocks/>
              </p:cNvSpPr>
              <p:nvPr/>
            </p:nvSpPr>
            <p:spPr bwMode="auto">
              <a:xfrm>
                <a:off x="6634163" y="1996282"/>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a:ea typeface="微软雅黑"/>
                  <a:cs typeface="+mn-cs"/>
                  <a:sym typeface="Gill Sans" charset="0"/>
                </a:endParaRPr>
              </a:p>
            </p:txBody>
          </p:sp>
          <p:sp>
            <p:nvSpPr>
              <p:cNvPr id="69" name="AutoShape 93"/>
              <p:cNvSpPr>
                <a:spLocks/>
              </p:cNvSpPr>
              <p:nvPr/>
            </p:nvSpPr>
            <p:spPr bwMode="auto">
              <a:xfrm>
                <a:off x="6634163" y="1952625"/>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a:ea typeface="微软雅黑"/>
                  <a:cs typeface="+mn-cs"/>
                  <a:sym typeface="Gill Sans" charset="0"/>
                </a:endParaRPr>
              </a:p>
            </p:txBody>
          </p:sp>
          <p:sp>
            <p:nvSpPr>
              <p:cNvPr id="70" name="AutoShape 94"/>
              <p:cNvSpPr>
                <a:spLocks/>
              </p:cNvSpPr>
              <p:nvPr/>
            </p:nvSpPr>
            <p:spPr bwMode="auto">
              <a:xfrm>
                <a:off x="6474619" y="1865313"/>
                <a:ext cx="289719"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a:ea typeface="微软雅黑"/>
                  <a:cs typeface="+mn-cs"/>
                  <a:sym typeface="Gill Sans" charset="0"/>
                </a:endParaRPr>
              </a:p>
            </p:txBody>
          </p:sp>
          <p:sp>
            <p:nvSpPr>
              <p:cNvPr id="71" name="AutoShape 95"/>
              <p:cNvSpPr>
                <a:spLocks/>
              </p:cNvSpPr>
              <p:nvPr/>
            </p:nvSpPr>
            <p:spPr bwMode="auto">
              <a:xfrm>
                <a:off x="6474619" y="1908969"/>
                <a:ext cx="289719"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a:ea typeface="微软雅黑"/>
                  <a:cs typeface="+mn-cs"/>
                  <a:sym typeface="Gill Sans" charset="0"/>
                </a:endParaRPr>
              </a:p>
            </p:txBody>
          </p:sp>
          <p:sp>
            <p:nvSpPr>
              <p:cNvPr id="72" name="AutoShape 96"/>
              <p:cNvSpPr>
                <a:spLocks/>
              </p:cNvSpPr>
              <p:nvPr/>
            </p:nvSpPr>
            <p:spPr bwMode="auto">
              <a:xfrm>
                <a:off x="6474619" y="1705769"/>
                <a:ext cx="130175" cy="130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a:ea typeface="微软雅黑"/>
                  <a:cs typeface="+mn-cs"/>
                  <a:sym typeface="Gill Sans" charset="0"/>
                </a:endParaRPr>
              </a:p>
            </p:txBody>
          </p:sp>
        </p:grpSp>
        <p:grpSp>
          <p:nvGrpSpPr>
            <p:cNvPr id="73" name="Group 65"/>
            <p:cNvGrpSpPr/>
            <p:nvPr/>
          </p:nvGrpSpPr>
          <p:grpSpPr>
            <a:xfrm>
              <a:off x="4929392" y="4093642"/>
              <a:ext cx="414403" cy="388237"/>
              <a:chOff x="5368132" y="3540125"/>
              <a:chExt cx="465138" cy="435769"/>
            </a:xfrm>
            <a:solidFill>
              <a:schemeClr val="tx2"/>
            </a:solidFill>
          </p:grpSpPr>
          <p:sp>
            <p:nvSpPr>
              <p:cNvPr id="74"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a:ea typeface="微软雅黑"/>
                  <a:cs typeface="+mn-cs"/>
                  <a:sym typeface="Gill Sans" charset="0"/>
                </a:endParaRPr>
              </a:p>
            </p:txBody>
          </p:sp>
          <p:sp>
            <p:nvSpPr>
              <p:cNvPr id="75"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微软雅黑"/>
                  <a:ea typeface="微软雅黑"/>
                  <a:cs typeface="+mn-cs"/>
                  <a:sym typeface="Gill Sans" charset="0"/>
                </a:endParaRPr>
              </a:p>
            </p:txBody>
          </p:sp>
        </p:grpSp>
      </p:grpSp>
      <p:grpSp>
        <p:nvGrpSpPr>
          <p:cNvPr id="3" name="组合 2"/>
          <p:cNvGrpSpPr/>
          <p:nvPr/>
        </p:nvGrpSpPr>
        <p:grpSpPr>
          <a:xfrm>
            <a:off x="5887629" y="2074345"/>
            <a:ext cx="3256371" cy="963314"/>
            <a:chOff x="5887629" y="2074345"/>
            <a:chExt cx="3256371" cy="963314"/>
          </a:xfrm>
        </p:grpSpPr>
        <p:sp>
          <p:nvSpPr>
            <p:cNvPr id="77" name="TextBox 76"/>
            <p:cNvSpPr txBox="1"/>
            <p:nvPr/>
          </p:nvSpPr>
          <p:spPr>
            <a:xfrm>
              <a:off x="5887629" y="2074345"/>
              <a:ext cx="1107996"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976E3"/>
                  </a:solidFill>
                  <a:effectLst/>
                  <a:uLnTx/>
                  <a:uFillTx/>
                  <a:latin typeface="微软雅黑"/>
                  <a:ea typeface="微软雅黑"/>
                  <a:cs typeface="+mn-cs"/>
                </a:rPr>
                <a:t>标题文字</a:t>
              </a:r>
              <a:endParaRPr kumimoji="0" lang="en-GB" sz="1800" b="0" i="0" u="none" strike="noStrike" kern="1200" cap="none" spc="0" normalizeH="0" baseline="0" noProof="0" dirty="0">
                <a:ln>
                  <a:noFill/>
                </a:ln>
                <a:solidFill>
                  <a:srgbClr val="0976E3"/>
                </a:solidFill>
                <a:effectLst/>
                <a:uLnTx/>
                <a:uFillTx/>
                <a:latin typeface="微软雅黑"/>
                <a:ea typeface="微软雅黑"/>
                <a:cs typeface="+mn-cs"/>
              </a:endParaRPr>
            </a:p>
          </p:txBody>
        </p:sp>
        <p:sp>
          <p:nvSpPr>
            <p:cNvPr id="89" name="TextBox 88"/>
            <p:cNvSpPr txBox="1"/>
            <p:nvPr/>
          </p:nvSpPr>
          <p:spPr>
            <a:xfrm>
              <a:off x="5995641" y="2483661"/>
              <a:ext cx="3148359" cy="553998"/>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11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11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1100" b="0" i="0" u="none" strike="noStrike" kern="1200" cap="none" spc="0" normalizeH="0" baseline="0" noProof="0" dirty="0">
                <a:ln>
                  <a:noFill/>
                </a:ln>
                <a:solidFill>
                  <a:srgbClr val="080808"/>
                </a:solidFill>
                <a:effectLst/>
                <a:uLnTx/>
                <a:uFillTx/>
                <a:latin typeface="微软雅黑"/>
                <a:ea typeface="微软雅黑"/>
                <a:cs typeface="+mn-cs"/>
              </a:endParaRPr>
            </a:p>
          </p:txBody>
        </p:sp>
      </p:grpSp>
      <p:grpSp>
        <p:nvGrpSpPr>
          <p:cNvPr id="91" name="组合 90"/>
          <p:cNvGrpSpPr/>
          <p:nvPr/>
        </p:nvGrpSpPr>
        <p:grpSpPr>
          <a:xfrm>
            <a:off x="5887629" y="3659927"/>
            <a:ext cx="3256371" cy="963314"/>
            <a:chOff x="5887629" y="2074345"/>
            <a:chExt cx="3256371" cy="963314"/>
          </a:xfrm>
        </p:grpSpPr>
        <p:sp>
          <p:nvSpPr>
            <p:cNvPr id="92" name="TextBox 91"/>
            <p:cNvSpPr txBox="1"/>
            <p:nvPr/>
          </p:nvSpPr>
          <p:spPr>
            <a:xfrm>
              <a:off x="5887629" y="2074345"/>
              <a:ext cx="1107996"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976E3"/>
                  </a:solidFill>
                  <a:effectLst/>
                  <a:uLnTx/>
                  <a:uFillTx/>
                  <a:latin typeface="微软雅黑"/>
                  <a:ea typeface="微软雅黑"/>
                  <a:cs typeface="+mn-cs"/>
                </a:rPr>
                <a:t>标题文字</a:t>
              </a:r>
              <a:endParaRPr kumimoji="0" lang="en-GB" sz="1800" b="0" i="0" u="none" strike="noStrike" kern="1200" cap="none" spc="0" normalizeH="0" baseline="0" noProof="0" dirty="0">
                <a:ln>
                  <a:noFill/>
                </a:ln>
                <a:solidFill>
                  <a:srgbClr val="0976E3"/>
                </a:solidFill>
                <a:effectLst/>
                <a:uLnTx/>
                <a:uFillTx/>
                <a:latin typeface="微软雅黑"/>
                <a:ea typeface="微软雅黑"/>
                <a:cs typeface="+mn-cs"/>
              </a:endParaRPr>
            </a:p>
          </p:txBody>
        </p:sp>
        <p:sp>
          <p:nvSpPr>
            <p:cNvPr id="93" name="TextBox 92"/>
            <p:cNvSpPr txBox="1"/>
            <p:nvPr/>
          </p:nvSpPr>
          <p:spPr>
            <a:xfrm>
              <a:off x="5995641" y="2483661"/>
              <a:ext cx="3148359" cy="553998"/>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11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11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1100" b="0" i="0" u="none" strike="noStrike" kern="1200" cap="none" spc="0" normalizeH="0" baseline="0" noProof="0" dirty="0">
                <a:ln>
                  <a:noFill/>
                </a:ln>
                <a:solidFill>
                  <a:srgbClr val="080808"/>
                </a:solidFill>
                <a:effectLst/>
                <a:uLnTx/>
                <a:uFillTx/>
                <a:latin typeface="微软雅黑"/>
                <a:ea typeface="微软雅黑"/>
                <a:cs typeface="+mn-cs"/>
              </a:endParaRPr>
            </a:p>
          </p:txBody>
        </p:sp>
      </p:grpSp>
      <p:grpSp>
        <p:nvGrpSpPr>
          <p:cNvPr id="94" name="组合 93"/>
          <p:cNvGrpSpPr/>
          <p:nvPr/>
        </p:nvGrpSpPr>
        <p:grpSpPr>
          <a:xfrm>
            <a:off x="1172221" y="1208351"/>
            <a:ext cx="3148359" cy="963314"/>
            <a:chOff x="5995641" y="2074345"/>
            <a:chExt cx="3148359" cy="963314"/>
          </a:xfrm>
        </p:grpSpPr>
        <p:sp>
          <p:nvSpPr>
            <p:cNvPr id="95" name="TextBox 94"/>
            <p:cNvSpPr txBox="1"/>
            <p:nvPr/>
          </p:nvSpPr>
          <p:spPr>
            <a:xfrm>
              <a:off x="7183029" y="2074345"/>
              <a:ext cx="1107996"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976E3"/>
                  </a:solidFill>
                  <a:effectLst/>
                  <a:uLnTx/>
                  <a:uFillTx/>
                  <a:latin typeface="微软雅黑"/>
                  <a:ea typeface="微软雅黑"/>
                  <a:cs typeface="+mn-cs"/>
                </a:rPr>
                <a:t>标题文字</a:t>
              </a:r>
              <a:endParaRPr kumimoji="0" lang="en-GB" sz="1800" b="0" i="0" u="none" strike="noStrike" kern="1200" cap="none" spc="0" normalizeH="0" baseline="0" noProof="0" dirty="0">
                <a:ln>
                  <a:noFill/>
                </a:ln>
                <a:solidFill>
                  <a:srgbClr val="0976E3"/>
                </a:solidFill>
                <a:effectLst/>
                <a:uLnTx/>
                <a:uFillTx/>
                <a:latin typeface="微软雅黑"/>
                <a:ea typeface="微软雅黑"/>
                <a:cs typeface="+mn-cs"/>
              </a:endParaRPr>
            </a:p>
          </p:txBody>
        </p:sp>
        <p:sp>
          <p:nvSpPr>
            <p:cNvPr id="96" name="TextBox 95"/>
            <p:cNvSpPr txBox="1"/>
            <p:nvPr/>
          </p:nvSpPr>
          <p:spPr>
            <a:xfrm>
              <a:off x="5995641" y="2483661"/>
              <a:ext cx="3148359" cy="553998"/>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11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11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1100" b="0" i="0" u="none" strike="noStrike" kern="1200" cap="none" spc="0" normalizeH="0" baseline="0" noProof="0" dirty="0">
                <a:ln>
                  <a:noFill/>
                </a:ln>
                <a:solidFill>
                  <a:srgbClr val="080808"/>
                </a:solidFill>
                <a:effectLst/>
                <a:uLnTx/>
                <a:uFillTx/>
                <a:latin typeface="微软雅黑"/>
                <a:ea typeface="微软雅黑"/>
                <a:cs typeface="+mn-cs"/>
              </a:endParaRPr>
            </a:p>
          </p:txBody>
        </p:sp>
      </p:grpSp>
      <p:grpSp>
        <p:nvGrpSpPr>
          <p:cNvPr id="97" name="组合 96"/>
          <p:cNvGrpSpPr/>
          <p:nvPr/>
        </p:nvGrpSpPr>
        <p:grpSpPr>
          <a:xfrm>
            <a:off x="1172221" y="2798725"/>
            <a:ext cx="3148359" cy="963314"/>
            <a:chOff x="5995641" y="2074345"/>
            <a:chExt cx="3148359" cy="963314"/>
          </a:xfrm>
        </p:grpSpPr>
        <p:sp>
          <p:nvSpPr>
            <p:cNvPr id="98" name="TextBox 97"/>
            <p:cNvSpPr txBox="1"/>
            <p:nvPr/>
          </p:nvSpPr>
          <p:spPr>
            <a:xfrm>
              <a:off x="7183029" y="2074345"/>
              <a:ext cx="1107996"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srgbClr val="0976E3"/>
                  </a:solidFill>
                  <a:effectLst/>
                  <a:uLnTx/>
                  <a:uFillTx/>
                  <a:latin typeface="微软雅黑"/>
                  <a:ea typeface="微软雅黑"/>
                  <a:cs typeface="+mn-cs"/>
                </a:rPr>
                <a:t>标题文字</a:t>
              </a:r>
              <a:endParaRPr kumimoji="0" lang="en-GB" sz="1800" b="0" i="0" u="none" strike="noStrike" kern="1200" cap="none" spc="0" normalizeH="0" baseline="0" noProof="0" dirty="0">
                <a:ln>
                  <a:noFill/>
                </a:ln>
                <a:solidFill>
                  <a:srgbClr val="0976E3"/>
                </a:solidFill>
                <a:effectLst/>
                <a:uLnTx/>
                <a:uFillTx/>
                <a:latin typeface="微软雅黑"/>
                <a:ea typeface="微软雅黑"/>
                <a:cs typeface="+mn-cs"/>
              </a:endParaRPr>
            </a:p>
          </p:txBody>
        </p:sp>
        <p:sp>
          <p:nvSpPr>
            <p:cNvPr id="99" name="TextBox 98"/>
            <p:cNvSpPr txBox="1"/>
            <p:nvPr/>
          </p:nvSpPr>
          <p:spPr>
            <a:xfrm>
              <a:off x="5995641" y="2483661"/>
              <a:ext cx="3148359" cy="553998"/>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11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11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1100" b="0" i="0" u="none" strike="noStrike" kern="1200" cap="none" spc="0" normalizeH="0" baseline="0" noProof="0" dirty="0">
                <a:ln>
                  <a:noFill/>
                </a:ln>
                <a:solidFill>
                  <a:srgbClr val="080808"/>
                </a:solidFill>
                <a:effectLst/>
                <a:uLnTx/>
                <a:uFillTx/>
                <a:latin typeface="微软雅黑"/>
                <a:ea typeface="微软雅黑"/>
                <a:cs typeface="+mn-cs"/>
              </a:endParaRPr>
            </a:p>
          </p:txBody>
        </p:sp>
      </p:grpSp>
    </p:spTree>
    <p:extLst>
      <p:ext uri="{BB962C8B-B14F-4D97-AF65-F5344CB8AC3E}">
        <p14:creationId xmlns:p14="http://schemas.microsoft.com/office/powerpoint/2010/main" val="2924981074"/>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91"/>
                                        </p:tgtEl>
                                        <p:attrNameLst>
                                          <p:attrName>style.visibility</p:attrName>
                                        </p:attrNameLst>
                                      </p:cBhvr>
                                      <p:to>
                                        <p:strVal val="visible"/>
                                      </p:to>
                                    </p:set>
                                    <p:anim calcmode="lin" valueType="num">
                                      <p:cBhvr additive="base">
                                        <p:cTn id="17" dur="500" fill="hold"/>
                                        <p:tgtEl>
                                          <p:spTgt spid="91"/>
                                        </p:tgtEl>
                                        <p:attrNameLst>
                                          <p:attrName>ppt_x</p:attrName>
                                        </p:attrNameLst>
                                      </p:cBhvr>
                                      <p:tavLst>
                                        <p:tav tm="0">
                                          <p:val>
                                            <p:strVal val="1+#ppt_w/2"/>
                                          </p:val>
                                        </p:tav>
                                        <p:tav tm="100000">
                                          <p:val>
                                            <p:strVal val="#ppt_x"/>
                                          </p:val>
                                        </p:tav>
                                      </p:tavLst>
                                    </p:anim>
                                    <p:anim calcmode="lin" valueType="num">
                                      <p:cBhvr additive="base">
                                        <p:cTn id="18" dur="500" fill="hold"/>
                                        <p:tgtEl>
                                          <p:spTgt spid="91"/>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94"/>
                                        </p:tgtEl>
                                        <p:attrNameLst>
                                          <p:attrName>style.visibility</p:attrName>
                                        </p:attrNameLst>
                                      </p:cBhvr>
                                      <p:to>
                                        <p:strVal val="visible"/>
                                      </p:to>
                                    </p:set>
                                    <p:anim calcmode="lin" valueType="num">
                                      <p:cBhvr additive="base">
                                        <p:cTn id="23" dur="500" fill="hold"/>
                                        <p:tgtEl>
                                          <p:spTgt spid="94"/>
                                        </p:tgtEl>
                                        <p:attrNameLst>
                                          <p:attrName>ppt_x</p:attrName>
                                        </p:attrNameLst>
                                      </p:cBhvr>
                                      <p:tavLst>
                                        <p:tav tm="0">
                                          <p:val>
                                            <p:strVal val="0-#ppt_w/2"/>
                                          </p:val>
                                        </p:tav>
                                        <p:tav tm="100000">
                                          <p:val>
                                            <p:strVal val="#ppt_x"/>
                                          </p:val>
                                        </p:tav>
                                      </p:tavLst>
                                    </p:anim>
                                    <p:anim calcmode="lin" valueType="num">
                                      <p:cBhvr additive="base">
                                        <p:cTn id="24" dur="500" fill="hold"/>
                                        <p:tgtEl>
                                          <p:spTgt spid="94"/>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97"/>
                                        </p:tgtEl>
                                        <p:attrNameLst>
                                          <p:attrName>style.visibility</p:attrName>
                                        </p:attrNameLst>
                                      </p:cBhvr>
                                      <p:to>
                                        <p:strVal val="visible"/>
                                      </p:to>
                                    </p:set>
                                    <p:anim calcmode="lin" valueType="num">
                                      <p:cBhvr additive="base">
                                        <p:cTn id="27" dur="500" fill="hold"/>
                                        <p:tgtEl>
                                          <p:spTgt spid="97"/>
                                        </p:tgtEl>
                                        <p:attrNameLst>
                                          <p:attrName>ppt_x</p:attrName>
                                        </p:attrNameLst>
                                      </p:cBhvr>
                                      <p:tavLst>
                                        <p:tav tm="0">
                                          <p:val>
                                            <p:strVal val="0-#ppt_w/2"/>
                                          </p:val>
                                        </p:tav>
                                        <p:tav tm="100000">
                                          <p:val>
                                            <p:strVal val="#ppt_x"/>
                                          </p:val>
                                        </p:tav>
                                      </p:tavLst>
                                    </p:anim>
                                    <p:anim calcmode="lin" valueType="num">
                                      <p:cBhvr additive="base">
                                        <p:cTn id="28" dur="500" fill="hold"/>
                                        <p:tgtEl>
                                          <p:spTgt spid="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椭圆 7"/>
          <p:cNvSpPr/>
          <p:nvPr/>
        </p:nvSpPr>
        <p:spPr>
          <a:xfrm>
            <a:off x="2581144" y="2869762"/>
            <a:ext cx="3856079" cy="90647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 fmla="*/ 5141438 w 5141438"/>
              <a:gd name="connsiteY0" fmla="*/ 0 h 1208638"/>
              <a:gd name="connsiteX1" fmla="*/ 2570719 w 5141438"/>
              <a:gd name="connsiteY1" fmla="*/ 1208638 h 1208638"/>
              <a:gd name="connsiteX2" fmla="*/ 0 w 5141438"/>
              <a:gd name="connsiteY2" fmla="*/ 0 h 1208638"/>
            </a:gdLst>
            <a:ahLst/>
            <a:cxnLst>
              <a:cxn ang="0">
                <a:pos x="connsiteX0" y="connsiteY0"/>
              </a:cxn>
              <a:cxn ang="0">
                <a:pos x="connsiteX1" y="connsiteY1"/>
              </a:cxn>
              <a:cxn ang="0">
                <a:pos x="connsiteX2" y="connsiteY2"/>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Arial"/>
              <a:ea typeface="微软雅黑"/>
              <a:cs typeface="+mn-cs"/>
            </a:endParaRPr>
          </a:p>
        </p:txBody>
      </p:sp>
      <p:cxnSp>
        <p:nvCxnSpPr>
          <p:cNvPr id="57" name="直接连接符 56"/>
          <p:cNvCxnSpPr>
            <a:stCxn id="84" idx="4"/>
            <a:endCxn id="56" idx="1"/>
          </p:cNvCxnSpPr>
          <p:nvPr/>
        </p:nvCxnSpPr>
        <p:spPr>
          <a:xfrm>
            <a:off x="4506416" y="2420562"/>
            <a:ext cx="2768" cy="1355680"/>
          </a:xfrm>
          <a:prstGeom prst="line">
            <a:avLst/>
          </a:prstGeom>
          <a:ln w="19050">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8" name="TextBox 40"/>
          <p:cNvSpPr txBox="1"/>
          <p:nvPr/>
        </p:nvSpPr>
        <p:spPr>
          <a:xfrm>
            <a:off x="1736685" y="3425122"/>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a:ea typeface="微软雅黑"/>
                <a:cs typeface="+mn-cs"/>
              </a:rPr>
              <a:t>单击此处添加文本</a:t>
            </a:r>
            <a:endParaRPr kumimoji="0" lang="en-US" altLang="zh-CN" sz="10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a:ea typeface="微软雅黑"/>
                <a:cs typeface="+mn-cs"/>
              </a:rPr>
              <a:t>单击此处添加文本</a:t>
            </a:r>
          </a:p>
        </p:txBody>
      </p:sp>
      <p:grpSp>
        <p:nvGrpSpPr>
          <p:cNvPr id="87" name="组合 86"/>
          <p:cNvGrpSpPr/>
          <p:nvPr/>
        </p:nvGrpSpPr>
        <p:grpSpPr>
          <a:xfrm>
            <a:off x="3721513" y="1130754"/>
            <a:ext cx="1563386" cy="1563386"/>
            <a:chOff x="2848131" y="1860029"/>
            <a:chExt cx="3807502" cy="3807502"/>
          </a:xfrm>
        </p:grpSpPr>
        <p:grpSp>
          <p:nvGrpSpPr>
            <p:cNvPr id="88" name="组合 87"/>
            <p:cNvGrpSpPr/>
            <p:nvPr/>
          </p:nvGrpSpPr>
          <p:grpSpPr>
            <a:xfrm>
              <a:off x="2848131" y="1860029"/>
              <a:ext cx="3807502" cy="3807502"/>
              <a:chOff x="2848131" y="1860029"/>
              <a:chExt cx="3807502" cy="3807502"/>
            </a:xfrm>
          </p:grpSpPr>
          <p:sp>
            <p:nvSpPr>
              <p:cNvPr id="96" name="椭圆 95"/>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Arial"/>
                  <a:ea typeface="微软雅黑"/>
                  <a:cs typeface="+mn-cs"/>
                </a:endParaRPr>
              </a:p>
            </p:txBody>
          </p:sp>
          <p:sp>
            <p:nvSpPr>
              <p:cNvPr id="97" name="椭圆 96"/>
              <p:cNvSpPr/>
              <p:nvPr/>
            </p:nvSpPr>
            <p:spPr>
              <a:xfrm>
                <a:off x="2936824" y="1948722"/>
                <a:ext cx="3630118" cy="3630118"/>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92" name="文本框 91"/>
            <p:cNvSpPr txBox="1"/>
            <p:nvPr/>
          </p:nvSpPr>
          <p:spPr>
            <a:xfrm>
              <a:off x="3222772" y="3335068"/>
              <a:ext cx="3073218" cy="1011912"/>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100" b="0" i="0" u="none" strike="noStrike" kern="1200" cap="none" spc="0" normalizeH="0" baseline="0" noProof="0" dirty="0">
                  <a:ln>
                    <a:noFill/>
                  </a:ln>
                  <a:solidFill>
                    <a:srgbClr val="0976E3"/>
                  </a:solidFill>
                  <a:effectLst/>
                  <a:uLnTx/>
                  <a:uFillTx/>
                  <a:latin typeface="Arial"/>
                  <a:ea typeface="微软雅黑"/>
                  <a:cs typeface="+mn-cs"/>
                </a:rPr>
                <a:t>标题文字</a:t>
              </a:r>
              <a:endParaRPr kumimoji="0" lang="en-US" altLang="zh-CN" sz="2100" b="0" i="0" u="none" strike="noStrike" kern="1200" cap="none" spc="0" normalizeH="0" baseline="0" noProof="0" dirty="0">
                <a:ln>
                  <a:noFill/>
                </a:ln>
                <a:solidFill>
                  <a:srgbClr val="0976E3"/>
                </a:solidFill>
                <a:effectLst/>
                <a:uLnTx/>
                <a:uFillTx/>
                <a:latin typeface="Arial"/>
                <a:ea typeface="微软雅黑"/>
                <a:cs typeface="+mn-cs"/>
              </a:endParaRPr>
            </a:p>
          </p:txBody>
        </p:sp>
      </p:grpSp>
      <p:grpSp>
        <p:nvGrpSpPr>
          <p:cNvPr id="8" name="组合 7"/>
          <p:cNvGrpSpPr/>
          <p:nvPr/>
        </p:nvGrpSpPr>
        <p:grpSpPr>
          <a:xfrm>
            <a:off x="2100337" y="2445591"/>
            <a:ext cx="806358" cy="806358"/>
            <a:chOff x="2800449" y="3260788"/>
            <a:chExt cx="1075144" cy="1075144"/>
          </a:xfrm>
        </p:grpSpPr>
        <p:grpSp>
          <p:nvGrpSpPr>
            <p:cNvPr id="59" name="组合 58"/>
            <p:cNvGrpSpPr/>
            <p:nvPr/>
          </p:nvGrpSpPr>
          <p:grpSpPr>
            <a:xfrm>
              <a:off x="2800449" y="3260788"/>
              <a:ext cx="1075144" cy="1075144"/>
              <a:chOff x="3724322" y="1908536"/>
              <a:chExt cx="1329153" cy="1329153"/>
            </a:xfrm>
          </p:grpSpPr>
          <p:sp>
            <p:nvSpPr>
              <p:cNvPr id="81" name="椭圆 80"/>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
            <p:nvSpPr>
              <p:cNvPr id="82" name="椭圆 81"/>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Arial"/>
                  <a:ea typeface="微软雅黑"/>
                  <a:cs typeface="+mn-cs"/>
                </a:endParaRPr>
              </a:p>
            </p:txBody>
          </p:sp>
        </p:grpSp>
        <p:sp>
          <p:nvSpPr>
            <p:cNvPr id="105" name="Freeform 12"/>
            <p:cNvSpPr>
              <a:spLocks noEditPoints="1"/>
            </p:cNvSpPr>
            <p:nvPr/>
          </p:nvSpPr>
          <p:spPr bwMode="black">
            <a:xfrm>
              <a:off x="3115247" y="3529914"/>
              <a:ext cx="450199" cy="498101"/>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marL="0" marR="0" lvl="0" indent="0" algn="l" defTabSz="68548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0808"/>
                </a:solidFill>
                <a:effectLst/>
                <a:uLnTx/>
                <a:uFillTx/>
                <a:latin typeface="Arial"/>
                <a:ea typeface="微软雅黑"/>
                <a:cs typeface="+mn-cs"/>
              </a:endParaRPr>
            </a:p>
          </p:txBody>
        </p:sp>
      </p:grpSp>
      <p:grpSp>
        <p:nvGrpSpPr>
          <p:cNvPr id="9" name="组合 8"/>
          <p:cNvGrpSpPr/>
          <p:nvPr/>
        </p:nvGrpSpPr>
        <p:grpSpPr>
          <a:xfrm>
            <a:off x="3209255" y="3108121"/>
            <a:ext cx="806358" cy="806358"/>
            <a:chOff x="4279007" y="4144161"/>
            <a:chExt cx="1075144" cy="1075144"/>
          </a:xfrm>
        </p:grpSpPr>
        <p:grpSp>
          <p:nvGrpSpPr>
            <p:cNvPr id="111" name="组合 110"/>
            <p:cNvGrpSpPr/>
            <p:nvPr/>
          </p:nvGrpSpPr>
          <p:grpSpPr>
            <a:xfrm>
              <a:off x="4279007" y="4144161"/>
              <a:ext cx="1075144" cy="1075144"/>
              <a:chOff x="3724322" y="1908536"/>
              <a:chExt cx="1329153" cy="1329153"/>
            </a:xfrm>
          </p:grpSpPr>
          <p:sp>
            <p:nvSpPr>
              <p:cNvPr id="113" name="椭圆 112"/>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
            <p:nvSpPr>
              <p:cNvPr id="114" name="椭圆 113"/>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Arial"/>
                  <a:ea typeface="微软雅黑"/>
                  <a:cs typeface="+mn-cs"/>
                </a:endParaRPr>
              </a:p>
            </p:txBody>
          </p:sp>
        </p:grpSp>
        <p:pic>
          <p:nvPicPr>
            <p:cNvPr id="115" name="Picture 5" descr="C:\Users\Jonahs\Dropbox\Projects SCOTT\MEET Windows Azure\source\Background\tile-icon-CD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03176" y="4333642"/>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组合 12"/>
          <p:cNvGrpSpPr/>
          <p:nvPr/>
        </p:nvGrpSpPr>
        <p:grpSpPr>
          <a:xfrm>
            <a:off x="4888218" y="3176644"/>
            <a:ext cx="806358" cy="806358"/>
            <a:chOff x="6517624" y="4235525"/>
            <a:chExt cx="1075144" cy="1075144"/>
          </a:xfrm>
        </p:grpSpPr>
        <p:grpSp>
          <p:nvGrpSpPr>
            <p:cNvPr id="118" name="组合 117"/>
            <p:cNvGrpSpPr/>
            <p:nvPr/>
          </p:nvGrpSpPr>
          <p:grpSpPr>
            <a:xfrm>
              <a:off x="6517624" y="4235525"/>
              <a:ext cx="1075144" cy="1075144"/>
              <a:chOff x="3724322" y="1908536"/>
              <a:chExt cx="1329153" cy="1329153"/>
            </a:xfrm>
          </p:grpSpPr>
          <p:sp>
            <p:nvSpPr>
              <p:cNvPr id="120" name="椭圆 119"/>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
            <p:nvSpPr>
              <p:cNvPr id="121" name="椭圆 120"/>
              <p:cNvSpPr/>
              <p:nvPr/>
            </p:nvSpPr>
            <p:spPr>
              <a:xfrm>
                <a:off x="3839838" y="20397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Arial"/>
                  <a:ea typeface="微软雅黑"/>
                  <a:cs typeface="+mn-cs"/>
                </a:endParaRPr>
              </a:p>
            </p:txBody>
          </p:sp>
        </p:grpSp>
        <p:pic>
          <p:nvPicPr>
            <p:cNvPr id="122" name="Picture 10" descr="C:\Users\Jonahs\Dropbox\Projects SCOTT\MEET Windows Azure\source\Background\tile-icon-networ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31404" y="4453789"/>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组合 13"/>
          <p:cNvGrpSpPr/>
          <p:nvPr/>
        </p:nvGrpSpPr>
        <p:grpSpPr>
          <a:xfrm>
            <a:off x="6034044" y="2445591"/>
            <a:ext cx="806358" cy="806358"/>
            <a:chOff x="8045392" y="3260788"/>
            <a:chExt cx="1075144" cy="1075144"/>
          </a:xfrm>
        </p:grpSpPr>
        <p:grpSp>
          <p:nvGrpSpPr>
            <p:cNvPr id="164" name="组合 163"/>
            <p:cNvGrpSpPr/>
            <p:nvPr/>
          </p:nvGrpSpPr>
          <p:grpSpPr>
            <a:xfrm>
              <a:off x="8045392" y="3260788"/>
              <a:ext cx="1075144" cy="1075144"/>
              <a:chOff x="3724322" y="1908536"/>
              <a:chExt cx="1329153" cy="1329153"/>
            </a:xfrm>
          </p:grpSpPr>
          <p:sp>
            <p:nvSpPr>
              <p:cNvPr id="166" name="椭圆 165"/>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
            <p:nvSpPr>
              <p:cNvPr id="167" name="椭圆 166"/>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Arial"/>
                  <a:ea typeface="微软雅黑"/>
                  <a:cs typeface="+mn-cs"/>
                </a:endParaRPr>
              </a:p>
            </p:txBody>
          </p:sp>
        </p:grpSp>
        <p:sp>
          <p:nvSpPr>
            <p:cNvPr id="169" name="Freeform 45"/>
            <p:cNvSpPr>
              <a:spLocks noEditPoints="1"/>
            </p:cNvSpPr>
            <p:nvPr/>
          </p:nvSpPr>
          <p:spPr bwMode="black">
            <a:xfrm>
              <a:off x="8341545" y="3499152"/>
              <a:ext cx="470167" cy="507079"/>
            </a:xfrm>
            <a:custGeom>
              <a:avLst/>
              <a:gdLst>
                <a:gd name="T0" fmla="*/ 135 w 140"/>
                <a:gd name="T1" fmla="*/ 85 h 151"/>
                <a:gd name="T2" fmla="*/ 140 w 140"/>
                <a:gd name="T3" fmla="*/ 96 h 151"/>
                <a:gd name="T4" fmla="*/ 134 w 140"/>
                <a:gd name="T5" fmla="*/ 106 h 151"/>
                <a:gd name="T6" fmla="*/ 137 w 140"/>
                <a:gd name="T7" fmla="*/ 117 h 151"/>
                <a:gd name="T8" fmla="*/ 129 w 140"/>
                <a:gd name="T9" fmla="*/ 128 h 151"/>
                <a:gd name="T10" fmla="*/ 128 w 140"/>
                <a:gd name="T11" fmla="*/ 137 h 151"/>
                <a:gd name="T12" fmla="*/ 116 w 140"/>
                <a:gd name="T13" fmla="*/ 148 h 151"/>
                <a:gd name="T14" fmla="*/ 65 w 140"/>
                <a:gd name="T15" fmla="*/ 148 h 151"/>
                <a:gd name="T16" fmla="*/ 33 w 140"/>
                <a:gd name="T17" fmla="*/ 142 h 151"/>
                <a:gd name="T18" fmla="*/ 33 w 140"/>
                <a:gd name="T19" fmla="*/ 82 h 151"/>
                <a:gd name="T20" fmla="*/ 34 w 140"/>
                <a:gd name="T21" fmla="*/ 82 h 151"/>
                <a:gd name="T22" fmla="*/ 34 w 140"/>
                <a:gd name="T23" fmla="*/ 82 h 151"/>
                <a:gd name="T24" fmla="*/ 37 w 140"/>
                <a:gd name="T25" fmla="*/ 82 h 151"/>
                <a:gd name="T26" fmla="*/ 60 w 140"/>
                <a:gd name="T27" fmla="*/ 48 h 151"/>
                <a:gd name="T28" fmla="*/ 68 w 140"/>
                <a:gd name="T29" fmla="*/ 39 h 151"/>
                <a:gd name="T30" fmla="*/ 81 w 140"/>
                <a:gd name="T31" fmla="*/ 3 h 151"/>
                <a:gd name="T32" fmla="*/ 97 w 140"/>
                <a:gd name="T33" fmla="*/ 8 h 151"/>
                <a:gd name="T34" fmla="*/ 99 w 140"/>
                <a:gd name="T35" fmla="*/ 35 h 151"/>
                <a:gd name="T36" fmla="*/ 90 w 140"/>
                <a:gd name="T37" fmla="*/ 60 h 151"/>
                <a:gd name="T38" fmla="*/ 130 w 140"/>
                <a:gd name="T39" fmla="*/ 62 h 151"/>
                <a:gd name="T40" fmla="*/ 140 w 140"/>
                <a:gd name="T41" fmla="*/ 77 h 151"/>
                <a:gd name="T42" fmla="*/ 135 w 140"/>
                <a:gd name="T43" fmla="*/ 85 h 151"/>
                <a:gd name="T44" fmla="*/ 30 w 140"/>
                <a:gd name="T45" fmla="*/ 137 h 151"/>
                <a:gd name="T46" fmla="*/ 30 w 140"/>
                <a:gd name="T47" fmla="*/ 137 h 151"/>
                <a:gd name="T48" fmla="*/ 30 w 140"/>
                <a:gd name="T49" fmla="*/ 82 h 151"/>
                <a:gd name="T50" fmla="*/ 23 w 140"/>
                <a:gd name="T51" fmla="*/ 76 h 151"/>
                <a:gd name="T52" fmla="*/ 7 w 140"/>
                <a:gd name="T53" fmla="*/ 76 h 151"/>
                <a:gd name="T54" fmla="*/ 0 w 140"/>
                <a:gd name="T55" fmla="*/ 82 h 151"/>
                <a:gd name="T56" fmla="*/ 0 w 140"/>
                <a:gd name="T57" fmla="*/ 137 h 151"/>
                <a:gd name="T58" fmla="*/ 7 w 140"/>
                <a:gd name="T59" fmla="*/ 144 h 151"/>
                <a:gd name="T60" fmla="*/ 23 w 140"/>
                <a:gd name="T61" fmla="*/ 144 h 151"/>
                <a:gd name="T62" fmla="*/ 30 w 140"/>
                <a:gd name="T63" fmla="*/ 13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51">
                  <a:moveTo>
                    <a:pt x="135" y="85"/>
                  </a:moveTo>
                  <a:cubicBezTo>
                    <a:pt x="135" y="88"/>
                    <a:pt x="140" y="93"/>
                    <a:pt x="140" y="96"/>
                  </a:cubicBezTo>
                  <a:cubicBezTo>
                    <a:pt x="140" y="99"/>
                    <a:pt x="134" y="103"/>
                    <a:pt x="134" y="106"/>
                  </a:cubicBezTo>
                  <a:cubicBezTo>
                    <a:pt x="133" y="109"/>
                    <a:pt x="137" y="114"/>
                    <a:pt x="137" y="117"/>
                  </a:cubicBezTo>
                  <a:cubicBezTo>
                    <a:pt x="137" y="121"/>
                    <a:pt x="130" y="125"/>
                    <a:pt x="129" y="128"/>
                  </a:cubicBezTo>
                  <a:cubicBezTo>
                    <a:pt x="128" y="130"/>
                    <a:pt x="129" y="135"/>
                    <a:pt x="128" y="137"/>
                  </a:cubicBezTo>
                  <a:cubicBezTo>
                    <a:pt x="127" y="141"/>
                    <a:pt x="120" y="147"/>
                    <a:pt x="116" y="148"/>
                  </a:cubicBezTo>
                  <a:cubicBezTo>
                    <a:pt x="104" y="151"/>
                    <a:pt x="65" y="148"/>
                    <a:pt x="65" y="148"/>
                  </a:cubicBezTo>
                  <a:cubicBezTo>
                    <a:pt x="65" y="148"/>
                    <a:pt x="65" y="148"/>
                    <a:pt x="33" y="142"/>
                  </a:cubicBezTo>
                  <a:cubicBezTo>
                    <a:pt x="33" y="142"/>
                    <a:pt x="33" y="142"/>
                    <a:pt x="33" y="82"/>
                  </a:cubicBezTo>
                  <a:cubicBezTo>
                    <a:pt x="33" y="82"/>
                    <a:pt x="33" y="82"/>
                    <a:pt x="34" y="82"/>
                  </a:cubicBezTo>
                  <a:cubicBezTo>
                    <a:pt x="34" y="82"/>
                    <a:pt x="34" y="82"/>
                    <a:pt x="34" y="82"/>
                  </a:cubicBezTo>
                  <a:cubicBezTo>
                    <a:pt x="34" y="82"/>
                    <a:pt x="34" y="82"/>
                    <a:pt x="37" y="82"/>
                  </a:cubicBezTo>
                  <a:cubicBezTo>
                    <a:pt x="41" y="81"/>
                    <a:pt x="49" y="75"/>
                    <a:pt x="60" y="48"/>
                  </a:cubicBezTo>
                  <a:cubicBezTo>
                    <a:pt x="61" y="44"/>
                    <a:pt x="65" y="42"/>
                    <a:pt x="68" y="39"/>
                  </a:cubicBezTo>
                  <a:cubicBezTo>
                    <a:pt x="75" y="34"/>
                    <a:pt x="79" y="27"/>
                    <a:pt x="81" y="3"/>
                  </a:cubicBezTo>
                  <a:cubicBezTo>
                    <a:pt x="81" y="0"/>
                    <a:pt x="91" y="1"/>
                    <a:pt x="97" y="8"/>
                  </a:cubicBezTo>
                  <a:cubicBezTo>
                    <a:pt x="102" y="14"/>
                    <a:pt x="102" y="26"/>
                    <a:pt x="99" y="35"/>
                  </a:cubicBezTo>
                  <a:cubicBezTo>
                    <a:pt x="96" y="41"/>
                    <a:pt x="87" y="55"/>
                    <a:pt x="90" y="60"/>
                  </a:cubicBezTo>
                  <a:cubicBezTo>
                    <a:pt x="90" y="60"/>
                    <a:pt x="124" y="59"/>
                    <a:pt x="130" y="62"/>
                  </a:cubicBezTo>
                  <a:cubicBezTo>
                    <a:pt x="134" y="63"/>
                    <a:pt x="140" y="72"/>
                    <a:pt x="140" y="77"/>
                  </a:cubicBezTo>
                  <a:cubicBezTo>
                    <a:pt x="140" y="79"/>
                    <a:pt x="136" y="83"/>
                    <a:pt x="135" y="85"/>
                  </a:cubicBezTo>
                  <a:close/>
                  <a:moveTo>
                    <a:pt x="30" y="137"/>
                  </a:moveTo>
                  <a:cubicBezTo>
                    <a:pt x="30" y="137"/>
                    <a:pt x="30" y="137"/>
                    <a:pt x="30" y="137"/>
                  </a:cubicBezTo>
                  <a:cubicBezTo>
                    <a:pt x="30" y="137"/>
                    <a:pt x="30" y="137"/>
                    <a:pt x="30" y="82"/>
                  </a:cubicBezTo>
                  <a:cubicBezTo>
                    <a:pt x="30" y="79"/>
                    <a:pt x="27" y="76"/>
                    <a:pt x="23" y="76"/>
                  </a:cubicBezTo>
                  <a:cubicBezTo>
                    <a:pt x="23" y="76"/>
                    <a:pt x="23" y="76"/>
                    <a:pt x="7" y="76"/>
                  </a:cubicBezTo>
                  <a:cubicBezTo>
                    <a:pt x="3" y="76"/>
                    <a:pt x="0" y="79"/>
                    <a:pt x="0" y="82"/>
                  </a:cubicBezTo>
                  <a:cubicBezTo>
                    <a:pt x="0" y="82"/>
                    <a:pt x="0" y="82"/>
                    <a:pt x="0" y="137"/>
                  </a:cubicBezTo>
                  <a:cubicBezTo>
                    <a:pt x="0" y="141"/>
                    <a:pt x="3" y="144"/>
                    <a:pt x="7" y="144"/>
                  </a:cubicBezTo>
                  <a:cubicBezTo>
                    <a:pt x="7" y="144"/>
                    <a:pt x="7" y="144"/>
                    <a:pt x="23" y="144"/>
                  </a:cubicBezTo>
                  <a:cubicBezTo>
                    <a:pt x="27" y="144"/>
                    <a:pt x="30" y="141"/>
                    <a:pt x="30" y="1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8" tIns="34285" rIns="68568" bIns="34285"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marL="0" marR="0" lvl="0" indent="0" algn="l" defTabSz="514248"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endParaRPr>
            </a:p>
          </p:txBody>
        </p:sp>
      </p:grpSp>
      <p:sp>
        <p:nvSpPr>
          <p:cNvPr id="41" name="TextBox 40"/>
          <p:cNvSpPr txBox="1"/>
          <p:nvPr/>
        </p:nvSpPr>
        <p:spPr>
          <a:xfrm>
            <a:off x="3117782" y="4096120"/>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a:ea typeface="微软雅黑"/>
                <a:cs typeface="+mn-cs"/>
              </a:rPr>
              <a:t>单击此处添加文本</a:t>
            </a:r>
            <a:endParaRPr kumimoji="0" lang="en-US" altLang="zh-CN" sz="10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a:ea typeface="微软雅黑"/>
                <a:cs typeface="+mn-cs"/>
              </a:rPr>
              <a:t>单击此处添加文本</a:t>
            </a:r>
          </a:p>
        </p:txBody>
      </p:sp>
      <p:sp>
        <p:nvSpPr>
          <p:cNvPr id="42" name="TextBox 41"/>
          <p:cNvSpPr txBox="1"/>
          <p:nvPr/>
        </p:nvSpPr>
        <p:spPr>
          <a:xfrm>
            <a:off x="4797997" y="4096120"/>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a:ea typeface="微软雅黑"/>
                <a:cs typeface="+mn-cs"/>
              </a:rPr>
              <a:t>单击此处添加文本</a:t>
            </a:r>
            <a:endParaRPr kumimoji="0" lang="en-US" altLang="zh-CN" sz="10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a:ea typeface="微软雅黑"/>
                <a:cs typeface="+mn-cs"/>
              </a:rPr>
              <a:t>单击此处添加文本</a:t>
            </a:r>
          </a:p>
        </p:txBody>
      </p:sp>
      <p:sp>
        <p:nvSpPr>
          <p:cNvPr id="43" name="TextBox 42"/>
          <p:cNvSpPr txBox="1"/>
          <p:nvPr/>
        </p:nvSpPr>
        <p:spPr>
          <a:xfrm>
            <a:off x="5991797" y="3369920"/>
            <a:ext cx="1458162" cy="37702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a:ea typeface="微软雅黑"/>
                <a:cs typeface="+mn-cs"/>
              </a:rPr>
              <a:t>单击此处添加文本</a:t>
            </a:r>
            <a:endParaRPr kumimoji="0" lang="en-US" altLang="zh-CN" sz="10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a:ea typeface="微软雅黑"/>
                <a:cs typeface="+mn-cs"/>
              </a:rPr>
              <a:t>单击此处添加文本</a:t>
            </a:r>
          </a:p>
        </p:txBody>
      </p:sp>
    </p:spTree>
    <p:extLst>
      <p:ext uri="{BB962C8B-B14F-4D97-AF65-F5344CB8AC3E}">
        <p14:creationId xmlns:p14="http://schemas.microsoft.com/office/powerpoint/2010/main" val="434887171"/>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500" fill="hold"/>
                                        <p:tgtEl>
                                          <p:spTgt spid="87"/>
                                        </p:tgtEl>
                                        <p:attrNameLst>
                                          <p:attrName>ppt_w</p:attrName>
                                        </p:attrNameLst>
                                      </p:cBhvr>
                                      <p:tavLst>
                                        <p:tav tm="0">
                                          <p:val>
                                            <p:fltVal val="0"/>
                                          </p:val>
                                        </p:tav>
                                        <p:tav tm="100000">
                                          <p:val>
                                            <p:strVal val="#ppt_w"/>
                                          </p:val>
                                        </p:tav>
                                      </p:tavLst>
                                    </p:anim>
                                    <p:anim calcmode="lin" valueType="num">
                                      <p:cBhvr>
                                        <p:cTn id="8" dur="500" fill="hold"/>
                                        <p:tgtEl>
                                          <p:spTgt spid="87"/>
                                        </p:tgtEl>
                                        <p:attrNameLst>
                                          <p:attrName>ppt_h</p:attrName>
                                        </p:attrNameLst>
                                      </p:cBhvr>
                                      <p:tavLst>
                                        <p:tav tm="0">
                                          <p:val>
                                            <p:fltVal val="0"/>
                                          </p:val>
                                        </p:tav>
                                        <p:tav tm="100000">
                                          <p:val>
                                            <p:strVal val="#ppt_h"/>
                                          </p:val>
                                        </p:tav>
                                      </p:tavLst>
                                    </p:anim>
                                    <p:animEffect transition="in" filter="fade">
                                      <p:cBhvr>
                                        <p:cTn id="9" dur="500"/>
                                        <p:tgtEl>
                                          <p:spTgt spid="87"/>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57"/>
                                        </p:tgtEl>
                                        <p:attrNameLst>
                                          <p:attrName>style.visibility</p:attrName>
                                        </p:attrNameLst>
                                      </p:cBhvr>
                                      <p:to>
                                        <p:strVal val="visible"/>
                                      </p:to>
                                    </p:set>
                                    <p:animEffect transition="in" filter="wipe(up)">
                                      <p:cBhvr>
                                        <p:cTn id="14" dur="500"/>
                                        <p:tgtEl>
                                          <p:spTgt spid="5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53" presetClass="entr" presetSubtype="16"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53" presetClass="entr" presetSubtype="16"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par>
                                <p:cTn id="32" presetID="53" presetClass="entr" presetSubtype="16"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wipe(left)">
                                      <p:cBhvr>
                                        <p:cTn id="41" dur="500"/>
                                        <p:tgtEl>
                                          <p:spTgt spid="56"/>
                                        </p:tgtEl>
                                      </p:cBhvr>
                                    </p:animEffect>
                                  </p:childTnLst>
                                </p:cTn>
                              </p:par>
                            </p:childTnLst>
                          </p:cTn>
                        </p:par>
                      </p:childTnLst>
                    </p:cTn>
                  </p:par>
                  <p:par>
                    <p:cTn id="42" fill="hold">
                      <p:stCondLst>
                        <p:cond delay="indefinite"/>
                      </p:stCondLst>
                      <p:childTnLst>
                        <p:par>
                          <p:cTn id="43" fill="hold">
                            <p:stCondLst>
                              <p:cond delay="0"/>
                            </p:stCondLst>
                            <p:childTnLst>
                              <p:par>
                                <p:cTn id="44" presetID="47" presetClass="entr" presetSubtype="0" fill="hold" grpId="0" nodeType="clickEffect">
                                  <p:stCondLst>
                                    <p:cond delay="0"/>
                                  </p:stCondLst>
                                  <p:childTnLst>
                                    <p:set>
                                      <p:cBhvr>
                                        <p:cTn id="45" dur="1" fill="hold">
                                          <p:stCondLst>
                                            <p:cond delay="0"/>
                                          </p:stCondLst>
                                        </p:cTn>
                                        <p:tgtEl>
                                          <p:spTgt spid="68"/>
                                        </p:tgtEl>
                                        <p:attrNameLst>
                                          <p:attrName>style.visibility</p:attrName>
                                        </p:attrNameLst>
                                      </p:cBhvr>
                                      <p:to>
                                        <p:strVal val="visible"/>
                                      </p:to>
                                    </p:set>
                                    <p:animEffect transition="in" filter="fade">
                                      <p:cBhvr>
                                        <p:cTn id="46" dur="1000"/>
                                        <p:tgtEl>
                                          <p:spTgt spid="68"/>
                                        </p:tgtEl>
                                      </p:cBhvr>
                                    </p:animEffect>
                                    <p:anim calcmode="lin" valueType="num">
                                      <p:cBhvr>
                                        <p:cTn id="47" dur="1000" fill="hold"/>
                                        <p:tgtEl>
                                          <p:spTgt spid="68"/>
                                        </p:tgtEl>
                                        <p:attrNameLst>
                                          <p:attrName>ppt_x</p:attrName>
                                        </p:attrNameLst>
                                      </p:cBhvr>
                                      <p:tavLst>
                                        <p:tav tm="0">
                                          <p:val>
                                            <p:strVal val="#ppt_x"/>
                                          </p:val>
                                        </p:tav>
                                        <p:tav tm="100000">
                                          <p:val>
                                            <p:strVal val="#ppt_x"/>
                                          </p:val>
                                        </p:tav>
                                      </p:tavLst>
                                    </p:anim>
                                    <p:anim calcmode="lin" valueType="num">
                                      <p:cBhvr>
                                        <p:cTn id="48" dur="1000" fill="hold"/>
                                        <p:tgtEl>
                                          <p:spTgt spid="68"/>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fade">
                                      <p:cBhvr>
                                        <p:cTn id="51" dur="1000"/>
                                        <p:tgtEl>
                                          <p:spTgt spid="41"/>
                                        </p:tgtEl>
                                      </p:cBhvr>
                                    </p:animEffect>
                                    <p:anim calcmode="lin" valueType="num">
                                      <p:cBhvr>
                                        <p:cTn id="52" dur="1000" fill="hold"/>
                                        <p:tgtEl>
                                          <p:spTgt spid="41"/>
                                        </p:tgtEl>
                                        <p:attrNameLst>
                                          <p:attrName>ppt_x</p:attrName>
                                        </p:attrNameLst>
                                      </p:cBhvr>
                                      <p:tavLst>
                                        <p:tav tm="0">
                                          <p:val>
                                            <p:strVal val="#ppt_x"/>
                                          </p:val>
                                        </p:tav>
                                        <p:tav tm="100000">
                                          <p:val>
                                            <p:strVal val="#ppt_x"/>
                                          </p:val>
                                        </p:tav>
                                      </p:tavLst>
                                    </p:anim>
                                    <p:anim calcmode="lin" valueType="num">
                                      <p:cBhvr>
                                        <p:cTn id="53" dur="1000" fill="hold"/>
                                        <p:tgtEl>
                                          <p:spTgt spid="41"/>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fade">
                                      <p:cBhvr>
                                        <p:cTn id="56" dur="1000"/>
                                        <p:tgtEl>
                                          <p:spTgt spid="42"/>
                                        </p:tgtEl>
                                      </p:cBhvr>
                                    </p:animEffect>
                                    <p:anim calcmode="lin" valueType="num">
                                      <p:cBhvr>
                                        <p:cTn id="57" dur="1000" fill="hold"/>
                                        <p:tgtEl>
                                          <p:spTgt spid="42"/>
                                        </p:tgtEl>
                                        <p:attrNameLst>
                                          <p:attrName>ppt_x</p:attrName>
                                        </p:attrNameLst>
                                      </p:cBhvr>
                                      <p:tavLst>
                                        <p:tav tm="0">
                                          <p:val>
                                            <p:strVal val="#ppt_x"/>
                                          </p:val>
                                        </p:tav>
                                        <p:tav tm="100000">
                                          <p:val>
                                            <p:strVal val="#ppt_x"/>
                                          </p:val>
                                        </p:tav>
                                      </p:tavLst>
                                    </p:anim>
                                    <p:anim calcmode="lin" valueType="num">
                                      <p:cBhvr>
                                        <p:cTn id="58" dur="1000" fill="hold"/>
                                        <p:tgtEl>
                                          <p:spTgt spid="42"/>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fade">
                                      <p:cBhvr>
                                        <p:cTn id="61" dur="1000"/>
                                        <p:tgtEl>
                                          <p:spTgt spid="43"/>
                                        </p:tgtEl>
                                      </p:cBhvr>
                                    </p:animEffect>
                                    <p:anim calcmode="lin" valueType="num">
                                      <p:cBhvr>
                                        <p:cTn id="62" dur="1000" fill="hold"/>
                                        <p:tgtEl>
                                          <p:spTgt spid="43"/>
                                        </p:tgtEl>
                                        <p:attrNameLst>
                                          <p:attrName>ppt_x</p:attrName>
                                        </p:attrNameLst>
                                      </p:cBhvr>
                                      <p:tavLst>
                                        <p:tav tm="0">
                                          <p:val>
                                            <p:strVal val="#ppt_x"/>
                                          </p:val>
                                        </p:tav>
                                        <p:tav tm="100000">
                                          <p:val>
                                            <p:strVal val="#ppt_x"/>
                                          </p:val>
                                        </p:tav>
                                      </p:tavLst>
                                    </p:anim>
                                    <p:anim calcmode="lin" valueType="num">
                                      <p:cBhvr>
                                        <p:cTn id="63"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68" grpId="0"/>
      <p:bldP spid="41" grpId="0"/>
      <p:bldP spid="42" grpId="0"/>
      <p:bldP spid="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44000" cy="5142129"/>
          </a:xfrm>
          <a:prstGeom prst="rect">
            <a:avLst/>
          </a:prstGeom>
        </p:spPr>
      </p:pic>
      <p:grpSp>
        <p:nvGrpSpPr>
          <p:cNvPr id="2" name="组合 1"/>
          <p:cNvGrpSpPr/>
          <p:nvPr/>
        </p:nvGrpSpPr>
        <p:grpSpPr>
          <a:xfrm>
            <a:off x="838298" y="2876542"/>
            <a:ext cx="3512344" cy="1814513"/>
            <a:chOff x="684706" y="2605077"/>
            <a:chExt cx="3512344" cy="1814513"/>
          </a:xfrm>
        </p:grpSpPr>
        <p:sp>
          <p:nvSpPr>
            <p:cNvPr id="29" name="任意多边形 28"/>
            <p:cNvSpPr/>
            <p:nvPr>
              <p:custDataLst>
                <p:tags r:id="rId2"/>
              </p:custDataLst>
            </p:nvPr>
          </p:nvSpPr>
          <p:spPr>
            <a:xfrm>
              <a:off x="684706" y="2856299"/>
              <a:ext cx="858440" cy="885825"/>
            </a:xfrm>
            <a:custGeom>
              <a:avLst/>
              <a:gdLst>
                <a:gd name="connsiteX0" fmla="*/ 0 w 1144274"/>
                <a:gd name="connsiteY0" fmla="*/ 0 h 1181102"/>
                <a:gd name="connsiteX1" fmla="*/ 1144274 w 1144274"/>
                <a:gd name="connsiteY1" fmla="*/ 0 h 1181102"/>
                <a:gd name="connsiteX2" fmla="*/ 1144274 w 1144274"/>
                <a:gd name="connsiteY2" fmla="*/ 1 h 1181102"/>
                <a:gd name="connsiteX3" fmla="*/ 306849 w 1144274"/>
                <a:gd name="connsiteY3" fmla="*/ 128588 h 1181102"/>
                <a:gd name="connsiteX4" fmla="*/ 1144274 w 1144274"/>
                <a:gd name="connsiteY4" fmla="*/ 128588 h 1181102"/>
                <a:gd name="connsiteX5" fmla="*/ 1144274 w 1144274"/>
                <a:gd name="connsiteY5" fmla="*/ 129542 h 1181102"/>
                <a:gd name="connsiteX6" fmla="*/ 306846 w 1144274"/>
                <a:gd name="connsiteY6" fmla="*/ 129542 h 1181102"/>
                <a:gd name="connsiteX7" fmla="*/ 417370 w 1144274"/>
                <a:gd name="connsiteY7" fmla="*/ 1181102 h 1181102"/>
                <a:gd name="connsiteX8" fmla="*/ 103333 w 1144274"/>
                <a:gd name="connsiteY8" fmla="*/ 1181102 h 118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4274" h="1181102">
                  <a:moveTo>
                    <a:pt x="0" y="0"/>
                  </a:moveTo>
                  <a:lnTo>
                    <a:pt x="1144274" y="0"/>
                  </a:lnTo>
                  <a:lnTo>
                    <a:pt x="1144274" y="1"/>
                  </a:lnTo>
                  <a:lnTo>
                    <a:pt x="306849" y="128588"/>
                  </a:lnTo>
                  <a:lnTo>
                    <a:pt x="1144274" y="128588"/>
                  </a:lnTo>
                  <a:lnTo>
                    <a:pt x="1144274" y="129542"/>
                  </a:lnTo>
                  <a:lnTo>
                    <a:pt x="306846" y="129542"/>
                  </a:lnTo>
                  <a:lnTo>
                    <a:pt x="417370" y="1181102"/>
                  </a:lnTo>
                  <a:lnTo>
                    <a:pt x="103333" y="1181102"/>
                  </a:lnTo>
                  <a:close/>
                </a:path>
              </a:pathLst>
            </a:custGeom>
            <a:gradFill flip="none" rotWithShape="1">
              <a:gsLst>
                <a:gs pos="0">
                  <a:srgbClr val="0F6FC6"/>
                </a:gs>
                <a:gs pos="100000">
                  <a:srgbClr val="0F6FC6">
                    <a:lumMod val="60000"/>
                    <a:lumOff val="40000"/>
                  </a:srgbClr>
                </a:gs>
              </a:gsLst>
              <a:lin ang="1080000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0" name="任意多边形 29"/>
            <p:cNvSpPr/>
            <p:nvPr>
              <p:custDataLst>
                <p:tags r:id="rId3"/>
              </p:custDataLst>
            </p:nvPr>
          </p:nvSpPr>
          <p:spPr>
            <a:xfrm>
              <a:off x="2818306" y="3237299"/>
              <a:ext cx="1378744" cy="819150"/>
            </a:xfrm>
            <a:custGeom>
              <a:avLst/>
              <a:gdLst>
                <a:gd name="connsiteX0" fmla="*/ 1462558 w 1838466"/>
                <a:gd name="connsiteY0" fmla="*/ 0 h 1091717"/>
                <a:gd name="connsiteX1" fmla="*/ 1838466 w 1838466"/>
                <a:gd name="connsiteY1" fmla="*/ 1091717 h 1091717"/>
                <a:gd name="connsiteX2" fmla="*/ 0 w 1838466"/>
                <a:gd name="connsiteY2" fmla="*/ 1091717 h 1091717"/>
                <a:gd name="connsiteX3" fmla="*/ 0 w 1838466"/>
                <a:gd name="connsiteY3" fmla="*/ 1091716 h 1091717"/>
                <a:gd name="connsiteX4" fmla="*/ 1445521 w 1838466"/>
                <a:gd name="connsiteY4" fmla="*/ 931697 h 1091717"/>
                <a:gd name="connsiteX5" fmla="*/ 1445531 w 1838466"/>
                <a:gd name="connsiteY5" fmla="*/ 931697 h 1091717"/>
                <a:gd name="connsiteX6" fmla="*/ 1154068 w 1838466"/>
                <a:gd name="connsiteY6" fmla="*/ 34664 h 109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8466" h="1091717">
                  <a:moveTo>
                    <a:pt x="1462558" y="0"/>
                  </a:moveTo>
                  <a:lnTo>
                    <a:pt x="1838466" y="1091717"/>
                  </a:lnTo>
                  <a:lnTo>
                    <a:pt x="0" y="1091717"/>
                  </a:lnTo>
                  <a:lnTo>
                    <a:pt x="0" y="1091716"/>
                  </a:lnTo>
                  <a:lnTo>
                    <a:pt x="1445521" y="931697"/>
                  </a:lnTo>
                  <a:lnTo>
                    <a:pt x="1445531" y="931697"/>
                  </a:lnTo>
                  <a:lnTo>
                    <a:pt x="1154068" y="34664"/>
                  </a:lnTo>
                  <a:close/>
                </a:path>
              </a:pathLst>
            </a:custGeom>
            <a:gradFill flip="none" rotWithShape="1">
              <a:gsLst>
                <a:gs pos="0">
                  <a:srgbClr val="0F6FC6"/>
                </a:gs>
                <a:gs pos="100000">
                  <a:srgbClr val="0F6FC6">
                    <a:lumMod val="60000"/>
                    <a:lumOff val="40000"/>
                  </a:srgbClr>
                </a:gs>
              </a:gsLst>
              <a:lin ang="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1" name="任意多边形 30"/>
            <p:cNvSpPr/>
            <p:nvPr>
              <p:custDataLst>
                <p:tags r:id="rId4"/>
              </p:custDataLst>
            </p:nvPr>
          </p:nvSpPr>
          <p:spPr>
            <a:xfrm>
              <a:off x="914496" y="2952740"/>
              <a:ext cx="2987279" cy="983456"/>
            </a:xfrm>
            <a:custGeom>
              <a:avLst/>
              <a:gdLst>
                <a:gd name="connsiteX0" fmla="*/ 0 w 3982993"/>
                <a:gd name="connsiteY0" fmla="*/ 0 h 1310640"/>
                <a:gd name="connsiteX1" fmla="*/ 3557141 w 3982993"/>
                <a:gd name="connsiteY1" fmla="*/ 0 h 1310640"/>
                <a:gd name="connsiteX2" fmla="*/ 3982993 w 3982993"/>
                <a:gd name="connsiteY2" fmla="*/ 1310640 h 1310640"/>
                <a:gd name="connsiteX3" fmla="*/ 137754 w 3982993"/>
                <a:gd name="connsiteY3" fmla="*/ 1310640 h 1310640"/>
              </a:gdLst>
              <a:ahLst/>
              <a:cxnLst>
                <a:cxn ang="0">
                  <a:pos x="connsiteX0" y="connsiteY0"/>
                </a:cxn>
                <a:cxn ang="0">
                  <a:pos x="connsiteX1" y="connsiteY1"/>
                </a:cxn>
                <a:cxn ang="0">
                  <a:pos x="connsiteX2" y="connsiteY2"/>
                </a:cxn>
                <a:cxn ang="0">
                  <a:pos x="connsiteX3" y="connsiteY3"/>
                </a:cxn>
              </a:cxnLst>
              <a:rect l="l" t="t" r="r" b="b"/>
              <a:pathLst>
                <a:path w="3982993" h="1310640">
                  <a:moveTo>
                    <a:pt x="0" y="0"/>
                  </a:moveTo>
                  <a:lnTo>
                    <a:pt x="3557141" y="0"/>
                  </a:lnTo>
                  <a:lnTo>
                    <a:pt x="3982993" y="1310640"/>
                  </a:lnTo>
                  <a:lnTo>
                    <a:pt x="137754" y="1310640"/>
                  </a:lnTo>
                  <a:close/>
                </a:path>
              </a:pathLst>
            </a:custGeom>
            <a:gradFill flip="none" rotWithShape="1">
              <a:gsLst>
                <a:gs pos="0">
                  <a:srgbClr val="0F6FC6">
                    <a:lumMod val="75000"/>
                  </a:srgbClr>
                </a:gs>
                <a:gs pos="100000">
                  <a:srgbClr val="0F6FC6"/>
                </a:gs>
              </a:gsLst>
              <a:lin ang="2700000" scaled="1"/>
              <a:tileRect/>
            </a:gradFill>
            <a:ln w="12700" cap="flat" cmpd="sng" algn="ctr">
              <a:noFill/>
              <a:prstDash val="solid"/>
              <a:miter lim="800000"/>
            </a:ln>
            <a:effectLst/>
          </p:spPr>
          <p:txBody>
            <a:bodyPr rIns="189000" anchor="ctr">
              <a:normAutofit/>
            </a:bodyPr>
            <a:lstStyle/>
            <a:p>
              <a:pPr algn="ctr" fontAlgn="auto">
                <a:spcBef>
                  <a:spcPts val="0"/>
                </a:spcBef>
                <a:spcAft>
                  <a:spcPts val="0"/>
                </a:spcAft>
                <a:defRPr/>
              </a:pPr>
              <a:r>
                <a:rPr lang="zh-CN" altLang="en-US" sz="2400" b="1" kern="0" dirty="0">
                  <a:solidFill>
                    <a:srgbClr val="FFFFFF"/>
                  </a:solidFill>
                  <a:latin typeface="微软雅黑" panose="020B0503020204020204" pitchFamily="34" charset="-122"/>
                  <a:ea typeface="微软雅黑" panose="020B0503020204020204" pitchFamily="34" charset="-122"/>
                </a:rPr>
                <a:t>单击此处添加标题</a:t>
              </a:r>
            </a:p>
          </p:txBody>
        </p:sp>
        <p:sp>
          <p:nvSpPr>
            <p:cNvPr id="32" name="直角三角形 31"/>
            <p:cNvSpPr/>
            <p:nvPr>
              <p:custDataLst>
                <p:tags r:id="rId5"/>
              </p:custDataLst>
            </p:nvPr>
          </p:nvSpPr>
          <p:spPr>
            <a:xfrm rot="16200000">
              <a:off x="1180601" y="2590195"/>
              <a:ext cx="96440" cy="628650"/>
            </a:xfrm>
            <a:prstGeom prst="rtTriangle">
              <a:avLst/>
            </a:prstGeom>
            <a:solidFill>
              <a:srgbClr val="0F6FC6">
                <a:lumMod val="50000"/>
              </a:srgbClr>
            </a:soli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3" name="直角三角形 32"/>
            <p:cNvSpPr/>
            <p:nvPr>
              <p:custDataLst>
                <p:tags r:id="rId6"/>
              </p:custDataLst>
            </p:nvPr>
          </p:nvSpPr>
          <p:spPr>
            <a:xfrm rot="16200000" flipH="1" flipV="1">
              <a:off x="3299913" y="3454588"/>
              <a:ext cx="120254" cy="1083469"/>
            </a:xfrm>
            <a:prstGeom prst="rtTriangle">
              <a:avLst/>
            </a:prstGeom>
            <a:solidFill>
              <a:srgbClr val="0F6FC6">
                <a:lumMod val="50000"/>
              </a:srgbClr>
            </a:soli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4" name="任意多边形 33"/>
            <p:cNvSpPr/>
            <p:nvPr>
              <p:custDataLst>
                <p:tags r:id="rId7"/>
              </p:custDataLst>
            </p:nvPr>
          </p:nvSpPr>
          <p:spPr>
            <a:xfrm>
              <a:off x="684706" y="2605077"/>
              <a:ext cx="625078" cy="251222"/>
            </a:xfrm>
            <a:custGeom>
              <a:avLst/>
              <a:gdLst>
                <a:gd name="connsiteX0" fmla="*/ 833801 w 833801"/>
                <a:gd name="connsiteY0" fmla="*/ 0 h 335236"/>
                <a:gd name="connsiteX1" fmla="*/ 498565 w 833801"/>
                <a:gd name="connsiteY1" fmla="*/ 335236 h 335236"/>
                <a:gd name="connsiteX2" fmla="*/ 0 w 833801"/>
                <a:gd name="connsiteY2" fmla="*/ 335236 h 335236"/>
              </a:gdLst>
              <a:ahLst/>
              <a:cxnLst>
                <a:cxn ang="0">
                  <a:pos x="connsiteX0" y="connsiteY0"/>
                </a:cxn>
                <a:cxn ang="0">
                  <a:pos x="connsiteX1" y="connsiteY1"/>
                </a:cxn>
                <a:cxn ang="0">
                  <a:pos x="connsiteX2" y="connsiteY2"/>
                </a:cxn>
              </a:cxnLst>
              <a:rect l="l" t="t" r="r" b="b"/>
              <a:pathLst>
                <a:path w="833801" h="335236">
                  <a:moveTo>
                    <a:pt x="833801" y="0"/>
                  </a:moveTo>
                  <a:lnTo>
                    <a:pt x="498565" y="335236"/>
                  </a:lnTo>
                  <a:lnTo>
                    <a:pt x="0" y="335236"/>
                  </a:lnTo>
                  <a:close/>
                </a:path>
              </a:pathLst>
            </a:custGeom>
            <a:gradFill flip="none" rotWithShape="1">
              <a:gsLst>
                <a:gs pos="0">
                  <a:srgbClr val="0F6FC6">
                    <a:lumMod val="75000"/>
                  </a:srgbClr>
                </a:gs>
                <a:gs pos="100000">
                  <a:srgbClr val="0F6FC6"/>
                </a:gs>
              </a:gsLst>
              <a:lin ang="1620000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5" name="任意多边形 34"/>
            <p:cNvSpPr/>
            <p:nvPr>
              <p:custDataLst>
                <p:tags r:id="rId8"/>
              </p:custDataLst>
            </p:nvPr>
          </p:nvSpPr>
          <p:spPr>
            <a:xfrm>
              <a:off x="3296937" y="4056450"/>
              <a:ext cx="900113" cy="363140"/>
            </a:xfrm>
            <a:custGeom>
              <a:avLst/>
              <a:gdLst>
                <a:gd name="connsiteX0" fmla="*/ 667403 w 1200162"/>
                <a:gd name="connsiteY0" fmla="*/ 0 h 484897"/>
                <a:gd name="connsiteX1" fmla="*/ 1200162 w 1200162"/>
                <a:gd name="connsiteY1" fmla="*/ 0 h 484897"/>
                <a:gd name="connsiteX2" fmla="*/ 0 w 1200162"/>
                <a:gd name="connsiteY2" fmla="*/ 484897 h 484897"/>
              </a:gdLst>
              <a:ahLst/>
              <a:cxnLst>
                <a:cxn ang="0">
                  <a:pos x="connsiteX0" y="connsiteY0"/>
                </a:cxn>
                <a:cxn ang="0">
                  <a:pos x="connsiteX1" y="connsiteY1"/>
                </a:cxn>
                <a:cxn ang="0">
                  <a:pos x="connsiteX2" y="connsiteY2"/>
                </a:cxn>
              </a:cxnLst>
              <a:rect l="l" t="t" r="r" b="b"/>
              <a:pathLst>
                <a:path w="1200162" h="484897">
                  <a:moveTo>
                    <a:pt x="667403" y="0"/>
                  </a:moveTo>
                  <a:lnTo>
                    <a:pt x="1200162" y="0"/>
                  </a:lnTo>
                  <a:lnTo>
                    <a:pt x="0" y="484897"/>
                  </a:lnTo>
                  <a:close/>
                </a:path>
              </a:pathLst>
            </a:custGeom>
            <a:gradFill flip="none" rotWithShape="1">
              <a:gsLst>
                <a:gs pos="0">
                  <a:srgbClr val="0F6FC6">
                    <a:lumMod val="75000"/>
                  </a:srgbClr>
                </a:gs>
                <a:gs pos="100000">
                  <a:srgbClr val="0F6FC6"/>
                </a:gs>
              </a:gsLst>
              <a:lin ang="540000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cxnSp>
          <p:nvCxnSpPr>
            <p:cNvPr id="36" name="直接连接符 31"/>
            <p:cNvCxnSpPr>
              <a:cxnSpLocks noChangeShapeType="1"/>
            </p:cNvCxnSpPr>
            <p:nvPr>
              <p:custDataLst>
                <p:tags r:id="rId9"/>
              </p:custDataLst>
            </p:nvPr>
          </p:nvCxnSpPr>
          <p:spPr bwMode="auto">
            <a:xfrm>
              <a:off x="1127618" y="3215868"/>
              <a:ext cx="2457450" cy="0"/>
            </a:xfrm>
            <a:prstGeom prst="line">
              <a:avLst/>
            </a:prstGeom>
            <a:noFill/>
            <a:ln w="19050" algn="ctr">
              <a:solidFill>
                <a:srgbClr val="FFFFFF"/>
              </a:solidFill>
              <a:miter lim="800000"/>
              <a:headEnd/>
              <a:tailEnd/>
            </a:ln>
            <a:extLst>
              <a:ext uri="{909E8E84-426E-40DD-AFC4-6F175D3DCCD1}">
                <a14:hiddenFill xmlns:a14="http://schemas.microsoft.com/office/drawing/2010/main">
                  <a:noFill/>
                </a14:hiddenFill>
              </a:ext>
            </a:extLst>
          </p:spPr>
        </p:cxnSp>
        <p:cxnSp>
          <p:nvCxnSpPr>
            <p:cNvPr id="37" name="直接连接符 34"/>
            <p:cNvCxnSpPr>
              <a:cxnSpLocks noChangeShapeType="1"/>
            </p:cNvCxnSpPr>
            <p:nvPr>
              <p:custDataLst>
                <p:tags r:id="rId10"/>
              </p:custDataLst>
            </p:nvPr>
          </p:nvCxnSpPr>
          <p:spPr bwMode="auto">
            <a:xfrm>
              <a:off x="1127618" y="3714720"/>
              <a:ext cx="2457450" cy="0"/>
            </a:xfrm>
            <a:prstGeom prst="line">
              <a:avLst/>
            </a:prstGeom>
            <a:noFill/>
            <a:ln w="19050" algn="ctr">
              <a:solidFill>
                <a:srgbClr val="FFFFFF"/>
              </a:solidFill>
              <a:miter lim="800000"/>
              <a:headEnd/>
              <a:tailEnd/>
            </a:ln>
            <a:extLst>
              <a:ext uri="{909E8E84-426E-40DD-AFC4-6F175D3DCCD1}">
                <a14:hiddenFill xmlns:a14="http://schemas.microsoft.com/office/drawing/2010/main">
                  <a:noFill/>
                </a14:hiddenFill>
              </a:ext>
            </a:extLst>
          </p:spPr>
        </p:cxnSp>
      </p:grpSp>
      <p:sp>
        <p:nvSpPr>
          <p:cNvPr id="3" name="文本框 2"/>
          <p:cNvSpPr txBox="1"/>
          <p:nvPr/>
        </p:nvSpPr>
        <p:spPr>
          <a:xfrm>
            <a:off x="1832212" y="2713170"/>
            <a:ext cx="1620957" cy="523220"/>
          </a:xfrm>
          <a:prstGeom prst="rect">
            <a:avLst/>
          </a:prstGeom>
          <a:noFill/>
        </p:spPr>
        <p:txBody>
          <a:bodyPr wrap="non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第二部分</a:t>
            </a:r>
          </a:p>
        </p:txBody>
      </p:sp>
    </p:spTree>
    <p:custDataLst>
      <p:tags r:id="rId1"/>
    </p:custDataLst>
    <p:extLst>
      <p:ext uri="{BB962C8B-B14F-4D97-AF65-F5344CB8AC3E}">
        <p14:creationId xmlns:p14="http://schemas.microsoft.com/office/powerpoint/2010/main" val="3095226863"/>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1300"/>
                            </p:stCondLst>
                            <p:childTnLst>
                              <p:par>
                                <p:cTn id="12" presetID="50" presetClass="entr" presetSubtype="0" decel="10000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strVal val="#ppt_w+.3"/>
                                          </p:val>
                                        </p:tav>
                                        <p:tav tm="100000">
                                          <p:val>
                                            <p:strVal val="#ppt_w"/>
                                          </p:val>
                                        </p:tav>
                                      </p:tavLst>
                                    </p:anim>
                                    <p:anim calcmode="lin" valueType="num">
                                      <p:cBhvr>
                                        <p:cTn id="15" dur="1000" fill="hold"/>
                                        <p:tgtEl>
                                          <p:spTgt spid="2"/>
                                        </p:tgtEl>
                                        <p:attrNameLst>
                                          <p:attrName>ppt_h</p:attrName>
                                        </p:attrNameLst>
                                      </p:cBhvr>
                                      <p:tavLst>
                                        <p:tav tm="0">
                                          <p:val>
                                            <p:strVal val="#ppt_h"/>
                                          </p:val>
                                        </p:tav>
                                        <p:tav tm="100000">
                                          <p:val>
                                            <p:strVal val="#ppt_h"/>
                                          </p:val>
                                        </p:tav>
                                      </p:tavLst>
                                    </p:anim>
                                    <p:animEffect transition="in" filter="fade">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Freeform 913"/>
          <p:cNvSpPr>
            <a:spLocks noEditPoints="1"/>
          </p:cNvSpPr>
          <p:nvPr/>
        </p:nvSpPr>
        <p:spPr bwMode="auto">
          <a:xfrm>
            <a:off x="4152789" y="3007097"/>
            <a:ext cx="650666" cy="558502"/>
          </a:xfrm>
          <a:custGeom>
            <a:avLst/>
            <a:gdLst>
              <a:gd name="T0" fmla="*/ 562282 w 154"/>
              <a:gd name="T1" fmla="*/ 371910 h 144"/>
              <a:gd name="T2" fmla="*/ 621754 w 154"/>
              <a:gd name="T3" fmla="*/ 355740 h 144"/>
              <a:gd name="T4" fmla="*/ 805577 w 154"/>
              <a:gd name="T5" fmla="*/ 32340 h 144"/>
              <a:gd name="T6" fmla="*/ 697446 w 154"/>
              <a:gd name="T7" fmla="*/ 32340 h 144"/>
              <a:gd name="T8" fmla="*/ 643380 w 154"/>
              <a:gd name="T9" fmla="*/ 32340 h 144"/>
              <a:gd name="T10" fmla="*/ 643380 w 154"/>
              <a:gd name="T11" fmla="*/ 0 h 144"/>
              <a:gd name="T12" fmla="*/ 189230 w 154"/>
              <a:gd name="T13" fmla="*/ 0 h 144"/>
              <a:gd name="T14" fmla="*/ 189230 w 154"/>
              <a:gd name="T15" fmla="*/ 32340 h 144"/>
              <a:gd name="T16" fmla="*/ 135164 w 154"/>
              <a:gd name="T17" fmla="*/ 32340 h 144"/>
              <a:gd name="T18" fmla="*/ 27033 w 154"/>
              <a:gd name="T19" fmla="*/ 32340 h 144"/>
              <a:gd name="T20" fmla="*/ 210856 w 154"/>
              <a:gd name="T21" fmla="*/ 355740 h 144"/>
              <a:gd name="T22" fmla="*/ 270328 w 154"/>
              <a:gd name="T23" fmla="*/ 371910 h 144"/>
              <a:gd name="T24" fmla="*/ 383866 w 154"/>
              <a:gd name="T25" fmla="*/ 447371 h 144"/>
              <a:gd name="T26" fmla="*/ 383866 w 154"/>
              <a:gd name="T27" fmla="*/ 679141 h 144"/>
              <a:gd name="T28" fmla="*/ 189230 w 154"/>
              <a:gd name="T29" fmla="*/ 776161 h 144"/>
              <a:gd name="T30" fmla="*/ 643380 w 154"/>
              <a:gd name="T31" fmla="*/ 776161 h 144"/>
              <a:gd name="T32" fmla="*/ 448744 w 154"/>
              <a:gd name="T33" fmla="*/ 679141 h 144"/>
              <a:gd name="T34" fmla="*/ 448744 w 154"/>
              <a:gd name="T35" fmla="*/ 447371 h 144"/>
              <a:gd name="T36" fmla="*/ 562282 w 154"/>
              <a:gd name="T37" fmla="*/ 371910 h 144"/>
              <a:gd name="T38" fmla="*/ 643380 w 154"/>
              <a:gd name="T39" fmla="*/ 140140 h 144"/>
              <a:gd name="T40" fmla="*/ 643380 w 154"/>
              <a:gd name="T41" fmla="*/ 64680 h 144"/>
              <a:gd name="T42" fmla="*/ 697446 w 154"/>
              <a:gd name="T43" fmla="*/ 64680 h 144"/>
              <a:gd name="T44" fmla="*/ 773138 w 154"/>
              <a:gd name="T45" fmla="*/ 64680 h 144"/>
              <a:gd name="T46" fmla="*/ 610941 w 154"/>
              <a:gd name="T47" fmla="*/ 323400 h 144"/>
              <a:gd name="T48" fmla="*/ 589315 w 154"/>
              <a:gd name="T49" fmla="*/ 334180 h 144"/>
              <a:gd name="T50" fmla="*/ 643380 w 154"/>
              <a:gd name="T51" fmla="*/ 140140 h 144"/>
              <a:gd name="T52" fmla="*/ 221669 w 154"/>
              <a:gd name="T53" fmla="*/ 323400 h 144"/>
              <a:gd name="T54" fmla="*/ 59472 w 154"/>
              <a:gd name="T55" fmla="*/ 64680 h 144"/>
              <a:gd name="T56" fmla="*/ 135164 w 154"/>
              <a:gd name="T57" fmla="*/ 64680 h 144"/>
              <a:gd name="T58" fmla="*/ 189230 w 154"/>
              <a:gd name="T59" fmla="*/ 64680 h 144"/>
              <a:gd name="T60" fmla="*/ 189230 w 154"/>
              <a:gd name="T61" fmla="*/ 140140 h 144"/>
              <a:gd name="T62" fmla="*/ 243295 w 154"/>
              <a:gd name="T63" fmla="*/ 334180 h 144"/>
              <a:gd name="T64" fmla="*/ 221669 w 154"/>
              <a:gd name="T65" fmla="*/ 323400 h 144"/>
              <a:gd name="T66" fmla="*/ 416305 w 154"/>
              <a:gd name="T67" fmla="*/ 285670 h 144"/>
              <a:gd name="T68" fmla="*/ 313580 w 154"/>
              <a:gd name="T69" fmla="*/ 355740 h 144"/>
              <a:gd name="T70" fmla="*/ 351426 w 154"/>
              <a:gd name="T71" fmla="*/ 237160 h 144"/>
              <a:gd name="T72" fmla="*/ 254108 w 154"/>
              <a:gd name="T73" fmla="*/ 167090 h 144"/>
              <a:gd name="T74" fmla="*/ 378459 w 154"/>
              <a:gd name="T75" fmla="*/ 161700 h 144"/>
              <a:gd name="T76" fmla="*/ 416305 w 154"/>
              <a:gd name="T77" fmla="*/ 48510 h 144"/>
              <a:gd name="T78" fmla="*/ 454151 w 154"/>
              <a:gd name="T79" fmla="*/ 161700 h 144"/>
              <a:gd name="T80" fmla="*/ 578502 w 154"/>
              <a:gd name="T81" fmla="*/ 167090 h 144"/>
              <a:gd name="T82" fmla="*/ 481184 w 154"/>
              <a:gd name="T83" fmla="*/ 237160 h 144"/>
              <a:gd name="T84" fmla="*/ 519030 w 154"/>
              <a:gd name="T85" fmla="*/ 355740 h 144"/>
              <a:gd name="T86" fmla="*/ 416305 w 154"/>
              <a:gd name="T87" fmla="*/ 285670 h 14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54"/>
              <a:gd name="T133" fmla="*/ 0 h 144"/>
              <a:gd name="T134" fmla="*/ 154 w 154"/>
              <a:gd name="T135" fmla="*/ 144 h 14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54" h="144">
                <a:moveTo>
                  <a:pt x="104" y="69"/>
                </a:moveTo>
                <a:cubicBezTo>
                  <a:pt x="107" y="69"/>
                  <a:pt x="110" y="68"/>
                  <a:pt x="115" y="66"/>
                </a:cubicBezTo>
                <a:cubicBezTo>
                  <a:pt x="154" y="54"/>
                  <a:pt x="149" y="6"/>
                  <a:pt x="149" y="6"/>
                </a:cubicBezTo>
                <a:cubicBezTo>
                  <a:pt x="129" y="6"/>
                  <a:pt x="129" y="6"/>
                  <a:pt x="129" y="6"/>
                </a:cubicBezTo>
                <a:cubicBezTo>
                  <a:pt x="119" y="6"/>
                  <a:pt x="119" y="6"/>
                  <a:pt x="119" y="6"/>
                </a:cubicBezTo>
                <a:cubicBezTo>
                  <a:pt x="119" y="0"/>
                  <a:pt x="119" y="0"/>
                  <a:pt x="119" y="0"/>
                </a:cubicBezTo>
                <a:cubicBezTo>
                  <a:pt x="35" y="0"/>
                  <a:pt x="35" y="0"/>
                  <a:pt x="35" y="0"/>
                </a:cubicBezTo>
                <a:cubicBezTo>
                  <a:pt x="35" y="6"/>
                  <a:pt x="35" y="6"/>
                  <a:pt x="35" y="6"/>
                </a:cubicBezTo>
                <a:cubicBezTo>
                  <a:pt x="25" y="6"/>
                  <a:pt x="25" y="6"/>
                  <a:pt x="25" y="6"/>
                </a:cubicBezTo>
                <a:cubicBezTo>
                  <a:pt x="5" y="6"/>
                  <a:pt x="5" y="6"/>
                  <a:pt x="5" y="6"/>
                </a:cubicBezTo>
                <a:cubicBezTo>
                  <a:pt x="5" y="6"/>
                  <a:pt x="0" y="54"/>
                  <a:pt x="39" y="66"/>
                </a:cubicBezTo>
                <a:cubicBezTo>
                  <a:pt x="43" y="67"/>
                  <a:pt x="47" y="69"/>
                  <a:pt x="50" y="69"/>
                </a:cubicBezTo>
                <a:cubicBezTo>
                  <a:pt x="56" y="76"/>
                  <a:pt x="63" y="82"/>
                  <a:pt x="71" y="83"/>
                </a:cubicBezTo>
                <a:cubicBezTo>
                  <a:pt x="71" y="126"/>
                  <a:pt x="71" y="126"/>
                  <a:pt x="71" y="126"/>
                </a:cubicBezTo>
                <a:cubicBezTo>
                  <a:pt x="51" y="127"/>
                  <a:pt x="35" y="135"/>
                  <a:pt x="35" y="144"/>
                </a:cubicBezTo>
                <a:cubicBezTo>
                  <a:pt x="119" y="144"/>
                  <a:pt x="119" y="144"/>
                  <a:pt x="119" y="144"/>
                </a:cubicBezTo>
                <a:cubicBezTo>
                  <a:pt x="119" y="135"/>
                  <a:pt x="103" y="127"/>
                  <a:pt x="83" y="126"/>
                </a:cubicBezTo>
                <a:cubicBezTo>
                  <a:pt x="83" y="83"/>
                  <a:pt x="83" y="83"/>
                  <a:pt x="83" y="83"/>
                </a:cubicBezTo>
                <a:cubicBezTo>
                  <a:pt x="91" y="82"/>
                  <a:pt x="98" y="77"/>
                  <a:pt x="104" y="69"/>
                </a:cubicBezTo>
                <a:moveTo>
                  <a:pt x="119" y="26"/>
                </a:moveTo>
                <a:cubicBezTo>
                  <a:pt x="119" y="12"/>
                  <a:pt x="119" y="12"/>
                  <a:pt x="119" y="12"/>
                </a:cubicBezTo>
                <a:cubicBezTo>
                  <a:pt x="129" y="12"/>
                  <a:pt x="129" y="12"/>
                  <a:pt x="129" y="12"/>
                </a:cubicBezTo>
                <a:cubicBezTo>
                  <a:pt x="143" y="12"/>
                  <a:pt x="143" y="12"/>
                  <a:pt x="143" y="12"/>
                </a:cubicBezTo>
                <a:cubicBezTo>
                  <a:pt x="143" y="24"/>
                  <a:pt x="140" y="52"/>
                  <a:pt x="113" y="60"/>
                </a:cubicBezTo>
                <a:cubicBezTo>
                  <a:pt x="112" y="61"/>
                  <a:pt x="111" y="61"/>
                  <a:pt x="109" y="62"/>
                </a:cubicBezTo>
                <a:cubicBezTo>
                  <a:pt x="115" y="51"/>
                  <a:pt x="119" y="38"/>
                  <a:pt x="119" y="26"/>
                </a:cubicBezTo>
                <a:close/>
                <a:moveTo>
                  <a:pt x="41" y="60"/>
                </a:moveTo>
                <a:cubicBezTo>
                  <a:pt x="14" y="52"/>
                  <a:pt x="11" y="24"/>
                  <a:pt x="11" y="12"/>
                </a:cubicBezTo>
                <a:cubicBezTo>
                  <a:pt x="25" y="12"/>
                  <a:pt x="25" y="12"/>
                  <a:pt x="25" y="12"/>
                </a:cubicBezTo>
                <a:cubicBezTo>
                  <a:pt x="35" y="12"/>
                  <a:pt x="35" y="12"/>
                  <a:pt x="35" y="12"/>
                </a:cubicBezTo>
                <a:cubicBezTo>
                  <a:pt x="35" y="26"/>
                  <a:pt x="35" y="26"/>
                  <a:pt x="35" y="26"/>
                </a:cubicBezTo>
                <a:cubicBezTo>
                  <a:pt x="35" y="38"/>
                  <a:pt x="39" y="51"/>
                  <a:pt x="45" y="62"/>
                </a:cubicBezTo>
                <a:cubicBezTo>
                  <a:pt x="43" y="61"/>
                  <a:pt x="42" y="61"/>
                  <a:pt x="41" y="60"/>
                </a:cubicBezTo>
                <a:moveTo>
                  <a:pt x="77" y="53"/>
                </a:moveTo>
                <a:cubicBezTo>
                  <a:pt x="58" y="66"/>
                  <a:pt x="58" y="66"/>
                  <a:pt x="58" y="66"/>
                </a:cubicBezTo>
                <a:cubicBezTo>
                  <a:pt x="65" y="44"/>
                  <a:pt x="65" y="44"/>
                  <a:pt x="65" y="44"/>
                </a:cubicBezTo>
                <a:cubicBezTo>
                  <a:pt x="47" y="31"/>
                  <a:pt x="47" y="31"/>
                  <a:pt x="47" y="31"/>
                </a:cubicBezTo>
                <a:cubicBezTo>
                  <a:pt x="70" y="30"/>
                  <a:pt x="70" y="30"/>
                  <a:pt x="70" y="30"/>
                </a:cubicBezTo>
                <a:cubicBezTo>
                  <a:pt x="77" y="9"/>
                  <a:pt x="77" y="9"/>
                  <a:pt x="77" y="9"/>
                </a:cubicBezTo>
                <a:cubicBezTo>
                  <a:pt x="84" y="30"/>
                  <a:pt x="84" y="30"/>
                  <a:pt x="84" y="30"/>
                </a:cubicBezTo>
                <a:cubicBezTo>
                  <a:pt x="107" y="31"/>
                  <a:pt x="107" y="31"/>
                  <a:pt x="107" y="31"/>
                </a:cubicBezTo>
                <a:cubicBezTo>
                  <a:pt x="89" y="44"/>
                  <a:pt x="89" y="44"/>
                  <a:pt x="89" y="44"/>
                </a:cubicBezTo>
                <a:cubicBezTo>
                  <a:pt x="96" y="66"/>
                  <a:pt x="96" y="66"/>
                  <a:pt x="96" y="66"/>
                </a:cubicBezTo>
                <a:lnTo>
                  <a:pt x="77" y="53"/>
                </a:lnTo>
                <a:close/>
              </a:path>
            </a:pathLst>
          </a:custGeom>
          <a:solidFill>
            <a:schemeClr val="bg2"/>
          </a:solidFill>
          <a:ln w="9525">
            <a:noFill/>
            <a:round/>
            <a:headEnd/>
            <a:tailEnd/>
          </a:ln>
          <a:effectLst>
            <a:outerShdw blurRad="50800" dist="38100" dir="2700000" algn="tl" rotWithShape="0">
              <a:prstClr val="black">
                <a:alpha val="40000"/>
              </a:prstClr>
            </a:outerShdw>
          </a:effec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5000" b="0" i="0" u="none" strike="noStrike" kern="1200" cap="none" spc="0" normalizeH="0" baseline="0" noProof="0">
              <a:ln>
                <a:noFill/>
              </a:ln>
              <a:solidFill>
                <a:srgbClr val="080808"/>
              </a:solidFill>
              <a:effectLst/>
              <a:uLnTx/>
              <a:uFillTx/>
              <a:latin typeface="Arial"/>
              <a:ea typeface="微软雅黑"/>
              <a:cs typeface="+mn-cs"/>
            </a:endParaRPr>
          </a:p>
        </p:txBody>
      </p:sp>
      <p:grpSp>
        <p:nvGrpSpPr>
          <p:cNvPr id="16" name="组合 15"/>
          <p:cNvGrpSpPr/>
          <p:nvPr/>
        </p:nvGrpSpPr>
        <p:grpSpPr>
          <a:xfrm>
            <a:off x="2780717" y="2803531"/>
            <a:ext cx="1679171" cy="1332374"/>
            <a:chOff x="2780717" y="2867031"/>
            <a:chExt cx="1679171" cy="1332374"/>
          </a:xfrm>
        </p:grpSpPr>
        <p:sp>
          <p:nvSpPr>
            <p:cNvPr id="160" name="等腰三角形 159"/>
            <p:cNvSpPr/>
            <p:nvPr/>
          </p:nvSpPr>
          <p:spPr bwMode="auto">
            <a:xfrm>
              <a:off x="2780717" y="2867031"/>
              <a:ext cx="1679171" cy="1332374"/>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61" name="文本框 6"/>
            <p:cNvSpPr txBox="1">
              <a:spLocks noChangeArrowheads="1"/>
            </p:cNvSpPr>
            <p:nvPr/>
          </p:nvSpPr>
          <p:spPr bwMode="auto">
            <a:xfrm>
              <a:off x="3284876" y="3310341"/>
              <a:ext cx="500458" cy="707886"/>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srgbClr val="0976E3"/>
                  </a:solidFill>
                  <a:effectLst/>
                  <a:uLnTx/>
                  <a:uFillTx/>
                  <a:latin typeface="微软雅黑" pitchFamily="34" charset="-122"/>
                  <a:ea typeface="微软雅黑" pitchFamily="34" charset="-122"/>
                  <a:cs typeface="+mn-cs"/>
                </a:rPr>
                <a:t>2</a:t>
              </a:r>
              <a:endParaRPr kumimoji="0" lang="zh-CN" altLang="en-US" sz="4000" b="1" i="0" u="none" strike="noStrike" kern="1200" cap="none" spc="0" normalizeH="0" baseline="0" noProof="0" dirty="0">
                <a:ln>
                  <a:noFill/>
                </a:ln>
                <a:solidFill>
                  <a:srgbClr val="0976E3"/>
                </a:solidFill>
                <a:effectLst/>
                <a:uLnTx/>
                <a:uFillTx/>
                <a:latin typeface="微软雅黑" pitchFamily="34" charset="-122"/>
                <a:ea typeface="微软雅黑" pitchFamily="34" charset="-122"/>
                <a:cs typeface="+mn-cs"/>
              </a:endParaRPr>
            </a:p>
          </p:txBody>
        </p:sp>
      </p:grpSp>
      <p:grpSp>
        <p:nvGrpSpPr>
          <p:cNvPr id="15" name="组合 14"/>
          <p:cNvGrpSpPr/>
          <p:nvPr/>
        </p:nvGrpSpPr>
        <p:grpSpPr>
          <a:xfrm>
            <a:off x="3620303" y="1471157"/>
            <a:ext cx="1677880" cy="1332374"/>
            <a:chOff x="3620303" y="1534657"/>
            <a:chExt cx="1677880" cy="1332374"/>
          </a:xfrm>
        </p:grpSpPr>
        <p:sp>
          <p:nvSpPr>
            <p:cNvPr id="166" name="等腰三角形 165"/>
            <p:cNvSpPr/>
            <p:nvPr/>
          </p:nvSpPr>
          <p:spPr bwMode="auto">
            <a:xfrm>
              <a:off x="3620303" y="1534657"/>
              <a:ext cx="1677880" cy="1332374"/>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67" name="文本框 60"/>
            <p:cNvSpPr txBox="1">
              <a:spLocks noChangeArrowheads="1"/>
            </p:cNvSpPr>
            <p:nvPr/>
          </p:nvSpPr>
          <p:spPr bwMode="auto">
            <a:xfrm>
              <a:off x="4200851" y="1980774"/>
              <a:ext cx="500458" cy="707886"/>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srgbClr val="228CF6"/>
                  </a:solidFill>
                  <a:effectLst/>
                  <a:uLnTx/>
                  <a:uFillTx/>
                  <a:latin typeface="微软雅黑" pitchFamily="34" charset="-122"/>
                  <a:ea typeface="微软雅黑" pitchFamily="34" charset="-122"/>
                  <a:cs typeface="+mn-cs"/>
                </a:rPr>
                <a:t>1</a:t>
              </a:r>
              <a:endParaRPr kumimoji="0" lang="zh-CN" altLang="en-US" sz="4000" b="1" i="0" u="none" strike="noStrike" kern="1200" cap="none" spc="0" normalizeH="0" baseline="0" noProof="0" dirty="0">
                <a:ln>
                  <a:noFill/>
                </a:ln>
                <a:solidFill>
                  <a:srgbClr val="228CF6"/>
                </a:solidFill>
                <a:effectLst/>
                <a:uLnTx/>
                <a:uFillTx/>
                <a:latin typeface="微软雅黑" pitchFamily="34" charset="-122"/>
                <a:ea typeface="微软雅黑" pitchFamily="34" charset="-122"/>
                <a:cs typeface="+mn-cs"/>
              </a:endParaRPr>
            </a:p>
          </p:txBody>
        </p:sp>
      </p:grpSp>
      <p:grpSp>
        <p:nvGrpSpPr>
          <p:cNvPr id="17" name="组合 16"/>
          <p:cNvGrpSpPr/>
          <p:nvPr/>
        </p:nvGrpSpPr>
        <p:grpSpPr>
          <a:xfrm>
            <a:off x="4459888" y="2803531"/>
            <a:ext cx="1677881" cy="1332374"/>
            <a:chOff x="4459888" y="2867031"/>
            <a:chExt cx="1677881" cy="1332374"/>
          </a:xfrm>
        </p:grpSpPr>
        <p:sp>
          <p:nvSpPr>
            <p:cNvPr id="163" name="等腰三角形 162"/>
            <p:cNvSpPr/>
            <p:nvPr/>
          </p:nvSpPr>
          <p:spPr bwMode="auto">
            <a:xfrm>
              <a:off x="4459888" y="2867031"/>
              <a:ext cx="1677881" cy="1332374"/>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95" name="文本框 6"/>
            <p:cNvSpPr txBox="1">
              <a:spLocks noChangeArrowheads="1"/>
            </p:cNvSpPr>
            <p:nvPr/>
          </p:nvSpPr>
          <p:spPr bwMode="auto">
            <a:xfrm>
              <a:off x="5007879" y="3323041"/>
              <a:ext cx="500458" cy="707886"/>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a:ln>
                    <a:noFill/>
                  </a:ln>
                  <a:solidFill>
                    <a:srgbClr val="0976E3"/>
                  </a:solidFill>
                  <a:effectLst/>
                  <a:uLnTx/>
                  <a:uFillTx/>
                  <a:latin typeface="微软雅黑" pitchFamily="34" charset="-122"/>
                  <a:ea typeface="微软雅黑" pitchFamily="34" charset="-122"/>
                  <a:cs typeface="+mn-cs"/>
                </a:rPr>
                <a:t>3</a:t>
              </a:r>
              <a:endParaRPr kumimoji="0" lang="zh-CN" altLang="en-US" sz="4000" b="1" i="0" u="none" strike="noStrike" kern="1200" cap="none" spc="0" normalizeH="0" baseline="0" noProof="0" dirty="0">
                <a:ln>
                  <a:noFill/>
                </a:ln>
                <a:solidFill>
                  <a:srgbClr val="0976E3"/>
                </a:solidFill>
                <a:effectLst/>
                <a:uLnTx/>
                <a:uFillTx/>
                <a:latin typeface="微软雅黑" pitchFamily="34" charset="-122"/>
                <a:ea typeface="微软雅黑" pitchFamily="34" charset="-122"/>
                <a:cs typeface="+mn-cs"/>
              </a:endParaRPr>
            </a:p>
          </p:txBody>
        </p:sp>
      </p:grpSp>
      <p:grpSp>
        <p:nvGrpSpPr>
          <p:cNvPr id="205" name="组合 204"/>
          <p:cNvGrpSpPr/>
          <p:nvPr/>
        </p:nvGrpSpPr>
        <p:grpSpPr>
          <a:xfrm>
            <a:off x="5340985" y="1787896"/>
            <a:ext cx="1923767" cy="781585"/>
            <a:chOff x="1078513" y="1638320"/>
            <a:chExt cx="1923767" cy="781585"/>
          </a:xfrm>
        </p:grpSpPr>
        <p:sp>
          <p:nvSpPr>
            <p:cNvPr id="206" name="TextBox 205"/>
            <p:cNvSpPr txBox="1"/>
            <p:nvPr/>
          </p:nvSpPr>
          <p:spPr>
            <a:xfrm>
              <a:off x="1078513" y="1958240"/>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207" name="TextBox 206"/>
            <p:cNvSpPr txBox="1"/>
            <p:nvPr/>
          </p:nvSpPr>
          <p:spPr>
            <a:xfrm>
              <a:off x="1608646" y="1638320"/>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228CF6"/>
                  </a:solidFill>
                  <a:effectLst/>
                  <a:uLnTx/>
                  <a:uFillTx/>
                  <a:latin typeface="微软雅黑"/>
                  <a:ea typeface="微软雅黑"/>
                  <a:cs typeface="+mn-cs"/>
                </a:rPr>
                <a:t>标题文字</a:t>
              </a:r>
              <a:endParaRPr kumimoji="0" lang="en-US" sz="1600" b="0" i="0" u="none" strike="noStrike" kern="1200" cap="none" spc="0" normalizeH="0" baseline="0" noProof="0" dirty="0">
                <a:ln>
                  <a:noFill/>
                </a:ln>
                <a:solidFill>
                  <a:srgbClr val="228CF6"/>
                </a:solidFill>
                <a:effectLst/>
                <a:uLnTx/>
                <a:uFillTx/>
                <a:latin typeface="微软雅黑"/>
                <a:ea typeface="微软雅黑"/>
                <a:cs typeface="+mn-cs"/>
              </a:endParaRPr>
            </a:p>
          </p:txBody>
        </p:sp>
      </p:grpSp>
      <p:grpSp>
        <p:nvGrpSpPr>
          <p:cNvPr id="208" name="组合 207"/>
          <p:cNvGrpSpPr/>
          <p:nvPr/>
        </p:nvGrpSpPr>
        <p:grpSpPr>
          <a:xfrm>
            <a:off x="6154187" y="3022704"/>
            <a:ext cx="1923767" cy="781585"/>
            <a:chOff x="1078513" y="1638320"/>
            <a:chExt cx="1923767" cy="781585"/>
          </a:xfrm>
        </p:grpSpPr>
        <p:sp>
          <p:nvSpPr>
            <p:cNvPr id="209" name="TextBox 208"/>
            <p:cNvSpPr txBox="1"/>
            <p:nvPr/>
          </p:nvSpPr>
          <p:spPr>
            <a:xfrm>
              <a:off x="1078513" y="1958240"/>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212" name="TextBox 211"/>
            <p:cNvSpPr txBox="1"/>
            <p:nvPr/>
          </p:nvSpPr>
          <p:spPr>
            <a:xfrm>
              <a:off x="1608646" y="1638320"/>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0976E3"/>
                  </a:solidFill>
                  <a:effectLst/>
                  <a:uLnTx/>
                  <a:uFillTx/>
                  <a:latin typeface="微软雅黑"/>
                  <a:ea typeface="微软雅黑"/>
                  <a:cs typeface="+mn-cs"/>
                </a:rPr>
                <a:t>标题文字</a:t>
              </a:r>
              <a:endParaRPr kumimoji="0" lang="en-US" sz="1600" b="0" i="0" u="none" strike="noStrike" kern="1200" cap="none" spc="0" normalizeH="0" baseline="0" noProof="0" dirty="0">
                <a:ln>
                  <a:noFill/>
                </a:ln>
                <a:solidFill>
                  <a:srgbClr val="0976E3"/>
                </a:solidFill>
                <a:effectLst/>
                <a:uLnTx/>
                <a:uFillTx/>
                <a:latin typeface="微软雅黑"/>
                <a:ea typeface="微软雅黑"/>
                <a:cs typeface="+mn-cs"/>
              </a:endParaRPr>
            </a:p>
          </p:txBody>
        </p:sp>
      </p:grpSp>
      <p:grpSp>
        <p:nvGrpSpPr>
          <p:cNvPr id="213" name="组合 212"/>
          <p:cNvGrpSpPr/>
          <p:nvPr/>
        </p:nvGrpSpPr>
        <p:grpSpPr>
          <a:xfrm>
            <a:off x="1196130" y="2512098"/>
            <a:ext cx="1923767" cy="781585"/>
            <a:chOff x="1078513" y="1638320"/>
            <a:chExt cx="1923767" cy="781585"/>
          </a:xfrm>
        </p:grpSpPr>
        <p:sp>
          <p:nvSpPr>
            <p:cNvPr id="214" name="TextBox 213"/>
            <p:cNvSpPr txBox="1"/>
            <p:nvPr/>
          </p:nvSpPr>
          <p:spPr>
            <a:xfrm>
              <a:off x="1078513" y="1958240"/>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215" name="TextBox 214"/>
            <p:cNvSpPr txBox="1"/>
            <p:nvPr/>
          </p:nvSpPr>
          <p:spPr>
            <a:xfrm>
              <a:off x="1608646" y="1638320"/>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0976E3"/>
                  </a:solidFill>
                  <a:effectLst/>
                  <a:uLnTx/>
                  <a:uFillTx/>
                  <a:latin typeface="微软雅黑"/>
                  <a:ea typeface="微软雅黑"/>
                  <a:cs typeface="+mn-cs"/>
                </a:rPr>
                <a:t>标题文字</a:t>
              </a:r>
              <a:endParaRPr kumimoji="0" lang="en-US" sz="1600" b="0" i="0" u="none" strike="noStrike" kern="1200" cap="none" spc="0" normalizeH="0" baseline="0" noProof="0" dirty="0">
                <a:ln>
                  <a:noFill/>
                </a:ln>
                <a:solidFill>
                  <a:srgbClr val="0976E3"/>
                </a:solidFill>
                <a:effectLst/>
                <a:uLnTx/>
                <a:uFillTx/>
                <a:latin typeface="微软雅黑"/>
                <a:ea typeface="微软雅黑"/>
                <a:cs typeface="+mn-cs"/>
              </a:endParaRPr>
            </a:p>
          </p:txBody>
        </p:sp>
      </p:grpSp>
    </p:spTree>
    <p:extLst>
      <p:ext uri="{BB962C8B-B14F-4D97-AF65-F5344CB8AC3E}">
        <p14:creationId xmlns:p14="http://schemas.microsoft.com/office/powerpoint/2010/main" val="3132583699"/>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58"/>
                                        </p:tgtEl>
                                        <p:attrNameLst>
                                          <p:attrName>style.visibility</p:attrName>
                                        </p:attrNameLst>
                                      </p:cBhvr>
                                      <p:to>
                                        <p:strVal val="visible"/>
                                      </p:to>
                                    </p:set>
                                    <p:anim calcmode="lin" valueType="num">
                                      <p:cBhvr>
                                        <p:cTn id="21" dur="500" fill="hold"/>
                                        <p:tgtEl>
                                          <p:spTgt spid="158"/>
                                        </p:tgtEl>
                                        <p:attrNameLst>
                                          <p:attrName>ppt_w</p:attrName>
                                        </p:attrNameLst>
                                      </p:cBhvr>
                                      <p:tavLst>
                                        <p:tav tm="0">
                                          <p:val>
                                            <p:fltVal val="0"/>
                                          </p:val>
                                        </p:tav>
                                        <p:tav tm="100000">
                                          <p:val>
                                            <p:strVal val="#ppt_w"/>
                                          </p:val>
                                        </p:tav>
                                      </p:tavLst>
                                    </p:anim>
                                    <p:anim calcmode="lin" valueType="num">
                                      <p:cBhvr>
                                        <p:cTn id="22" dur="500" fill="hold"/>
                                        <p:tgtEl>
                                          <p:spTgt spid="158"/>
                                        </p:tgtEl>
                                        <p:attrNameLst>
                                          <p:attrName>ppt_h</p:attrName>
                                        </p:attrNameLst>
                                      </p:cBhvr>
                                      <p:tavLst>
                                        <p:tav tm="0">
                                          <p:val>
                                            <p:fltVal val="0"/>
                                          </p:val>
                                        </p:tav>
                                        <p:tav tm="100000">
                                          <p:val>
                                            <p:strVal val="#ppt_h"/>
                                          </p:val>
                                        </p:tav>
                                      </p:tavLst>
                                    </p:anim>
                                    <p:animEffect transition="in" filter="fade">
                                      <p:cBhvr>
                                        <p:cTn id="23" dur="500"/>
                                        <p:tgtEl>
                                          <p:spTgt spid="158"/>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nodeType="clickEffect">
                                  <p:stCondLst>
                                    <p:cond delay="0"/>
                                  </p:stCondLst>
                                  <p:childTnLst>
                                    <p:set>
                                      <p:cBhvr>
                                        <p:cTn id="27" dur="1" fill="hold">
                                          <p:stCondLst>
                                            <p:cond delay="0"/>
                                          </p:stCondLst>
                                        </p:cTn>
                                        <p:tgtEl>
                                          <p:spTgt spid="205"/>
                                        </p:tgtEl>
                                        <p:attrNameLst>
                                          <p:attrName>style.visibility</p:attrName>
                                        </p:attrNameLst>
                                      </p:cBhvr>
                                      <p:to>
                                        <p:strVal val="visible"/>
                                      </p:to>
                                    </p:set>
                                    <p:anim calcmode="lin" valueType="num">
                                      <p:cBhvr additive="base">
                                        <p:cTn id="28" dur="500" fill="hold"/>
                                        <p:tgtEl>
                                          <p:spTgt spid="205"/>
                                        </p:tgtEl>
                                        <p:attrNameLst>
                                          <p:attrName>ppt_x</p:attrName>
                                        </p:attrNameLst>
                                      </p:cBhvr>
                                      <p:tavLst>
                                        <p:tav tm="0">
                                          <p:val>
                                            <p:strVal val="1+#ppt_w/2"/>
                                          </p:val>
                                        </p:tav>
                                        <p:tav tm="100000">
                                          <p:val>
                                            <p:strVal val="#ppt_x"/>
                                          </p:val>
                                        </p:tav>
                                      </p:tavLst>
                                    </p:anim>
                                    <p:anim calcmode="lin" valueType="num">
                                      <p:cBhvr additive="base">
                                        <p:cTn id="29" dur="500" fill="hold"/>
                                        <p:tgtEl>
                                          <p:spTgt spid="205"/>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nodeType="clickEffect">
                                  <p:stCondLst>
                                    <p:cond delay="0"/>
                                  </p:stCondLst>
                                  <p:childTnLst>
                                    <p:set>
                                      <p:cBhvr>
                                        <p:cTn id="33" dur="1" fill="hold">
                                          <p:stCondLst>
                                            <p:cond delay="0"/>
                                          </p:stCondLst>
                                        </p:cTn>
                                        <p:tgtEl>
                                          <p:spTgt spid="208"/>
                                        </p:tgtEl>
                                        <p:attrNameLst>
                                          <p:attrName>style.visibility</p:attrName>
                                        </p:attrNameLst>
                                      </p:cBhvr>
                                      <p:to>
                                        <p:strVal val="visible"/>
                                      </p:to>
                                    </p:set>
                                    <p:anim calcmode="lin" valueType="num">
                                      <p:cBhvr additive="base">
                                        <p:cTn id="34" dur="500" fill="hold"/>
                                        <p:tgtEl>
                                          <p:spTgt spid="208"/>
                                        </p:tgtEl>
                                        <p:attrNameLst>
                                          <p:attrName>ppt_x</p:attrName>
                                        </p:attrNameLst>
                                      </p:cBhvr>
                                      <p:tavLst>
                                        <p:tav tm="0">
                                          <p:val>
                                            <p:strVal val="1+#ppt_w/2"/>
                                          </p:val>
                                        </p:tav>
                                        <p:tav tm="100000">
                                          <p:val>
                                            <p:strVal val="#ppt_x"/>
                                          </p:val>
                                        </p:tav>
                                      </p:tavLst>
                                    </p:anim>
                                    <p:anim calcmode="lin" valueType="num">
                                      <p:cBhvr additive="base">
                                        <p:cTn id="35" dur="500" fill="hold"/>
                                        <p:tgtEl>
                                          <p:spTgt spid="208"/>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nodeType="clickEffect">
                                  <p:stCondLst>
                                    <p:cond delay="0"/>
                                  </p:stCondLst>
                                  <p:childTnLst>
                                    <p:set>
                                      <p:cBhvr>
                                        <p:cTn id="39" dur="1" fill="hold">
                                          <p:stCondLst>
                                            <p:cond delay="0"/>
                                          </p:stCondLst>
                                        </p:cTn>
                                        <p:tgtEl>
                                          <p:spTgt spid="213"/>
                                        </p:tgtEl>
                                        <p:attrNameLst>
                                          <p:attrName>style.visibility</p:attrName>
                                        </p:attrNameLst>
                                      </p:cBhvr>
                                      <p:to>
                                        <p:strVal val="visible"/>
                                      </p:to>
                                    </p:set>
                                    <p:anim calcmode="lin" valueType="num">
                                      <p:cBhvr additive="base">
                                        <p:cTn id="40" dur="500" fill="hold"/>
                                        <p:tgtEl>
                                          <p:spTgt spid="213"/>
                                        </p:tgtEl>
                                        <p:attrNameLst>
                                          <p:attrName>ppt_x</p:attrName>
                                        </p:attrNameLst>
                                      </p:cBhvr>
                                      <p:tavLst>
                                        <p:tav tm="0">
                                          <p:val>
                                            <p:strVal val="0-#ppt_w/2"/>
                                          </p:val>
                                        </p:tav>
                                        <p:tav tm="100000">
                                          <p:val>
                                            <p:strVal val="#ppt_x"/>
                                          </p:val>
                                        </p:tav>
                                      </p:tavLst>
                                    </p:anim>
                                    <p:anim calcmode="lin" valueType="num">
                                      <p:cBhvr additive="base">
                                        <p:cTn id="41" dur="500" fill="hold"/>
                                        <p:tgtEl>
                                          <p:spTgt spid="2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5"/>
          <p:cNvSpPr>
            <a:spLocks/>
          </p:cNvSpPr>
          <p:nvPr/>
        </p:nvSpPr>
        <p:spPr bwMode="invGray">
          <a:xfrm>
            <a:off x="3719557" y="4826849"/>
            <a:ext cx="262800" cy="243359"/>
          </a:xfrm>
          <a:custGeom>
            <a:avLst/>
            <a:gdLst>
              <a:gd name="T0" fmla="*/ 48 w 177"/>
              <a:gd name="T1" fmla="*/ 16 h 161"/>
              <a:gd name="T2" fmla="*/ 64 w 177"/>
              <a:gd name="T3" fmla="*/ 16 h 161"/>
              <a:gd name="T4" fmla="*/ 80 w 177"/>
              <a:gd name="T5" fmla="*/ 8 h 161"/>
              <a:gd name="T6" fmla="*/ 96 w 177"/>
              <a:gd name="T7" fmla="*/ 16 h 161"/>
              <a:gd name="T8" fmla="*/ 120 w 177"/>
              <a:gd name="T9" fmla="*/ 0 h 161"/>
              <a:gd name="T10" fmla="*/ 152 w 177"/>
              <a:gd name="T11" fmla="*/ 8 h 161"/>
              <a:gd name="T12" fmla="*/ 168 w 177"/>
              <a:gd name="T13" fmla="*/ 0 h 161"/>
              <a:gd name="T14" fmla="*/ 176 w 177"/>
              <a:gd name="T15" fmla="*/ 32 h 161"/>
              <a:gd name="T16" fmla="*/ 152 w 177"/>
              <a:gd name="T17" fmla="*/ 48 h 161"/>
              <a:gd name="T18" fmla="*/ 144 w 177"/>
              <a:gd name="T19" fmla="*/ 104 h 161"/>
              <a:gd name="T20" fmla="*/ 128 w 177"/>
              <a:gd name="T21" fmla="*/ 120 h 161"/>
              <a:gd name="T22" fmla="*/ 128 w 177"/>
              <a:gd name="T23" fmla="*/ 144 h 161"/>
              <a:gd name="T24" fmla="*/ 104 w 177"/>
              <a:gd name="T25" fmla="*/ 136 h 161"/>
              <a:gd name="T26" fmla="*/ 96 w 177"/>
              <a:gd name="T27" fmla="*/ 144 h 161"/>
              <a:gd name="T28" fmla="*/ 96 w 177"/>
              <a:gd name="T29" fmla="*/ 160 h 161"/>
              <a:gd name="T30" fmla="*/ 80 w 177"/>
              <a:gd name="T31" fmla="*/ 160 h 161"/>
              <a:gd name="T32" fmla="*/ 48 w 177"/>
              <a:gd name="T33" fmla="*/ 144 h 161"/>
              <a:gd name="T34" fmla="*/ 8 w 177"/>
              <a:gd name="T35" fmla="*/ 136 h 161"/>
              <a:gd name="T36" fmla="*/ 0 w 177"/>
              <a:gd name="T37" fmla="*/ 88 h 161"/>
              <a:gd name="T38" fmla="*/ 0 w 177"/>
              <a:gd name="T39" fmla="*/ 64 h 161"/>
              <a:gd name="T40" fmla="*/ 40 w 177"/>
              <a:gd name="T41" fmla="*/ 32 h 161"/>
              <a:gd name="T42" fmla="*/ 48 w 177"/>
              <a:gd name="T43" fmla="*/ 1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1" name="Freeform 7"/>
          <p:cNvSpPr>
            <a:spLocks/>
          </p:cNvSpPr>
          <p:nvPr/>
        </p:nvSpPr>
        <p:spPr bwMode="invGray">
          <a:xfrm>
            <a:off x="4664835" y="859370"/>
            <a:ext cx="1049859" cy="1054553"/>
          </a:xfrm>
          <a:custGeom>
            <a:avLst/>
            <a:gdLst>
              <a:gd name="T0" fmla="*/ 16 w 705"/>
              <a:gd name="T1" fmla="*/ 64 h 697"/>
              <a:gd name="T2" fmla="*/ 32 w 705"/>
              <a:gd name="T3" fmla="*/ 104 h 697"/>
              <a:gd name="T4" fmla="*/ 72 w 705"/>
              <a:gd name="T5" fmla="*/ 104 h 697"/>
              <a:gd name="T6" fmla="*/ 104 w 705"/>
              <a:gd name="T7" fmla="*/ 176 h 697"/>
              <a:gd name="T8" fmla="*/ 160 w 705"/>
              <a:gd name="T9" fmla="*/ 160 h 697"/>
              <a:gd name="T10" fmla="*/ 232 w 705"/>
              <a:gd name="T11" fmla="*/ 168 h 697"/>
              <a:gd name="T12" fmla="*/ 216 w 705"/>
              <a:gd name="T13" fmla="*/ 312 h 697"/>
              <a:gd name="T14" fmla="*/ 192 w 705"/>
              <a:gd name="T15" fmla="*/ 392 h 697"/>
              <a:gd name="T16" fmla="*/ 104 w 705"/>
              <a:gd name="T17" fmla="*/ 464 h 697"/>
              <a:gd name="T18" fmla="*/ 152 w 705"/>
              <a:gd name="T19" fmla="*/ 488 h 697"/>
              <a:gd name="T20" fmla="*/ 136 w 705"/>
              <a:gd name="T21" fmla="*/ 520 h 697"/>
              <a:gd name="T22" fmla="*/ 176 w 705"/>
              <a:gd name="T23" fmla="*/ 544 h 697"/>
              <a:gd name="T24" fmla="*/ 192 w 705"/>
              <a:gd name="T25" fmla="*/ 576 h 697"/>
              <a:gd name="T26" fmla="*/ 288 w 705"/>
              <a:gd name="T27" fmla="*/ 584 h 697"/>
              <a:gd name="T28" fmla="*/ 320 w 705"/>
              <a:gd name="T29" fmla="*/ 592 h 697"/>
              <a:gd name="T30" fmla="*/ 384 w 705"/>
              <a:gd name="T31" fmla="*/ 640 h 697"/>
              <a:gd name="T32" fmla="*/ 424 w 705"/>
              <a:gd name="T33" fmla="*/ 664 h 697"/>
              <a:gd name="T34" fmla="*/ 432 w 705"/>
              <a:gd name="T35" fmla="*/ 624 h 697"/>
              <a:gd name="T36" fmla="*/ 480 w 705"/>
              <a:gd name="T37" fmla="*/ 696 h 697"/>
              <a:gd name="T38" fmla="*/ 496 w 705"/>
              <a:gd name="T39" fmla="*/ 680 h 697"/>
              <a:gd name="T40" fmla="*/ 552 w 705"/>
              <a:gd name="T41" fmla="*/ 680 h 697"/>
              <a:gd name="T42" fmla="*/ 592 w 705"/>
              <a:gd name="T43" fmla="*/ 632 h 697"/>
              <a:gd name="T44" fmla="*/ 600 w 705"/>
              <a:gd name="T45" fmla="*/ 528 h 697"/>
              <a:gd name="T46" fmla="*/ 664 w 705"/>
              <a:gd name="T47" fmla="*/ 536 h 697"/>
              <a:gd name="T48" fmla="*/ 680 w 705"/>
              <a:gd name="T49" fmla="*/ 344 h 697"/>
              <a:gd name="T50" fmla="*/ 696 w 705"/>
              <a:gd name="T51" fmla="*/ 296 h 697"/>
              <a:gd name="T52" fmla="*/ 704 w 705"/>
              <a:gd name="T53" fmla="*/ 256 h 697"/>
              <a:gd name="T54" fmla="*/ 608 w 705"/>
              <a:gd name="T55" fmla="*/ 320 h 697"/>
              <a:gd name="T56" fmla="*/ 560 w 705"/>
              <a:gd name="T57" fmla="*/ 360 h 697"/>
              <a:gd name="T58" fmla="*/ 488 w 705"/>
              <a:gd name="T59" fmla="*/ 304 h 697"/>
              <a:gd name="T60" fmla="*/ 440 w 705"/>
              <a:gd name="T61" fmla="*/ 280 h 697"/>
              <a:gd name="T62" fmla="*/ 376 w 705"/>
              <a:gd name="T63" fmla="*/ 256 h 697"/>
              <a:gd name="T64" fmla="*/ 360 w 705"/>
              <a:gd name="T65" fmla="*/ 240 h 697"/>
              <a:gd name="T66" fmla="*/ 336 w 705"/>
              <a:gd name="T67" fmla="*/ 248 h 697"/>
              <a:gd name="T68" fmla="*/ 264 w 705"/>
              <a:gd name="T69" fmla="*/ 128 h 697"/>
              <a:gd name="T70" fmla="*/ 248 w 705"/>
              <a:gd name="T71" fmla="*/ 88 h 697"/>
              <a:gd name="T72" fmla="*/ 144 w 705"/>
              <a:gd name="T73" fmla="*/ 24 h 697"/>
              <a:gd name="T74" fmla="*/ 16 w 705"/>
              <a:gd name="T75" fmla="*/ 16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2" name="Freeform 8"/>
          <p:cNvSpPr>
            <a:spLocks/>
          </p:cNvSpPr>
          <p:nvPr/>
        </p:nvSpPr>
        <p:spPr bwMode="invGray">
          <a:xfrm>
            <a:off x="4770758" y="1670564"/>
            <a:ext cx="787060" cy="607659"/>
          </a:xfrm>
          <a:custGeom>
            <a:avLst/>
            <a:gdLst>
              <a:gd name="T0" fmla="*/ 528 w 529"/>
              <a:gd name="T1" fmla="*/ 144 h 401"/>
              <a:gd name="T2" fmla="*/ 480 w 529"/>
              <a:gd name="T3" fmla="*/ 144 h 401"/>
              <a:gd name="T4" fmla="*/ 456 w 529"/>
              <a:gd name="T5" fmla="*/ 120 h 401"/>
              <a:gd name="T6" fmla="*/ 424 w 529"/>
              <a:gd name="T7" fmla="*/ 152 h 401"/>
              <a:gd name="T8" fmla="*/ 416 w 529"/>
              <a:gd name="T9" fmla="*/ 136 h 401"/>
              <a:gd name="T10" fmla="*/ 408 w 529"/>
              <a:gd name="T11" fmla="*/ 160 h 401"/>
              <a:gd name="T12" fmla="*/ 360 w 529"/>
              <a:gd name="T13" fmla="*/ 128 h 401"/>
              <a:gd name="T14" fmla="*/ 360 w 529"/>
              <a:gd name="T15" fmla="*/ 88 h 401"/>
              <a:gd name="T16" fmla="*/ 344 w 529"/>
              <a:gd name="T17" fmla="*/ 96 h 401"/>
              <a:gd name="T18" fmla="*/ 352 w 529"/>
              <a:gd name="T19" fmla="*/ 128 h 401"/>
              <a:gd name="T20" fmla="*/ 328 w 529"/>
              <a:gd name="T21" fmla="*/ 128 h 401"/>
              <a:gd name="T22" fmla="*/ 312 w 529"/>
              <a:gd name="T23" fmla="*/ 104 h 401"/>
              <a:gd name="T24" fmla="*/ 296 w 529"/>
              <a:gd name="T25" fmla="*/ 104 h 401"/>
              <a:gd name="T26" fmla="*/ 248 w 529"/>
              <a:gd name="T27" fmla="*/ 56 h 401"/>
              <a:gd name="T28" fmla="*/ 216 w 529"/>
              <a:gd name="T29" fmla="*/ 72 h 401"/>
              <a:gd name="T30" fmla="*/ 216 w 529"/>
              <a:gd name="T31" fmla="*/ 56 h 401"/>
              <a:gd name="T32" fmla="*/ 160 w 529"/>
              <a:gd name="T33" fmla="*/ 64 h 401"/>
              <a:gd name="T34" fmla="*/ 120 w 529"/>
              <a:gd name="T35" fmla="*/ 40 h 401"/>
              <a:gd name="T36" fmla="*/ 120 w 529"/>
              <a:gd name="T37" fmla="*/ 0 h 401"/>
              <a:gd name="T38" fmla="*/ 104 w 529"/>
              <a:gd name="T39" fmla="*/ 8 h 401"/>
              <a:gd name="T40" fmla="*/ 64 w 529"/>
              <a:gd name="T41" fmla="*/ 8 h 401"/>
              <a:gd name="T42" fmla="*/ 72 w 529"/>
              <a:gd name="T43" fmla="*/ 56 h 401"/>
              <a:gd name="T44" fmla="*/ 48 w 529"/>
              <a:gd name="T45" fmla="*/ 56 h 401"/>
              <a:gd name="T46" fmla="*/ 8 w 529"/>
              <a:gd name="T47" fmla="*/ 32 h 401"/>
              <a:gd name="T48" fmla="*/ 0 w 529"/>
              <a:gd name="T49" fmla="*/ 56 h 401"/>
              <a:gd name="T50" fmla="*/ 32 w 529"/>
              <a:gd name="T51" fmla="*/ 88 h 401"/>
              <a:gd name="T52" fmla="*/ 24 w 529"/>
              <a:gd name="T53" fmla="*/ 120 h 401"/>
              <a:gd name="T54" fmla="*/ 48 w 529"/>
              <a:gd name="T55" fmla="*/ 160 h 401"/>
              <a:gd name="T56" fmla="*/ 88 w 529"/>
              <a:gd name="T57" fmla="*/ 136 h 401"/>
              <a:gd name="T58" fmla="*/ 112 w 529"/>
              <a:gd name="T59" fmla="*/ 184 h 401"/>
              <a:gd name="T60" fmla="*/ 112 w 529"/>
              <a:gd name="T61" fmla="*/ 224 h 401"/>
              <a:gd name="T62" fmla="*/ 152 w 529"/>
              <a:gd name="T63" fmla="*/ 224 h 401"/>
              <a:gd name="T64" fmla="*/ 168 w 529"/>
              <a:gd name="T65" fmla="*/ 264 h 401"/>
              <a:gd name="T66" fmla="*/ 176 w 529"/>
              <a:gd name="T67" fmla="*/ 232 h 401"/>
              <a:gd name="T68" fmla="*/ 208 w 529"/>
              <a:gd name="T69" fmla="*/ 280 h 401"/>
              <a:gd name="T70" fmla="*/ 232 w 529"/>
              <a:gd name="T71" fmla="*/ 320 h 401"/>
              <a:gd name="T72" fmla="*/ 232 w 529"/>
              <a:gd name="T73" fmla="*/ 344 h 401"/>
              <a:gd name="T74" fmla="*/ 264 w 529"/>
              <a:gd name="T75" fmla="*/ 400 h 401"/>
              <a:gd name="T76" fmla="*/ 288 w 529"/>
              <a:gd name="T77" fmla="*/ 376 h 401"/>
              <a:gd name="T78" fmla="*/ 304 w 529"/>
              <a:gd name="T79" fmla="*/ 328 h 401"/>
              <a:gd name="T80" fmla="*/ 320 w 529"/>
              <a:gd name="T81" fmla="*/ 320 h 401"/>
              <a:gd name="T82" fmla="*/ 336 w 529"/>
              <a:gd name="T83" fmla="*/ 328 h 401"/>
              <a:gd name="T84" fmla="*/ 328 w 529"/>
              <a:gd name="T85" fmla="*/ 344 h 401"/>
              <a:gd name="T86" fmla="*/ 376 w 529"/>
              <a:gd name="T87" fmla="*/ 344 h 401"/>
              <a:gd name="T88" fmla="*/ 392 w 529"/>
              <a:gd name="T89" fmla="*/ 328 h 401"/>
              <a:gd name="T90" fmla="*/ 392 w 529"/>
              <a:gd name="T91" fmla="*/ 312 h 401"/>
              <a:gd name="T92" fmla="*/ 384 w 529"/>
              <a:gd name="T93" fmla="*/ 296 h 401"/>
              <a:gd name="T94" fmla="*/ 432 w 529"/>
              <a:gd name="T95" fmla="*/ 272 h 401"/>
              <a:gd name="T96" fmla="*/ 440 w 529"/>
              <a:gd name="T97" fmla="*/ 264 h 401"/>
              <a:gd name="T98" fmla="*/ 440 w 529"/>
              <a:gd name="T99" fmla="*/ 248 h 401"/>
              <a:gd name="T100" fmla="*/ 456 w 529"/>
              <a:gd name="T101" fmla="*/ 240 h 401"/>
              <a:gd name="T102" fmla="*/ 456 w 529"/>
              <a:gd name="T103" fmla="*/ 192 h 401"/>
              <a:gd name="T104" fmla="*/ 472 w 529"/>
              <a:gd name="T105" fmla="*/ 192 h 401"/>
              <a:gd name="T106" fmla="*/ 480 w 529"/>
              <a:gd name="T107" fmla="*/ 216 h 401"/>
              <a:gd name="T108" fmla="*/ 504 w 529"/>
              <a:gd name="T109" fmla="*/ 232 h 401"/>
              <a:gd name="T110" fmla="*/ 512 w 529"/>
              <a:gd name="T111" fmla="*/ 224 h 401"/>
              <a:gd name="T112" fmla="*/ 504 w 529"/>
              <a:gd name="T113" fmla="*/ 208 h 401"/>
              <a:gd name="T114" fmla="*/ 504 w 529"/>
              <a:gd name="T115" fmla="*/ 192 h 401"/>
              <a:gd name="T116" fmla="*/ 528 w 529"/>
              <a:gd name="T117" fmla="*/ 184 h 401"/>
              <a:gd name="T118" fmla="*/ 528 w 529"/>
              <a:gd name="T119" fmla="*/ 144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3" name="Freeform 9"/>
          <p:cNvSpPr>
            <a:spLocks/>
          </p:cNvSpPr>
          <p:nvPr/>
        </p:nvSpPr>
        <p:spPr bwMode="gray">
          <a:xfrm>
            <a:off x="4604496" y="2008317"/>
            <a:ext cx="561803" cy="595859"/>
          </a:xfrm>
          <a:custGeom>
            <a:avLst/>
            <a:gdLst>
              <a:gd name="T0" fmla="*/ 376 w 377"/>
              <a:gd name="T1" fmla="*/ 176 h 393"/>
              <a:gd name="T2" fmla="*/ 336 w 377"/>
              <a:gd name="T3" fmla="*/ 120 h 393"/>
              <a:gd name="T4" fmla="*/ 344 w 377"/>
              <a:gd name="T5" fmla="*/ 96 h 393"/>
              <a:gd name="T6" fmla="*/ 312 w 377"/>
              <a:gd name="T7" fmla="*/ 40 h 393"/>
              <a:gd name="T8" fmla="*/ 288 w 377"/>
              <a:gd name="T9" fmla="*/ 8 h 393"/>
              <a:gd name="T10" fmla="*/ 280 w 377"/>
              <a:gd name="T11" fmla="*/ 40 h 393"/>
              <a:gd name="T12" fmla="*/ 264 w 377"/>
              <a:gd name="T13" fmla="*/ 0 h 393"/>
              <a:gd name="T14" fmla="*/ 232 w 377"/>
              <a:gd name="T15" fmla="*/ 0 h 393"/>
              <a:gd name="T16" fmla="*/ 240 w 377"/>
              <a:gd name="T17" fmla="*/ 24 h 393"/>
              <a:gd name="T18" fmla="*/ 200 w 377"/>
              <a:gd name="T19" fmla="*/ 56 h 393"/>
              <a:gd name="T20" fmla="*/ 176 w 377"/>
              <a:gd name="T21" fmla="*/ 56 h 393"/>
              <a:gd name="T22" fmla="*/ 48 w 377"/>
              <a:gd name="T23" fmla="*/ 144 h 393"/>
              <a:gd name="T24" fmla="*/ 24 w 377"/>
              <a:gd name="T25" fmla="*/ 112 h 393"/>
              <a:gd name="T26" fmla="*/ 8 w 377"/>
              <a:gd name="T27" fmla="*/ 112 h 393"/>
              <a:gd name="T28" fmla="*/ 16 w 377"/>
              <a:gd name="T29" fmla="*/ 136 h 393"/>
              <a:gd name="T30" fmla="*/ 16 w 377"/>
              <a:gd name="T31" fmla="*/ 160 h 393"/>
              <a:gd name="T32" fmla="*/ 24 w 377"/>
              <a:gd name="T33" fmla="*/ 184 h 393"/>
              <a:gd name="T34" fmla="*/ 8 w 377"/>
              <a:gd name="T35" fmla="*/ 184 h 393"/>
              <a:gd name="T36" fmla="*/ 8 w 377"/>
              <a:gd name="T37" fmla="*/ 216 h 393"/>
              <a:gd name="T38" fmla="*/ 0 w 377"/>
              <a:gd name="T39" fmla="*/ 232 h 393"/>
              <a:gd name="T40" fmla="*/ 32 w 377"/>
              <a:gd name="T41" fmla="*/ 240 h 393"/>
              <a:gd name="T42" fmla="*/ 64 w 377"/>
              <a:gd name="T43" fmla="*/ 296 h 393"/>
              <a:gd name="T44" fmla="*/ 104 w 377"/>
              <a:gd name="T45" fmla="*/ 240 h 393"/>
              <a:gd name="T46" fmla="*/ 120 w 377"/>
              <a:gd name="T47" fmla="*/ 208 h 393"/>
              <a:gd name="T48" fmla="*/ 160 w 377"/>
              <a:gd name="T49" fmla="*/ 200 h 393"/>
              <a:gd name="T50" fmla="*/ 184 w 377"/>
              <a:gd name="T51" fmla="*/ 216 h 393"/>
              <a:gd name="T52" fmla="*/ 184 w 377"/>
              <a:gd name="T53" fmla="*/ 224 h 393"/>
              <a:gd name="T54" fmla="*/ 192 w 377"/>
              <a:gd name="T55" fmla="*/ 224 h 393"/>
              <a:gd name="T56" fmla="*/ 168 w 377"/>
              <a:gd name="T57" fmla="*/ 280 h 393"/>
              <a:gd name="T58" fmla="*/ 152 w 377"/>
              <a:gd name="T59" fmla="*/ 280 h 393"/>
              <a:gd name="T60" fmla="*/ 160 w 377"/>
              <a:gd name="T61" fmla="*/ 312 h 393"/>
              <a:gd name="T62" fmla="*/ 152 w 377"/>
              <a:gd name="T63" fmla="*/ 320 h 393"/>
              <a:gd name="T64" fmla="*/ 168 w 377"/>
              <a:gd name="T65" fmla="*/ 320 h 393"/>
              <a:gd name="T66" fmla="*/ 136 w 377"/>
              <a:gd name="T67" fmla="*/ 376 h 393"/>
              <a:gd name="T68" fmla="*/ 144 w 377"/>
              <a:gd name="T69" fmla="*/ 392 h 393"/>
              <a:gd name="T70" fmla="*/ 160 w 377"/>
              <a:gd name="T71" fmla="*/ 376 h 393"/>
              <a:gd name="T72" fmla="*/ 168 w 377"/>
              <a:gd name="T73" fmla="*/ 352 h 393"/>
              <a:gd name="T74" fmla="*/ 184 w 377"/>
              <a:gd name="T75" fmla="*/ 352 h 393"/>
              <a:gd name="T76" fmla="*/ 200 w 377"/>
              <a:gd name="T77" fmla="*/ 336 h 393"/>
              <a:gd name="T78" fmla="*/ 200 w 377"/>
              <a:gd name="T79" fmla="*/ 312 h 393"/>
              <a:gd name="T80" fmla="*/ 256 w 377"/>
              <a:gd name="T81" fmla="*/ 280 h 393"/>
              <a:gd name="T82" fmla="*/ 304 w 377"/>
              <a:gd name="T83" fmla="*/ 264 h 393"/>
              <a:gd name="T84" fmla="*/ 312 w 377"/>
              <a:gd name="T85" fmla="*/ 224 h 393"/>
              <a:gd name="T86" fmla="*/ 344 w 377"/>
              <a:gd name="T87" fmla="*/ 200 h 393"/>
              <a:gd name="T88" fmla="*/ 368 w 377"/>
              <a:gd name="T89" fmla="*/ 192 h 393"/>
              <a:gd name="T90" fmla="*/ 376 w 377"/>
              <a:gd name="T91" fmla="*/ 17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4" name="Freeform 10"/>
          <p:cNvSpPr>
            <a:spLocks/>
          </p:cNvSpPr>
          <p:nvPr/>
        </p:nvSpPr>
        <p:spPr bwMode="gray">
          <a:xfrm>
            <a:off x="4175435" y="2142532"/>
            <a:ext cx="525600" cy="812670"/>
          </a:xfrm>
          <a:custGeom>
            <a:avLst/>
            <a:gdLst>
              <a:gd name="T0" fmla="*/ 320 w 353"/>
              <a:gd name="T1" fmla="*/ 160 h 537"/>
              <a:gd name="T2" fmla="*/ 296 w 353"/>
              <a:gd name="T3" fmla="*/ 96 h 537"/>
              <a:gd name="T4" fmla="*/ 248 w 353"/>
              <a:gd name="T5" fmla="*/ 88 h 537"/>
              <a:gd name="T6" fmla="*/ 224 w 353"/>
              <a:gd name="T7" fmla="*/ 0 h 537"/>
              <a:gd name="T8" fmla="*/ 176 w 353"/>
              <a:gd name="T9" fmla="*/ 64 h 537"/>
              <a:gd name="T10" fmla="*/ 136 w 353"/>
              <a:gd name="T11" fmla="*/ 80 h 537"/>
              <a:gd name="T12" fmla="*/ 80 w 353"/>
              <a:gd name="T13" fmla="*/ 104 h 537"/>
              <a:gd name="T14" fmla="*/ 32 w 353"/>
              <a:gd name="T15" fmla="*/ 72 h 537"/>
              <a:gd name="T16" fmla="*/ 8 w 353"/>
              <a:gd name="T17" fmla="*/ 120 h 537"/>
              <a:gd name="T18" fmla="*/ 56 w 353"/>
              <a:gd name="T19" fmla="*/ 200 h 537"/>
              <a:gd name="T20" fmla="*/ 24 w 353"/>
              <a:gd name="T21" fmla="*/ 232 h 537"/>
              <a:gd name="T22" fmla="*/ 64 w 353"/>
              <a:gd name="T23" fmla="*/ 272 h 537"/>
              <a:gd name="T24" fmla="*/ 32 w 353"/>
              <a:gd name="T25" fmla="*/ 288 h 537"/>
              <a:gd name="T26" fmla="*/ 16 w 353"/>
              <a:gd name="T27" fmla="*/ 328 h 537"/>
              <a:gd name="T28" fmla="*/ 32 w 353"/>
              <a:gd name="T29" fmla="*/ 400 h 537"/>
              <a:gd name="T30" fmla="*/ 24 w 353"/>
              <a:gd name="T31" fmla="*/ 512 h 537"/>
              <a:gd name="T32" fmla="*/ 88 w 353"/>
              <a:gd name="T33" fmla="*/ 528 h 537"/>
              <a:gd name="T34" fmla="*/ 112 w 353"/>
              <a:gd name="T35" fmla="*/ 512 h 537"/>
              <a:gd name="T36" fmla="*/ 152 w 353"/>
              <a:gd name="T37" fmla="*/ 424 h 537"/>
              <a:gd name="T38" fmla="*/ 232 w 353"/>
              <a:gd name="T39" fmla="*/ 376 h 537"/>
              <a:gd name="T40" fmla="*/ 240 w 353"/>
              <a:gd name="T41" fmla="*/ 344 h 537"/>
              <a:gd name="T42" fmla="*/ 192 w 353"/>
              <a:gd name="T43" fmla="*/ 320 h 537"/>
              <a:gd name="T44" fmla="*/ 184 w 353"/>
              <a:gd name="T45" fmla="*/ 288 h 537"/>
              <a:gd name="T46" fmla="*/ 160 w 353"/>
              <a:gd name="T47" fmla="*/ 264 h 537"/>
              <a:gd name="T48" fmla="*/ 104 w 353"/>
              <a:gd name="T49" fmla="*/ 256 h 537"/>
              <a:gd name="T50" fmla="*/ 136 w 353"/>
              <a:gd name="T51" fmla="*/ 168 h 537"/>
              <a:gd name="T52" fmla="*/ 160 w 353"/>
              <a:gd name="T53" fmla="*/ 136 h 537"/>
              <a:gd name="T54" fmla="*/ 192 w 353"/>
              <a:gd name="T55" fmla="*/ 152 h 537"/>
              <a:gd name="T56" fmla="*/ 208 w 353"/>
              <a:gd name="T57" fmla="*/ 184 h 537"/>
              <a:gd name="T58" fmla="*/ 224 w 353"/>
              <a:gd name="T59" fmla="*/ 200 h 537"/>
              <a:gd name="T60" fmla="*/ 256 w 353"/>
              <a:gd name="T61" fmla="*/ 256 h 537"/>
              <a:gd name="T62" fmla="*/ 272 w 353"/>
              <a:gd name="T63" fmla="*/ 288 h 537"/>
              <a:gd name="T64" fmla="*/ 328 w 353"/>
              <a:gd name="T65" fmla="*/ 216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5" name="Freeform 11"/>
          <p:cNvSpPr>
            <a:spLocks/>
          </p:cNvSpPr>
          <p:nvPr/>
        </p:nvSpPr>
        <p:spPr bwMode="gray">
          <a:xfrm>
            <a:off x="4328288" y="2349018"/>
            <a:ext cx="168942" cy="193212"/>
          </a:xfrm>
          <a:custGeom>
            <a:avLst/>
            <a:gdLst>
              <a:gd name="T0" fmla="*/ 112 w 113"/>
              <a:gd name="T1" fmla="*/ 64 h 129"/>
              <a:gd name="T2" fmla="*/ 96 w 113"/>
              <a:gd name="T3" fmla="*/ 40 h 129"/>
              <a:gd name="T4" fmla="*/ 112 w 113"/>
              <a:gd name="T5" fmla="*/ 16 h 129"/>
              <a:gd name="T6" fmla="*/ 80 w 113"/>
              <a:gd name="T7" fmla="*/ 16 h 129"/>
              <a:gd name="T8" fmla="*/ 72 w 113"/>
              <a:gd name="T9" fmla="*/ 0 h 129"/>
              <a:gd name="T10" fmla="*/ 56 w 113"/>
              <a:gd name="T11" fmla="*/ 0 h 129"/>
              <a:gd name="T12" fmla="*/ 48 w 113"/>
              <a:gd name="T13" fmla="*/ 32 h 129"/>
              <a:gd name="T14" fmla="*/ 32 w 113"/>
              <a:gd name="T15" fmla="*/ 32 h 129"/>
              <a:gd name="T16" fmla="*/ 0 w 113"/>
              <a:gd name="T17" fmla="*/ 88 h 129"/>
              <a:gd name="T18" fmla="*/ 0 w 113"/>
              <a:gd name="T19" fmla="*/ 120 h 129"/>
              <a:gd name="T20" fmla="*/ 32 w 113"/>
              <a:gd name="T21" fmla="*/ 120 h 129"/>
              <a:gd name="T22" fmla="*/ 48 w 113"/>
              <a:gd name="T23" fmla="*/ 128 h 129"/>
              <a:gd name="T24" fmla="*/ 80 w 113"/>
              <a:gd name="T25" fmla="*/ 112 h 129"/>
              <a:gd name="T26" fmla="*/ 80 w 113"/>
              <a:gd name="T27" fmla="*/ 96 h 129"/>
              <a:gd name="T28" fmla="*/ 72 w 113"/>
              <a:gd name="T29" fmla="*/ 80 h 129"/>
              <a:gd name="T30" fmla="*/ 96 w 113"/>
              <a:gd name="T31" fmla="*/ 80 h 129"/>
              <a:gd name="T32" fmla="*/ 112 w 113"/>
              <a:gd name="T33" fmla="*/ 6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6" name="Freeform 12"/>
          <p:cNvSpPr>
            <a:spLocks/>
          </p:cNvSpPr>
          <p:nvPr/>
        </p:nvSpPr>
        <p:spPr bwMode="gray">
          <a:xfrm>
            <a:off x="4436895" y="2444887"/>
            <a:ext cx="132741" cy="182887"/>
          </a:xfrm>
          <a:custGeom>
            <a:avLst/>
            <a:gdLst>
              <a:gd name="T0" fmla="*/ 88 w 89"/>
              <a:gd name="T1" fmla="*/ 80 h 121"/>
              <a:gd name="T2" fmla="*/ 80 w 89"/>
              <a:gd name="T3" fmla="*/ 56 h 121"/>
              <a:gd name="T4" fmla="*/ 56 w 89"/>
              <a:gd name="T5" fmla="*/ 40 h 121"/>
              <a:gd name="T6" fmla="*/ 48 w 89"/>
              <a:gd name="T7" fmla="*/ 8 h 121"/>
              <a:gd name="T8" fmla="*/ 32 w 89"/>
              <a:gd name="T9" fmla="*/ 0 h 121"/>
              <a:gd name="T10" fmla="*/ 24 w 89"/>
              <a:gd name="T11" fmla="*/ 8 h 121"/>
              <a:gd name="T12" fmla="*/ 32 w 89"/>
              <a:gd name="T13" fmla="*/ 48 h 121"/>
              <a:gd name="T14" fmla="*/ 8 w 89"/>
              <a:gd name="T15" fmla="*/ 48 h 121"/>
              <a:gd name="T16" fmla="*/ 0 w 89"/>
              <a:gd name="T17" fmla="*/ 112 h 121"/>
              <a:gd name="T18" fmla="*/ 16 w 89"/>
              <a:gd name="T19" fmla="*/ 120 h 121"/>
              <a:gd name="T20" fmla="*/ 56 w 89"/>
              <a:gd name="T21" fmla="*/ 112 h 121"/>
              <a:gd name="T22" fmla="*/ 56 w 89"/>
              <a:gd name="T23" fmla="*/ 80 h 121"/>
              <a:gd name="T24" fmla="*/ 88 w 89"/>
              <a:gd name="T25" fmla="*/ 8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7" name="Freeform 13"/>
          <p:cNvSpPr>
            <a:spLocks/>
          </p:cNvSpPr>
          <p:nvPr/>
        </p:nvSpPr>
        <p:spPr bwMode="gray">
          <a:xfrm>
            <a:off x="4436895" y="2456686"/>
            <a:ext cx="50951" cy="61945"/>
          </a:xfrm>
          <a:custGeom>
            <a:avLst/>
            <a:gdLst>
              <a:gd name="T0" fmla="*/ 32 w 33"/>
              <a:gd name="T1" fmla="*/ 40 h 41"/>
              <a:gd name="T2" fmla="*/ 8 w 33"/>
              <a:gd name="T3" fmla="*/ 40 h 41"/>
              <a:gd name="T4" fmla="*/ 8 w 33"/>
              <a:gd name="T5" fmla="*/ 24 h 41"/>
              <a:gd name="T6" fmla="*/ 0 w 33"/>
              <a:gd name="T7" fmla="*/ 0 h 41"/>
              <a:gd name="T8" fmla="*/ 24 w 33"/>
              <a:gd name="T9" fmla="*/ 8 h 41"/>
              <a:gd name="T10" fmla="*/ 32 w 33"/>
              <a:gd name="T11" fmla="*/ 40 h 41"/>
            </a:gdLst>
            <a:ahLst/>
            <a:cxnLst>
              <a:cxn ang="0">
                <a:pos x="T0" y="T1"/>
              </a:cxn>
              <a:cxn ang="0">
                <a:pos x="T2" y="T3"/>
              </a:cxn>
              <a:cxn ang="0">
                <a:pos x="T4" y="T5"/>
              </a:cxn>
              <a:cxn ang="0">
                <a:pos x="T6" y="T7"/>
              </a:cxn>
              <a:cxn ang="0">
                <a:pos x="T8" y="T9"/>
              </a:cxn>
              <a:cxn ang="0">
                <a:pos x="T10" y="T11"/>
              </a:cxn>
            </a:cxnLst>
            <a:rect l="0" t="0" r="r" b="b"/>
            <a:pathLst>
              <a:path w="33" h="41">
                <a:moveTo>
                  <a:pt x="32" y="40"/>
                </a:moveTo>
                <a:lnTo>
                  <a:pt x="8" y="40"/>
                </a:lnTo>
                <a:lnTo>
                  <a:pt x="8" y="24"/>
                </a:lnTo>
                <a:lnTo>
                  <a:pt x="0" y="0"/>
                </a:lnTo>
                <a:lnTo>
                  <a:pt x="24" y="8"/>
                </a:lnTo>
                <a:lnTo>
                  <a:pt x="32" y="4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8" name="Freeform 14"/>
          <p:cNvSpPr>
            <a:spLocks/>
          </p:cNvSpPr>
          <p:nvPr/>
        </p:nvSpPr>
        <p:spPr bwMode="gray">
          <a:xfrm>
            <a:off x="4317562" y="2674971"/>
            <a:ext cx="646274" cy="438045"/>
          </a:xfrm>
          <a:custGeom>
            <a:avLst/>
            <a:gdLst>
              <a:gd name="T0" fmla="*/ 152 w 433"/>
              <a:gd name="T1" fmla="*/ 8 h 289"/>
              <a:gd name="T2" fmla="*/ 136 w 433"/>
              <a:gd name="T3" fmla="*/ 24 h 289"/>
              <a:gd name="T4" fmla="*/ 96 w 433"/>
              <a:gd name="T5" fmla="*/ 32 h 289"/>
              <a:gd name="T6" fmla="*/ 56 w 433"/>
              <a:gd name="T7" fmla="*/ 72 h 289"/>
              <a:gd name="T8" fmla="*/ 16 w 433"/>
              <a:gd name="T9" fmla="*/ 128 h 289"/>
              <a:gd name="T10" fmla="*/ 16 w 433"/>
              <a:gd name="T11" fmla="*/ 160 h 289"/>
              <a:gd name="T12" fmla="*/ 32 w 433"/>
              <a:gd name="T13" fmla="*/ 184 h 289"/>
              <a:gd name="T14" fmla="*/ 48 w 433"/>
              <a:gd name="T15" fmla="*/ 176 h 289"/>
              <a:gd name="T16" fmla="*/ 64 w 433"/>
              <a:gd name="T17" fmla="*/ 176 h 289"/>
              <a:gd name="T18" fmla="*/ 8 w 433"/>
              <a:gd name="T19" fmla="*/ 224 h 289"/>
              <a:gd name="T20" fmla="*/ 0 w 433"/>
              <a:gd name="T21" fmla="*/ 248 h 289"/>
              <a:gd name="T22" fmla="*/ 16 w 433"/>
              <a:gd name="T23" fmla="*/ 256 h 289"/>
              <a:gd name="T24" fmla="*/ 48 w 433"/>
              <a:gd name="T25" fmla="*/ 288 h 289"/>
              <a:gd name="T26" fmla="*/ 80 w 433"/>
              <a:gd name="T27" fmla="*/ 288 h 289"/>
              <a:gd name="T28" fmla="*/ 96 w 433"/>
              <a:gd name="T29" fmla="*/ 272 h 289"/>
              <a:gd name="T30" fmla="*/ 96 w 433"/>
              <a:gd name="T31" fmla="*/ 256 h 289"/>
              <a:gd name="T32" fmla="*/ 112 w 433"/>
              <a:gd name="T33" fmla="*/ 264 h 289"/>
              <a:gd name="T34" fmla="*/ 120 w 433"/>
              <a:gd name="T35" fmla="*/ 272 h 289"/>
              <a:gd name="T36" fmla="*/ 152 w 433"/>
              <a:gd name="T37" fmla="*/ 288 h 289"/>
              <a:gd name="T38" fmla="*/ 168 w 433"/>
              <a:gd name="T39" fmla="*/ 272 h 289"/>
              <a:gd name="T40" fmla="*/ 192 w 433"/>
              <a:gd name="T41" fmla="*/ 272 h 289"/>
              <a:gd name="T42" fmla="*/ 192 w 433"/>
              <a:gd name="T43" fmla="*/ 288 h 289"/>
              <a:gd name="T44" fmla="*/ 208 w 433"/>
              <a:gd name="T45" fmla="*/ 280 h 289"/>
              <a:gd name="T46" fmla="*/ 240 w 433"/>
              <a:gd name="T47" fmla="*/ 232 h 289"/>
              <a:gd name="T48" fmla="*/ 256 w 433"/>
              <a:gd name="T49" fmla="*/ 232 h 289"/>
              <a:gd name="T50" fmla="*/ 296 w 433"/>
              <a:gd name="T51" fmla="*/ 168 h 289"/>
              <a:gd name="T52" fmla="*/ 296 w 433"/>
              <a:gd name="T53" fmla="*/ 144 h 289"/>
              <a:gd name="T54" fmla="*/ 304 w 433"/>
              <a:gd name="T55" fmla="*/ 136 h 289"/>
              <a:gd name="T56" fmla="*/ 312 w 433"/>
              <a:gd name="T57" fmla="*/ 152 h 289"/>
              <a:gd name="T58" fmla="*/ 344 w 433"/>
              <a:gd name="T59" fmla="*/ 96 h 289"/>
              <a:gd name="T60" fmla="*/ 376 w 433"/>
              <a:gd name="T61" fmla="*/ 80 h 289"/>
              <a:gd name="T62" fmla="*/ 376 w 433"/>
              <a:gd name="T63" fmla="*/ 88 h 289"/>
              <a:gd name="T64" fmla="*/ 400 w 433"/>
              <a:gd name="T65" fmla="*/ 64 h 289"/>
              <a:gd name="T66" fmla="*/ 416 w 433"/>
              <a:gd name="T67" fmla="*/ 72 h 289"/>
              <a:gd name="T68" fmla="*/ 432 w 433"/>
              <a:gd name="T69" fmla="*/ 24 h 289"/>
              <a:gd name="T70" fmla="*/ 424 w 433"/>
              <a:gd name="T71" fmla="*/ 16 h 289"/>
              <a:gd name="T72" fmla="*/ 400 w 433"/>
              <a:gd name="T73" fmla="*/ 16 h 289"/>
              <a:gd name="T74" fmla="*/ 384 w 433"/>
              <a:gd name="T75" fmla="*/ 24 h 289"/>
              <a:gd name="T76" fmla="*/ 344 w 433"/>
              <a:gd name="T77" fmla="*/ 24 h 289"/>
              <a:gd name="T78" fmla="*/ 328 w 433"/>
              <a:gd name="T79" fmla="*/ 0 h 289"/>
              <a:gd name="T80" fmla="*/ 272 w 433"/>
              <a:gd name="T81" fmla="*/ 40 h 289"/>
              <a:gd name="T82" fmla="*/ 264 w 433"/>
              <a:gd name="T83" fmla="*/ 64 h 289"/>
              <a:gd name="T84" fmla="*/ 248 w 433"/>
              <a:gd name="T85" fmla="*/ 64 h 289"/>
              <a:gd name="T86" fmla="*/ 200 w 433"/>
              <a:gd name="T87" fmla="*/ 64 h 289"/>
              <a:gd name="T88" fmla="*/ 200 w 433"/>
              <a:gd name="T89" fmla="*/ 48 h 289"/>
              <a:gd name="T90" fmla="*/ 216 w 433"/>
              <a:gd name="T91" fmla="*/ 32 h 289"/>
              <a:gd name="T92" fmla="*/ 200 w 433"/>
              <a:gd name="T93" fmla="*/ 0 h 289"/>
              <a:gd name="T94" fmla="*/ 176 w 433"/>
              <a:gd name="T95" fmla="*/ 0 h 289"/>
              <a:gd name="T96" fmla="*/ 168 w 433"/>
              <a:gd name="T97" fmla="*/ 0 h 289"/>
              <a:gd name="T98" fmla="*/ 160 w 433"/>
              <a:gd name="T99" fmla="*/ 16 h 289"/>
              <a:gd name="T100" fmla="*/ 152 w 433"/>
              <a:gd name="T101" fmla="*/ 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solidFill>
            <a:schemeClr val="tx2"/>
          </a:solidFill>
          <a:ln>
            <a:noFill/>
          </a:ln>
          <a:effectLst>
            <a:innerShdw blurRad="63500" dist="50800" dir="18900000">
              <a:prstClr val="black">
                <a:alpha val="5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80808"/>
              </a:solidFill>
              <a:effectLst/>
              <a:uLnTx/>
              <a:uFillTx/>
              <a:latin typeface="Arial"/>
              <a:ea typeface="微软雅黑"/>
              <a:cs typeface="+mn-cs"/>
            </a:endParaRPr>
          </a:p>
        </p:txBody>
      </p:sp>
      <p:sp>
        <p:nvSpPr>
          <p:cNvPr id="39" name="Freeform 15"/>
          <p:cNvSpPr>
            <a:spLocks/>
          </p:cNvSpPr>
          <p:nvPr/>
        </p:nvSpPr>
        <p:spPr bwMode="gray">
          <a:xfrm>
            <a:off x="4450303" y="3025998"/>
            <a:ext cx="536327" cy="485242"/>
          </a:xfrm>
          <a:custGeom>
            <a:avLst/>
            <a:gdLst>
              <a:gd name="T0" fmla="*/ 168 w 361"/>
              <a:gd name="T1" fmla="*/ 0 h 321"/>
              <a:gd name="T2" fmla="*/ 152 w 361"/>
              <a:gd name="T3" fmla="*/ 0 h 321"/>
              <a:gd name="T4" fmla="*/ 120 w 361"/>
              <a:gd name="T5" fmla="*/ 48 h 321"/>
              <a:gd name="T6" fmla="*/ 96 w 361"/>
              <a:gd name="T7" fmla="*/ 56 h 321"/>
              <a:gd name="T8" fmla="*/ 96 w 361"/>
              <a:gd name="T9" fmla="*/ 40 h 321"/>
              <a:gd name="T10" fmla="*/ 80 w 361"/>
              <a:gd name="T11" fmla="*/ 40 h 321"/>
              <a:gd name="T12" fmla="*/ 64 w 361"/>
              <a:gd name="T13" fmla="*/ 56 h 321"/>
              <a:gd name="T14" fmla="*/ 32 w 361"/>
              <a:gd name="T15" fmla="*/ 40 h 321"/>
              <a:gd name="T16" fmla="*/ 24 w 361"/>
              <a:gd name="T17" fmla="*/ 32 h 321"/>
              <a:gd name="T18" fmla="*/ 8 w 361"/>
              <a:gd name="T19" fmla="*/ 24 h 321"/>
              <a:gd name="T20" fmla="*/ 8 w 361"/>
              <a:gd name="T21" fmla="*/ 40 h 321"/>
              <a:gd name="T22" fmla="*/ 0 w 361"/>
              <a:gd name="T23" fmla="*/ 48 h 321"/>
              <a:gd name="T24" fmla="*/ 32 w 361"/>
              <a:gd name="T25" fmla="*/ 56 h 321"/>
              <a:gd name="T26" fmla="*/ 40 w 361"/>
              <a:gd name="T27" fmla="*/ 80 h 321"/>
              <a:gd name="T28" fmla="*/ 56 w 361"/>
              <a:gd name="T29" fmla="*/ 80 h 321"/>
              <a:gd name="T30" fmla="*/ 80 w 361"/>
              <a:gd name="T31" fmla="*/ 112 h 321"/>
              <a:gd name="T32" fmla="*/ 104 w 361"/>
              <a:gd name="T33" fmla="*/ 104 h 321"/>
              <a:gd name="T34" fmla="*/ 104 w 361"/>
              <a:gd name="T35" fmla="*/ 144 h 321"/>
              <a:gd name="T36" fmla="*/ 136 w 361"/>
              <a:gd name="T37" fmla="*/ 184 h 321"/>
              <a:gd name="T38" fmla="*/ 152 w 361"/>
              <a:gd name="T39" fmla="*/ 184 h 321"/>
              <a:gd name="T40" fmla="*/ 160 w 361"/>
              <a:gd name="T41" fmla="*/ 168 h 321"/>
              <a:gd name="T42" fmla="*/ 184 w 361"/>
              <a:gd name="T43" fmla="*/ 192 h 321"/>
              <a:gd name="T44" fmla="*/ 168 w 361"/>
              <a:gd name="T45" fmla="*/ 208 h 321"/>
              <a:gd name="T46" fmla="*/ 160 w 361"/>
              <a:gd name="T47" fmla="*/ 200 h 321"/>
              <a:gd name="T48" fmla="*/ 144 w 361"/>
              <a:gd name="T49" fmla="*/ 192 h 321"/>
              <a:gd name="T50" fmla="*/ 144 w 361"/>
              <a:gd name="T51" fmla="*/ 224 h 321"/>
              <a:gd name="T52" fmla="*/ 136 w 361"/>
              <a:gd name="T53" fmla="*/ 240 h 321"/>
              <a:gd name="T54" fmla="*/ 160 w 361"/>
              <a:gd name="T55" fmla="*/ 272 h 321"/>
              <a:gd name="T56" fmla="*/ 160 w 361"/>
              <a:gd name="T57" fmla="*/ 296 h 321"/>
              <a:gd name="T58" fmla="*/ 200 w 361"/>
              <a:gd name="T59" fmla="*/ 296 h 321"/>
              <a:gd name="T60" fmla="*/ 216 w 361"/>
              <a:gd name="T61" fmla="*/ 312 h 321"/>
              <a:gd name="T62" fmla="*/ 240 w 361"/>
              <a:gd name="T63" fmla="*/ 304 h 321"/>
              <a:gd name="T64" fmla="*/ 272 w 361"/>
              <a:gd name="T65" fmla="*/ 320 h 321"/>
              <a:gd name="T66" fmla="*/ 296 w 361"/>
              <a:gd name="T67" fmla="*/ 296 h 321"/>
              <a:gd name="T68" fmla="*/ 320 w 361"/>
              <a:gd name="T69" fmla="*/ 256 h 321"/>
              <a:gd name="T70" fmla="*/ 288 w 361"/>
              <a:gd name="T71" fmla="*/ 240 h 321"/>
              <a:gd name="T72" fmla="*/ 320 w 361"/>
              <a:gd name="T73" fmla="*/ 232 h 321"/>
              <a:gd name="T74" fmla="*/ 328 w 361"/>
              <a:gd name="T75" fmla="*/ 240 h 321"/>
              <a:gd name="T76" fmla="*/ 360 w 361"/>
              <a:gd name="T77" fmla="*/ 232 h 321"/>
              <a:gd name="T78" fmla="*/ 360 w 361"/>
              <a:gd name="T79" fmla="*/ 224 h 321"/>
              <a:gd name="T80" fmla="*/ 320 w 361"/>
              <a:gd name="T81" fmla="*/ 200 h 321"/>
              <a:gd name="T82" fmla="*/ 320 w 361"/>
              <a:gd name="T83" fmla="*/ 184 h 321"/>
              <a:gd name="T84" fmla="*/ 304 w 361"/>
              <a:gd name="T85" fmla="*/ 176 h 321"/>
              <a:gd name="T86" fmla="*/ 288 w 361"/>
              <a:gd name="T87" fmla="*/ 168 h 321"/>
              <a:gd name="T88" fmla="*/ 272 w 361"/>
              <a:gd name="T89" fmla="*/ 128 h 321"/>
              <a:gd name="T90" fmla="*/ 232 w 361"/>
              <a:gd name="T91" fmla="*/ 64 h 321"/>
              <a:gd name="T92" fmla="*/ 232 w 361"/>
              <a:gd name="T93" fmla="*/ 40 h 321"/>
              <a:gd name="T94" fmla="*/ 192 w 361"/>
              <a:gd name="T95" fmla="*/ 32 h 321"/>
              <a:gd name="T96" fmla="*/ 176 w 361"/>
              <a:gd name="T97" fmla="*/ 24 h 321"/>
              <a:gd name="T98" fmla="*/ 168 w 361"/>
              <a:gd name="T99" fmla="*/ 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0" name="Freeform 16"/>
          <p:cNvSpPr>
            <a:spLocks/>
          </p:cNvSpPr>
          <p:nvPr/>
        </p:nvSpPr>
        <p:spPr bwMode="invGray">
          <a:xfrm>
            <a:off x="4890092" y="3413896"/>
            <a:ext cx="96539" cy="84070"/>
          </a:xfrm>
          <a:custGeom>
            <a:avLst/>
            <a:gdLst>
              <a:gd name="T0" fmla="*/ 24 w 65"/>
              <a:gd name="T1" fmla="*/ 0 h 57"/>
              <a:gd name="T2" fmla="*/ 0 w 65"/>
              <a:gd name="T3" fmla="*/ 40 h 57"/>
              <a:gd name="T4" fmla="*/ 24 w 65"/>
              <a:gd name="T5" fmla="*/ 56 h 57"/>
              <a:gd name="T6" fmla="*/ 64 w 65"/>
              <a:gd name="T7" fmla="*/ 40 h 57"/>
              <a:gd name="T8" fmla="*/ 64 w 65"/>
              <a:gd name="T9" fmla="*/ 24 h 57"/>
              <a:gd name="T10" fmla="*/ 24 w 65"/>
              <a:gd name="T11" fmla="*/ 0 h 57"/>
            </a:gdLst>
            <a:ahLst/>
            <a:cxnLst>
              <a:cxn ang="0">
                <a:pos x="T0" y="T1"/>
              </a:cxn>
              <a:cxn ang="0">
                <a:pos x="T2" y="T3"/>
              </a:cxn>
              <a:cxn ang="0">
                <a:pos x="T4" y="T5"/>
              </a:cxn>
              <a:cxn ang="0">
                <a:pos x="T6" y="T7"/>
              </a:cxn>
              <a:cxn ang="0">
                <a:pos x="T8" y="T9"/>
              </a:cxn>
              <a:cxn ang="0">
                <a:pos x="T10" y="T11"/>
              </a:cxn>
            </a:cxnLst>
            <a:rect l="0" t="0" r="r" b="b"/>
            <a:pathLst>
              <a:path w="65" h="57">
                <a:moveTo>
                  <a:pt x="24" y="0"/>
                </a:moveTo>
                <a:lnTo>
                  <a:pt x="0" y="40"/>
                </a:lnTo>
                <a:lnTo>
                  <a:pt x="24" y="56"/>
                </a:lnTo>
                <a:lnTo>
                  <a:pt x="64" y="40"/>
                </a:lnTo>
                <a:lnTo>
                  <a:pt x="64" y="24"/>
                </a:lnTo>
                <a:lnTo>
                  <a:pt x="24" y="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1" name="Freeform 17"/>
          <p:cNvSpPr>
            <a:spLocks/>
          </p:cNvSpPr>
          <p:nvPr/>
        </p:nvSpPr>
        <p:spPr bwMode="gray">
          <a:xfrm>
            <a:off x="4652766" y="3472892"/>
            <a:ext cx="356658" cy="448369"/>
          </a:xfrm>
          <a:custGeom>
            <a:avLst/>
            <a:gdLst>
              <a:gd name="T0" fmla="*/ 184 w 241"/>
              <a:gd name="T1" fmla="*/ 16 h 297"/>
              <a:gd name="T2" fmla="*/ 160 w 241"/>
              <a:gd name="T3" fmla="*/ 0 h 297"/>
              <a:gd name="T4" fmla="*/ 136 w 241"/>
              <a:gd name="T5" fmla="*/ 24 h 297"/>
              <a:gd name="T6" fmla="*/ 104 w 241"/>
              <a:gd name="T7" fmla="*/ 8 h 297"/>
              <a:gd name="T8" fmla="*/ 80 w 241"/>
              <a:gd name="T9" fmla="*/ 16 h 297"/>
              <a:gd name="T10" fmla="*/ 72 w 241"/>
              <a:gd name="T11" fmla="*/ 32 h 297"/>
              <a:gd name="T12" fmla="*/ 64 w 241"/>
              <a:gd name="T13" fmla="*/ 48 h 297"/>
              <a:gd name="T14" fmla="*/ 72 w 241"/>
              <a:gd name="T15" fmla="*/ 72 h 297"/>
              <a:gd name="T16" fmla="*/ 56 w 241"/>
              <a:gd name="T17" fmla="*/ 72 h 297"/>
              <a:gd name="T18" fmla="*/ 48 w 241"/>
              <a:gd name="T19" fmla="*/ 64 h 297"/>
              <a:gd name="T20" fmla="*/ 40 w 241"/>
              <a:gd name="T21" fmla="*/ 64 h 297"/>
              <a:gd name="T22" fmla="*/ 40 w 241"/>
              <a:gd name="T23" fmla="*/ 80 h 297"/>
              <a:gd name="T24" fmla="*/ 40 w 241"/>
              <a:gd name="T25" fmla="*/ 96 h 297"/>
              <a:gd name="T26" fmla="*/ 40 w 241"/>
              <a:gd name="T27" fmla="*/ 96 h 297"/>
              <a:gd name="T28" fmla="*/ 40 w 241"/>
              <a:gd name="T29" fmla="*/ 112 h 297"/>
              <a:gd name="T30" fmla="*/ 8 w 241"/>
              <a:gd name="T31" fmla="*/ 136 h 297"/>
              <a:gd name="T32" fmla="*/ 0 w 241"/>
              <a:gd name="T33" fmla="*/ 144 h 297"/>
              <a:gd name="T34" fmla="*/ 0 w 241"/>
              <a:gd name="T35" fmla="*/ 176 h 297"/>
              <a:gd name="T36" fmla="*/ 24 w 241"/>
              <a:gd name="T37" fmla="*/ 192 h 297"/>
              <a:gd name="T38" fmla="*/ 24 w 241"/>
              <a:gd name="T39" fmla="*/ 232 h 297"/>
              <a:gd name="T40" fmla="*/ 48 w 241"/>
              <a:gd name="T41" fmla="*/ 232 h 297"/>
              <a:gd name="T42" fmla="*/ 48 w 241"/>
              <a:gd name="T43" fmla="*/ 248 h 297"/>
              <a:gd name="T44" fmla="*/ 56 w 241"/>
              <a:gd name="T45" fmla="*/ 264 h 297"/>
              <a:gd name="T46" fmla="*/ 64 w 241"/>
              <a:gd name="T47" fmla="*/ 288 h 297"/>
              <a:gd name="T48" fmla="*/ 88 w 241"/>
              <a:gd name="T49" fmla="*/ 288 h 297"/>
              <a:gd name="T50" fmla="*/ 104 w 241"/>
              <a:gd name="T51" fmla="*/ 264 h 297"/>
              <a:gd name="T52" fmla="*/ 112 w 241"/>
              <a:gd name="T53" fmla="*/ 264 h 297"/>
              <a:gd name="T54" fmla="*/ 112 w 241"/>
              <a:gd name="T55" fmla="*/ 280 h 297"/>
              <a:gd name="T56" fmla="*/ 120 w 241"/>
              <a:gd name="T57" fmla="*/ 288 h 297"/>
              <a:gd name="T58" fmla="*/ 136 w 241"/>
              <a:gd name="T59" fmla="*/ 288 h 297"/>
              <a:gd name="T60" fmla="*/ 136 w 241"/>
              <a:gd name="T61" fmla="*/ 280 h 297"/>
              <a:gd name="T62" fmla="*/ 152 w 241"/>
              <a:gd name="T63" fmla="*/ 280 h 297"/>
              <a:gd name="T64" fmla="*/ 152 w 241"/>
              <a:gd name="T65" fmla="*/ 288 h 297"/>
              <a:gd name="T66" fmla="*/ 160 w 241"/>
              <a:gd name="T67" fmla="*/ 296 h 297"/>
              <a:gd name="T68" fmla="*/ 176 w 241"/>
              <a:gd name="T69" fmla="*/ 288 h 297"/>
              <a:gd name="T70" fmla="*/ 184 w 241"/>
              <a:gd name="T71" fmla="*/ 256 h 297"/>
              <a:gd name="T72" fmla="*/ 184 w 241"/>
              <a:gd name="T73" fmla="*/ 224 h 297"/>
              <a:gd name="T74" fmla="*/ 200 w 241"/>
              <a:gd name="T75" fmla="*/ 224 h 297"/>
              <a:gd name="T76" fmla="*/ 200 w 241"/>
              <a:gd name="T77" fmla="*/ 216 h 297"/>
              <a:gd name="T78" fmla="*/ 200 w 241"/>
              <a:gd name="T79" fmla="*/ 200 h 297"/>
              <a:gd name="T80" fmla="*/ 216 w 241"/>
              <a:gd name="T81" fmla="*/ 216 h 297"/>
              <a:gd name="T82" fmla="*/ 232 w 241"/>
              <a:gd name="T83" fmla="*/ 192 h 297"/>
              <a:gd name="T84" fmla="*/ 216 w 241"/>
              <a:gd name="T85" fmla="*/ 176 h 297"/>
              <a:gd name="T86" fmla="*/ 216 w 241"/>
              <a:gd name="T87" fmla="*/ 168 h 297"/>
              <a:gd name="T88" fmla="*/ 232 w 241"/>
              <a:gd name="T89" fmla="*/ 160 h 297"/>
              <a:gd name="T90" fmla="*/ 224 w 241"/>
              <a:gd name="T91" fmla="*/ 136 h 297"/>
              <a:gd name="T92" fmla="*/ 216 w 241"/>
              <a:gd name="T93" fmla="*/ 128 h 297"/>
              <a:gd name="T94" fmla="*/ 240 w 241"/>
              <a:gd name="T95" fmla="*/ 136 h 297"/>
              <a:gd name="T96" fmla="*/ 240 w 241"/>
              <a:gd name="T97" fmla="*/ 104 h 297"/>
              <a:gd name="T98" fmla="*/ 216 w 241"/>
              <a:gd name="T99" fmla="*/ 120 h 297"/>
              <a:gd name="T100" fmla="*/ 240 w 241"/>
              <a:gd name="T101" fmla="*/ 80 h 297"/>
              <a:gd name="T102" fmla="*/ 200 w 241"/>
              <a:gd name="T103" fmla="*/ 56 h 297"/>
              <a:gd name="T104" fmla="*/ 176 w 241"/>
              <a:gd name="T105" fmla="*/ 56 h 297"/>
              <a:gd name="T106" fmla="*/ 160 w 241"/>
              <a:gd name="T107" fmla="*/ 72 h 297"/>
              <a:gd name="T108" fmla="*/ 152 w 241"/>
              <a:gd name="T109" fmla="*/ 48 h 297"/>
              <a:gd name="T110" fmla="*/ 160 w 241"/>
              <a:gd name="T111" fmla="*/ 40 h 297"/>
              <a:gd name="T112" fmla="*/ 184 w 241"/>
              <a:gd name="T113" fmla="*/ 16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2" name="Freeform 18"/>
          <p:cNvSpPr>
            <a:spLocks/>
          </p:cNvSpPr>
          <p:nvPr/>
        </p:nvSpPr>
        <p:spPr bwMode="gray">
          <a:xfrm>
            <a:off x="4473096" y="3825394"/>
            <a:ext cx="406268" cy="557512"/>
          </a:xfrm>
          <a:custGeom>
            <a:avLst/>
            <a:gdLst>
              <a:gd name="T0" fmla="*/ 272 w 273"/>
              <a:gd name="T1" fmla="*/ 56 h 369"/>
              <a:gd name="T2" fmla="*/ 272 w 273"/>
              <a:gd name="T3" fmla="*/ 48 h 369"/>
              <a:gd name="T4" fmla="*/ 256 w 273"/>
              <a:gd name="T5" fmla="*/ 48 h 369"/>
              <a:gd name="T6" fmla="*/ 256 w 273"/>
              <a:gd name="T7" fmla="*/ 56 h 369"/>
              <a:gd name="T8" fmla="*/ 240 w 273"/>
              <a:gd name="T9" fmla="*/ 56 h 369"/>
              <a:gd name="T10" fmla="*/ 232 w 273"/>
              <a:gd name="T11" fmla="*/ 56 h 369"/>
              <a:gd name="T12" fmla="*/ 232 w 273"/>
              <a:gd name="T13" fmla="*/ 32 h 369"/>
              <a:gd name="T14" fmla="*/ 224 w 273"/>
              <a:gd name="T15" fmla="*/ 32 h 369"/>
              <a:gd name="T16" fmla="*/ 208 w 273"/>
              <a:gd name="T17" fmla="*/ 56 h 369"/>
              <a:gd name="T18" fmla="*/ 184 w 273"/>
              <a:gd name="T19" fmla="*/ 56 h 369"/>
              <a:gd name="T20" fmla="*/ 176 w 273"/>
              <a:gd name="T21" fmla="*/ 32 h 369"/>
              <a:gd name="T22" fmla="*/ 168 w 273"/>
              <a:gd name="T23" fmla="*/ 16 h 369"/>
              <a:gd name="T24" fmla="*/ 160 w 273"/>
              <a:gd name="T25" fmla="*/ 0 h 369"/>
              <a:gd name="T26" fmla="*/ 144 w 273"/>
              <a:gd name="T27" fmla="*/ 0 h 369"/>
              <a:gd name="T28" fmla="*/ 144 w 273"/>
              <a:gd name="T29" fmla="*/ 8 h 369"/>
              <a:gd name="T30" fmla="*/ 112 w 273"/>
              <a:gd name="T31" fmla="*/ 16 h 369"/>
              <a:gd name="T32" fmla="*/ 112 w 273"/>
              <a:gd name="T33" fmla="*/ 32 h 369"/>
              <a:gd name="T34" fmla="*/ 80 w 273"/>
              <a:gd name="T35" fmla="*/ 32 h 369"/>
              <a:gd name="T36" fmla="*/ 64 w 273"/>
              <a:gd name="T37" fmla="*/ 48 h 369"/>
              <a:gd name="T38" fmla="*/ 64 w 273"/>
              <a:gd name="T39" fmla="*/ 72 h 369"/>
              <a:gd name="T40" fmla="*/ 72 w 273"/>
              <a:gd name="T41" fmla="*/ 88 h 369"/>
              <a:gd name="T42" fmla="*/ 48 w 273"/>
              <a:gd name="T43" fmla="*/ 112 h 369"/>
              <a:gd name="T44" fmla="*/ 40 w 273"/>
              <a:gd name="T45" fmla="*/ 112 h 369"/>
              <a:gd name="T46" fmla="*/ 32 w 273"/>
              <a:gd name="T47" fmla="*/ 144 h 369"/>
              <a:gd name="T48" fmla="*/ 32 w 273"/>
              <a:gd name="T49" fmla="*/ 160 h 369"/>
              <a:gd name="T50" fmla="*/ 32 w 273"/>
              <a:gd name="T51" fmla="*/ 176 h 369"/>
              <a:gd name="T52" fmla="*/ 16 w 273"/>
              <a:gd name="T53" fmla="*/ 200 h 369"/>
              <a:gd name="T54" fmla="*/ 8 w 273"/>
              <a:gd name="T55" fmla="*/ 216 h 369"/>
              <a:gd name="T56" fmla="*/ 0 w 273"/>
              <a:gd name="T57" fmla="*/ 256 h 369"/>
              <a:gd name="T58" fmla="*/ 8 w 273"/>
              <a:gd name="T59" fmla="*/ 272 h 369"/>
              <a:gd name="T60" fmla="*/ 56 w 273"/>
              <a:gd name="T61" fmla="*/ 272 h 369"/>
              <a:gd name="T62" fmla="*/ 80 w 273"/>
              <a:gd name="T63" fmla="*/ 328 h 369"/>
              <a:gd name="T64" fmla="*/ 88 w 273"/>
              <a:gd name="T65" fmla="*/ 368 h 369"/>
              <a:gd name="T66" fmla="*/ 112 w 273"/>
              <a:gd name="T67" fmla="*/ 328 h 369"/>
              <a:gd name="T68" fmla="*/ 120 w 273"/>
              <a:gd name="T69" fmla="*/ 336 h 369"/>
              <a:gd name="T70" fmla="*/ 152 w 273"/>
              <a:gd name="T71" fmla="*/ 304 h 369"/>
              <a:gd name="T72" fmla="*/ 152 w 273"/>
              <a:gd name="T73" fmla="*/ 280 h 369"/>
              <a:gd name="T74" fmla="*/ 184 w 273"/>
              <a:gd name="T75" fmla="*/ 272 h 369"/>
              <a:gd name="T76" fmla="*/ 200 w 273"/>
              <a:gd name="T77" fmla="*/ 232 h 369"/>
              <a:gd name="T78" fmla="*/ 216 w 273"/>
              <a:gd name="T79" fmla="*/ 224 h 369"/>
              <a:gd name="T80" fmla="*/ 216 w 273"/>
              <a:gd name="T81" fmla="*/ 200 h 369"/>
              <a:gd name="T82" fmla="*/ 240 w 273"/>
              <a:gd name="T83" fmla="*/ 200 h 369"/>
              <a:gd name="T84" fmla="*/ 248 w 273"/>
              <a:gd name="T85" fmla="*/ 160 h 369"/>
              <a:gd name="T86" fmla="*/ 240 w 273"/>
              <a:gd name="T87" fmla="*/ 128 h 369"/>
              <a:gd name="T88" fmla="*/ 248 w 273"/>
              <a:gd name="T89" fmla="*/ 120 h 369"/>
              <a:gd name="T90" fmla="*/ 232 w 273"/>
              <a:gd name="T91" fmla="*/ 104 h 369"/>
              <a:gd name="T92" fmla="*/ 248 w 273"/>
              <a:gd name="T93" fmla="*/ 96 h 369"/>
              <a:gd name="T94" fmla="*/ 256 w 273"/>
              <a:gd name="T95" fmla="*/ 104 h 369"/>
              <a:gd name="T96" fmla="*/ 272 w 273"/>
              <a:gd name="T97" fmla="*/ 80 h 369"/>
              <a:gd name="T98" fmla="*/ 272 w 273"/>
              <a:gd name="T99" fmla="*/ 56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3" name="Freeform 19"/>
          <p:cNvSpPr>
            <a:spLocks/>
          </p:cNvSpPr>
          <p:nvPr/>
        </p:nvSpPr>
        <p:spPr bwMode="gray">
          <a:xfrm>
            <a:off x="3852299" y="4176419"/>
            <a:ext cx="753540" cy="581110"/>
          </a:xfrm>
          <a:custGeom>
            <a:avLst/>
            <a:gdLst>
              <a:gd name="T0" fmla="*/ 496 w 505"/>
              <a:gd name="T1" fmla="*/ 96 h 385"/>
              <a:gd name="T2" fmla="*/ 424 w 505"/>
              <a:gd name="T3" fmla="*/ 40 h 385"/>
              <a:gd name="T4" fmla="*/ 408 w 505"/>
              <a:gd name="T5" fmla="*/ 56 h 385"/>
              <a:gd name="T6" fmla="*/ 376 w 505"/>
              <a:gd name="T7" fmla="*/ 40 h 385"/>
              <a:gd name="T8" fmla="*/ 312 w 505"/>
              <a:gd name="T9" fmla="*/ 56 h 385"/>
              <a:gd name="T10" fmla="*/ 312 w 505"/>
              <a:gd name="T11" fmla="*/ 0 h 385"/>
              <a:gd name="T12" fmla="*/ 280 w 505"/>
              <a:gd name="T13" fmla="*/ 0 h 385"/>
              <a:gd name="T14" fmla="*/ 216 w 505"/>
              <a:gd name="T15" fmla="*/ 8 h 385"/>
              <a:gd name="T16" fmla="*/ 208 w 505"/>
              <a:gd name="T17" fmla="*/ 40 h 385"/>
              <a:gd name="T18" fmla="*/ 168 w 505"/>
              <a:gd name="T19" fmla="*/ 24 h 385"/>
              <a:gd name="T20" fmla="*/ 144 w 505"/>
              <a:gd name="T21" fmla="*/ 48 h 385"/>
              <a:gd name="T22" fmla="*/ 152 w 505"/>
              <a:gd name="T23" fmla="*/ 88 h 385"/>
              <a:gd name="T24" fmla="*/ 144 w 505"/>
              <a:gd name="T25" fmla="*/ 112 h 385"/>
              <a:gd name="T26" fmla="*/ 112 w 505"/>
              <a:gd name="T27" fmla="*/ 168 h 385"/>
              <a:gd name="T28" fmla="*/ 72 w 505"/>
              <a:gd name="T29" fmla="*/ 224 h 385"/>
              <a:gd name="T30" fmla="*/ 32 w 505"/>
              <a:gd name="T31" fmla="*/ 272 h 385"/>
              <a:gd name="T32" fmla="*/ 0 w 505"/>
              <a:gd name="T33" fmla="*/ 296 h 385"/>
              <a:gd name="T34" fmla="*/ 8 w 505"/>
              <a:gd name="T35" fmla="*/ 312 h 385"/>
              <a:gd name="T36" fmla="*/ 16 w 505"/>
              <a:gd name="T37" fmla="*/ 360 h 385"/>
              <a:gd name="T38" fmla="*/ 56 w 505"/>
              <a:gd name="T39" fmla="*/ 384 h 385"/>
              <a:gd name="T40" fmla="*/ 40 w 505"/>
              <a:gd name="T41" fmla="*/ 344 h 385"/>
              <a:gd name="T42" fmla="*/ 80 w 505"/>
              <a:gd name="T43" fmla="*/ 304 h 385"/>
              <a:gd name="T44" fmla="*/ 152 w 505"/>
              <a:gd name="T45" fmla="*/ 280 h 385"/>
              <a:gd name="T46" fmla="*/ 192 w 505"/>
              <a:gd name="T47" fmla="*/ 296 h 385"/>
              <a:gd name="T48" fmla="*/ 240 w 505"/>
              <a:gd name="T49" fmla="*/ 248 h 385"/>
              <a:gd name="T50" fmla="*/ 264 w 505"/>
              <a:gd name="T51" fmla="*/ 240 h 385"/>
              <a:gd name="T52" fmla="*/ 264 w 505"/>
              <a:gd name="T53" fmla="*/ 216 h 385"/>
              <a:gd name="T54" fmla="*/ 280 w 505"/>
              <a:gd name="T55" fmla="*/ 208 h 385"/>
              <a:gd name="T56" fmla="*/ 336 w 505"/>
              <a:gd name="T57" fmla="*/ 232 h 385"/>
              <a:gd name="T58" fmla="*/ 336 w 505"/>
              <a:gd name="T59" fmla="*/ 200 h 385"/>
              <a:gd name="T60" fmla="*/ 376 w 505"/>
              <a:gd name="T61" fmla="*/ 192 h 385"/>
              <a:gd name="T62" fmla="*/ 392 w 505"/>
              <a:gd name="T63" fmla="*/ 200 h 385"/>
              <a:gd name="T64" fmla="*/ 400 w 505"/>
              <a:gd name="T65" fmla="*/ 184 h 385"/>
              <a:gd name="T66" fmla="*/ 448 w 505"/>
              <a:gd name="T67" fmla="*/ 176 h 385"/>
              <a:gd name="T68" fmla="*/ 480 w 505"/>
              <a:gd name="T69" fmla="*/ 13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4" name="Freeform 20"/>
          <p:cNvSpPr>
            <a:spLocks/>
          </p:cNvSpPr>
          <p:nvPr/>
        </p:nvSpPr>
        <p:spPr bwMode="gray">
          <a:xfrm>
            <a:off x="3350833" y="4067276"/>
            <a:ext cx="741472" cy="581110"/>
          </a:xfrm>
          <a:custGeom>
            <a:avLst/>
            <a:gdLst>
              <a:gd name="T0" fmla="*/ 344 w 497"/>
              <a:gd name="T1" fmla="*/ 344 h 385"/>
              <a:gd name="T2" fmla="*/ 416 w 497"/>
              <a:gd name="T3" fmla="*/ 296 h 385"/>
              <a:gd name="T4" fmla="*/ 448 w 497"/>
              <a:gd name="T5" fmla="*/ 240 h 385"/>
              <a:gd name="T6" fmla="*/ 480 w 497"/>
              <a:gd name="T7" fmla="*/ 184 h 385"/>
              <a:gd name="T8" fmla="*/ 496 w 497"/>
              <a:gd name="T9" fmla="*/ 160 h 385"/>
              <a:gd name="T10" fmla="*/ 480 w 497"/>
              <a:gd name="T11" fmla="*/ 128 h 385"/>
              <a:gd name="T12" fmla="*/ 456 w 497"/>
              <a:gd name="T13" fmla="*/ 96 h 385"/>
              <a:gd name="T14" fmla="*/ 440 w 497"/>
              <a:gd name="T15" fmla="*/ 112 h 385"/>
              <a:gd name="T16" fmla="*/ 424 w 497"/>
              <a:gd name="T17" fmla="*/ 104 h 385"/>
              <a:gd name="T18" fmla="*/ 440 w 497"/>
              <a:gd name="T19" fmla="*/ 56 h 385"/>
              <a:gd name="T20" fmla="*/ 440 w 497"/>
              <a:gd name="T21" fmla="*/ 16 h 385"/>
              <a:gd name="T22" fmla="*/ 408 w 497"/>
              <a:gd name="T23" fmla="*/ 8 h 385"/>
              <a:gd name="T24" fmla="*/ 376 w 497"/>
              <a:gd name="T25" fmla="*/ 24 h 385"/>
              <a:gd name="T26" fmla="*/ 360 w 497"/>
              <a:gd name="T27" fmla="*/ 24 h 385"/>
              <a:gd name="T28" fmla="*/ 320 w 497"/>
              <a:gd name="T29" fmla="*/ 32 h 385"/>
              <a:gd name="T30" fmla="*/ 288 w 497"/>
              <a:gd name="T31" fmla="*/ 64 h 385"/>
              <a:gd name="T32" fmla="*/ 264 w 497"/>
              <a:gd name="T33" fmla="*/ 72 h 385"/>
              <a:gd name="T34" fmla="*/ 224 w 497"/>
              <a:gd name="T35" fmla="*/ 96 h 385"/>
              <a:gd name="T36" fmla="*/ 184 w 497"/>
              <a:gd name="T37" fmla="*/ 88 h 385"/>
              <a:gd name="T38" fmla="*/ 160 w 497"/>
              <a:gd name="T39" fmla="*/ 72 h 385"/>
              <a:gd name="T40" fmla="*/ 144 w 497"/>
              <a:gd name="T41" fmla="*/ 88 h 385"/>
              <a:gd name="T42" fmla="*/ 96 w 497"/>
              <a:gd name="T43" fmla="*/ 128 h 385"/>
              <a:gd name="T44" fmla="*/ 32 w 497"/>
              <a:gd name="T45" fmla="*/ 112 h 385"/>
              <a:gd name="T46" fmla="*/ 0 w 497"/>
              <a:gd name="T47" fmla="*/ 128 h 385"/>
              <a:gd name="T48" fmla="*/ 32 w 497"/>
              <a:gd name="T49" fmla="*/ 144 h 385"/>
              <a:gd name="T50" fmla="*/ 88 w 497"/>
              <a:gd name="T51" fmla="*/ 168 h 385"/>
              <a:gd name="T52" fmla="*/ 104 w 497"/>
              <a:gd name="T53" fmla="*/ 208 h 385"/>
              <a:gd name="T54" fmla="*/ 56 w 497"/>
              <a:gd name="T55" fmla="*/ 224 h 385"/>
              <a:gd name="T56" fmla="*/ 88 w 497"/>
              <a:gd name="T57" fmla="*/ 248 h 385"/>
              <a:gd name="T58" fmla="*/ 136 w 497"/>
              <a:gd name="T59" fmla="*/ 280 h 385"/>
              <a:gd name="T60" fmla="*/ 136 w 497"/>
              <a:gd name="T61" fmla="*/ 304 h 385"/>
              <a:gd name="T62" fmla="*/ 208 w 497"/>
              <a:gd name="T63" fmla="*/ 360 h 385"/>
              <a:gd name="T64" fmla="*/ 248 w 497"/>
              <a:gd name="T65" fmla="*/ 360 h 385"/>
              <a:gd name="T66" fmla="*/ 256 w 497"/>
              <a:gd name="T67" fmla="*/ 344 h 385"/>
              <a:gd name="T68" fmla="*/ 296 w 497"/>
              <a:gd name="T69" fmla="*/ 376 h 385"/>
              <a:gd name="T70" fmla="*/ 336 w 497"/>
              <a:gd name="T71" fmla="*/ 368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5" name="Freeform 21"/>
          <p:cNvSpPr>
            <a:spLocks/>
          </p:cNvSpPr>
          <p:nvPr/>
        </p:nvSpPr>
        <p:spPr bwMode="invGray">
          <a:xfrm>
            <a:off x="3279769" y="3739849"/>
            <a:ext cx="551076" cy="535388"/>
          </a:xfrm>
          <a:custGeom>
            <a:avLst/>
            <a:gdLst>
              <a:gd name="T0" fmla="*/ 48 w 369"/>
              <a:gd name="T1" fmla="*/ 320 h 353"/>
              <a:gd name="T2" fmla="*/ 32 w 369"/>
              <a:gd name="T3" fmla="*/ 264 h 353"/>
              <a:gd name="T4" fmla="*/ 56 w 369"/>
              <a:gd name="T5" fmla="*/ 192 h 353"/>
              <a:gd name="T6" fmla="*/ 8 w 369"/>
              <a:gd name="T7" fmla="*/ 160 h 353"/>
              <a:gd name="T8" fmla="*/ 16 w 369"/>
              <a:gd name="T9" fmla="*/ 136 h 353"/>
              <a:gd name="T10" fmla="*/ 48 w 369"/>
              <a:gd name="T11" fmla="*/ 136 h 353"/>
              <a:gd name="T12" fmla="*/ 104 w 369"/>
              <a:gd name="T13" fmla="*/ 120 h 353"/>
              <a:gd name="T14" fmla="*/ 168 w 369"/>
              <a:gd name="T15" fmla="*/ 112 h 353"/>
              <a:gd name="T16" fmla="*/ 136 w 369"/>
              <a:gd name="T17" fmla="*/ 80 h 353"/>
              <a:gd name="T18" fmla="*/ 144 w 369"/>
              <a:gd name="T19" fmla="*/ 40 h 353"/>
              <a:gd name="T20" fmla="*/ 184 w 369"/>
              <a:gd name="T21" fmla="*/ 40 h 353"/>
              <a:gd name="T22" fmla="*/ 208 w 369"/>
              <a:gd name="T23" fmla="*/ 48 h 353"/>
              <a:gd name="T24" fmla="*/ 232 w 369"/>
              <a:gd name="T25" fmla="*/ 40 h 353"/>
              <a:gd name="T26" fmla="*/ 248 w 369"/>
              <a:gd name="T27" fmla="*/ 0 h 353"/>
              <a:gd name="T28" fmla="*/ 288 w 369"/>
              <a:gd name="T29" fmla="*/ 16 h 353"/>
              <a:gd name="T30" fmla="*/ 320 w 369"/>
              <a:gd name="T31" fmla="*/ 72 h 353"/>
              <a:gd name="T32" fmla="*/ 344 w 369"/>
              <a:gd name="T33" fmla="*/ 88 h 353"/>
              <a:gd name="T34" fmla="*/ 360 w 369"/>
              <a:gd name="T35" fmla="*/ 64 h 353"/>
              <a:gd name="T36" fmla="*/ 360 w 369"/>
              <a:gd name="T37" fmla="*/ 96 h 353"/>
              <a:gd name="T38" fmla="*/ 360 w 369"/>
              <a:gd name="T39" fmla="*/ 128 h 353"/>
              <a:gd name="T40" fmla="*/ 336 w 369"/>
              <a:gd name="T41" fmla="*/ 168 h 353"/>
              <a:gd name="T42" fmla="*/ 368 w 369"/>
              <a:gd name="T43" fmla="*/ 184 h 353"/>
              <a:gd name="T44" fmla="*/ 360 w 369"/>
              <a:gd name="T45" fmla="*/ 208 h 353"/>
              <a:gd name="T46" fmla="*/ 368 w 369"/>
              <a:gd name="T47" fmla="*/ 232 h 353"/>
              <a:gd name="T48" fmla="*/ 344 w 369"/>
              <a:gd name="T49" fmla="*/ 256 h 353"/>
              <a:gd name="T50" fmla="*/ 344 w 369"/>
              <a:gd name="T51" fmla="*/ 280 h 353"/>
              <a:gd name="T52" fmla="*/ 312 w 369"/>
              <a:gd name="T53" fmla="*/ 288 h 353"/>
              <a:gd name="T54" fmla="*/ 272 w 369"/>
              <a:gd name="T55" fmla="*/ 312 h 353"/>
              <a:gd name="T56" fmla="*/ 232 w 369"/>
              <a:gd name="T57" fmla="*/ 304 h 353"/>
              <a:gd name="T58" fmla="*/ 208 w 369"/>
              <a:gd name="T59" fmla="*/ 288 h 353"/>
              <a:gd name="T60" fmla="*/ 192 w 369"/>
              <a:gd name="T61" fmla="*/ 304 h 353"/>
              <a:gd name="T62" fmla="*/ 144 w 369"/>
              <a:gd name="T63" fmla="*/ 352 h 353"/>
              <a:gd name="T64" fmla="*/ 80 w 369"/>
              <a:gd name="T65" fmla="*/ 328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6" name="Freeform 22"/>
          <p:cNvSpPr>
            <a:spLocks/>
          </p:cNvSpPr>
          <p:nvPr/>
        </p:nvSpPr>
        <p:spPr bwMode="invGray">
          <a:xfrm>
            <a:off x="2657629" y="3702976"/>
            <a:ext cx="848738" cy="933612"/>
          </a:xfrm>
          <a:custGeom>
            <a:avLst/>
            <a:gdLst>
              <a:gd name="T0" fmla="*/ 528 w 569"/>
              <a:gd name="T1" fmla="*/ 448 h 617"/>
              <a:gd name="T2" fmla="*/ 560 w 569"/>
              <a:gd name="T3" fmla="*/ 416 h 617"/>
              <a:gd name="T4" fmla="*/ 528 w 569"/>
              <a:gd name="T5" fmla="*/ 408 h 617"/>
              <a:gd name="T6" fmla="*/ 496 w 569"/>
              <a:gd name="T7" fmla="*/ 384 h 617"/>
              <a:gd name="T8" fmla="*/ 464 w 569"/>
              <a:gd name="T9" fmla="*/ 360 h 617"/>
              <a:gd name="T10" fmla="*/ 480 w 569"/>
              <a:gd name="T11" fmla="*/ 320 h 617"/>
              <a:gd name="T12" fmla="*/ 472 w 569"/>
              <a:gd name="T13" fmla="*/ 248 h 617"/>
              <a:gd name="T14" fmla="*/ 424 w 569"/>
              <a:gd name="T15" fmla="*/ 224 h 617"/>
              <a:gd name="T16" fmla="*/ 416 w 569"/>
              <a:gd name="T17" fmla="*/ 176 h 617"/>
              <a:gd name="T18" fmla="*/ 448 w 569"/>
              <a:gd name="T19" fmla="*/ 168 h 617"/>
              <a:gd name="T20" fmla="*/ 512 w 569"/>
              <a:gd name="T21" fmla="*/ 160 h 617"/>
              <a:gd name="T22" fmla="*/ 512 w 569"/>
              <a:gd name="T23" fmla="*/ 112 h 617"/>
              <a:gd name="T24" fmla="*/ 464 w 569"/>
              <a:gd name="T25" fmla="*/ 112 h 617"/>
              <a:gd name="T26" fmla="*/ 432 w 569"/>
              <a:gd name="T27" fmla="*/ 64 h 617"/>
              <a:gd name="T28" fmla="*/ 408 w 569"/>
              <a:gd name="T29" fmla="*/ 96 h 617"/>
              <a:gd name="T30" fmla="*/ 384 w 569"/>
              <a:gd name="T31" fmla="*/ 144 h 617"/>
              <a:gd name="T32" fmla="*/ 368 w 569"/>
              <a:gd name="T33" fmla="*/ 240 h 617"/>
              <a:gd name="T34" fmla="*/ 336 w 569"/>
              <a:gd name="T35" fmla="*/ 224 h 617"/>
              <a:gd name="T36" fmla="*/ 288 w 569"/>
              <a:gd name="T37" fmla="*/ 240 h 617"/>
              <a:gd name="T38" fmla="*/ 272 w 569"/>
              <a:gd name="T39" fmla="*/ 224 h 617"/>
              <a:gd name="T40" fmla="*/ 232 w 569"/>
              <a:gd name="T41" fmla="*/ 104 h 617"/>
              <a:gd name="T42" fmla="*/ 216 w 569"/>
              <a:gd name="T43" fmla="*/ 112 h 617"/>
              <a:gd name="T44" fmla="*/ 208 w 569"/>
              <a:gd name="T45" fmla="*/ 72 h 617"/>
              <a:gd name="T46" fmla="*/ 160 w 569"/>
              <a:gd name="T47" fmla="*/ 40 h 617"/>
              <a:gd name="T48" fmla="*/ 136 w 569"/>
              <a:gd name="T49" fmla="*/ 80 h 617"/>
              <a:gd name="T50" fmla="*/ 136 w 569"/>
              <a:gd name="T51" fmla="*/ 0 h 617"/>
              <a:gd name="T52" fmla="*/ 112 w 569"/>
              <a:gd name="T53" fmla="*/ 0 h 617"/>
              <a:gd name="T54" fmla="*/ 96 w 569"/>
              <a:gd name="T55" fmla="*/ 32 h 617"/>
              <a:gd name="T56" fmla="*/ 88 w 569"/>
              <a:gd name="T57" fmla="*/ 64 h 617"/>
              <a:gd name="T58" fmla="*/ 80 w 569"/>
              <a:gd name="T59" fmla="*/ 96 h 617"/>
              <a:gd name="T60" fmla="*/ 104 w 569"/>
              <a:gd name="T61" fmla="*/ 112 h 617"/>
              <a:gd name="T62" fmla="*/ 88 w 569"/>
              <a:gd name="T63" fmla="*/ 240 h 617"/>
              <a:gd name="T64" fmla="*/ 24 w 569"/>
              <a:gd name="T65" fmla="*/ 280 h 617"/>
              <a:gd name="T66" fmla="*/ 8 w 569"/>
              <a:gd name="T67" fmla="*/ 312 h 617"/>
              <a:gd name="T68" fmla="*/ 0 w 569"/>
              <a:gd name="T69" fmla="*/ 376 h 617"/>
              <a:gd name="T70" fmla="*/ 48 w 569"/>
              <a:gd name="T71" fmla="*/ 368 h 617"/>
              <a:gd name="T72" fmla="*/ 80 w 569"/>
              <a:gd name="T73" fmla="*/ 392 h 617"/>
              <a:gd name="T74" fmla="*/ 88 w 569"/>
              <a:gd name="T75" fmla="*/ 408 h 617"/>
              <a:gd name="T76" fmla="*/ 96 w 569"/>
              <a:gd name="T77" fmla="*/ 448 h 617"/>
              <a:gd name="T78" fmla="*/ 120 w 569"/>
              <a:gd name="T79" fmla="*/ 464 h 617"/>
              <a:gd name="T80" fmla="*/ 112 w 569"/>
              <a:gd name="T81" fmla="*/ 504 h 617"/>
              <a:gd name="T82" fmla="*/ 104 w 569"/>
              <a:gd name="T83" fmla="*/ 528 h 617"/>
              <a:gd name="T84" fmla="*/ 144 w 569"/>
              <a:gd name="T85" fmla="*/ 560 h 617"/>
              <a:gd name="T86" fmla="*/ 200 w 569"/>
              <a:gd name="T87" fmla="*/ 576 h 617"/>
              <a:gd name="T88" fmla="*/ 224 w 569"/>
              <a:gd name="T89" fmla="*/ 568 h 617"/>
              <a:gd name="T90" fmla="*/ 232 w 569"/>
              <a:gd name="T91" fmla="*/ 600 h 617"/>
              <a:gd name="T92" fmla="*/ 264 w 569"/>
              <a:gd name="T93" fmla="*/ 592 h 617"/>
              <a:gd name="T94" fmla="*/ 272 w 569"/>
              <a:gd name="T95" fmla="*/ 512 h 617"/>
              <a:gd name="T96" fmla="*/ 328 w 569"/>
              <a:gd name="T97" fmla="*/ 504 h 617"/>
              <a:gd name="T98" fmla="*/ 352 w 569"/>
              <a:gd name="T99" fmla="*/ 512 h 617"/>
              <a:gd name="T100" fmla="*/ 384 w 569"/>
              <a:gd name="T101" fmla="*/ 512 h 617"/>
              <a:gd name="T102" fmla="*/ 416 w 569"/>
              <a:gd name="T103" fmla="*/ 520 h 617"/>
              <a:gd name="T104" fmla="*/ 440 w 569"/>
              <a:gd name="T105" fmla="*/ 504 h 617"/>
              <a:gd name="T106" fmla="*/ 488 w 569"/>
              <a:gd name="T107" fmla="*/ 472 h 617"/>
              <a:gd name="T108" fmla="*/ 520 w 569"/>
              <a:gd name="T109" fmla="*/ 464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7" name="Freeform 23"/>
          <p:cNvSpPr>
            <a:spLocks/>
          </p:cNvSpPr>
          <p:nvPr/>
        </p:nvSpPr>
        <p:spPr bwMode="invGray">
          <a:xfrm>
            <a:off x="1072783" y="2624825"/>
            <a:ext cx="1804741" cy="1187293"/>
          </a:xfrm>
          <a:custGeom>
            <a:avLst/>
            <a:gdLst>
              <a:gd name="T0" fmla="*/ 1184 w 1209"/>
              <a:gd name="T1" fmla="*/ 728 h 785"/>
              <a:gd name="T2" fmla="*/ 1160 w 1209"/>
              <a:gd name="T3" fmla="*/ 728 h 785"/>
              <a:gd name="T4" fmla="*/ 1160 w 1209"/>
              <a:gd name="T5" fmla="*/ 784 h 785"/>
              <a:gd name="T6" fmla="*/ 1112 w 1209"/>
              <a:gd name="T7" fmla="*/ 760 h 785"/>
              <a:gd name="T8" fmla="*/ 1088 w 1209"/>
              <a:gd name="T9" fmla="*/ 752 h 785"/>
              <a:gd name="T10" fmla="*/ 1024 w 1209"/>
              <a:gd name="T11" fmla="*/ 720 h 785"/>
              <a:gd name="T12" fmla="*/ 1040 w 1209"/>
              <a:gd name="T13" fmla="*/ 696 h 785"/>
              <a:gd name="T14" fmla="*/ 1032 w 1209"/>
              <a:gd name="T15" fmla="*/ 680 h 785"/>
              <a:gd name="T16" fmla="*/ 1000 w 1209"/>
              <a:gd name="T17" fmla="*/ 664 h 785"/>
              <a:gd name="T18" fmla="*/ 976 w 1209"/>
              <a:gd name="T19" fmla="*/ 680 h 785"/>
              <a:gd name="T20" fmla="*/ 928 w 1209"/>
              <a:gd name="T21" fmla="*/ 648 h 785"/>
              <a:gd name="T22" fmla="*/ 832 w 1209"/>
              <a:gd name="T23" fmla="*/ 696 h 785"/>
              <a:gd name="T24" fmla="*/ 808 w 1209"/>
              <a:gd name="T25" fmla="*/ 720 h 785"/>
              <a:gd name="T26" fmla="*/ 728 w 1209"/>
              <a:gd name="T27" fmla="*/ 736 h 785"/>
              <a:gd name="T28" fmla="*/ 656 w 1209"/>
              <a:gd name="T29" fmla="*/ 712 h 785"/>
              <a:gd name="T30" fmla="*/ 632 w 1209"/>
              <a:gd name="T31" fmla="*/ 680 h 785"/>
              <a:gd name="T32" fmla="*/ 584 w 1209"/>
              <a:gd name="T33" fmla="*/ 704 h 785"/>
              <a:gd name="T34" fmla="*/ 536 w 1209"/>
              <a:gd name="T35" fmla="*/ 728 h 785"/>
              <a:gd name="T36" fmla="*/ 456 w 1209"/>
              <a:gd name="T37" fmla="*/ 672 h 785"/>
              <a:gd name="T38" fmla="*/ 408 w 1209"/>
              <a:gd name="T39" fmla="*/ 640 h 785"/>
              <a:gd name="T40" fmla="*/ 360 w 1209"/>
              <a:gd name="T41" fmla="*/ 624 h 785"/>
              <a:gd name="T42" fmla="*/ 320 w 1209"/>
              <a:gd name="T43" fmla="*/ 592 h 785"/>
              <a:gd name="T44" fmla="*/ 272 w 1209"/>
              <a:gd name="T45" fmla="*/ 520 h 785"/>
              <a:gd name="T46" fmla="*/ 248 w 1209"/>
              <a:gd name="T47" fmla="*/ 512 h 785"/>
              <a:gd name="T48" fmla="*/ 208 w 1209"/>
              <a:gd name="T49" fmla="*/ 456 h 785"/>
              <a:gd name="T50" fmla="*/ 160 w 1209"/>
              <a:gd name="T51" fmla="*/ 384 h 785"/>
              <a:gd name="T52" fmla="*/ 120 w 1209"/>
              <a:gd name="T53" fmla="*/ 408 h 785"/>
              <a:gd name="T54" fmla="*/ 64 w 1209"/>
              <a:gd name="T55" fmla="*/ 328 h 785"/>
              <a:gd name="T56" fmla="*/ 32 w 1209"/>
              <a:gd name="T57" fmla="*/ 272 h 785"/>
              <a:gd name="T58" fmla="*/ 0 w 1209"/>
              <a:gd name="T59" fmla="*/ 256 h 785"/>
              <a:gd name="T60" fmla="*/ 16 w 1209"/>
              <a:gd name="T61" fmla="*/ 176 h 785"/>
              <a:gd name="T62" fmla="*/ 48 w 1209"/>
              <a:gd name="T63" fmla="*/ 192 h 785"/>
              <a:gd name="T64" fmla="*/ 80 w 1209"/>
              <a:gd name="T65" fmla="*/ 184 h 785"/>
              <a:gd name="T66" fmla="*/ 80 w 1209"/>
              <a:gd name="T67" fmla="*/ 128 h 785"/>
              <a:gd name="T68" fmla="*/ 56 w 1209"/>
              <a:gd name="T69" fmla="*/ 96 h 785"/>
              <a:gd name="T70" fmla="*/ 80 w 1209"/>
              <a:gd name="T71" fmla="*/ 48 h 785"/>
              <a:gd name="T72" fmla="*/ 152 w 1209"/>
              <a:gd name="T73" fmla="*/ 40 h 785"/>
              <a:gd name="T74" fmla="*/ 208 w 1209"/>
              <a:gd name="T75" fmla="*/ 8 h 785"/>
              <a:gd name="T76" fmla="*/ 288 w 1209"/>
              <a:gd name="T77" fmla="*/ 16 h 785"/>
              <a:gd name="T78" fmla="*/ 344 w 1209"/>
              <a:gd name="T79" fmla="*/ 56 h 785"/>
              <a:gd name="T80" fmla="*/ 432 w 1209"/>
              <a:gd name="T81" fmla="*/ 56 h 785"/>
              <a:gd name="T82" fmla="*/ 528 w 1209"/>
              <a:gd name="T83" fmla="*/ 40 h 785"/>
              <a:gd name="T84" fmla="*/ 664 w 1209"/>
              <a:gd name="T85" fmla="*/ 56 h 785"/>
              <a:gd name="T86" fmla="*/ 712 w 1209"/>
              <a:gd name="T87" fmla="*/ 72 h 785"/>
              <a:gd name="T88" fmla="*/ 704 w 1209"/>
              <a:gd name="T89" fmla="*/ 96 h 785"/>
              <a:gd name="T90" fmla="*/ 728 w 1209"/>
              <a:gd name="T91" fmla="*/ 136 h 785"/>
              <a:gd name="T92" fmla="*/ 712 w 1209"/>
              <a:gd name="T93" fmla="*/ 184 h 785"/>
              <a:gd name="T94" fmla="*/ 696 w 1209"/>
              <a:gd name="T95" fmla="*/ 248 h 785"/>
              <a:gd name="T96" fmla="*/ 736 w 1209"/>
              <a:gd name="T97" fmla="*/ 320 h 785"/>
              <a:gd name="T98" fmla="*/ 832 w 1209"/>
              <a:gd name="T99" fmla="*/ 368 h 785"/>
              <a:gd name="T100" fmla="*/ 936 w 1209"/>
              <a:gd name="T101" fmla="*/ 416 h 785"/>
              <a:gd name="T102" fmla="*/ 992 w 1209"/>
              <a:gd name="T103" fmla="*/ 424 h 785"/>
              <a:gd name="T104" fmla="*/ 1008 w 1209"/>
              <a:gd name="T105" fmla="*/ 480 h 785"/>
              <a:gd name="T106" fmla="*/ 1040 w 1209"/>
              <a:gd name="T107" fmla="*/ 496 h 785"/>
              <a:gd name="T108" fmla="*/ 1056 w 1209"/>
              <a:gd name="T109" fmla="*/ 472 h 785"/>
              <a:gd name="T110" fmla="*/ 1080 w 1209"/>
              <a:gd name="T111" fmla="*/ 480 h 785"/>
              <a:gd name="T112" fmla="*/ 1096 w 1209"/>
              <a:gd name="T113" fmla="*/ 464 h 785"/>
              <a:gd name="T114" fmla="*/ 1136 w 1209"/>
              <a:gd name="T115" fmla="*/ 440 h 785"/>
              <a:gd name="T116" fmla="*/ 1176 w 1209"/>
              <a:gd name="T117" fmla="*/ 456 h 785"/>
              <a:gd name="T118" fmla="*/ 1208 w 1209"/>
              <a:gd name="T119" fmla="*/ 536 h 785"/>
              <a:gd name="T120" fmla="*/ 1208 w 1209"/>
              <a:gd name="T121" fmla="*/ 576 h 785"/>
              <a:gd name="T122" fmla="*/ 1200 w 1209"/>
              <a:gd name="T123" fmla="*/ 712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8" name="Freeform 24"/>
          <p:cNvSpPr>
            <a:spLocks/>
          </p:cNvSpPr>
          <p:nvPr/>
        </p:nvSpPr>
        <p:spPr bwMode="gray">
          <a:xfrm>
            <a:off x="2768917" y="3111542"/>
            <a:ext cx="1132990" cy="957209"/>
          </a:xfrm>
          <a:custGeom>
            <a:avLst/>
            <a:gdLst>
              <a:gd name="T0" fmla="*/ 696 w 761"/>
              <a:gd name="T1" fmla="*/ 488 h 633"/>
              <a:gd name="T2" fmla="*/ 672 w 761"/>
              <a:gd name="T3" fmla="*/ 504 h 633"/>
              <a:gd name="T4" fmla="*/ 656 w 761"/>
              <a:gd name="T5" fmla="*/ 488 h 633"/>
              <a:gd name="T6" fmla="*/ 608 w 761"/>
              <a:gd name="T7" fmla="*/ 432 h 633"/>
              <a:gd name="T8" fmla="*/ 584 w 761"/>
              <a:gd name="T9" fmla="*/ 424 h 633"/>
              <a:gd name="T10" fmla="*/ 552 w 761"/>
              <a:gd name="T11" fmla="*/ 440 h 633"/>
              <a:gd name="T12" fmla="*/ 536 w 761"/>
              <a:gd name="T13" fmla="*/ 472 h 633"/>
              <a:gd name="T14" fmla="*/ 512 w 761"/>
              <a:gd name="T15" fmla="*/ 464 h 633"/>
              <a:gd name="T16" fmla="*/ 472 w 761"/>
              <a:gd name="T17" fmla="*/ 472 h 633"/>
              <a:gd name="T18" fmla="*/ 504 w 761"/>
              <a:gd name="T19" fmla="*/ 496 h 633"/>
              <a:gd name="T20" fmla="*/ 456 w 761"/>
              <a:gd name="T21" fmla="*/ 528 h 633"/>
              <a:gd name="T22" fmla="*/ 416 w 761"/>
              <a:gd name="T23" fmla="*/ 520 h 633"/>
              <a:gd name="T24" fmla="*/ 392 w 761"/>
              <a:gd name="T25" fmla="*/ 456 h 633"/>
              <a:gd name="T26" fmla="*/ 360 w 761"/>
              <a:gd name="T27" fmla="*/ 488 h 633"/>
              <a:gd name="T28" fmla="*/ 336 w 761"/>
              <a:gd name="T29" fmla="*/ 504 h 633"/>
              <a:gd name="T30" fmla="*/ 296 w 761"/>
              <a:gd name="T31" fmla="*/ 536 h 633"/>
              <a:gd name="T32" fmla="*/ 272 w 761"/>
              <a:gd name="T33" fmla="*/ 632 h 633"/>
              <a:gd name="T34" fmla="*/ 248 w 761"/>
              <a:gd name="T35" fmla="*/ 632 h 633"/>
              <a:gd name="T36" fmla="*/ 216 w 761"/>
              <a:gd name="T37" fmla="*/ 624 h 633"/>
              <a:gd name="T38" fmla="*/ 200 w 761"/>
              <a:gd name="T39" fmla="*/ 576 h 633"/>
              <a:gd name="T40" fmla="*/ 144 w 761"/>
              <a:gd name="T41" fmla="*/ 496 h 633"/>
              <a:gd name="T42" fmla="*/ 128 w 761"/>
              <a:gd name="T43" fmla="*/ 480 h 633"/>
              <a:gd name="T44" fmla="*/ 104 w 761"/>
              <a:gd name="T45" fmla="*/ 424 h 633"/>
              <a:gd name="T46" fmla="*/ 80 w 761"/>
              <a:gd name="T47" fmla="*/ 464 h 633"/>
              <a:gd name="T48" fmla="*/ 72 w 761"/>
              <a:gd name="T49" fmla="*/ 248 h 633"/>
              <a:gd name="T50" fmla="*/ 72 w 761"/>
              <a:gd name="T51" fmla="*/ 216 h 633"/>
              <a:gd name="T52" fmla="*/ 40 w 761"/>
              <a:gd name="T53" fmla="*/ 136 h 633"/>
              <a:gd name="T54" fmla="*/ 0 w 761"/>
              <a:gd name="T55" fmla="*/ 104 h 633"/>
              <a:gd name="T56" fmla="*/ 8 w 761"/>
              <a:gd name="T57" fmla="*/ 64 h 633"/>
              <a:gd name="T58" fmla="*/ 16 w 761"/>
              <a:gd name="T59" fmla="*/ 32 h 633"/>
              <a:gd name="T60" fmla="*/ 32 w 761"/>
              <a:gd name="T61" fmla="*/ 0 h 633"/>
              <a:gd name="T62" fmla="*/ 64 w 761"/>
              <a:gd name="T63" fmla="*/ 16 h 633"/>
              <a:gd name="T64" fmla="*/ 88 w 761"/>
              <a:gd name="T65" fmla="*/ 80 h 633"/>
              <a:gd name="T66" fmla="*/ 128 w 761"/>
              <a:gd name="T67" fmla="*/ 120 h 633"/>
              <a:gd name="T68" fmla="*/ 152 w 761"/>
              <a:gd name="T69" fmla="*/ 104 h 633"/>
              <a:gd name="T70" fmla="*/ 176 w 761"/>
              <a:gd name="T71" fmla="*/ 128 h 633"/>
              <a:gd name="T72" fmla="*/ 224 w 761"/>
              <a:gd name="T73" fmla="*/ 96 h 633"/>
              <a:gd name="T74" fmla="*/ 288 w 761"/>
              <a:gd name="T75" fmla="*/ 96 h 633"/>
              <a:gd name="T76" fmla="*/ 296 w 761"/>
              <a:gd name="T77" fmla="*/ 40 h 633"/>
              <a:gd name="T78" fmla="*/ 320 w 761"/>
              <a:gd name="T79" fmla="*/ 32 h 633"/>
              <a:gd name="T80" fmla="*/ 344 w 761"/>
              <a:gd name="T81" fmla="*/ 48 h 633"/>
              <a:gd name="T82" fmla="*/ 400 w 761"/>
              <a:gd name="T83" fmla="*/ 72 h 633"/>
              <a:gd name="T84" fmla="*/ 416 w 761"/>
              <a:gd name="T85" fmla="*/ 136 h 633"/>
              <a:gd name="T86" fmla="*/ 472 w 761"/>
              <a:gd name="T87" fmla="*/ 160 h 633"/>
              <a:gd name="T88" fmla="*/ 512 w 761"/>
              <a:gd name="T89" fmla="*/ 136 h 633"/>
              <a:gd name="T90" fmla="*/ 552 w 761"/>
              <a:gd name="T91" fmla="*/ 144 h 633"/>
              <a:gd name="T92" fmla="*/ 624 w 761"/>
              <a:gd name="T93" fmla="*/ 184 h 633"/>
              <a:gd name="T94" fmla="*/ 704 w 761"/>
              <a:gd name="T95" fmla="*/ 224 h 633"/>
              <a:gd name="T96" fmla="*/ 760 w 761"/>
              <a:gd name="T97" fmla="*/ 256 h 633"/>
              <a:gd name="T98" fmla="*/ 744 w 761"/>
              <a:gd name="T99" fmla="*/ 296 h 633"/>
              <a:gd name="T100" fmla="*/ 664 w 761"/>
              <a:gd name="T101" fmla="*/ 312 h 633"/>
              <a:gd name="T102" fmla="*/ 648 w 761"/>
              <a:gd name="T103" fmla="*/ 336 h 633"/>
              <a:gd name="T104" fmla="*/ 656 w 761"/>
              <a:gd name="T105" fmla="*/ 360 h 633"/>
              <a:gd name="T106" fmla="*/ 656 w 761"/>
              <a:gd name="T107" fmla="*/ 376 h 633"/>
              <a:gd name="T108" fmla="*/ 704 w 761"/>
              <a:gd name="T109" fmla="*/ 456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49" name="Freeform 25"/>
          <p:cNvSpPr>
            <a:spLocks/>
          </p:cNvSpPr>
          <p:nvPr/>
        </p:nvSpPr>
        <p:spPr bwMode="invGray">
          <a:xfrm>
            <a:off x="2111916" y="2444887"/>
            <a:ext cx="1170534" cy="933611"/>
          </a:xfrm>
          <a:custGeom>
            <a:avLst/>
            <a:gdLst>
              <a:gd name="T0" fmla="*/ 672 w 785"/>
              <a:gd name="T1" fmla="*/ 536 h 617"/>
              <a:gd name="T2" fmla="*/ 616 w 785"/>
              <a:gd name="T3" fmla="*/ 568 h 617"/>
              <a:gd name="T4" fmla="*/ 592 w 785"/>
              <a:gd name="T5" fmla="*/ 544 h 617"/>
              <a:gd name="T6" fmla="*/ 568 w 785"/>
              <a:gd name="T7" fmla="*/ 560 h 617"/>
              <a:gd name="T8" fmla="*/ 528 w 785"/>
              <a:gd name="T9" fmla="*/ 520 h 617"/>
              <a:gd name="T10" fmla="*/ 504 w 785"/>
              <a:gd name="T11" fmla="*/ 456 h 617"/>
              <a:gd name="T12" fmla="*/ 472 w 785"/>
              <a:gd name="T13" fmla="*/ 440 h 617"/>
              <a:gd name="T14" fmla="*/ 456 w 785"/>
              <a:gd name="T15" fmla="*/ 456 h 617"/>
              <a:gd name="T16" fmla="*/ 464 w 785"/>
              <a:gd name="T17" fmla="*/ 480 h 617"/>
              <a:gd name="T18" fmla="*/ 440 w 785"/>
              <a:gd name="T19" fmla="*/ 536 h 617"/>
              <a:gd name="T20" fmla="*/ 456 w 785"/>
              <a:gd name="T21" fmla="*/ 552 h 617"/>
              <a:gd name="T22" fmla="*/ 424 w 785"/>
              <a:gd name="T23" fmla="*/ 584 h 617"/>
              <a:gd name="T24" fmla="*/ 400 w 785"/>
              <a:gd name="T25" fmla="*/ 600 h 617"/>
              <a:gd name="T26" fmla="*/ 376 w 785"/>
              <a:gd name="T27" fmla="*/ 592 h 617"/>
              <a:gd name="T28" fmla="*/ 368 w 785"/>
              <a:gd name="T29" fmla="*/ 608 h 617"/>
              <a:gd name="T30" fmla="*/ 336 w 785"/>
              <a:gd name="T31" fmla="*/ 600 h 617"/>
              <a:gd name="T32" fmla="*/ 320 w 785"/>
              <a:gd name="T33" fmla="*/ 568 h 617"/>
              <a:gd name="T34" fmla="*/ 232 w 785"/>
              <a:gd name="T35" fmla="*/ 536 h 617"/>
              <a:gd name="T36" fmla="*/ 136 w 785"/>
              <a:gd name="T37" fmla="*/ 496 h 617"/>
              <a:gd name="T38" fmla="*/ 40 w 785"/>
              <a:gd name="T39" fmla="*/ 440 h 617"/>
              <a:gd name="T40" fmla="*/ 0 w 785"/>
              <a:gd name="T41" fmla="*/ 368 h 617"/>
              <a:gd name="T42" fmla="*/ 16 w 785"/>
              <a:gd name="T43" fmla="*/ 304 h 617"/>
              <a:gd name="T44" fmla="*/ 32 w 785"/>
              <a:gd name="T45" fmla="*/ 248 h 617"/>
              <a:gd name="T46" fmla="*/ 8 w 785"/>
              <a:gd name="T47" fmla="*/ 216 h 617"/>
              <a:gd name="T48" fmla="*/ 48 w 785"/>
              <a:gd name="T49" fmla="*/ 208 h 617"/>
              <a:gd name="T50" fmla="*/ 104 w 785"/>
              <a:gd name="T51" fmla="*/ 224 h 617"/>
              <a:gd name="T52" fmla="*/ 96 w 785"/>
              <a:gd name="T53" fmla="*/ 184 h 617"/>
              <a:gd name="T54" fmla="*/ 128 w 785"/>
              <a:gd name="T55" fmla="*/ 136 h 617"/>
              <a:gd name="T56" fmla="*/ 88 w 785"/>
              <a:gd name="T57" fmla="*/ 72 h 617"/>
              <a:gd name="T58" fmla="*/ 152 w 785"/>
              <a:gd name="T59" fmla="*/ 16 h 617"/>
              <a:gd name="T60" fmla="*/ 288 w 785"/>
              <a:gd name="T61" fmla="*/ 0 h 617"/>
              <a:gd name="T62" fmla="*/ 384 w 785"/>
              <a:gd name="T63" fmla="*/ 40 h 617"/>
              <a:gd name="T64" fmla="*/ 456 w 785"/>
              <a:gd name="T65" fmla="*/ 104 h 617"/>
              <a:gd name="T66" fmla="*/ 472 w 785"/>
              <a:gd name="T67" fmla="*/ 48 h 617"/>
              <a:gd name="T68" fmla="*/ 528 w 785"/>
              <a:gd name="T69" fmla="*/ 72 h 617"/>
              <a:gd name="T70" fmla="*/ 592 w 785"/>
              <a:gd name="T71" fmla="*/ 96 h 617"/>
              <a:gd name="T72" fmla="*/ 656 w 785"/>
              <a:gd name="T73" fmla="*/ 120 h 617"/>
              <a:gd name="T74" fmla="*/ 728 w 785"/>
              <a:gd name="T75" fmla="*/ 176 h 617"/>
              <a:gd name="T76" fmla="*/ 768 w 785"/>
              <a:gd name="T77" fmla="*/ 232 h 617"/>
              <a:gd name="T78" fmla="*/ 784 w 785"/>
              <a:gd name="T79" fmla="*/ 336 h 617"/>
              <a:gd name="T80" fmla="*/ 752 w 785"/>
              <a:gd name="T81" fmla="*/ 360 h 617"/>
              <a:gd name="T82" fmla="*/ 712 w 785"/>
              <a:gd name="T83" fmla="*/ 408 h 617"/>
              <a:gd name="T84" fmla="*/ 736 w 785"/>
              <a:gd name="T85" fmla="*/ 432 h 617"/>
              <a:gd name="T86" fmla="*/ 704 w 785"/>
              <a:gd name="T87" fmla="*/ 456 h 617"/>
              <a:gd name="T88" fmla="*/ 656 w 785"/>
              <a:gd name="T89" fmla="*/ 448 h 617"/>
              <a:gd name="T90" fmla="*/ 664 w 785"/>
              <a:gd name="T91" fmla="*/ 488 h 617"/>
              <a:gd name="T92" fmla="*/ 712 w 785"/>
              <a:gd name="T93" fmla="*/ 504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50" name="Freeform 26"/>
          <p:cNvSpPr>
            <a:spLocks/>
          </p:cNvSpPr>
          <p:nvPr/>
        </p:nvSpPr>
        <p:spPr bwMode="gray">
          <a:xfrm>
            <a:off x="4234431" y="3629231"/>
            <a:ext cx="454537" cy="646006"/>
          </a:xfrm>
          <a:custGeom>
            <a:avLst/>
            <a:gdLst>
              <a:gd name="T0" fmla="*/ 272 w 305"/>
              <a:gd name="T1" fmla="*/ 40 h 425"/>
              <a:gd name="T2" fmla="*/ 280 w 305"/>
              <a:gd name="T3" fmla="*/ 72 h 425"/>
              <a:gd name="T4" fmla="*/ 304 w 305"/>
              <a:gd name="T5" fmla="*/ 88 h 425"/>
              <a:gd name="T6" fmla="*/ 304 w 305"/>
              <a:gd name="T7" fmla="*/ 136 h 425"/>
              <a:gd name="T8" fmla="*/ 272 w 305"/>
              <a:gd name="T9" fmla="*/ 152 h 425"/>
              <a:gd name="T10" fmla="*/ 272 w 305"/>
              <a:gd name="T11" fmla="*/ 160 h 425"/>
              <a:gd name="T12" fmla="*/ 240 w 305"/>
              <a:gd name="T13" fmla="*/ 160 h 425"/>
              <a:gd name="T14" fmla="*/ 224 w 305"/>
              <a:gd name="T15" fmla="*/ 176 h 425"/>
              <a:gd name="T16" fmla="*/ 224 w 305"/>
              <a:gd name="T17" fmla="*/ 200 h 425"/>
              <a:gd name="T18" fmla="*/ 232 w 305"/>
              <a:gd name="T19" fmla="*/ 208 h 425"/>
              <a:gd name="T20" fmla="*/ 208 w 305"/>
              <a:gd name="T21" fmla="*/ 240 h 425"/>
              <a:gd name="T22" fmla="*/ 192 w 305"/>
              <a:gd name="T23" fmla="*/ 240 h 425"/>
              <a:gd name="T24" fmla="*/ 192 w 305"/>
              <a:gd name="T25" fmla="*/ 272 h 425"/>
              <a:gd name="T26" fmla="*/ 192 w 305"/>
              <a:gd name="T27" fmla="*/ 280 h 425"/>
              <a:gd name="T28" fmla="*/ 192 w 305"/>
              <a:gd name="T29" fmla="*/ 304 h 425"/>
              <a:gd name="T30" fmla="*/ 176 w 305"/>
              <a:gd name="T31" fmla="*/ 320 h 425"/>
              <a:gd name="T32" fmla="*/ 168 w 305"/>
              <a:gd name="T33" fmla="*/ 360 h 425"/>
              <a:gd name="T34" fmla="*/ 160 w 305"/>
              <a:gd name="T35" fmla="*/ 384 h 425"/>
              <a:gd name="T36" fmla="*/ 160 w 305"/>
              <a:gd name="T37" fmla="*/ 392 h 425"/>
              <a:gd name="T38" fmla="*/ 152 w 305"/>
              <a:gd name="T39" fmla="*/ 416 h 425"/>
              <a:gd name="T40" fmla="*/ 136 w 305"/>
              <a:gd name="T41" fmla="*/ 416 h 425"/>
              <a:gd name="T42" fmla="*/ 128 w 305"/>
              <a:gd name="T43" fmla="*/ 408 h 425"/>
              <a:gd name="T44" fmla="*/ 64 w 305"/>
              <a:gd name="T45" fmla="*/ 424 h 425"/>
              <a:gd name="T46" fmla="*/ 56 w 305"/>
              <a:gd name="T47" fmla="*/ 416 h 425"/>
              <a:gd name="T48" fmla="*/ 80 w 305"/>
              <a:gd name="T49" fmla="*/ 368 h 425"/>
              <a:gd name="T50" fmla="*/ 56 w 305"/>
              <a:gd name="T51" fmla="*/ 360 h 425"/>
              <a:gd name="T52" fmla="*/ 40 w 305"/>
              <a:gd name="T53" fmla="*/ 368 h 425"/>
              <a:gd name="T54" fmla="*/ 24 w 305"/>
              <a:gd name="T55" fmla="*/ 360 h 425"/>
              <a:gd name="T56" fmla="*/ 24 w 305"/>
              <a:gd name="T57" fmla="*/ 320 h 425"/>
              <a:gd name="T58" fmla="*/ 40 w 305"/>
              <a:gd name="T59" fmla="*/ 312 h 425"/>
              <a:gd name="T60" fmla="*/ 48 w 305"/>
              <a:gd name="T61" fmla="*/ 312 h 425"/>
              <a:gd name="T62" fmla="*/ 48 w 305"/>
              <a:gd name="T63" fmla="*/ 288 h 425"/>
              <a:gd name="T64" fmla="*/ 32 w 305"/>
              <a:gd name="T65" fmla="*/ 288 h 425"/>
              <a:gd name="T66" fmla="*/ 32 w 305"/>
              <a:gd name="T67" fmla="*/ 272 h 425"/>
              <a:gd name="T68" fmla="*/ 16 w 305"/>
              <a:gd name="T69" fmla="*/ 264 h 425"/>
              <a:gd name="T70" fmla="*/ 16 w 305"/>
              <a:gd name="T71" fmla="*/ 216 h 425"/>
              <a:gd name="T72" fmla="*/ 0 w 305"/>
              <a:gd name="T73" fmla="*/ 200 h 425"/>
              <a:gd name="T74" fmla="*/ 8 w 305"/>
              <a:gd name="T75" fmla="*/ 176 h 425"/>
              <a:gd name="T76" fmla="*/ 32 w 305"/>
              <a:gd name="T77" fmla="*/ 152 h 425"/>
              <a:gd name="T78" fmla="*/ 32 w 305"/>
              <a:gd name="T79" fmla="*/ 128 h 425"/>
              <a:gd name="T80" fmla="*/ 24 w 305"/>
              <a:gd name="T81" fmla="*/ 120 h 425"/>
              <a:gd name="T82" fmla="*/ 32 w 305"/>
              <a:gd name="T83" fmla="*/ 104 h 425"/>
              <a:gd name="T84" fmla="*/ 16 w 305"/>
              <a:gd name="T85" fmla="*/ 80 h 425"/>
              <a:gd name="T86" fmla="*/ 32 w 305"/>
              <a:gd name="T87" fmla="*/ 64 h 425"/>
              <a:gd name="T88" fmla="*/ 56 w 305"/>
              <a:gd name="T89" fmla="*/ 56 h 425"/>
              <a:gd name="T90" fmla="*/ 112 w 305"/>
              <a:gd name="T91" fmla="*/ 24 h 425"/>
              <a:gd name="T92" fmla="*/ 144 w 305"/>
              <a:gd name="T93" fmla="*/ 8 h 425"/>
              <a:gd name="T94" fmla="*/ 168 w 305"/>
              <a:gd name="T95" fmla="*/ 8 h 425"/>
              <a:gd name="T96" fmla="*/ 184 w 305"/>
              <a:gd name="T97" fmla="*/ 0 h 425"/>
              <a:gd name="T98" fmla="*/ 192 w 305"/>
              <a:gd name="T99" fmla="*/ 8 h 425"/>
              <a:gd name="T100" fmla="*/ 184 w 305"/>
              <a:gd name="T101" fmla="*/ 16 h 425"/>
              <a:gd name="T102" fmla="*/ 184 w 305"/>
              <a:gd name="T103" fmla="*/ 32 h 425"/>
              <a:gd name="T104" fmla="*/ 208 w 305"/>
              <a:gd name="T105" fmla="*/ 32 h 425"/>
              <a:gd name="T106" fmla="*/ 208 w 305"/>
              <a:gd name="T107" fmla="*/ 16 h 425"/>
              <a:gd name="T108" fmla="*/ 216 w 305"/>
              <a:gd name="T109" fmla="*/ 0 h 425"/>
              <a:gd name="T110" fmla="*/ 232 w 305"/>
              <a:gd name="T111" fmla="*/ 16 h 425"/>
              <a:gd name="T112" fmla="*/ 240 w 305"/>
              <a:gd name="T113" fmla="*/ 32 h 425"/>
              <a:gd name="T114" fmla="*/ 272 w 305"/>
              <a:gd name="T115" fmla="*/ 32 h 425"/>
              <a:gd name="T116" fmla="*/ 272 w 305"/>
              <a:gd name="T117" fmla="*/ 4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51" name="Freeform 27"/>
          <p:cNvSpPr>
            <a:spLocks/>
          </p:cNvSpPr>
          <p:nvPr/>
        </p:nvSpPr>
        <p:spPr bwMode="gray">
          <a:xfrm>
            <a:off x="3779895" y="3629231"/>
            <a:ext cx="525600" cy="634206"/>
          </a:xfrm>
          <a:custGeom>
            <a:avLst/>
            <a:gdLst>
              <a:gd name="T0" fmla="*/ 336 w 353"/>
              <a:gd name="T1" fmla="*/ 104 h 417"/>
              <a:gd name="T2" fmla="*/ 344 w 353"/>
              <a:gd name="T3" fmla="*/ 128 h 417"/>
              <a:gd name="T4" fmla="*/ 312 w 353"/>
              <a:gd name="T5" fmla="*/ 176 h 417"/>
              <a:gd name="T6" fmla="*/ 320 w 353"/>
              <a:gd name="T7" fmla="*/ 216 h 417"/>
              <a:gd name="T8" fmla="*/ 320 w 353"/>
              <a:gd name="T9" fmla="*/ 264 h 417"/>
              <a:gd name="T10" fmla="*/ 328 w 353"/>
              <a:gd name="T11" fmla="*/ 288 h 417"/>
              <a:gd name="T12" fmla="*/ 352 w 353"/>
              <a:gd name="T13" fmla="*/ 312 h 417"/>
              <a:gd name="T14" fmla="*/ 328 w 353"/>
              <a:gd name="T15" fmla="*/ 320 h 417"/>
              <a:gd name="T16" fmla="*/ 320 w 353"/>
              <a:gd name="T17" fmla="*/ 368 h 417"/>
              <a:gd name="T18" fmla="*/ 272 w 353"/>
              <a:gd name="T19" fmla="*/ 400 h 417"/>
              <a:gd name="T20" fmla="*/ 224 w 353"/>
              <a:gd name="T21" fmla="*/ 376 h 417"/>
              <a:gd name="T22" fmla="*/ 216 w 353"/>
              <a:gd name="T23" fmla="*/ 408 h 417"/>
              <a:gd name="T24" fmla="*/ 192 w 353"/>
              <a:gd name="T25" fmla="*/ 416 h 417"/>
              <a:gd name="T26" fmla="*/ 168 w 353"/>
              <a:gd name="T27" fmla="*/ 384 h 417"/>
              <a:gd name="T28" fmla="*/ 152 w 353"/>
              <a:gd name="T29" fmla="*/ 400 h 417"/>
              <a:gd name="T30" fmla="*/ 144 w 353"/>
              <a:gd name="T31" fmla="*/ 352 h 417"/>
              <a:gd name="T32" fmla="*/ 152 w 353"/>
              <a:gd name="T33" fmla="*/ 312 h 417"/>
              <a:gd name="T34" fmla="*/ 144 w 353"/>
              <a:gd name="T35" fmla="*/ 288 h 417"/>
              <a:gd name="T36" fmla="*/ 96 w 353"/>
              <a:gd name="T37" fmla="*/ 312 h 417"/>
              <a:gd name="T38" fmla="*/ 64 w 353"/>
              <a:gd name="T39" fmla="*/ 304 h 417"/>
              <a:gd name="T40" fmla="*/ 32 w 353"/>
              <a:gd name="T41" fmla="*/ 312 h 417"/>
              <a:gd name="T42" fmla="*/ 24 w 353"/>
              <a:gd name="T43" fmla="*/ 304 h 417"/>
              <a:gd name="T44" fmla="*/ 16 w 353"/>
              <a:gd name="T45" fmla="*/ 264 h 417"/>
              <a:gd name="T46" fmla="*/ 24 w 353"/>
              <a:gd name="T47" fmla="*/ 240 h 417"/>
              <a:gd name="T48" fmla="*/ 0 w 353"/>
              <a:gd name="T49" fmla="*/ 224 h 417"/>
              <a:gd name="T50" fmla="*/ 24 w 353"/>
              <a:gd name="T51" fmla="*/ 168 h 417"/>
              <a:gd name="T52" fmla="*/ 24 w 353"/>
              <a:gd name="T53" fmla="*/ 136 h 417"/>
              <a:gd name="T54" fmla="*/ 24 w 353"/>
              <a:gd name="T55" fmla="*/ 120 h 417"/>
              <a:gd name="T56" fmla="*/ 48 w 353"/>
              <a:gd name="T57" fmla="*/ 32 h 417"/>
              <a:gd name="T58" fmla="*/ 104 w 353"/>
              <a:gd name="T59" fmla="*/ 40 h 417"/>
              <a:gd name="T60" fmla="*/ 112 w 353"/>
              <a:gd name="T61" fmla="*/ 0 h 417"/>
              <a:gd name="T62" fmla="*/ 184 w 353"/>
              <a:gd name="T63" fmla="*/ 16 h 417"/>
              <a:gd name="T64" fmla="*/ 248 w 353"/>
              <a:gd name="T65" fmla="*/ 40 h 417"/>
              <a:gd name="T66" fmla="*/ 288 w 353"/>
              <a:gd name="T67" fmla="*/ 32 h 417"/>
              <a:gd name="T68" fmla="*/ 304 w 353"/>
              <a:gd name="T69" fmla="*/ 8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52" name="Freeform 28"/>
          <p:cNvSpPr>
            <a:spLocks/>
          </p:cNvSpPr>
          <p:nvPr/>
        </p:nvSpPr>
        <p:spPr bwMode="gray">
          <a:xfrm>
            <a:off x="3734307" y="3269355"/>
            <a:ext cx="728064" cy="483767"/>
          </a:xfrm>
          <a:custGeom>
            <a:avLst/>
            <a:gdLst>
              <a:gd name="T0" fmla="*/ 488 w 489"/>
              <a:gd name="T1" fmla="*/ 248 h 321"/>
              <a:gd name="T2" fmla="*/ 448 w 489"/>
              <a:gd name="T3" fmla="*/ 264 h 321"/>
              <a:gd name="T4" fmla="*/ 392 w 489"/>
              <a:gd name="T5" fmla="*/ 296 h 321"/>
              <a:gd name="T6" fmla="*/ 368 w 489"/>
              <a:gd name="T7" fmla="*/ 304 h 321"/>
              <a:gd name="T8" fmla="*/ 352 w 489"/>
              <a:gd name="T9" fmla="*/ 320 h 321"/>
              <a:gd name="T10" fmla="*/ 328 w 489"/>
              <a:gd name="T11" fmla="*/ 320 h 321"/>
              <a:gd name="T12" fmla="*/ 336 w 489"/>
              <a:gd name="T13" fmla="*/ 272 h 321"/>
              <a:gd name="T14" fmla="*/ 320 w 489"/>
              <a:gd name="T15" fmla="*/ 272 h 321"/>
              <a:gd name="T16" fmla="*/ 288 w 489"/>
              <a:gd name="T17" fmla="*/ 288 h 321"/>
              <a:gd name="T18" fmla="*/ 280 w 489"/>
              <a:gd name="T19" fmla="*/ 280 h 321"/>
              <a:gd name="T20" fmla="*/ 240 w 489"/>
              <a:gd name="T21" fmla="*/ 280 h 321"/>
              <a:gd name="T22" fmla="*/ 224 w 489"/>
              <a:gd name="T23" fmla="*/ 256 h 321"/>
              <a:gd name="T24" fmla="*/ 184 w 489"/>
              <a:gd name="T25" fmla="*/ 256 h 321"/>
              <a:gd name="T26" fmla="*/ 144 w 489"/>
              <a:gd name="T27" fmla="*/ 240 h 321"/>
              <a:gd name="T28" fmla="*/ 128 w 489"/>
              <a:gd name="T29" fmla="*/ 248 h 321"/>
              <a:gd name="T30" fmla="*/ 136 w 489"/>
              <a:gd name="T31" fmla="*/ 280 h 321"/>
              <a:gd name="T32" fmla="*/ 112 w 489"/>
              <a:gd name="T33" fmla="*/ 272 h 321"/>
              <a:gd name="T34" fmla="*/ 80 w 489"/>
              <a:gd name="T35" fmla="*/ 272 h 321"/>
              <a:gd name="T36" fmla="*/ 48 w 489"/>
              <a:gd name="T37" fmla="*/ 320 h 321"/>
              <a:gd name="T38" fmla="*/ 8 w 489"/>
              <a:gd name="T39" fmla="*/ 272 h 321"/>
              <a:gd name="T40" fmla="*/ 0 w 489"/>
              <a:gd name="T41" fmla="*/ 272 h 321"/>
              <a:gd name="T42" fmla="*/ 8 w 489"/>
              <a:gd name="T43" fmla="*/ 256 h 321"/>
              <a:gd name="T44" fmla="*/ 16 w 489"/>
              <a:gd name="T45" fmla="*/ 248 h 321"/>
              <a:gd name="T46" fmla="*/ 0 w 489"/>
              <a:gd name="T47" fmla="*/ 232 h 321"/>
              <a:gd name="T48" fmla="*/ 0 w 489"/>
              <a:gd name="T49" fmla="*/ 224 h 321"/>
              <a:gd name="T50" fmla="*/ 16 w 489"/>
              <a:gd name="T51" fmla="*/ 208 h 321"/>
              <a:gd name="T52" fmla="*/ 72 w 489"/>
              <a:gd name="T53" fmla="*/ 208 h 321"/>
              <a:gd name="T54" fmla="*/ 96 w 489"/>
              <a:gd name="T55" fmla="*/ 192 h 321"/>
              <a:gd name="T56" fmla="*/ 112 w 489"/>
              <a:gd name="T57" fmla="*/ 184 h 321"/>
              <a:gd name="T58" fmla="*/ 112 w 489"/>
              <a:gd name="T59" fmla="*/ 160 h 321"/>
              <a:gd name="T60" fmla="*/ 80 w 489"/>
              <a:gd name="T61" fmla="*/ 120 h 321"/>
              <a:gd name="T62" fmla="*/ 72 w 489"/>
              <a:gd name="T63" fmla="*/ 80 h 321"/>
              <a:gd name="T64" fmla="*/ 88 w 489"/>
              <a:gd name="T65" fmla="*/ 56 h 321"/>
              <a:gd name="T66" fmla="*/ 88 w 489"/>
              <a:gd name="T67" fmla="*/ 40 h 321"/>
              <a:gd name="T68" fmla="*/ 72 w 489"/>
              <a:gd name="T69" fmla="*/ 8 h 321"/>
              <a:gd name="T70" fmla="*/ 128 w 489"/>
              <a:gd name="T71" fmla="*/ 8 h 321"/>
              <a:gd name="T72" fmla="*/ 144 w 489"/>
              <a:gd name="T73" fmla="*/ 16 h 321"/>
              <a:gd name="T74" fmla="*/ 168 w 489"/>
              <a:gd name="T75" fmla="*/ 0 h 321"/>
              <a:gd name="T76" fmla="*/ 208 w 489"/>
              <a:gd name="T77" fmla="*/ 72 h 321"/>
              <a:gd name="T78" fmla="*/ 280 w 489"/>
              <a:gd name="T79" fmla="*/ 72 h 321"/>
              <a:gd name="T80" fmla="*/ 296 w 489"/>
              <a:gd name="T81" fmla="*/ 80 h 321"/>
              <a:gd name="T82" fmla="*/ 312 w 489"/>
              <a:gd name="T83" fmla="*/ 72 h 321"/>
              <a:gd name="T84" fmla="*/ 336 w 489"/>
              <a:gd name="T85" fmla="*/ 88 h 321"/>
              <a:gd name="T86" fmla="*/ 336 w 489"/>
              <a:gd name="T87" fmla="*/ 112 h 321"/>
              <a:gd name="T88" fmla="*/ 352 w 489"/>
              <a:gd name="T89" fmla="*/ 128 h 321"/>
              <a:gd name="T90" fmla="*/ 360 w 489"/>
              <a:gd name="T91" fmla="*/ 112 h 321"/>
              <a:gd name="T92" fmla="*/ 376 w 489"/>
              <a:gd name="T93" fmla="*/ 128 h 321"/>
              <a:gd name="T94" fmla="*/ 408 w 489"/>
              <a:gd name="T95" fmla="*/ 128 h 321"/>
              <a:gd name="T96" fmla="*/ 416 w 489"/>
              <a:gd name="T97" fmla="*/ 120 h 321"/>
              <a:gd name="T98" fmla="*/ 464 w 489"/>
              <a:gd name="T99" fmla="*/ 152 h 321"/>
              <a:gd name="T100" fmla="*/ 472 w 489"/>
              <a:gd name="T101" fmla="*/ 192 h 321"/>
              <a:gd name="T102" fmla="*/ 472 w 489"/>
              <a:gd name="T103" fmla="*/ 216 h 321"/>
              <a:gd name="T104" fmla="*/ 488 w 489"/>
              <a:gd name="T105" fmla="*/ 248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53" name="Freeform 29"/>
          <p:cNvSpPr>
            <a:spLocks/>
          </p:cNvSpPr>
          <p:nvPr/>
        </p:nvSpPr>
        <p:spPr bwMode="gray">
          <a:xfrm>
            <a:off x="4317562" y="3098267"/>
            <a:ext cx="454537" cy="584060"/>
          </a:xfrm>
          <a:custGeom>
            <a:avLst/>
            <a:gdLst>
              <a:gd name="T0" fmla="*/ 88 w 305"/>
              <a:gd name="T1" fmla="*/ 0 h 385"/>
              <a:gd name="T2" fmla="*/ 128 w 305"/>
              <a:gd name="T3" fmla="*/ 32 h 385"/>
              <a:gd name="T4" fmla="*/ 176 w 305"/>
              <a:gd name="T5" fmla="*/ 64 h 385"/>
              <a:gd name="T6" fmla="*/ 200 w 305"/>
              <a:gd name="T7" fmla="*/ 96 h 385"/>
              <a:gd name="T8" fmla="*/ 240 w 305"/>
              <a:gd name="T9" fmla="*/ 136 h 385"/>
              <a:gd name="T10" fmla="*/ 272 w 305"/>
              <a:gd name="T11" fmla="*/ 144 h 385"/>
              <a:gd name="T12" fmla="*/ 248 w 305"/>
              <a:gd name="T13" fmla="*/ 144 h 385"/>
              <a:gd name="T14" fmla="*/ 232 w 305"/>
              <a:gd name="T15" fmla="*/ 176 h 385"/>
              <a:gd name="T16" fmla="*/ 248 w 305"/>
              <a:gd name="T17" fmla="*/ 224 h 385"/>
              <a:gd name="T18" fmla="*/ 288 w 305"/>
              <a:gd name="T19" fmla="*/ 248 h 385"/>
              <a:gd name="T20" fmla="*/ 288 w 305"/>
              <a:gd name="T21" fmla="*/ 296 h 385"/>
              <a:gd name="T22" fmla="*/ 280 w 305"/>
              <a:gd name="T23" fmla="*/ 320 h 385"/>
              <a:gd name="T24" fmla="*/ 264 w 305"/>
              <a:gd name="T25" fmla="*/ 312 h 385"/>
              <a:gd name="T26" fmla="*/ 272 w 305"/>
              <a:gd name="T27" fmla="*/ 344 h 385"/>
              <a:gd name="T28" fmla="*/ 264 w 305"/>
              <a:gd name="T29" fmla="*/ 360 h 385"/>
              <a:gd name="T30" fmla="*/ 224 w 305"/>
              <a:gd name="T31" fmla="*/ 384 h 385"/>
              <a:gd name="T32" fmla="*/ 184 w 305"/>
              <a:gd name="T33" fmla="*/ 384 h 385"/>
              <a:gd name="T34" fmla="*/ 152 w 305"/>
              <a:gd name="T35" fmla="*/ 368 h 385"/>
              <a:gd name="T36" fmla="*/ 128 w 305"/>
              <a:gd name="T37" fmla="*/ 384 h 385"/>
              <a:gd name="T38" fmla="*/ 136 w 305"/>
              <a:gd name="T39" fmla="*/ 360 h 385"/>
              <a:gd name="T40" fmla="*/ 120 w 305"/>
              <a:gd name="T41" fmla="*/ 368 h 385"/>
              <a:gd name="T42" fmla="*/ 80 w 305"/>
              <a:gd name="T43" fmla="*/ 312 h 385"/>
              <a:gd name="T44" fmla="*/ 72 w 305"/>
              <a:gd name="T45" fmla="*/ 264 h 385"/>
              <a:gd name="T46" fmla="*/ 72 w 305"/>
              <a:gd name="T47" fmla="*/ 216 h 385"/>
              <a:gd name="T48" fmla="*/ 72 w 305"/>
              <a:gd name="T49" fmla="*/ 160 h 385"/>
              <a:gd name="T50" fmla="*/ 24 w 305"/>
              <a:gd name="T51" fmla="*/ 152 h 385"/>
              <a:gd name="T52" fmla="*/ 0 w 305"/>
              <a:gd name="T53" fmla="*/ 136 h 385"/>
              <a:gd name="T54" fmla="*/ 32 w 305"/>
              <a:gd name="T55" fmla="*/ 120 h 385"/>
              <a:gd name="T56" fmla="*/ 40 w 305"/>
              <a:gd name="T57" fmla="*/ 40 h 385"/>
              <a:gd name="T58" fmla="*/ 72 w 305"/>
              <a:gd name="T59" fmla="*/ 56 h 385"/>
              <a:gd name="T60" fmla="*/ 104 w 305"/>
              <a:gd name="T61" fmla="*/ 48 h 385"/>
              <a:gd name="T62" fmla="*/ 80 w 305"/>
              <a:gd name="T63" fmla="*/ 1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54" name="Freeform 30"/>
          <p:cNvSpPr>
            <a:spLocks/>
          </p:cNvSpPr>
          <p:nvPr/>
        </p:nvSpPr>
        <p:spPr bwMode="gray">
          <a:xfrm>
            <a:off x="3912634" y="2916854"/>
            <a:ext cx="561803" cy="544237"/>
          </a:xfrm>
          <a:custGeom>
            <a:avLst/>
            <a:gdLst>
              <a:gd name="T0" fmla="*/ 200 w 377"/>
              <a:gd name="T1" fmla="*/ 8 h 361"/>
              <a:gd name="T2" fmla="*/ 248 w 377"/>
              <a:gd name="T3" fmla="*/ 0 h 361"/>
              <a:gd name="T4" fmla="*/ 264 w 377"/>
              <a:gd name="T5" fmla="*/ 16 h 361"/>
              <a:gd name="T6" fmla="*/ 304 w 377"/>
              <a:gd name="T7" fmla="*/ 24 h 361"/>
              <a:gd name="T8" fmla="*/ 320 w 377"/>
              <a:gd name="T9" fmla="*/ 16 h 361"/>
              <a:gd name="T10" fmla="*/ 336 w 377"/>
              <a:gd name="T11" fmla="*/ 16 h 361"/>
              <a:gd name="T12" fmla="*/ 280 w 377"/>
              <a:gd name="T13" fmla="*/ 64 h 361"/>
              <a:gd name="T14" fmla="*/ 272 w 377"/>
              <a:gd name="T15" fmla="*/ 88 h 361"/>
              <a:gd name="T16" fmla="*/ 280 w 377"/>
              <a:gd name="T17" fmla="*/ 96 h 361"/>
              <a:gd name="T18" fmla="*/ 288 w 377"/>
              <a:gd name="T19" fmla="*/ 96 h 361"/>
              <a:gd name="T20" fmla="*/ 320 w 377"/>
              <a:gd name="T21" fmla="*/ 128 h 361"/>
              <a:gd name="T22" fmla="*/ 352 w 377"/>
              <a:gd name="T23" fmla="*/ 128 h 361"/>
              <a:gd name="T24" fmla="*/ 352 w 377"/>
              <a:gd name="T25" fmla="*/ 144 h 361"/>
              <a:gd name="T26" fmla="*/ 376 w 377"/>
              <a:gd name="T27" fmla="*/ 152 h 361"/>
              <a:gd name="T28" fmla="*/ 376 w 377"/>
              <a:gd name="T29" fmla="*/ 168 h 361"/>
              <a:gd name="T30" fmla="*/ 352 w 377"/>
              <a:gd name="T31" fmla="*/ 192 h 361"/>
              <a:gd name="T32" fmla="*/ 352 w 377"/>
              <a:gd name="T33" fmla="*/ 176 h 361"/>
              <a:gd name="T34" fmla="*/ 328 w 377"/>
              <a:gd name="T35" fmla="*/ 160 h 361"/>
              <a:gd name="T36" fmla="*/ 312 w 377"/>
              <a:gd name="T37" fmla="*/ 160 h 361"/>
              <a:gd name="T38" fmla="*/ 312 w 377"/>
              <a:gd name="T39" fmla="*/ 208 h 361"/>
              <a:gd name="T40" fmla="*/ 304 w 377"/>
              <a:gd name="T41" fmla="*/ 240 h 361"/>
              <a:gd name="T42" fmla="*/ 280 w 377"/>
              <a:gd name="T43" fmla="*/ 240 h 361"/>
              <a:gd name="T44" fmla="*/ 272 w 377"/>
              <a:gd name="T45" fmla="*/ 248 h 361"/>
              <a:gd name="T46" fmla="*/ 288 w 377"/>
              <a:gd name="T47" fmla="*/ 256 h 361"/>
              <a:gd name="T48" fmla="*/ 296 w 377"/>
              <a:gd name="T49" fmla="*/ 272 h 361"/>
              <a:gd name="T50" fmla="*/ 320 w 377"/>
              <a:gd name="T51" fmla="*/ 288 h 361"/>
              <a:gd name="T52" fmla="*/ 344 w 377"/>
              <a:gd name="T53" fmla="*/ 280 h 361"/>
              <a:gd name="T54" fmla="*/ 352 w 377"/>
              <a:gd name="T55" fmla="*/ 336 h 361"/>
              <a:gd name="T56" fmla="*/ 304 w 377"/>
              <a:gd name="T57" fmla="*/ 360 h 361"/>
              <a:gd name="T58" fmla="*/ 296 w 377"/>
              <a:gd name="T59" fmla="*/ 352 h 361"/>
              <a:gd name="T60" fmla="*/ 288 w 377"/>
              <a:gd name="T61" fmla="*/ 360 h 361"/>
              <a:gd name="T62" fmla="*/ 256 w 377"/>
              <a:gd name="T63" fmla="*/ 360 h 361"/>
              <a:gd name="T64" fmla="*/ 240 w 377"/>
              <a:gd name="T65" fmla="*/ 344 h 361"/>
              <a:gd name="T66" fmla="*/ 232 w 377"/>
              <a:gd name="T67" fmla="*/ 360 h 361"/>
              <a:gd name="T68" fmla="*/ 216 w 377"/>
              <a:gd name="T69" fmla="*/ 344 h 361"/>
              <a:gd name="T70" fmla="*/ 216 w 377"/>
              <a:gd name="T71" fmla="*/ 320 h 361"/>
              <a:gd name="T72" fmla="*/ 192 w 377"/>
              <a:gd name="T73" fmla="*/ 304 h 361"/>
              <a:gd name="T74" fmla="*/ 176 w 377"/>
              <a:gd name="T75" fmla="*/ 312 h 361"/>
              <a:gd name="T76" fmla="*/ 160 w 377"/>
              <a:gd name="T77" fmla="*/ 304 h 361"/>
              <a:gd name="T78" fmla="*/ 88 w 377"/>
              <a:gd name="T79" fmla="*/ 296 h 361"/>
              <a:gd name="T80" fmla="*/ 48 w 377"/>
              <a:gd name="T81" fmla="*/ 232 h 361"/>
              <a:gd name="T82" fmla="*/ 16 w 377"/>
              <a:gd name="T83" fmla="*/ 184 h 361"/>
              <a:gd name="T84" fmla="*/ 0 w 377"/>
              <a:gd name="T85" fmla="*/ 128 h 361"/>
              <a:gd name="T86" fmla="*/ 32 w 377"/>
              <a:gd name="T87" fmla="*/ 128 h 361"/>
              <a:gd name="T88" fmla="*/ 112 w 377"/>
              <a:gd name="T89" fmla="*/ 80 h 361"/>
              <a:gd name="T90" fmla="*/ 136 w 377"/>
              <a:gd name="T91" fmla="*/ 80 h 361"/>
              <a:gd name="T92" fmla="*/ 168 w 377"/>
              <a:gd name="T93" fmla="*/ 80 h 361"/>
              <a:gd name="T94" fmla="*/ 192 w 377"/>
              <a:gd name="T95" fmla="*/ 48 h 361"/>
              <a:gd name="T96" fmla="*/ 200 w 377"/>
              <a:gd name="T97" fmla="*/ 8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55" name="Freeform 31"/>
          <p:cNvSpPr>
            <a:spLocks/>
          </p:cNvSpPr>
          <p:nvPr/>
        </p:nvSpPr>
        <p:spPr bwMode="invGray">
          <a:xfrm>
            <a:off x="3901909" y="2421289"/>
            <a:ext cx="371407" cy="691727"/>
          </a:xfrm>
          <a:custGeom>
            <a:avLst/>
            <a:gdLst>
              <a:gd name="T0" fmla="*/ 208 w 249"/>
              <a:gd name="T1" fmla="*/ 336 h 457"/>
              <a:gd name="T2" fmla="*/ 200 w 249"/>
              <a:gd name="T3" fmla="*/ 376 h 457"/>
              <a:gd name="T4" fmla="*/ 176 w 249"/>
              <a:gd name="T5" fmla="*/ 408 h 457"/>
              <a:gd name="T6" fmla="*/ 136 w 249"/>
              <a:gd name="T7" fmla="*/ 400 h 457"/>
              <a:gd name="T8" fmla="*/ 80 w 249"/>
              <a:gd name="T9" fmla="*/ 432 h 457"/>
              <a:gd name="T10" fmla="*/ 40 w 249"/>
              <a:gd name="T11" fmla="*/ 456 h 457"/>
              <a:gd name="T12" fmla="*/ 8 w 249"/>
              <a:gd name="T13" fmla="*/ 456 h 457"/>
              <a:gd name="T14" fmla="*/ 0 w 249"/>
              <a:gd name="T15" fmla="*/ 448 h 457"/>
              <a:gd name="T16" fmla="*/ 16 w 249"/>
              <a:gd name="T17" fmla="*/ 384 h 457"/>
              <a:gd name="T18" fmla="*/ 24 w 249"/>
              <a:gd name="T19" fmla="*/ 368 h 457"/>
              <a:gd name="T20" fmla="*/ 8 w 249"/>
              <a:gd name="T21" fmla="*/ 328 h 457"/>
              <a:gd name="T22" fmla="*/ 16 w 249"/>
              <a:gd name="T23" fmla="*/ 264 h 457"/>
              <a:gd name="T24" fmla="*/ 24 w 249"/>
              <a:gd name="T25" fmla="*/ 224 h 457"/>
              <a:gd name="T26" fmla="*/ 32 w 249"/>
              <a:gd name="T27" fmla="*/ 208 h 457"/>
              <a:gd name="T28" fmla="*/ 16 w 249"/>
              <a:gd name="T29" fmla="*/ 192 h 457"/>
              <a:gd name="T30" fmla="*/ 32 w 249"/>
              <a:gd name="T31" fmla="*/ 160 h 457"/>
              <a:gd name="T32" fmla="*/ 56 w 249"/>
              <a:gd name="T33" fmla="*/ 112 h 457"/>
              <a:gd name="T34" fmla="*/ 56 w 249"/>
              <a:gd name="T35" fmla="*/ 80 h 457"/>
              <a:gd name="T36" fmla="*/ 72 w 249"/>
              <a:gd name="T37" fmla="*/ 80 h 457"/>
              <a:gd name="T38" fmla="*/ 120 w 249"/>
              <a:gd name="T39" fmla="*/ 24 h 457"/>
              <a:gd name="T40" fmla="*/ 144 w 249"/>
              <a:gd name="T41" fmla="*/ 16 h 457"/>
              <a:gd name="T42" fmla="*/ 168 w 249"/>
              <a:gd name="T43" fmla="*/ 0 h 457"/>
              <a:gd name="T44" fmla="*/ 176 w 249"/>
              <a:gd name="T45" fmla="*/ 8 h 457"/>
              <a:gd name="T46" fmla="*/ 216 w 249"/>
              <a:gd name="T47" fmla="*/ 0 h 457"/>
              <a:gd name="T48" fmla="*/ 240 w 249"/>
              <a:gd name="T49" fmla="*/ 24 h 457"/>
              <a:gd name="T50" fmla="*/ 216 w 249"/>
              <a:gd name="T51" fmla="*/ 32 h 457"/>
              <a:gd name="T52" fmla="*/ 208 w 249"/>
              <a:gd name="T53" fmla="*/ 48 h 457"/>
              <a:gd name="T54" fmla="*/ 240 w 249"/>
              <a:gd name="T55" fmla="*/ 48 h 457"/>
              <a:gd name="T56" fmla="*/ 248 w 249"/>
              <a:gd name="T57" fmla="*/ 88 h 457"/>
              <a:gd name="T58" fmla="*/ 232 w 249"/>
              <a:gd name="T59" fmla="*/ 120 h 457"/>
              <a:gd name="T60" fmla="*/ 216 w 249"/>
              <a:gd name="T61" fmla="*/ 104 h 457"/>
              <a:gd name="T62" fmla="*/ 192 w 249"/>
              <a:gd name="T63" fmla="*/ 120 h 457"/>
              <a:gd name="T64" fmla="*/ 200 w 249"/>
              <a:gd name="T65" fmla="*/ 136 h 457"/>
              <a:gd name="T66" fmla="*/ 184 w 249"/>
              <a:gd name="T67" fmla="*/ 160 h 457"/>
              <a:gd name="T68" fmla="*/ 224 w 249"/>
              <a:gd name="T69" fmla="*/ 216 h 457"/>
              <a:gd name="T70" fmla="*/ 192 w 249"/>
              <a:gd name="T71" fmla="*/ 304 h 457"/>
              <a:gd name="T72" fmla="*/ 208 w 249"/>
              <a:gd name="T73" fmla="*/ 336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56" name="Freeform 32"/>
          <p:cNvSpPr>
            <a:spLocks/>
          </p:cNvSpPr>
          <p:nvPr/>
        </p:nvSpPr>
        <p:spPr bwMode="gray">
          <a:xfrm>
            <a:off x="3506368" y="2542230"/>
            <a:ext cx="480013" cy="918862"/>
          </a:xfrm>
          <a:custGeom>
            <a:avLst/>
            <a:gdLst>
              <a:gd name="T0" fmla="*/ 320 w 321"/>
              <a:gd name="T1" fmla="*/ 480 h 609"/>
              <a:gd name="T2" fmla="*/ 296 w 321"/>
              <a:gd name="T3" fmla="*/ 496 h 609"/>
              <a:gd name="T4" fmla="*/ 280 w 321"/>
              <a:gd name="T5" fmla="*/ 488 h 609"/>
              <a:gd name="T6" fmla="*/ 224 w 321"/>
              <a:gd name="T7" fmla="*/ 488 h 609"/>
              <a:gd name="T8" fmla="*/ 240 w 321"/>
              <a:gd name="T9" fmla="*/ 520 h 609"/>
              <a:gd name="T10" fmla="*/ 224 w 321"/>
              <a:gd name="T11" fmla="*/ 560 h 609"/>
              <a:gd name="T12" fmla="*/ 232 w 321"/>
              <a:gd name="T13" fmla="*/ 608 h 609"/>
              <a:gd name="T14" fmla="*/ 200 w 321"/>
              <a:gd name="T15" fmla="*/ 600 h 609"/>
              <a:gd name="T16" fmla="*/ 152 w 321"/>
              <a:gd name="T17" fmla="*/ 568 h 609"/>
              <a:gd name="T18" fmla="*/ 96 w 321"/>
              <a:gd name="T19" fmla="*/ 552 h 609"/>
              <a:gd name="T20" fmla="*/ 56 w 321"/>
              <a:gd name="T21" fmla="*/ 520 h 609"/>
              <a:gd name="T22" fmla="*/ 16 w 321"/>
              <a:gd name="T23" fmla="*/ 520 h 609"/>
              <a:gd name="T24" fmla="*/ 16 w 321"/>
              <a:gd name="T25" fmla="*/ 512 h 609"/>
              <a:gd name="T26" fmla="*/ 0 w 321"/>
              <a:gd name="T27" fmla="*/ 504 h 609"/>
              <a:gd name="T28" fmla="*/ 8 w 321"/>
              <a:gd name="T29" fmla="*/ 496 h 609"/>
              <a:gd name="T30" fmla="*/ 8 w 321"/>
              <a:gd name="T31" fmla="*/ 472 h 609"/>
              <a:gd name="T32" fmla="*/ 0 w 321"/>
              <a:gd name="T33" fmla="*/ 464 h 609"/>
              <a:gd name="T34" fmla="*/ 16 w 321"/>
              <a:gd name="T35" fmla="*/ 456 h 609"/>
              <a:gd name="T36" fmla="*/ 48 w 321"/>
              <a:gd name="T37" fmla="*/ 456 h 609"/>
              <a:gd name="T38" fmla="*/ 48 w 321"/>
              <a:gd name="T39" fmla="*/ 344 h 609"/>
              <a:gd name="T40" fmla="*/ 88 w 321"/>
              <a:gd name="T41" fmla="*/ 344 h 609"/>
              <a:gd name="T42" fmla="*/ 88 w 321"/>
              <a:gd name="T43" fmla="*/ 360 h 609"/>
              <a:gd name="T44" fmla="*/ 112 w 321"/>
              <a:gd name="T45" fmla="*/ 360 h 609"/>
              <a:gd name="T46" fmla="*/ 112 w 321"/>
              <a:gd name="T47" fmla="*/ 328 h 609"/>
              <a:gd name="T48" fmla="*/ 160 w 321"/>
              <a:gd name="T49" fmla="*/ 328 h 609"/>
              <a:gd name="T50" fmla="*/ 168 w 321"/>
              <a:gd name="T51" fmla="*/ 280 h 609"/>
              <a:gd name="T52" fmla="*/ 168 w 321"/>
              <a:gd name="T53" fmla="*/ 248 h 609"/>
              <a:gd name="T54" fmla="*/ 144 w 321"/>
              <a:gd name="T55" fmla="*/ 232 h 609"/>
              <a:gd name="T56" fmla="*/ 112 w 321"/>
              <a:gd name="T57" fmla="*/ 208 h 609"/>
              <a:gd name="T58" fmla="*/ 96 w 321"/>
              <a:gd name="T59" fmla="*/ 184 h 609"/>
              <a:gd name="T60" fmla="*/ 104 w 321"/>
              <a:gd name="T61" fmla="*/ 144 h 609"/>
              <a:gd name="T62" fmla="*/ 120 w 321"/>
              <a:gd name="T63" fmla="*/ 128 h 609"/>
              <a:gd name="T64" fmla="*/ 144 w 321"/>
              <a:gd name="T65" fmla="*/ 144 h 609"/>
              <a:gd name="T66" fmla="*/ 176 w 321"/>
              <a:gd name="T67" fmla="*/ 144 h 609"/>
              <a:gd name="T68" fmla="*/ 184 w 321"/>
              <a:gd name="T69" fmla="*/ 120 h 609"/>
              <a:gd name="T70" fmla="*/ 200 w 321"/>
              <a:gd name="T71" fmla="*/ 120 h 609"/>
              <a:gd name="T72" fmla="*/ 192 w 321"/>
              <a:gd name="T73" fmla="*/ 88 h 609"/>
              <a:gd name="T74" fmla="*/ 248 w 321"/>
              <a:gd name="T75" fmla="*/ 32 h 609"/>
              <a:gd name="T76" fmla="*/ 248 w 321"/>
              <a:gd name="T77" fmla="*/ 16 h 609"/>
              <a:gd name="T78" fmla="*/ 280 w 321"/>
              <a:gd name="T79" fmla="*/ 16 h 609"/>
              <a:gd name="T80" fmla="*/ 288 w 321"/>
              <a:gd name="T81" fmla="*/ 24 h 609"/>
              <a:gd name="T82" fmla="*/ 296 w 321"/>
              <a:gd name="T83" fmla="*/ 8 h 609"/>
              <a:gd name="T84" fmla="*/ 304 w 321"/>
              <a:gd name="T85" fmla="*/ 0 h 609"/>
              <a:gd name="T86" fmla="*/ 320 w 321"/>
              <a:gd name="T87" fmla="*/ 24 h 609"/>
              <a:gd name="T88" fmla="*/ 320 w 321"/>
              <a:gd name="T89" fmla="*/ 32 h 609"/>
              <a:gd name="T90" fmla="*/ 280 w 321"/>
              <a:gd name="T91" fmla="*/ 112 h 609"/>
              <a:gd name="T92" fmla="*/ 296 w 321"/>
              <a:gd name="T93" fmla="*/ 128 h 609"/>
              <a:gd name="T94" fmla="*/ 280 w 321"/>
              <a:gd name="T95" fmla="*/ 184 h 609"/>
              <a:gd name="T96" fmla="*/ 272 w 321"/>
              <a:gd name="T97" fmla="*/ 248 h 609"/>
              <a:gd name="T98" fmla="*/ 288 w 321"/>
              <a:gd name="T99" fmla="*/ 288 h 609"/>
              <a:gd name="T100" fmla="*/ 264 w 321"/>
              <a:gd name="T101" fmla="*/ 360 h 609"/>
              <a:gd name="T102" fmla="*/ 272 w 321"/>
              <a:gd name="T103" fmla="*/ 376 h 609"/>
              <a:gd name="T104" fmla="*/ 288 w 321"/>
              <a:gd name="T105" fmla="*/ 432 h 609"/>
              <a:gd name="T106" fmla="*/ 320 w 321"/>
              <a:gd name="T107" fmla="*/ 480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57" name="Freeform 33"/>
          <p:cNvSpPr>
            <a:spLocks/>
          </p:cNvSpPr>
          <p:nvPr/>
        </p:nvSpPr>
        <p:spPr bwMode="invGray">
          <a:xfrm>
            <a:off x="3417873" y="2554029"/>
            <a:ext cx="261459" cy="473443"/>
          </a:xfrm>
          <a:custGeom>
            <a:avLst/>
            <a:gdLst>
              <a:gd name="T0" fmla="*/ 176 w 177"/>
              <a:gd name="T1" fmla="*/ 120 h 313"/>
              <a:gd name="T2" fmla="*/ 160 w 177"/>
              <a:gd name="T3" fmla="*/ 104 h 313"/>
              <a:gd name="T4" fmla="*/ 120 w 177"/>
              <a:gd name="T5" fmla="*/ 88 h 313"/>
              <a:gd name="T6" fmla="*/ 136 w 177"/>
              <a:gd name="T7" fmla="*/ 32 h 313"/>
              <a:gd name="T8" fmla="*/ 128 w 177"/>
              <a:gd name="T9" fmla="*/ 0 h 313"/>
              <a:gd name="T10" fmla="*/ 72 w 177"/>
              <a:gd name="T11" fmla="*/ 56 h 313"/>
              <a:gd name="T12" fmla="*/ 64 w 177"/>
              <a:gd name="T13" fmla="*/ 112 h 313"/>
              <a:gd name="T14" fmla="*/ 40 w 177"/>
              <a:gd name="T15" fmla="*/ 120 h 313"/>
              <a:gd name="T16" fmla="*/ 8 w 177"/>
              <a:gd name="T17" fmla="*/ 144 h 313"/>
              <a:gd name="T18" fmla="*/ 0 w 177"/>
              <a:gd name="T19" fmla="*/ 168 h 313"/>
              <a:gd name="T20" fmla="*/ 40 w 177"/>
              <a:gd name="T21" fmla="*/ 192 h 313"/>
              <a:gd name="T22" fmla="*/ 40 w 177"/>
              <a:gd name="T23" fmla="*/ 224 h 313"/>
              <a:gd name="T24" fmla="*/ 48 w 177"/>
              <a:gd name="T25" fmla="*/ 240 h 313"/>
              <a:gd name="T26" fmla="*/ 40 w 177"/>
              <a:gd name="T27" fmla="*/ 264 h 313"/>
              <a:gd name="T28" fmla="*/ 48 w 177"/>
              <a:gd name="T29" fmla="*/ 280 h 313"/>
              <a:gd name="T30" fmla="*/ 96 w 177"/>
              <a:gd name="T31" fmla="*/ 312 h 313"/>
              <a:gd name="T32" fmla="*/ 112 w 177"/>
              <a:gd name="T33" fmla="*/ 312 h 313"/>
              <a:gd name="T34" fmla="*/ 112 w 177"/>
              <a:gd name="T35" fmla="*/ 296 h 313"/>
              <a:gd name="T36" fmla="*/ 128 w 177"/>
              <a:gd name="T37" fmla="*/ 272 h 313"/>
              <a:gd name="T38" fmla="*/ 120 w 177"/>
              <a:gd name="T39" fmla="*/ 240 h 313"/>
              <a:gd name="T40" fmla="*/ 112 w 177"/>
              <a:gd name="T41" fmla="*/ 240 h 313"/>
              <a:gd name="T42" fmla="*/ 104 w 177"/>
              <a:gd name="T43" fmla="*/ 208 h 313"/>
              <a:gd name="T44" fmla="*/ 120 w 177"/>
              <a:gd name="T45" fmla="*/ 208 h 313"/>
              <a:gd name="T46" fmla="*/ 120 w 177"/>
              <a:gd name="T47" fmla="*/ 176 h 313"/>
              <a:gd name="T48" fmla="*/ 136 w 177"/>
              <a:gd name="T49" fmla="*/ 176 h 313"/>
              <a:gd name="T50" fmla="*/ 152 w 177"/>
              <a:gd name="T51" fmla="*/ 184 h 313"/>
              <a:gd name="T52" fmla="*/ 160 w 177"/>
              <a:gd name="T53" fmla="*/ 136 h 313"/>
              <a:gd name="T54" fmla="*/ 176 w 177"/>
              <a:gd name="T55" fmla="*/ 12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58" name="Freeform 34"/>
          <p:cNvSpPr>
            <a:spLocks/>
          </p:cNvSpPr>
          <p:nvPr/>
        </p:nvSpPr>
        <p:spPr bwMode="invGray">
          <a:xfrm>
            <a:off x="2480641" y="2082062"/>
            <a:ext cx="1277800" cy="1271363"/>
          </a:xfrm>
          <a:custGeom>
            <a:avLst/>
            <a:gdLst>
              <a:gd name="T0" fmla="*/ 632 w 857"/>
              <a:gd name="T1" fmla="*/ 480 h 841"/>
              <a:gd name="T2" fmla="*/ 672 w 857"/>
              <a:gd name="T3" fmla="*/ 536 h 841"/>
              <a:gd name="T4" fmla="*/ 672 w 857"/>
              <a:gd name="T5" fmla="*/ 568 h 841"/>
              <a:gd name="T6" fmla="*/ 736 w 857"/>
              <a:gd name="T7" fmla="*/ 624 h 841"/>
              <a:gd name="T8" fmla="*/ 744 w 857"/>
              <a:gd name="T9" fmla="*/ 600 h 841"/>
              <a:gd name="T10" fmla="*/ 752 w 857"/>
              <a:gd name="T11" fmla="*/ 552 h 841"/>
              <a:gd name="T12" fmla="*/ 736 w 857"/>
              <a:gd name="T13" fmla="*/ 520 h 841"/>
              <a:gd name="T14" fmla="*/ 752 w 857"/>
              <a:gd name="T15" fmla="*/ 488 h 841"/>
              <a:gd name="T16" fmla="*/ 800 w 857"/>
              <a:gd name="T17" fmla="*/ 512 h 841"/>
              <a:gd name="T18" fmla="*/ 856 w 857"/>
              <a:gd name="T19" fmla="*/ 552 h 841"/>
              <a:gd name="T20" fmla="*/ 800 w 857"/>
              <a:gd name="T21" fmla="*/ 632 h 841"/>
              <a:gd name="T22" fmla="*/ 776 w 857"/>
              <a:gd name="T23" fmla="*/ 664 h 841"/>
              <a:gd name="T24" fmla="*/ 736 w 857"/>
              <a:gd name="T25" fmla="*/ 648 h 841"/>
              <a:gd name="T26" fmla="*/ 704 w 857"/>
              <a:gd name="T27" fmla="*/ 752 h 841"/>
              <a:gd name="T28" fmla="*/ 696 w 857"/>
              <a:gd name="T29" fmla="*/ 776 h 841"/>
              <a:gd name="T30" fmla="*/ 688 w 857"/>
              <a:gd name="T31" fmla="*/ 808 h 841"/>
              <a:gd name="T32" fmla="*/ 632 w 857"/>
              <a:gd name="T33" fmla="*/ 840 h 841"/>
              <a:gd name="T34" fmla="*/ 592 w 857"/>
              <a:gd name="T35" fmla="*/ 760 h 841"/>
              <a:gd name="T36" fmla="*/ 576 w 857"/>
              <a:gd name="T37" fmla="*/ 752 h 841"/>
              <a:gd name="T38" fmla="*/ 528 w 857"/>
              <a:gd name="T39" fmla="*/ 696 h 841"/>
              <a:gd name="T40" fmla="*/ 496 w 857"/>
              <a:gd name="T41" fmla="*/ 712 h 841"/>
              <a:gd name="T42" fmla="*/ 488 w 857"/>
              <a:gd name="T43" fmla="*/ 728 h 841"/>
              <a:gd name="T44" fmla="*/ 480 w 857"/>
              <a:gd name="T45" fmla="*/ 776 h 841"/>
              <a:gd name="T46" fmla="*/ 464 w 857"/>
              <a:gd name="T47" fmla="*/ 744 h 841"/>
              <a:gd name="T48" fmla="*/ 416 w 857"/>
              <a:gd name="T49" fmla="*/ 728 h 841"/>
              <a:gd name="T50" fmla="*/ 408 w 857"/>
              <a:gd name="T51" fmla="*/ 688 h 841"/>
              <a:gd name="T52" fmla="*/ 456 w 857"/>
              <a:gd name="T53" fmla="*/ 696 h 841"/>
              <a:gd name="T54" fmla="*/ 488 w 857"/>
              <a:gd name="T55" fmla="*/ 672 h 841"/>
              <a:gd name="T56" fmla="*/ 464 w 857"/>
              <a:gd name="T57" fmla="*/ 640 h 841"/>
              <a:gd name="T58" fmla="*/ 504 w 857"/>
              <a:gd name="T59" fmla="*/ 600 h 841"/>
              <a:gd name="T60" fmla="*/ 536 w 857"/>
              <a:gd name="T61" fmla="*/ 568 h 841"/>
              <a:gd name="T62" fmla="*/ 480 w 857"/>
              <a:gd name="T63" fmla="*/ 408 h 841"/>
              <a:gd name="T64" fmla="*/ 408 w 857"/>
              <a:gd name="T65" fmla="*/ 360 h 841"/>
              <a:gd name="T66" fmla="*/ 344 w 857"/>
              <a:gd name="T67" fmla="*/ 336 h 841"/>
              <a:gd name="T68" fmla="*/ 280 w 857"/>
              <a:gd name="T69" fmla="*/ 312 h 841"/>
              <a:gd name="T70" fmla="*/ 208 w 857"/>
              <a:gd name="T71" fmla="*/ 336 h 841"/>
              <a:gd name="T72" fmla="*/ 48 w 857"/>
              <a:gd name="T73" fmla="*/ 240 h 841"/>
              <a:gd name="T74" fmla="*/ 8 w 857"/>
              <a:gd name="T75" fmla="*/ 160 h 841"/>
              <a:gd name="T76" fmla="*/ 48 w 857"/>
              <a:gd name="T77" fmla="*/ 152 h 841"/>
              <a:gd name="T78" fmla="*/ 112 w 857"/>
              <a:gd name="T79" fmla="*/ 96 h 841"/>
              <a:gd name="T80" fmla="*/ 136 w 857"/>
              <a:gd name="T81" fmla="*/ 64 h 841"/>
              <a:gd name="T82" fmla="*/ 216 w 857"/>
              <a:gd name="T83" fmla="*/ 32 h 841"/>
              <a:gd name="T84" fmla="*/ 232 w 857"/>
              <a:gd name="T85" fmla="*/ 0 h 841"/>
              <a:gd name="T86" fmla="*/ 288 w 857"/>
              <a:gd name="T87" fmla="*/ 72 h 841"/>
              <a:gd name="T88" fmla="*/ 296 w 857"/>
              <a:gd name="T89" fmla="*/ 128 h 841"/>
              <a:gd name="T90" fmla="*/ 312 w 857"/>
              <a:gd name="T91" fmla="*/ 176 h 841"/>
              <a:gd name="T92" fmla="*/ 336 w 857"/>
              <a:gd name="T93" fmla="*/ 192 h 841"/>
              <a:gd name="T94" fmla="*/ 408 w 857"/>
              <a:gd name="T95" fmla="*/ 176 h 841"/>
              <a:gd name="T96" fmla="*/ 408 w 857"/>
              <a:gd name="T97" fmla="*/ 216 h 841"/>
              <a:gd name="T98" fmla="*/ 384 w 857"/>
              <a:gd name="T99" fmla="*/ 256 h 841"/>
              <a:gd name="T100" fmla="*/ 432 w 857"/>
              <a:gd name="T101" fmla="*/ 328 h 841"/>
              <a:gd name="T102" fmla="*/ 496 w 857"/>
              <a:gd name="T103" fmla="*/ 344 h 841"/>
              <a:gd name="T104" fmla="*/ 528 w 857"/>
              <a:gd name="T105" fmla="*/ 320 h 841"/>
              <a:gd name="T106" fmla="*/ 584 w 857"/>
              <a:gd name="T107" fmla="*/ 320 h 841"/>
              <a:gd name="T108" fmla="*/ 624 w 857"/>
              <a:gd name="T109" fmla="*/ 336 h 841"/>
              <a:gd name="T110" fmla="*/ 576 w 857"/>
              <a:gd name="T111" fmla="*/ 392 h 841"/>
              <a:gd name="T112" fmla="*/ 600 w 857"/>
              <a:gd name="T113" fmla="*/ 456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59" name="Freeform 35"/>
          <p:cNvSpPr>
            <a:spLocks/>
          </p:cNvSpPr>
          <p:nvPr/>
        </p:nvSpPr>
        <p:spPr bwMode="invGray">
          <a:xfrm>
            <a:off x="2886910" y="908042"/>
            <a:ext cx="2122514" cy="1877546"/>
          </a:xfrm>
          <a:custGeom>
            <a:avLst/>
            <a:gdLst>
              <a:gd name="T0" fmla="*/ 16 w 1425"/>
              <a:gd name="T1" fmla="*/ 896 h 1241"/>
              <a:gd name="T2" fmla="*/ 64 w 1425"/>
              <a:gd name="T3" fmla="*/ 968 h 1241"/>
              <a:gd name="T4" fmla="*/ 136 w 1425"/>
              <a:gd name="T5" fmla="*/ 976 h 1241"/>
              <a:gd name="T6" fmla="*/ 112 w 1425"/>
              <a:gd name="T7" fmla="*/ 1032 h 1241"/>
              <a:gd name="T8" fmla="*/ 216 w 1425"/>
              <a:gd name="T9" fmla="*/ 1128 h 1241"/>
              <a:gd name="T10" fmla="*/ 256 w 1425"/>
              <a:gd name="T11" fmla="*/ 1096 h 1241"/>
              <a:gd name="T12" fmla="*/ 352 w 1425"/>
              <a:gd name="T13" fmla="*/ 1104 h 1241"/>
              <a:gd name="T14" fmla="*/ 328 w 1425"/>
              <a:gd name="T15" fmla="*/ 1240 h 1241"/>
              <a:gd name="T16" fmla="*/ 424 w 1425"/>
              <a:gd name="T17" fmla="*/ 1200 h 1241"/>
              <a:gd name="T18" fmla="*/ 496 w 1425"/>
              <a:gd name="T19" fmla="*/ 1112 h 1241"/>
              <a:gd name="T20" fmla="*/ 560 w 1425"/>
              <a:gd name="T21" fmla="*/ 1224 h 1241"/>
              <a:gd name="T22" fmla="*/ 600 w 1425"/>
              <a:gd name="T23" fmla="*/ 1200 h 1241"/>
              <a:gd name="T24" fmla="*/ 664 w 1425"/>
              <a:gd name="T25" fmla="*/ 1112 h 1241"/>
              <a:gd name="T26" fmla="*/ 704 w 1425"/>
              <a:gd name="T27" fmla="*/ 1096 h 1241"/>
              <a:gd name="T28" fmla="*/ 736 w 1425"/>
              <a:gd name="T29" fmla="*/ 1096 h 1241"/>
              <a:gd name="T30" fmla="*/ 800 w 1425"/>
              <a:gd name="T31" fmla="*/ 1024 h 1241"/>
              <a:gd name="T32" fmla="*/ 864 w 1425"/>
              <a:gd name="T33" fmla="*/ 1008 h 1241"/>
              <a:gd name="T34" fmla="*/ 896 w 1425"/>
              <a:gd name="T35" fmla="*/ 920 h 1241"/>
              <a:gd name="T36" fmla="*/ 944 w 1425"/>
              <a:gd name="T37" fmla="*/ 912 h 1241"/>
              <a:gd name="T38" fmla="*/ 1008 w 1425"/>
              <a:gd name="T39" fmla="*/ 872 h 1241"/>
              <a:gd name="T40" fmla="*/ 1088 w 1425"/>
              <a:gd name="T41" fmla="*/ 824 h 1241"/>
              <a:gd name="T42" fmla="*/ 1128 w 1425"/>
              <a:gd name="T43" fmla="*/ 920 h 1241"/>
              <a:gd name="T44" fmla="*/ 1176 w 1425"/>
              <a:gd name="T45" fmla="*/ 888 h 1241"/>
              <a:gd name="T46" fmla="*/ 1176 w 1425"/>
              <a:gd name="T47" fmla="*/ 840 h 1241"/>
              <a:gd name="T48" fmla="*/ 1352 w 1425"/>
              <a:gd name="T49" fmla="*/ 784 h 1241"/>
              <a:gd name="T50" fmla="*/ 1376 w 1425"/>
              <a:gd name="T51" fmla="*/ 728 h 1241"/>
              <a:gd name="T52" fmla="*/ 1312 w 1425"/>
              <a:gd name="T53" fmla="*/ 672 h 1241"/>
              <a:gd name="T54" fmla="*/ 1264 w 1425"/>
              <a:gd name="T55" fmla="*/ 560 h 1241"/>
              <a:gd name="T56" fmla="*/ 1336 w 1425"/>
              <a:gd name="T57" fmla="*/ 560 h 1241"/>
              <a:gd name="T58" fmla="*/ 1352 w 1425"/>
              <a:gd name="T59" fmla="*/ 472 h 1241"/>
              <a:gd name="T60" fmla="*/ 1296 w 1425"/>
              <a:gd name="T61" fmla="*/ 432 h 1241"/>
              <a:gd name="T62" fmla="*/ 1392 w 1425"/>
              <a:gd name="T63" fmla="*/ 296 h 1241"/>
              <a:gd name="T64" fmla="*/ 1424 w 1425"/>
              <a:gd name="T65" fmla="*/ 128 h 1241"/>
              <a:gd name="T66" fmla="*/ 1344 w 1425"/>
              <a:gd name="T67" fmla="*/ 128 h 1241"/>
              <a:gd name="T68" fmla="*/ 1264 w 1425"/>
              <a:gd name="T69" fmla="*/ 72 h 1241"/>
              <a:gd name="T70" fmla="*/ 1192 w 1425"/>
              <a:gd name="T71" fmla="*/ 64 h 1241"/>
              <a:gd name="T72" fmla="*/ 1168 w 1425"/>
              <a:gd name="T73" fmla="*/ 0 h 1241"/>
              <a:gd name="T74" fmla="*/ 1160 w 1425"/>
              <a:gd name="T75" fmla="*/ 64 h 1241"/>
              <a:gd name="T76" fmla="*/ 1128 w 1425"/>
              <a:gd name="T77" fmla="*/ 168 h 1241"/>
              <a:gd name="T78" fmla="*/ 1120 w 1425"/>
              <a:gd name="T79" fmla="*/ 240 h 1241"/>
              <a:gd name="T80" fmla="*/ 992 w 1425"/>
              <a:gd name="T81" fmla="*/ 280 h 1241"/>
              <a:gd name="T82" fmla="*/ 992 w 1425"/>
              <a:gd name="T83" fmla="*/ 432 h 1241"/>
              <a:gd name="T84" fmla="*/ 1056 w 1425"/>
              <a:gd name="T85" fmla="*/ 416 h 1241"/>
              <a:gd name="T86" fmla="*/ 1136 w 1425"/>
              <a:gd name="T87" fmla="*/ 448 h 1241"/>
              <a:gd name="T88" fmla="*/ 1136 w 1425"/>
              <a:gd name="T89" fmla="*/ 504 h 1241"/>
              <a:gd name="T90" fmla="*/ 1040 w 1425"/>
              <a:gd name="T91" fmla="*/ 536 h 1241"/>
              <a:gd name="T92" fmla="*/ 992 w 1425"/>
              <a:gd name="T93" fmla="*/ 592 h 1241"/>
              <a:gd name="T94" fmla="*/ 864 w 1425"/>
              <a:gd name="T95" fmla="*/ 664 h 1241"/>
              <a:gd name="T96" fmla="*/ 760 w 1425"/>
              <a:gd name="T97" fmla="*/ 648 h 1241"/>
              <a:gd name="T98" fmla="*/ 768 w 1425"/>
              <a:gd name="T99" fmla="*/ 752 h 1241"/>
              <a:gd name="T100" fmla="*/ 640 w 1425"/>
              <a:gd name="T101" fmla="*/ 848 h 1241"/>
              <a:gd name="T102" fmla="*/ 456 w 1425"/>
              <a:gd name="T103" fmla="*/ 880 h 1241"/>
              <a:gd name="T104" fmla="*/ 352 w 1425"/>
              <a:gd name="T105" fmla="*/ 888 h 1241"/>
              <a:gd name="T106" fmla="*/ 248 w 1425"/>
              <a:gd name="T107" fmla="*/ 864 h 1241"/>
              <a:gd name="T108" fmla="*/ 96 w 1425"/>
              <a:gd name="T109" fmla="*/ 816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60" name="Freeform 36"/>
          <p:cNvSpPr>
            <a:spLocks/>
          </p:cNvSpPr>
          <p:nvPr/>
        </p:nvSpPr>
        <p:spPr bwMode="invGray">
          <a:xfrm>
            <a:off x="930656" y="1223670"/>
            <a:ext cx="1897258" cy="1561918"/>
          </a:xfrm>
          <a:custGeom>
            <a:avLst/>
            <a:gdLst>
              <a:gd name="T0" fmla="*/ 1256 w 1273"/>
              <a:gd name="T1" fmla="*/ 576 h 1033"/>
              <a:gd name="T2" fmla="*/ 1240 w 1273"/>
              <a:gd name="T3" fmla="*/ 632 h 1033"/>
              <a:gd name="T4" fmla="*/ 1176 w 1273"/>
              <a:gd name="T5" fmla="*/ 632 h 1033"/>
              <a:gd name="T6" fmla="*/ 1152 w 1273"/>
              <a:gd name="T7" fmla="*/ 664 h 1033"/>
              <a:gd name="T8" fmla="*/ 1080 w 1273"/>
              <a:gd name="T9" fmla="*/ 720 h 1033"/>
              <a:gd name="T10" fmla="*/ 1048 w 1273"/>
              <a:gd name="T11" fmla="*/ 728 h 1033"/>
              <a:gd name="T12" fmla="*/ 936 w 1273"/>
              <a:gd name="T13" fmla="*/ 824 h 1033"/>
              <a:gd name="T14" fmla="*/ 880 w 1273"/>
              <a:gd name="T15" fmla="*/ 880 h 1033"/>
              <a:gd name="T16" fmla="*/ 920 w 1273"/>
              <a:gd name="T17" fmla="*/ 944 h 1033"/>
              <a:gd name="T18" fmla="*/ 888 w 1273"/>
              <a:gd name="T19" fmla="*/ 992 h 1033"/>
              <a:gd name="T20" fmla="*/ 896 w 1273"/>
              <a:gd name="T21" fmla="*/ 1032 h 1033"/>
              <a:gd name="T22" fmla="*/ 840 w 1273"/>
              <a:gd name="T23" fmla="*/ 1016 h 1033"/>
              <a:gd name="T24" fmla="*/ 808 w 1273"/>
              <a:gd name="T25" fmla="*/ 1000 h 1033"/>
              <a:gd name="T26" fmla="*/ 736 w 1273"/>
              <a:gd name="T27" fmla="*/ 960 h 1033"/>
              <a:gd name="T28" fmla="*/ 600 w 1273"/>
              <a:gd name="T29" fmla="*/ 984 h 1033"/>
              <a:gd name="T30" fmla="*/ 512 w 1273"/>
              <a:gd name="T31" fmla="*/ 992 h 1033"/>
              <a:gd name="T32" fmla="*/ 432 w 1273"/>
              <a:gd name="T33" fmla="*/ 952 h 1033"/>
              <a:gd name="T34" fmla="*/ 368 w 1273"/>
              <a:gd name="T35" fmla="*/ 960 h 1033"/>
              <a:gd name="T36" fmla="*/ 272 w 1273"/>
              <a:gd name="T37" fmla="*/ 928 h 1033"/>
              <a:gd name="T38" fmla="*/ 216 w 1273"/>
              <a:gd name="T39" fmla="*/ 984 h 1033"/>
              <a:gd name="T40" fmla="*/ 152 w 1273"/>
              <a:gd name="T41" fmla="*/ 944 h 1033"/>
              <a:gd name="T42" fmla="*/ 104 w 1273"/>
              <a:gd name="T43" fmla="*/ 864 h 1033"/>
              <a:gd name="T44" fmla="*/ 56 w 1273"/>
              <a:gd name="T45" fmla="*/ 800 h 1033"/>
              <a:gd name="T46" fmla="*/ 64 w 1273"/>
              <a:gd name="T47" fmla="*/ 776 h 1033"/>
              <a:gd name="T48" fmla="*/ 40 w 1273"/>
              <a:gd name="T49" fmla="*/ 712 h 1033"/>
              <a:gd name="T50" fmla="*/ 0 w 1273"/>
              <a:gd name="T51" fmla="*/ 688 h 1033"/>
              <a:gd name="T52" fmla="*/ 32 w 1273"/>
              <a:gd name="T53" fmla="*/ 688 h 1033"/>
              <a:gd name="T54" fmla="*/ 32 w 1273"/>
              <a:gd name="T55" fmla="*/ 616 h 1033"/>
              <a:gd name="T56" fmla="*/ 24 w 1273"/>
              <a:gd name="T57" fmla="*/ 568 h 1033"/>
              <a:gd name="T58" fmla="*/ 0 w 1273"/>
              <a:gd name="T59" fmla="*/ 520 h 1033"/>
              <a:gd name="T60" fmla="*/ 88 w 1273"/>
              <a:gd name="T61" fmla="*/ 464 h 1033"/>
              <a:gd name="T62" fmla="*/ 136 w 1273"/>
              <a:gd name="T63" fmla="*/ 456 h 1033"/>
              <a:gd name="T64" fmla="*/ 152 w 1273"/>
              <a:gd name="T65" fmla="*/ 480 h 1033"/>
              <a:gd name="T66" fmla="*/ 200 w 1273"/>
              <a:gd name="T67" fmla="*/ 480 h 1033"/>
              <a:gd name="T68" fmla="*/ 304 w 1273"/>
              <a:gd name="T69" fmla="*/ 456 h 1033"/>
              <a:gd name="T70" fmla="*/ 416 w 1273"/>
              <a:gd name="T71" fmla="*/ 424 h 1033"/>
              <a:gd name="T72" fmla="*/ 424 w 1273"/>
              <a:gd name="T73" fmla="*/ 376 h 1033"/>
              <a:gd name="T74" fmla="*/ 472 w 1273"/>
              <a:gd name="T75" fmla="*/ 232 h 1033"/>
              <a:gd name="T76" fmla="*/ 456 w 1273"/>
              <a:gd name="T77" fmla="*/ 200 h 1033"/>
              <a:gd name="T78" fmla="*/ 592 w 1273"/>
              <a:gd name="T79" fmla="*/ 224 h 1033"/>
              <a:gd name="T80" fmla="*/ 664 w 1273"/>
              <a:gd name="T81" fmla="*/ 96 h 1033"/>
              <a:gd name="T82" fmla="*/ 784 w 1273"/>
              <a:gd name="T83" fmla="*/ 128 h 1033"/>
              <a:gd name="T84" fmla="*/ 784 w 1273"/>
              <a:gd name="T85" fmla="*/ 80 h 1033"/>
              <a:gd name="T86" fmla="*/ 840 w 1273"/>
              <a:gd name="T87" fmla="*/ 40 h 1033"/>
              <a:gd name="T88" fmla="*/ 880 w 1273"/>
              <a:gd name="T89" fmla="*/ 0 h 1033"/>
              <a:gd name="T90" fmla="*/ 928 w 1273"/>
              <a:gd name="T91" fmla="*/ 16 h 1033"/>
              <a:gd name="T92" fmla="*/ 928 w 1273"/>
              <a:gd name="T93" fmla="*/ 48 h 1033"/>
              <a:gd name="T94" fmla="*/ 960 w 1273"/>
              <a:gd name="T95" fmla="*/ 112 h 1033"/>
              <a:gd name="T96" fmla="*/ 1024 w 1273"/>
              <a:gd name="T97" fmla="*/ 144 h 1033"/>
              <a:gd name="T98" fmla="*/ 1040 w 1273"/>
              <a:gd name="T99" fmla="*/ 248 h 1033"/>
              <a:gd name="T100" fmla="*/ 1016 w 1273"/>
              <a:gd name="T101" fmla="*/ 336 h 1033"/>
              <a:gd name="T102" fmla="*/ 1112 w 1273"/>
              <a:gd name="T103" fmla="*/ 368 h 1033"/>
              <a:gd name="T104" fmla="*/ 1208 w 1273"/>
              <a:gd name="T105" fmla="*/ 440 h 1033"/>
              <a:gd name="T106" fmla="*/ 1232 w 1273"/>
              <a:gd name="T107" fmla="*/ 480 h 1033"/>
              <a:gd name="T108" fmla="*/ 1272 w 1273"/>
              <a:gd name="T109" fmla="*/ 568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61" name="Freeform 37"/>
          <p:cNvSpPr>
            <a:spLocks/>
          </p:cNvSpPr>
          <p:nvPr/>
        </p:nvSpPr>
        <p:spPr bwMode="invGray">
          <a:xfrm>
            <a:off x="4879365" y="4090875"/>
            <a:ext cx="190396" cy="390848"/>
          </a:xfrm>
          <a:custGeom>
            <a:avLst/>
            <a:gdLst>
              <a:gd name="T0" fmla="*/ 24 w 129"/>
              <a:gd name="T1" fmla="*/ 232 h 257"/>
              <a:gd name="T2" fmla="*/ 32 w 129"/>
              <a:gd name="T3" fmla="*/ 248 h 257"/>
              <a:gd name="T4" fmla="*/ 56 w 129"/>
              <a:gd name="T5" fmla="*/ 256 h 257"/>
              <a:gd name="T6" fmla="*/ 64 w 129"/>
              <a:gd name="T7" fmla="*/ 224 h 257"/>
              <a:gd name="T8" fmla="*/ 104 w 129"/>
              <a:gd name="T9" fmla="*/ 184 h 257"/>
              <a:gd name="T10" fmla="*/ 104 w 129"/>
              <a:gd name="T11" fmla="*/ 128 h 257"/>
              <a:gd name="T12" fmla="*/ 120 w 129"/>
              <a:gd name="T13" fmla="*/ 96 h 257"/>
              <a:gd name="T14" fmla="*/ 128 w 129"/>
              <a:gd name="T15" fmla="*/ 72 h 257"/>
              <a:gd name="T16" fmla="*/ 112 w 129"/>
              <a:gd name="T17" fmla="*/ 56 h 257"/>
              <a:gd name="T18" fmla="*/ 104 w 129"/>
              <a:gd name="T19" fmla="*/ 0 h 257"/>
              <a:gd name="T20" fmla="*/ 64 w 129"/>
              <a:gd name="T21" fmla="*/ 24 h 257"/>
              <a:gd name="T22" fmla="*/ 48 w 129"/>
              <a:gd name="T23" fmla="*/ 24 h 257"/>
              <a:gd name="T24" fmla="*/ 56 w 129"/>
              <a:gd name="T25" fmla="*/ 40 h 257"/>
              <a:gd name="T26" fmla="*/ 24 w 129"/>
              <a:gd name="T27" fmla="*/ 72 h 257"/>
              <a:gd name="T28" fmla="*/ 24 w 129"/>
              <a:gd name="T29" fmla="*/ 112 h 257"/>
              <a:gd name="T30" fmla="*/ 0 w 129"/>
              <a:gd name="T31" fmla="*/ 136 h 257"/>
              <a:gd name="T32" fmla="*/ 8 w 129"/>
              <a:gd name="T33" fmla="*/ 168 h 257"/>
              <a:gd name="T34" fmla="*/ 16 w 129"/>
              <a:gd name="T35" fmla="*/ 224 h 257"/>
              <a:gd name="T36" fmla="*/ 24 w 129"/>
              <a:gd name="T37" fmla="*/ 23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66" name="TextBox 77"/>
          <p:cNvSpPr txBox="1"/>
          <p:nvPr/>
        </p:nvSpPr>
        <p:spPr>
          <a:xfrm>
            <a:off x="6048855" y="2473728"/>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976E3"/>
                </a:solidFill>
                <a:effectLst/>
                <a:uLnTx/>
                <a:uFillTx/>
                <a:latin typeface="微软雅黑"/>
                <a:ea typeface="微软雅黑"/>
                <a:cs typeface="+mn-cs"/>
              </a:rPr>
              <a:t>标题文字</a:t>
            </a:r>
            <a:endParaRPr kumimoji="0" lang="en-US" altLang="zh-CN" sz="1200" b="0" i="0" u="none" strike="noStrike" kern="1200" cap="none" spc="0" normalizeH="0" baseline="0" noProof="0" dirty="0">
              <a:ln>
                <a:noFill/>
              </a:ln>
              <a:solidFill>
                <a:srgbClr val="0976E3"/>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8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8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67" name="TextBox 77"/>
          <p:cNvSpPr txBox="1"/>
          <p:nvPr/>
        </p:nvSpPr>
        <p:spPr>
          <a:xfrm>
            <a:off x="6048855" y="3311622"/>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228CF6"/>
                </a:solidFill>
                <a:effectLst/>
                <a:uLnTx/>
                <a:uFillTx/>
                <a:latin typeface="微软雅黑"/>
                <a:ea typeface="微软雅黑"/>
                <a:cs typeface="+mn-cs"/>
              </a:rPr>
              <a:t>标题文字</a:t>
            </a:r>
            <a:endParaRPr kumimoji="0" lang="en-US" altLang="zh-CN" sz="1200" b="0" i="0" u="none" strike="noStrike" kern="1200" cap="none" spc="0" normalizeH="0" baseline="0" noProof="0" dirty="0">
              <a:ln>
                <a:noFill/>
              </a:ln>
              <a:solidFill>
                <a:srgbClr val="228CF6"/>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8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800" b="0" i="0" u="none" strike="noStrike" kern="1200" cap="none" spc="0" normalizeH="0" baseline="0" noProof="0" dirty="0">
              <a:ln>
                <a:noFill/>
              </a:ln>
              <a:solidFill>
                <a:srgbClr val="080808"/>
              </a:solidFill>
              <a:effectLst/>
              <a:uLnTx/>
              <a:uFillTx/>
              <a:latin typeface="微软雅黑"/>
              <a:ea typeface="微软雅黑"/>
              <a:cs typeface="+mn-cs"/>
            </a:endParaRPr>
          </a:p>
        </p:txBody>
      </p:sp>
    </p:spTree>
    <p:extLst>
      <p:ext uri="{BB962C8B-B14F-4D97-AF65-F5344CB8AC3E}">
        <p14:creationId xmlns:p14="http://schemas.microsoft.com/office/powerpoint/2010/main" val="2330425482"/>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1+#ppt_w/2"/>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1+#ppt_w/2"/>
                                          </p:val>
                                        </p:tav>
                                        <p:tav tm="100000">
                                          <p:val>
                                            <p:strVal val="#ppt_x"/>
                                          </p:val>
                                        </p:tav>
                                      </p:tavLst>
                                    </p:anim>
                                    <p:anim calcmode="lin" valueType="num">
                                      <p:cBhvr additive="base">
                                        <p:cTn id="12" dur="500" fill="hold"/>
                                        <p:tgtEl>
                                          <p:spTgt spid="31"/>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1+#ppt_w/2"/>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1+#ppt_w/2"/>
                                          </p:val>
                                        </p:tav>
                                        <p:tav tm="100000">
                                          <p:val>
                                            <p:strVal val="#ppt_x"/>
                                          </p:val>
                                        </p:tav>
                                      </p:tavLst>
                                    </p:anim>
                                    <p:anim calcmode="lin" valueType="num">
                                      <p:cBhvr additive="base">
                                        <p:cTn id="20" dur="500" fill="hold"/>
                                        <p:tgtEl>
                                          <p:spTgt spid="33"/>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500" fill="hold"/>
                                        <p:tgtEl>
                                          <p:spTgt spid="34"/>
                                        </p:tgtEl>
                                        <p:attrNameLst>
                                          <p:attrName>ppt_x</p:attrName>
                                        </p:attrNameLst>
                                      </p:cBhvr>
                                      <p:tavLst>
                                        <p:tav tm="0">
                                          <p:val>
                                            <p:strVal val="1+#ppt_w/2"/>
                                          </p:val>
                                        </p:tav>
                                        <p:tav tm="100000">
                                          <p:val>
                                            <p:strVal val="#ppt_x"/>
                                          </p:val>
                                        </p:tav>
                                      </p:tavLst>
                                    </p:anim>
                                    <p:anim calcmode="lin" valueType="num">
                                      <p:cBhvr additive="base">
                                        <p:cTn id="24" dur="500" fill="hold"/>
                                        <p:tgtEl>
                                          <p:spTgt spid="34"/>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500" fill="hold"/>
                                        <p:tgtEl>
                                          <p:spTgt spid="35"/>
                                        </p:tgtEl>
                                        <p:attrNameLst>
                                          <p:attrName>ppt_x</p:attrName>
                                        </p:attrNameLst>
                                      </p:cBhvr>
                                      <p:tavLst>
                                        <p:tav tm="0">
                                          <p:val>
                                            <p:strVal val="1+#ppt_w/2"/>
                                          </p:val>
                                        </p:tav>
                                        <p:tav tm="100000">
                                          <p:val>
                                            <p:strVal val="#ppt_x"/>
                                          </p:val>
                                        </p:tav>
                                      </p:tavLst>
                                    </p:anim>
                                    <p:anim calcmode="lin" valueType="num">
                                      <p:cBhvr additive="base">
                                        <p:cTn id="28" dur="500" fill="hold"/>
                                        <p:tgtEl>
                                          <p:spTgt spid="35"/>
                                        </p:tgtEl>
                                        <p:attrNameLst>
                                          <p:attrName>ppt_y</p:attrName>
                                        </p:attrNameLst>
                                      </p:cBhvr>
                                      <p:tavLst>
                                        <p:tav tm="0">
                                          <p:val>
                                            <p:strVal val="1+#ppt_h/2"/>
                                          </p:val>
                                        </p:tav>
                                        <p:tav tm="100000">
                                          <p:val>
                                            <p:strVal val="#ppt_y"/>
                                          </p:val>
                                        </p:tav>
                                      </p:tavLst>
                                    </p:anim>
                                  </p:childTnLst>
                                </p:cTn>
                              </p:par>
                              <p:par>
                                <p:cTn id="29" presetID="2" presetClass="entr" presetSubtype="6"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500" fill="hold"/>
                                        <p:tgtEl>
                                          <p:spTgt spid="36"/>
                                        </p:tgtEl>
                                        <p:attrNameLst>
                                          <p:attrName>ppt_x</p:attrName>
                                        </p:attrNameLst>
                                      </p:cBhvr>
                                      <p:tavLst>
                                        <p:tav tm="0">
                                          <p:val>
                                            <p:strVal val="1+#ppt_w/2"/>
                                          </p:val>
                                        </p:tav>
                                        <p:tav tm="100000">
                                          <p:val>
                                            <p:strVal val="#ppt_x"/>
                                          </p:val>
                                        </p:tav>
                                      </p:tavLst>
                                    </p:anim>
                                    <p:anim calcmode="lin" valueType="num">
                                      <p:cBhvr additive="base">
                                        <p:cTn id="32" dur="500" fill="hold"/>
                                        <p:tgtEl>
                                          <p:spTgt spid="36"/>
                                        </p:tgtEl>
                                        <p:attrNameLst>
                                          <p:attrName>ppt_y</p:attrName>
                                        </p:attrNameLst>
                                      </p:cBhvr>
                                      <p:tavLst>
                                        <p:tav tm="0">
                                          <p:val>
                                            <p:strVal val="1+#ppt_h/2"/>
                                          </p:val>
                                        </p:tav>
                                        <p:tav tm="100000">
                                          <p:val>
                                            <p:strVal val="#ppt_y"/>
                                          </p:val>
                                        </p:tav>
                                      </p:tavLst>
                                    </p:anim>
                                  </p:childTnLst>
                                </p:cTn>
                              </p:par>
                              <p:par>
                                <p:cTn id="33" presetID="2" presetClass="entr" presetSubtype="6"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additive="base">
                                        <p:cTn id="35" dur="500" fill="hold"/>
                                        <p:tgtEl>
                                          <p:spTgt spid="37"/>
                                        </p:tgtEl>
                                        <p:attrNameLst>
                                          <p:attrName>ppt_x</p:attrName>
                                        </p:attrNameLst>
                                      </p:cBhvr>
                                      <p:tavLst>
                                        <p:tav tm="0">
                                          <p:val>
                                            <p:strVal val="1+#ppt_w/2"/>
                                          </p:val>
                                        </p:tav>
                                        <p:tav tm="100000">
                                          <p:val>
                                            <p:strVal val="#ppt_x"/>
                                          </p:val>
                                        </p:tav>
                                      </p:tavLst>
                                    </p:anim>
                                    <p:anim calcmode="lin" valueType="num">
                                      <p:cBhvr additive="base">
                                        <p:cTn id="36" dur="500" fill="hold"/>
                                        <p:tgtEl>
                                          <p:spTgt spid="37"/>
                                        </p:tgtEl>
                                        <p:attrNameLst>
                                          <p:attrName>ppt_y</p:attrName>
                                        </p:attrNameLst>
                                      </p:cBhvr>
                                      <p:tavLst>
                                        <p:tav tm="0">
                                          <p:val>
                                            <p:strVal val="1+#ppt_h/2"/>
                                          </p:val>
                                        </p:tav>
                                        <p:tav tm="100000">
                                          <p:val>
                                            <p:strVal val="#ppt_y"/>
                                          </p:val>
                                        </p:tav>
                                      </p:tavLst>
                                    </p:anim>
                                  </p:childTnLst>
                                </p:cTn>
                              </p:par>
                              <p:par>
                                <p:cTn id="37" presetID="2" presetClass="entr" presetSubtype="6"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additive="base">
                                        <p:cTn id="39" dur="500" fill="hold"/>
                                        <p:tgtEl>
                                          <p:spTgt spid="38"/>
                                        </p:tgtEl>
                                        <p:attrNameLst>
                                          <p:attrName>ppt_x</p:attrName>
                                        </p:attrNameLst>
                                      </p:cBhvr>
                                      <p:tavLst>
                                        <p:tav tm="0">
                                          <p:val>
                                            <p:strVal val="1+#ppt_w/2"/>
                                          </p:val>
                                        </p:tav>
                                        <p:tav tm="100000">
                                          <p:val>
                                            <p:strVal val="#ppt_x"/>
                                          </p:val>
                                        </p:tav>
                                      </p:tavLst>
                                    </p:anim>
                                    <p:anim calcmode="lin" valueType="num">
                                      <p:cBhvr additive="base">
                                        <p:cTn id="40" dur="500" fill="hold"/>
                                        <p:tgtEl>
                                          <p:spTgt spid="38"/>
                                        </p:tgtEl>
                                        <p:attrNameLst>
                                          <p:attrName>ppt_y</p:attrName>
                                        </p:attrNameLst>
                                      </p:cBhvr>
                                      <p:tavLst>
                                        <p:tav tm="0">
                                          <p:val>
                                            <p:strVal val="1+#ppt_h/2"/>
                                          </p:val>
                                        </p:tav>
                                        <p:tav tm="100000">
                                          <p:val>
                                            <p:strVal val="#ppt_y"/>
                                          </p:val>
                                        </p:tav>
                                      </p:tavLst>
                                    </p:anim>
                                  </p:childTnLst>
                                </p:cTn>
                              </p:par>
                              <p:par>
                                <p:cTn id="41" presetID="2" presetClass="entr" presetSubtype="6"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additive="base">
                                        <p:cTn id="43" dur="500" fill="hold"/>
                                        <p:tgtEl>
                                          <p:spTgt spid="39"/>
                                        </p:tgtEl>
                                        <p:attrNameLst>
                                          <p:attrName>ppt_x</p:attrName>
                                        </p:attrNameLst>
                                      </p:cBhvr>
                                      <p:tavLst>
                                        <p:tav tm="0">
                                          <p:val>
                                            <p:strVal val="1+#ppt_w/2"/>
                                          </p:val>
                                        </p:tav>
                                        <p:tav tm="100000">
                                          <p:val>
                                            <p:strVal val="#ppt_x"/>
                                          </p:val>
                                        </p:tav>
                                      </p:tavLst>
                                    </p:anim>
                                    <p:anim calcmode="lin" valueType="num">
                                      <p:cBhvr additive="base">
                                        <p:cTn id="44" dur="500" fill="hold"/>
                                        <p:tgtEl>
                                          <p:spTgt spid="39"/>
                                        </p:tgtEl>
                                        <p:attrNameLst>
                                          <p:attrName>ppt_y</p:attrName>
                                        </p:attrNameLst>
                                      </p:cBhvr>
                                      <p:tavLst>
                                        <p:tav tm="0">
                                          <p:val>
                                            <p:strVal val="1+#ppt_h/2"/>
                                          </p:val>
                                        </p:tav>
                                        <p:tav tm="100000">
                                          <p:val>
                                            <p:strVal val="#ppt_y"/>
                                          </p:val>
                                        </p:tav>
                                      </p:tavLst>
                                    </p:anim>
                                  </p:childTnLst>
                                </p:cTn>
                              </p:par>
                              <p:par>
                                <p:cTn id="45" presetID="2" presetClass="entr" presetSubtype="6"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500" fill="hold"/>
                                        <p:tgtEl>
                                          <p:spTgt spid="40"/>
                                        </p:tgtEl>
                                        <p:attrNameLst>
                                          <p:attrName>ppt_x</p:attrName>
                                        </p:attrNameLst>
                                      </p:cBhvr>
                                      <p:tavLst>
                                        <p:tav tm="0">
                                          <p:val>
                                            <p:strVal val="1+#ppt_w/2"/>
                                          </p:val>
                                        </p:tav>
                                        <p:tav tm="100000">
                                          <p:val>
                                            <p:strVal val="#ppt_x"/>
                                          </p:val>
                                        </p:tav>
                                      </p:tavLst>
                                    </p:anim>
                                    <p:anim calcmode="lin" valueType="num">
                                      <p:cBhvr additive="base">
                                        <p:cTn id="48" dur="500" fill="hold"/>
                                        <p:tgtEl>
                                          <p:spTgt spid="40"/>
                                        </p:tgtEl>
                                        <p:attrNameLst>
                                          <p:attrName>ppt_y</p:attrName>
                                        </p:attrNameLst>
                                      </p:cBhvr>
                                      <p:tavLst>
                                        <p:tav tm="0">
                                          <p:val>
                                            <p:strVal val="1+#ppt_h/2"/>
                                          </p:val>
                                        </p:tav>
                                        <p:tav tm="100000">
                                          <p:val>
                                            <p:strVal val="#ppt_y"/>
                                          </p:val>
                                        </p:tav>
                                      </p:tavLst>
                                    </p:anim>
                                  </p:childTnLst>
                                </p:cTn>
                              </p:par>
                              <p:par>
                                <p:cTn id="49" presetID="2" presetClass="entr" presetSubtype="6" fill="hold" grpId="0" nodeType="withEffect">
                                  <p:stCondLst>
                                    <p:cond delay="0"/>
                                  </p:stCondLst>
                                  <p:childTnLst>
                                    <p:set>
                                      <p:cBhvr>
                                        <p:cTn id="50" dur="1" fill="hold">
                                          <p:stCondLst>
                                            <p:cond delay="0"/>
                                          </p:stCondLst>
                                        </p:cTn>
                                        <p:tgtEl>
                                          <p:spTgt spid="41"/>
                                        </p:tgtEl>
                                        <p:attrNameLst>
                                          <p:attrName>style.visibility</p:attrName>
                                        </p:attrNameLst>
                                      </p:cBhvr>
                                      <p:to>
                                        <p:strVal val="visible"/>
                                      </p:to>
                                    </p:set>
                                    <p:anim calcmode="lin" valueType="num">
                                      <p:cBhvr additive="base">
                                        <p:cTn id="51" dur="500" fill="hold"/>
                                        <p:tgtEl>
                                          <p:spTgt spid="41"/>
                                        </p:tgtEl>
                                        <p:attrNameLst>
                                          <p:attrName>ppt_x</p:attrName>
                                        </p:attrNameLst>
                                      </p:cBhvr>
                                      <p:tavLst>
                                        <p:tav tm="0">
                                          <p:val>
                                            <p:strVal val="1+#ppt_w/2"/>
                                          </p:val>
                                        </p:tav>
                                        <p:tav tm="100000">
                                          <p:val>
                                            <p:strVal val="#ppt_x"/>
                                          </p:val>
                                        </p:tav>
                                      </p:tavLst>
                                    </p:anim>
                                    <p:anim calcmode="lin" valueType="num">
                                      <p:cBhvr additive="base">
                                        <p:cTn id="52" dur="500" fill="hold"/>
                                        <p:tgtEl>
                                          <p:spTgt spid="41"/>
                                        </p:tgtEl>
                                        <p:attrNameLst>
                                          <p:attrName>ppt_y</p:attrName>
                                        </p:attrNameLst>
                                      </p:cBhvr>
                                      <p:tavLst>
                                        <p:tav tm="0">
                                          <p:val>
                                            <p:strVal val="1+#ppt_h/2"/>
                                          </p:val>
                                        </p:tav>
                                        <p:tav tm="100000">
                                          <p:val>
                                            <p:strVal val="#ppt_y"/>
                                          </p:val>
                                        </p:tav>
                                      </p:tavLst>
                                    </p:anim>
                                  </p:childTnLst>
                                </p:cTn>
                              </p:par>
                              <p:par>
                                <p:cTn id="53" presetID="2" presetClass="entr" presetSubtype="6" fill="hold" grpId="0" nodeType="withEffect">
                                  <p:stCondLst>
                                    <p:cond delay="0"/>
                                  </p:stCondLst>
                                  <p:childTnLst>
                                    <p:set>
                                      <p:cBhvr>
                                        <p:cTn id="54" dur="1" fill="hold">
                                          <p:stCondLst>
                                            <p:cond delay="0"/>
                                          </p:stCondLst>
                                        </p:cTn>
                                        <p:tgtEl>
                                          <p:spTgt spid="42"/>
                                        </p:tgtEl>
                                        <p:attrNameLst>
                                          <p:attrName>style.visibility</p:attrName>
                                        </p:attrNameLst>
                                      </p:cBhvr>
                                      <p:to>
                                        <p:strVal val="visible"/>
                                      </p:to>
                                    </p:set>
                                    <p:anim calcmode="lin" valueType="num">
                                      <p:cBhvr additive="base">
                                        <p:cTn id="55" dur="500" fill="hold"/>
                                        <p:tgtEl>
                                          <p:spTgt spid="42"/>
                                        </p:tgtEl>
                                        <p:attrNameLst>
                                          <p:attrName>ppt_x</p:attrName>
                                        </p:attrNameLst>
                                      </p:cBhvr>
                                      <p:tavLst>
                                        <p:tav tm="0">
                                          <p:val>
                                            <p:strVal val="1+#ppt_w/2"/>
                                          </p:val>
                                        </p:tav>
                                        <p:tav tm="100000">
                                          <p:val>
                                            <p:strVal val="#ppt_x"/>
                                          </p:val>
                                        </p:tav>
                                      </p:tavLst>
                                    </p:anim>
                                    <p:anim calcmode="lin" valueType="num">
                                      <p:cBhvr additive="base">
                                        <p:cTn id="56" dur="500" fill="hold"/>
                                        <p:tgtEl>
                                          <p:spTgt spid="42"/>
                                        </p:tgtEl>
                                        <p:attrNameLst>
                                          <p:attrName>ppt_y</p:attrName>
                                        </p:attrNameLst>
                                      </p:cBhvr>
                                      <p:tavLst>
                                        <p:tav tm="0">
                                          <p:val>
                                            <p:strVal val="1+#ppt_h/2"/>
                                          </p:val>
                                        </p:tav>
                                        <p:tav tm="100000">
                                          <p:val>
                                            <p:strVal val="#ppt_y"/>
                                          </p:val>
                                        </p:tav>
                                      </p:tavLst>
                                    </p:anim>
                                  </p:childTnLst>
                                </p:cTn>
                              </p:par>
                              <p:par>
                                <p:cTn id="57" presetID="2" presetClass="entr" presetSubtype="6" fill="hold" grpId="0" nodeType="withEffect">
                                  <p:stCondLst>
                                    <p:cond delay="0"/>
                                  </p:stCondLst>
                                  <p:childTnLst>
                                    <p:set>
                                      <p:cBhvr>
                                        <p:cTn id="58" dur="1" fill="hold">
                                          <p:stCondLst>
                                            <p:cond delay="0"/>
                                          </p:stCondLst>
                                        </p:cTn>
                                        <p:tgtEl>
                                          <p:spTgt spid="43"/>
                                        </p:tgtEl>
                                        <p:attrNameLst>
                                          <p:attrName>style.visibility</p:attrName>
                                        </p:attrNameLst>
                                      </p:cBhvr>
                                      <p:to>
                                        <p:strVal val="visible"/>
                                      </p:to>
                                    </p:set>
                                    <p:anim calcmode="lin" valueType="num">
                                      <p:cBhvr additive="base">
                                        <p:cTn id="59" dur="500" fill="hold"/>
                                        <p:tgtEl>
                                          <p:spTgt spid="43"/>
                                        </p:tgtEl>
                                        <p:attrNameLst>
                                          <p:attrName>ppt_x</p:attrName>
                                        </p:attrNameLst>
                                      </p:cBhvr>
                                      <p:tavLst>
                                        <p:tav tm="0">
                                          <p:val>
                                            <p:strVal val="1+#ppt_w/2"/>
                                          </p:val>
                                        </p:tav>
                                        <p:tav tm="100000">
                                          <p:val>
                                            <p:strVal val="#ppt_x"/>
                                          </p:val>
                                        </p:tav>
                                      </p:tavLst>
                                    </p:anim>
                                    <p:anim calcmode="lin" valueType="num">
                                      <p:cBhvr additive="base">
                                        <p:cTn id="60" dur="500" fill="hold"/>
                                        <p:tgtEl>
                                          <p:spTgt spid="43"/>
                                        </p:tgtEl>
                                        <p:attrNameLst>
                                          <p:attrName>ppt_y</p:attrName>
                                        </p:attrNameLst>
                                      </p:cBhvr>
                                      <p:tavLst>
                                        <p:tav tm="0">
                                          <p:val>
                                            <p:strVal val="1+#ppt_h/2"/>
                                          </p:val>
                                        </p:tav>
                                        <p:tav tm="100000">
                                          <p:val>
                                            <p:strVal val="#ppt_y"/>
                                          </p:val>
                                        </p:tav>
                                      </p:tavLst>
                                    </p:anim>
                                  </p:childTnLst>
                                </p:cTn>
                              </p:par>
                              <p:par>
                                <p:cTn id="61" presetID="2" presetClass="entr" presetSubtype="6" fill="hold" grpId="0" nodeType="withEffect">
                                  <p:stCondLst>
                                    <p:cond delay="0"/>
                                  </p:stCondLst>
                                  <p:childTnLst>
                                    <p:set>
                                      <p:cBhvr>
                                        <p:cTn id="62" dur="1" fill="hold">
                                          <p:stCondLst>
                                            <p:cond delay="0"/>
                                          </p:stCondLst>
                                        </p:cTn>
                                        <p:tgtEl>
                                          <p:spTgt spid="44"/>
                                        </p:tgtEl>
                                        <p:attrNameLst>
                                          <p:attrName>style.visibility</p:attrName>
                                        </p:attrNameLst>
                                      </p:cBhvr>
                                      <p:to>
                                        <p:strVal val="visible"/>
                                      </p:to>
                                    </p:set>
                                    <p:anim calcmode="lin" valueType="num">
                                      <p:cBhvr additive="base">
                                        <p:cTn id="63" dur="500" fill="hold"/>
                                        <p:tgtEl>
                                          <p:spTgt spid="44"/>
                                        </p:tgtEl>
                                        <p:attrNameLst>
                                          <p:attrName>ppt_x</p:attrName>
                                        </p:attrNameLst>
                                      </p:cBhvr>
                                      <p:tavLst>
                                        <p:tav tm="0">
                                          <p:val>
                                            <p:strVal val="1+#ppt_w/2"/>
                                          </p:val>
                                        </p:tav>
                                        <p:tav tm="100000">
                                          <p:val>
                                            <p:strVal val="#ppt_x"/>
                                          </p:val>
                                        </p:tav>
                                      </p:tavLst>
                                    </p:anim>
                                    <p:anim calcmode="lin" valueType="num">
                                      <p:cBhvr additive="base">
                                        <p:cTn id="64" dur="500" fill="hold"/>
                                        <p:tgtEl>
                                          <p:spTgt spid="44"/>
                                        </p:tgtEl>
                                        <p:attrNameLst>
                                          <p:attrName>ppt_y</p:attrName>
                                        </p:attrNameLst>
                                      </p:cBhvr>
                                      <p:tavLst>
                                        <p:tav tm="0">
                                          <p:val>
                                            <p:strVal val="1+#ppt_h/2"/>
                                          </p:val>
                                        </p:tav>
                                        <p:tav tm="100000">
                                          <p:val>
                                            <p:strVal val="#ppt_y"/>
                                          </p:val>
                                        </p:tav>
                                      </p:tavLst>
                                    </p:anim>
                                  </p:childTnLst>
                                </p:cTn>
                              </p:par>
                              <p:par>
                                <p:cTn id="65" presetID="2" presetClass="entr" presetSubtype="6"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additive="base">
                                        <p:cTn id="67" dur="500" fill="hold"/>
                                        <p:tgtEl>
                                          <p:spTgt spid="45"/>
                                        </p:tgtEl>
                                        <p:attrNameLst>
                                          <p:attrName>ppt_x</p:attrName>
                                        </p:attrNameLst>
                                      </p:cBhvr>
                                      <p:tavLst>
                                        <p:tav tm="0">
                                          <p:val>
                                            <p:strVal val="1+#ppt_w/2"/>
                                          </p:val>
                                        </p:tav>
                                        <p:tav tm="100000">
                                          <p:val>
                                            <p:strVal val="#ppt_x"/>
                                          </p:val>
                                        </p:tav>
                                      </p:tavLst>
                                    </p:anim>
                                    <p:anim calcmode="lin" valueType="num">
                                      <p:cBhvr additive="base">
                                        <p:cTn id="68" dur="500" fill="hold"/>
                                        <p:tgtEl>
                                          <p:spTgt spid="45"/>
                                        </p:tgtEl>
                                        <p:attrNameLst>
                                          <p:attrName>ppt_y</p:attrName>
                                        </p:attrNameLst>
                                      </p:cBhvr>
                                      <p:tavLst>
                                        <p:tav tm="0">
                                          <p:val>
                                            <p:strVal val="1+#ppt_h/2"/>
                                          </p:val>
                                        </p:tav>
                                        <p:tav tm="100000">
                                          <p:val>
                                            <p:strVal val="#ppt_y"/>
                                          </p:val>
                                        </p:tav>
                                      </p:tavLst>
                                    </p:anim>
                                  </p:childTnLst>
                                </p:cTn>
                              </p:par>
                              <p:par>
                                <p:cTn id="69" presetID="2" presetClass="entr" presetSubtype="6" fill="hold" grpId="0" nodeType="withEffect">
                                  <p:stCondLst>
                                    <p:cond delay="0"/>
                                  </p:stCondLst>
                                  <p:childTnLst>
                                    <p:set>
                                      <p:cBhvr>
                                        <p:cTn id="70" dur="1" fill="hold">
                                          <p:stCondLst>
                                            <p:cond delay="0"/>
                                          </p:stCondLst>
                                        </p:cTn>
                                        <p:tgtEl>
                                          <p:spTgt spid="46"/>
                                        </p:tgtEl>
                                        <p:attrNameLst>
                                          <p:attrName>style.visibility</p:attrName>
                                        </p:attrNameLst>
                                      </p:cBhvr>
                                      <p:to>
                                        <p:strVal val="visible"/>
                                      </p:to>
                                    </p:set>
                                    <p:anim calcmode="lin" valueType="num">
                                      <p:cBhvr additive="base">
                                        <p:cTn id="71" dur="500" fill="hold"/>
                                        <p:tgtEl>
                                          <p:spTgt spid="46"/>
                                        </p:tgtEl>
                                        <p:attrNameLst>
                                          <p:attrName>ppt_x</p:attrName>
                                        </p:attrNameLst>
                                      </p:cBhvr>
                                      <p:tavLst>
                                        <p:tav tm="0">
                                          <p:val>
                                            <p:strVal val="1+#ppt_w/2"/>
                                          </p:val>
                                        </p:tav>
                                        <p:tav tm="100000">
                                          <p:val>
                                            <p:strVal val="#ppt_x"/>
                                          </p:val>
                                        </p:tav>
                                      </p:tavLst>
                                    </p:anim>
                                    <p:anim calcmode="lin" valueType="num">
                                      <p:cBhvr additive="base">
                                        <p:cTn id="72" dur="500" fill="hold"/>
                                        <p:tgtEl>
                                          <p:spTgt spid="46"/>
                                        </p:tgtEl>
                                        <p:attrNameLst>
                                          <p:attrName>ppt_y</p:attrName>
                                        </p:attrNameLst>
                                      </p:cBhvr>
                                      <p:tavLst>
                                        <p:tav tm="0">
                                          <p:val>
                                            <p:strVal val="1+#ppt_h/2"/>
                                          </p:val>
                                        </p:tav>
                                        <p:tav tm="100000">
                                          <p:val>
                                            <p:strVal val="#ppt_y"/>
                                          </p:val>
                                        </p:tav>
                                      </p:tavLst>
                                    </p:anim>
                                  </p:childTnLst>
                                </p:cTn>
                              </p:par>
                              <p:par>
                                <p:cTn id="73" presetID="2" presetClass="entr" presetSubtype="6" fill="hold" grpId="0" nodeType="withEffect">
                                  <p:stCondLst>
                                    <p:cond delay="0"/>
                                  </p:stCondLst>
                                  <p:childTnLst>
                                    <p:set>
                                      <p:cBhvr>
                                        <p:cTn id="74" dur="1" fill="hold">
                                          <p:stCondLst>
                                            <p:cond delay="0"/>
                                          </p:stCondLst>
                                        </p:cTn>
                                        <p:tgtEl>
                                          <p:spTgt spid="47"/>
                                        </p:tgtEl>
                                        <p:attrNameLst>
                                          <p:attrName>style.visibility</p:attrName>
                                        </p:attrNameLst>
                                      </p:cBhvr>
                                      <p:to>
                                        <p:strVal val="visible"/>
                                      </p:to>
                                    </p:set>
                                    <p:anim calcmode="lin" valueType="num">
                                      <p:cBhvr additive="base">
                                        <p:cTn id="75" dur="500" fill="hold"/>
                                        <p:tgtEl>
                                          <p:spTgt spid="47"/>
                                        </p:tgtEl>
                                        <p:attrNameLst>
                                          <p:attrName>ppt_x</p:attrName>
                                        </p:attrNameLst>
                                      </p:cBhvr>
                                      <p:tavLst>
                                        <p:tav tm="0">
                                          <p:val>
                                            <p:strVal val="1+#ppt_w/2"/>
                                          </p:val>
                                        </p:tav>
                                        <p:tav tm="100000">
                                          <p:val>
                                            <p:strVal val="#ppt_x"/>
                                          </p:val>
                                        </p:tav>
                                      </p:tavLst>
                                    </p:anim>
                                    <p:anim calcmode="lin" valueType="num">
                                      <p:cBhvr additive="base">
                                        <p:cTn id="76" dur="500" fill="hold"/>
                                        <p:tgtEl>
                                          <p:spTgt spid="47"/>
                                        </p:tgtEl>
                                        <p:attrNameLst>
                                          <p:attrName>ppt_y</p:attrName>
                                        </p:attrNameLst>
                                      </p:cBhvr>
                                      <p:tavLst>
                                        <p:tav tm="0">
                                          <p:val>
                                            <p:strVal val="1+#ppt_h/2"/>
                                          </p:val>
                                        </p:tav>
                                        <p:tav tm="100000">
                                          <p:val>
                                            <p:strVal val="#ppt_y"/>
                                          </p:val>
                                        </p:tav>
                                      </p:tavLst>
                                    </p:anim>
                                  </p:childTnLst>
                                </p:cTn>
                              </p:par>
                              <p:par>
                                <p:cTn id="77" presetID="2" presetClass="entr" presetSubtype="6" fill="hold" grpId="0" nodeType="withEffect">
                                  <p:stCondLst>
                                    <p:cond delay="0"/>
                                  </p:stCondLst>
                                  <p:childTnLst>
                                    <p:set>
                                      <p:cBhvr>
                                        <p:cTn id="78" dur="1" fill="hold">
                                          <p:stCondLst>
                                            <p:cond delay="0"/>
                                          </p:stCondLst>
                                        </p:cTn>
                                        <p:tgtEl>
                                          <p:spTgt spid="48"/>
                                        </p:tgtEl>
                                        <p:attrNameLst>
                                          <p:attrName>style.visibility</p:attrName>
                                        </p:attrNameLst>
                                      </p:cBhvr>
                                      <p:to>
                                        <p:strVal val="visible"/>
                                      </p:to>
                                    </p:set>
                                    <p:anim calcmode="lin" valueType="num">
                                      <p:cBhvr additive="base">
                                        <p:cTn id="79" dur="500" fill="hold"/>
                                        <p:tgtEl>
                                          <p:spTgt spid="48"/>
                                        </p:tgtEl>
                                        <p:attrNameLst>
                                          <p:attrName>ppt_x</p:attrName>
                                        </p:attrNameLst>
                                      </p:cBhvr>
                                      <p:tavLst>
                                        <p:tav tm="0">
                                          <p:val>
                                            <p:strVal val="1+#ppt_w/2"/>
                                          </p:val>
                                        </p:tav>
                                        <p:tav tm="100000">
                                          <p:val>
                                            <p:strVal val="#ppt_x"/>
                                          </p:val>
                                        </p:tav>
                                      </p:tavLst>
                                    </p:anim>
                                    <p:anim calcmode="lin" valueType="num">
                                      <p:cBhvr additive="base">
                                        <p:cTn id="80" dur="500" fill="hold"/>
                                        <p:tgtEl>
                                          <p:spTgt spid="48"/>
                                        </p:tgtEl>
                                        <p:attrNameLst>
                                          <p:attrName>ppt_y</p:attrName>
                                        </p:attrNameLst>
                                      </p:cBhvr>
                                      <p:tavLst>
                                        <p:tav tm="0">
                                          <p:val>
                                            <p:strVal val="1+#ppt_h/2"/>
                                          </p:val>
                                        </p:tav>
                                        <p:tav tm="100000">
                                          <p:val>
                                            <p:strVal val="#ppt_y"/>
                                          </p:val>
                                        </p:tav>
                                      </p:tavLst>
                                    </p:anim>
                                  </p:childTnLst>
                                </p:cTn>
                              </p:par>
                              <p:par>
                                <p:cTn id="81" presetID="2" presetClass="entr" presetSubtype="6" fill="hold" grpId="0" nodeType="withEffect">
                                  <p:stCondLst>
                                    <p:cond delay="0"/>
                                  </p:stCondLst>
                                  <p:childTnLst>
                                    <p:set>
                                      <p:cBhvr>
                                        <p:cTn id="82" dur="1" fill="hold">
                                          <p:stCondLst>
                                            <p:cond delay="0"/>
                                          </p:stCondLst>
                                        </p:cTn>
                                        <p:tgtEl>
                                          <p:spTgt spid="49"/>
                                        </p:tgtEl>
                                        <p:attrNameLst>
                                          <p:attrName>style.visibility</p:attrName>
                                        </p:attrNameLst>
                                      </p:cBhvr>
                                      <p:to>
                                        <p:strVal val="visible"/>
                                      </p:to>
                                    </p:set>
                                    <p:anim calcmode="lin" valueType="num">
                                      <p:cBhvr additive="base">
                                        <p:cTn id="83" dur="500" fill="hold"/>
                                        <p:tgtEl>
                                          <p:spTgt spid="49"/>
                                        </p:tgtEl>
                                        <p:attrNameLst>
                                          <p:attrName>ppt_x</p:attrName>
                                        </p:attrNameLst>
                                      </p:cBhvr>
                                      <p:tavLst>
                                        <p:tav tm="0">
                                          <p:val>
                                            <p:strVal val="1+#ppt_w/2"/>
                                          </p:val>
                                        </p:tav>
                                        <p:tav tm="100000">
                                          <p:val>
                                            <p:strVal val="#ppt_x"/>
                                          </p:val>
                                        </p:tav>
                                      </p:tavLst>
                                    </p:anim>
                                    <p:anim calcmode="lin" valueType="num">
                                      <p:cBhvr additive="base">
                                        <p:cTn id="84" dur="500" fill="hold"/>
                                        <p:tgtEl>
                                          <p:spTgt spid="49"/>
                                        </p:tgtEl>
                                        <p:attrNameLst>
                                          <p:attrName>ppt_y</p:attrName>
                                        </p:attrNameLst>
                                      </p:cBhvr>
                                      <p:tavLst>
                                        <p:tav tm="0">
                                          <p:val>
                                            <p:strVal val="1+#ppt_h/2"/>
                                          </p:val>
                                        </p:tav>
                                        <p:tav tm="100000">
                                          <p:val>
                                            <p:strVal val="#ppt_y"/>
                                          </p:val>
                                        </p:tav>
                                      </p:tavLst>
                                    </p:anim>
                                  </p:childTnLst>
                                </p:cTn>
                              </p:par>
                              <p:par>
                                <p:cTn id="85" presetID="2" presetClass="entr" presetSubtype="6" fill="hold" grpId="0" nodeType="withEffect">
                                  <p:stCondLst>
                                    <p:cond delay="0"/>
                                  </p:stCondLst>
                                  <p:childTnLst>
                                    <p:set>
                                      <p:cBhvr>
                                        <p:cTn id="86" dur="1" fill="hold">
                                          <p:stCondLst>
                                            <p:cond delay="0"/>
                                          </p:stCondLst>
                                        </p:cTn>
                                        <p:tgtEl>
                                          <p:spTgt spid="50"/>
                                        </p:tgtEl>
                                        <p:attrNameLst>
                                          <p:attrName>style.visibility</p:attrName>
                                        </p:attrNameLst>
                                      </p:cBhvr>
                                      <p:to>
                                        <p:strVal val="visible"/>
                                      </p:to>
                                    </p:set>
                                    <p:anim calcmode="lin" valueType="num">
                                      <p:cBhvr additive="base">
                                        <p:cTn id="87" dur="500" fill="hold"/>
                                        <p:tgtEl>
                                          <p:spTgt spid="50"/>
                                        </p:tgtEl>
                                        <p:attrNameLst>
                                          <p:attrName>ppt_x</p:attrName>
                                        </p:attrNameLst>
                                      </p:cBhvr>
                                      <p:tavLst>
                                        <p:tav tm="0">
                                          <p:val>
                                            <p:strVal val="1+#ppt_w/2"/>
                                          </p:val>
                                        </p:tav>
                                        <p:tav tm="100000">
                                          <p:val>
                                            <p:strVal val="#ppt_x"/>
                                          </p:val>
                                        </p:tav>
                                      </p:tavLst>
                                    </p:anim>
                                    <p:anim calcmode="lin" valueType="num">
                                      <p:cBhvr additive="base">
                                        <p:cTn id="88" dur="500" fill="hold"/>
                                        <p:tgtEl>
                                          <p:spTgt spid="50"/>
                                        </p:tgtEl>
                                        <p:attrNameLst>
                                          <p:attrName>ppt_y</p:attrName>
                                        </p:attrNameLst>
                                      </p:cBhvr>
                                      <p:tavLst>
                                        <p:tav tm="0">
                                          <p:val>
                                            <p:strVal val="1+#ppt_h/2"/>
                                          </p:val>
                                        </p:tav>
                                        <p:tav tm="100000">
                                          <p:val>
                                            <p:strVal val="#ppt_y"/>
                                          </p:val>
                                        </p:tav>
                                      </p:tavLst>
                                    </p:anim>
                                  </p:childTnLst>
                                </p:cTn>
                              </p:par>
                              <p:par>
                                <p:cTn id="89" presetID="2" presetClass="entr" presetSubtype="6" fill="hold" grpId="0" nodeType="withEffect">
                                  <p:stCondLst>
                                    <p:cond delay="0"/>
                                  </p:stCondLst>
                                  <p:childTnLst>
                                    <p:set>
                                      <p:cBhvr>
                                        <p:cTn id="90" dur="1" fill="hold">
                                          <p:stCondLst>
                                            <p:cond delay="0"/>
                                          </p:stCondLst>
                                        </p:cTn>
                                        <p:tgtEl>
                                          <p:spTgt spid="51"/>
                                        </p:tgtEl>
                                        <p:attrNameLst>
                                          <p:attrName>style.visibility</p:attrName>
                                        </p:attrNameLst>
                                      </p:cBhvr>
                                      <p:to>
                                        <p:strVal val="visible"/>
                                      </p:to>
                                    </p:set>
                                    <p:anim calcmode="lin" valueType="num">
                                      <p:cBhvr additive="base">
                                        <p:cTn id="91" dur="500" fill="hold"/>
                                        <p:tgtEl>
                                          <p:spTgt spid="51"/>
                                        </p:tgtEl>
                                        <p:attrNameLst>
                                          <p:attrName>ppt_x</p:attrName>
                                        </p:attrNameLst>
                                      </p:cBhvr>
                                      <p:tavLst>
                                        <p:tav tm="0">
                                          <p:val>
                                            <p:strVal val="1+#ppt_w/2"/>
                                          </p:val>
                                        </p:tav>
                                        <p:tav tm="100000">
                                          <p:val>
                                            <p:strVal val="#ppt_x"/>
                                          </p:val>
                                        </p:tav>
                                      </p:tavLst>
                                    </p:anim>
                                    <p:anim calcmode="lin" valueType="num">
                                      <p:cBhvr additive="base">
                                        <p:cTn id="92" dur="500" fill="hold"/>
                                        <p:tgtEl>
                                          <p:spTgt spid="51"/>
                                        </p:tgtEl>
                                        <p:attrNameLst>
                                          <p:attrName>ppt_y</p:attrName>
                                        </p:attrNameLst>
                                      </p:cBhvr>
                                      <p:tavLst>
                                        <p:tav tm="0">
                                          <p:val>
                                            <p:strVal val="1+#ppt_h/2"/>
                                          </p:val>
                                        </p:tav>
                                        <p:tav tm="100000">
                                          <p:val>
                                            <p:strVal val="#ppt_y"/>
                                          </p:val>
                                        </p:tav>
                                      </p:tavLst>
                                    </p:anim>
                                  </p:childTnLst>
                                </p:cTn>
                              </p:par>
                              <p:par>
                                <p:cTn id="93" presetID="2" presetClass="entr" presetSubtype="6" fill="hold" grpId="0" nodeType="withEffect">
                                  <p:stCondLst>
                                    <p:cond delay="0"/>
                                  </p:stCondLst>
                                  <p:childTnLst>
                                    <p:set>
                                      <p:cBhvr>
                                        <p:cTn id="94" dur="1" fill="hold">
                                          <p:stCondLst>
                                            <p:cond delay="0"/>
                                          </p:stCondLst>
                                        </p:cTn>
                                        <p:tgtEl>
                                          <p:spTgt spid="52"/>
                                        </p:tgtEl>
                                        <p:attrNameLst>
                                          <p:attrName>style.visibility</p:attrName>
                                        </p:attrNameLst>
                                      </p:cBhvr>
                                      <p:to>
                                        <p:strVal val="visible"/>
                                      </p:to>
                                    </p:set>
                                    <p:anim calcmode="lin" valueType="num">
                                      <p:cBhvr additive="base">
                                        <p:cTn id="95" dur="500" fill="hold"/>
                                        <p:tgtEl>
                                          <p:spTgt spid="52"/>
                                        </p:tgtEl>
                                        <p:attrNameLst>
                                          <p:attrName>ppt_x</p:attrName>
                                        </p:attrNameLst>
                                      </p:cBhvr>
                                      <p:tavLst>
                                        <p:tav tm="0">
                                          <p:val>
                                            <p:strVal val="1+#ppt_w/2"/>
                                          </p:val>
                                        </p:tav>
                                        <p:tav tm="100000">
                                          <p:val>
                                            <p:strVal val="#ppt_x"/>
                                          </p:val>
                                        </p:tav>
                                      </p:tavLst>
                                    </p:anim>
                                    <p:anim calcmode="lin" valueType="num">
                                      <p:cBhvr additive="base">
                                        <p:cTn id="96" dur="500" fill="hold"/>
                                        <p:tgtEl>
                                          <p:spTgt spid="52"/>
                                        </p:tgtEl>
                                        <p:attrNameLst>
                                          <p:attrName>ppt_y</p:attrName>
                                        </p:attrNameLst>
                                      </p:cBhvr>
                                      <p:tavLst>
                                        <p:tav tm="0">
                                          <p:val>
                                            <p:strVal val="1+#ppt_h/2"/>
                                          </p:val>
                                        </p:tav>
                                        <p:tav tm="100000">
                                          <p:val>
                                            <p:strVal val="#ppt_y"/>
                                          </p:val>
                                        </p:tav>
                                      </p:tavLst>
                                    </p:anim>
                                  </p:childTnLst>
                                </p:cTn>
                              </p:par>
                              <p:par>
                                <p:cTn id="97" presetID="2" presetClass="entr" presetSubtype="6" fill="hold" grpId="0" nodeType="withEffect">
                                  <p:stCondLst>
                                    <p:cond delay="0"/>
                                  </p:stCondLst>
                                  <p:childTnLst>
                                    <p:set>
                                      <p:cBhvr>
                                        <p:cTn id="98" dur="1" fill="hold">
                                          <p:stCondLst>
                                            <p:cond delay="0"/>
                                          </p:stCondLst>
                                        </p:cTn>
                                        <p:tgtEl>
                                          <p:spTgt spid="53"/>
                                        </p:tgtEl>
                                        <p:attrNameLst>
                                          <p:attrName>style.visibility</p:attrName>
                                        </p:attrNameLst>
                                      </p:cBhvr>
                                      <p:to>
                                        <p:strVal val="visible"/>
                                      </p:to>
                                    </p:set>
                                    <p:anim calcmode="lin" valueType="num">
                                      <p:cBhvr additive="base">
                                        <p:cTn id="99" dur="500" fill="hold"/>
                                        <p:tgtEl>
                                          <p:spTgt spid="53"/>
                                        </p:tgtEl>
                                        <p:attrNameLst>
                                          <p:attrName>ppt_x</p:attrName>
                                        </p:attrNameLst>
                                      </p:cBhvr>
                                      <p:tavLst>
                                        <p:tav tm="0">
                                          <p:val>
                                            <p:strVal val="1+#ppt_w/2"/>
                                          </p:val>
                                        </p:tav>
                                        <p:tav tm="100000">
                                          <p:val>
                                            <p:strVal val="#ppt_x"/>
                                          </p:val>
                                        </p:tav>
                                      </p:tavLst>
                                    </p:anim>
                                    <p:anim calcmode="lin" valueType="num">
                                      <p:cBhvr additive="base">
                                        <p:cTn id="100" dur="500" fill="hold"/>
                                        <p:tgtEl>
                                          <p:spTgt spid="53"/>
                                        </p:tgtEl>
                                        <p:attrNameLst>
                                          <p:attrName>ppt_y</p:attrName>
                                        </p:attrNameLst>
                                      </p:cBhvr>
                                      <p:tavLst>
                                        <p:tav tm="0">
                                          <p:val>
                                            <p:strVal val="1+#ppt_h/2"/>
                                          </p:val>
                                        </p:tav>
                                        <p:tav tm="100000">
                                          <p:val>
                                            <p:strVal val="#ppt_y"/>
                                          </p:val>
                                        </p:tav>
                                      </p:tavLst>
                                    </p:anim>
                                  </p:childTnLst>
                                </p:cTn>
                              </p:par>
                              <p:par>
                                <p:cTn id="101" presetID="2" presetClass="entr" presetSubtype="6" fill="hold" grpId="0" nodeType="withEffect">
                                  <p:stCondLst>
                                    <p:cond delay="0"/>
                                  </p:stCondLst>
                                  <p:childTnLst>
                                    <p:set>
                                      <p:cBhvr>
                                        <p:cTn id="102" dur="1" fill="hold">
                                          <p:stCondLst>
                                            <p:cond delay="0"/>
                                          </p:stCondLst>
                                        </p:cTn>
                                        <p:tgtEl>
                                          <p:spTgt spid="54"/>
                                        </p:tgtEl>
                                        <p:attrNameLst>
                                          <p:attrName>style.visibility</p:attrName>
                                        </p:attrNameLst>
                                      </p:cBhvr>
                                      <p:to>
                                        <p:strVal val="visible"/>
                                      </p:to>
                                    </p:set>
                                    <p:anim calcmode="lin" valueType="num">
                                      <p:cBhvr additive="base">
                                        <p:cTn id="103" dur="500" fill="hold"/>
                                        <p:tgtEl>
                                          <p:spTgt spid="54"/>
                                        </p:tgtEl>
                                        <p:attrNameLst>
                                          <p:attrName>ppt_x</p:attrName>
                                        </p:attrNameLst>
                                      </p:cBhvr>
                                      <p:tavLst>
                                        <p:tav tm="0">
                                          <p:val>
                                            <p:strVal val="1+#ppt_w/2"/>
                                          </p:val>
                                        </p:tav>
                                        <p:tav tm="100000">
                                          <p:val>
                                            <p:strVal val="#ppt_x"/>
                                          </p:val>
                                        </p:tav>
                                      </p:tavLst>
                                    </p:anim>
                                    <p:anim calcmode="lin" valueType="num">
                                      <p:cBhvr additive="base">
                                        <p:cTn id="104" dur="500" fill="hold"/>
                                        <p:tgtEl>
                                          <p:spTgt spid="54"/>
                                        </p:tgtEl>
                                        <p:attrNameLst>
                                          <p:attrName>ppt_y</p:attrName>
                                        </p:attrNameLst>
                                      </p:cBhvr>
                                      <p:tavLst>
                                        <p:tav tm="0">
                                          <p:val>
                                            <p:strVal val="1+#ppt_h/2"/>
                                          </p:val>
                                        </p:tav>
                                        <p:tav tm="100000">
                                          <p:val>
                                            <p:strVal val="#ppt_y"/>
                                          </p:val>
                                        </p:tav>
                                      </p:tavLst>
                                    </p:anim>
                                  </p:childTnLst>
                                </p:cTn>
                              </p:par>
                              <p:par>
                                <p:cTn id="105" presetID="2" presetClass="entr" presetSubtype="6" fill="hold" grpId="0" nodeType="withEffect">
                                  <p:stCondLst>
                                    <p:cond delay="0"/>
                                  </p:stCondLst>
                                  <p:childTnLst>
                                    <p:set>
                                      <p:cBhvr>
                                        <p:cTn id="106" dur="1" fill="hold">
                                          <p:stCondLst>
                                            <p:cond delay="0"/>
                                          </p:stCondLst>
                                        </p:cTn>
                                        <p:tgtEl>
                                          <p:spTgt spid="55"/>
                                        </p:tgtEl>
                                        <p:attrNameLst>
                                          <p:attrName>style.visibility</p:attrName>
                                        </p:attrNameLst>
                                      </p:cBhvr>
                                      <p:to>
                                        <p:strVal val="visible"/>
                                      </p:to>
                                    </p:set>
                                    <p:anim calcmode="lin" valueType="num">
                                      <p:cBhvr additive="base">
                                        <p:cTn id="107" dur="500" fill="hold"/>
                                        <p:tgtEl>
                                          <p:spTgt spid="55"/>
                                        </p:tgtEl>
                                        <p:attrNameLst>
                                          <p:attrName>ppt_x</p:attrName>
                                        </p:attrNameLst>
                                      </p:cBhvr>
                                      <p:tavLst>
                                        <p:tav tm="0">
                                          <p:val>
                                            <p:strVal val="1+#ppt_w/2"/>
                                          </p:val>
                                        </p:tav>
                                        <p:tav tm="100000">
                                          <p:val>
                                            <p:strVal val="#ppt_x"/>
                                          </p:val>
                                        </p:tav>
                                      </p:tavLst>
                                    </p:anim>
                                    <p:anim calcmode="lin" valueType="num">
                                      <p:cBhvr additive="base">
                                        <p:cTn id="108" dur="500" fill="hold"/>
                                        <p:tgtEl>
                                          <p:spTgt spid="55"/>
                                        </p:tgtEl>
                                        <p:attrNameLst>
                                          <p:attrName>ppt_y</p:attrName>
                                        </p:attrNameLst>
                                      </p:cBhvr>
                                      <p:tavLst>
                                        <p:tav tm="0">
                                          <p:val>
                                            <p:strVal val="1+#ppt_h/2"/>
                                          </p:val>
                                        </p:tav>
                                        <p:tav tm="100000">
                                          <p:val>
                                            <p:strVal val="#ppt_y"/>
                                          </p:val>
                                        </p:tav>
                                      </p:tavLst>
                                    </p:anim>
                                  </p:childTnLst>
                                </p:cTn>
                              </p:par>
                              <p:par>
                                <p:cTn id="109" presetID="2" presetClass="entr" presetSubtype="6" fill="hold" grpId="0" nodeType="withEffect">
                                  <p:stCondLst>
                                    <p:cond delay="0"/>
                                  </p:stCondLst>
                                  <p:childTnLst>
                                    <p:set>
                                      <p:cBhvr>
                                        <p:cTn id="110" dur="1" fill="hold">
                                          <p:stCondLst>
                                            <p:cond delay="0"/>
                                          </p:stCondLst>
                                        </p:cTn>
                                        <p:tgtEl>
                                          <p:spTgt spid="56"/>
                                        </p:tgtEl>
                                        <p:attrNameLst>
                                          <p:attrName>style.visibility</p:attrName>
                                        </p:attrNameLst>
                                      </p:cBhvr>
                                      <p:to>
                                        <p:strVal val="visible"/>
                                      </p:to>
                                    </p:set>
                                    <p:anim calcmode="lin" valueType="num">
                                      <p:cBhvr additive="base">
                                        <p:cTn id="111" dur="500" fill="hold"/>
                                        <p:tgtEl>
                                          <p:spTgt spid="56"/>
                                        </p:tgtEl>
                                        <p:attrNameLst>
                                          <p:attrName>ppt_x</p:attrName>
                                        </p:attrNameLst>
                                      </p:cBhvr>
                                      <p:tavLst>
                                        <p:tav tm="0">
                                          <p:val>
                                            <p:strVal val="1+#ppt_w/2"/>
                                          </p:val>
                                        </p:tav>
                                        <p:tav tm="100000">
                                          <p:val>
                                            <p:strVal val="#ppt_x"/>
                                          </p:val>
                                        </p:tav>
                                      </p:tavLst>
                                    </p:anim>
                                    <p:anim calcmode="lin" valueType="num">
                                      <p:cBhvr additive="base">
                                        <p:cTn id="112" dur="500" fill="hold"/>
                                        <p:tgtEl>
                                          <p:spTgt spid="56"/>
                                        </p:tgtEl>
                                        <p:attrNameLst>
                                          <p:attrName>ppt_y</p:attrName>
                                        </p:attrNameLst>
                                      </p:cBhvr>
                                      <p:tavLst>
                                        <p:tav tm="0">
                                          <p:val>
                                            <p:strVal val="1+#ppt_h/2"/>
                                          </p:val>
                                        </p:tav>
                                        <p:tav tm="100000">
                                          <p:val>
                                            <p:strVal val="#ppt_y"/>
                                          </p:val>
                                        </p:tav>
                                      </p:tavLst>
                                    </p:anim>
                                  </p:childTnLst>
                                </p:cTn>
                              </p:par>
                              <p:par>
                                <p:cTn id="113" presetID="2" presetClass="entr" presetSubtype="6" fill="hold" grpId="0" nodeType="withEffect">
                                  <p:stCondLst>
                                    <p:cond delay="0"/>
                                  </p:stCondLst>
                                  <p:childTnLst>
                                    <p:set>
                                      <p:cBhvr>
                                        <p:cTn id="114" dur="1" fill="hold">
                                          <p:stCondLst>
                                            <p:cond delay="0"/>
                                          </p:stCondLst>
                                        </p:cTn>
                                        <p:tgtEl>
                                          <p:spTgt spid="57"/>
                                        </p:tgtEl>
                                        <p:attrNameLst>
                                          <p:attrName>style.visibility</p:attrName>
                                        </p:attrNameLst>
                                      </p:cBhvr>
                                      <p:to>
                                        <p:strVal val="visible"/>
                                      </p:to>
                                    </p:set>
                                    <p:anim calcmode="lin" valueType="num">
                                      <p:cBhvr additive="base">
                                        <p:cTn id="115" dur="500" fill="hold"/>
                                        <p:tgtEl>
                                          <p:spTgt spid="57"/>
                                        </p:tgtEl>
                                        <p:attrNameLst>
                                          <p:attrName>ppt_x</p:attrName>
                                        </p:attrNameLst>
                                      </p:cBhvr>
                                      <p:tavLst>
                                        <p:tav tm="0">
                                          <p:val>
                                            <p:strVal val="1+#ppt_w/2"/>
                                          </p:val>
                                        </p:tav>
                                        <p:tav tm="100000">
                                          <p:val>
                                            <p:strVal val="#ppt_x"/>
                                          </p:val>
                                        </p:tav>
                                      </p:tavLst>
                                    </p:anim>
                                    <p:anim calcmode="lin" valueType="num">
                                      <p:cBhvr additive="base">
                                        <p:cTn id="116" dur="500" fill="hold"/>
                                        <p:tgtEl>
                                          <p:spTgt spid="57"/>
                                        </p:tgtEl>
                                        <p:attrNameLst>
                                          <p:attrName>ppt_y</p:attrName>
                                        </p:attrNameLst>
                                      </p:cBhvr>
                                      <p:tavLst>
                                        <p:tav tm="0">
                                          <p:val>
                                            <p:strVal val="1+#ppt_h/2"/>
                                          </p:val>
                                        </p:tav>
                                        <p:tav tm="100000">
                                          <p:val>
                                            <p:strVal val="#ppt_y"/>
                                          </p:val>
                                        </p:tav>
                                      </p:tavLst>
                                    </p:anim>
                                  </p:childTnLst>
                                </p:cTn>
                              </p:par>
                              <p:par>
                                <p:cTn id="117" presetID="2" presetClass="entr" presetSubtype="6" fill="hold" grpId="0" nodeType="withEffect">
                                  <p:stCondLst>
                                    <p:cond delay="0"/>
                                  </p:stCondLst>
                                  <p:childTnLst>
                                    <p:set>
                                      <p:cBhvr>
                                        <p:cTn id="118" dur="1" fill="hold">
                                          <p:stCondLst>
                                            <p:cond delay="0"/>
                                          </p:stCondLst>
                                        </p:cTn>
                                        <p:tgtEl>
                                          <p:spTgt spid="58"/>
                                        </p:tgtEl>
                                        <p:attrNameLst>
                                          <p:attrName>style.visibility</p:attrName>
                                        </p:attrNameLst>
                                      </p:cBhvr>
                                      <p:to>
                                        <p:strVal val="visible"/>
                                      </p:to>
                                    </p:set>
                                    <p:anim calcmode="lin" valueType="num">
                                      <p:cBhvr additive="base">
                                        <p:cTn id="119" dur="500" fill="hold"/>
                                        <p:tgtEl>
                                          <p:spTgt spid="58"/>
                                        </p:tgtEl>
                                        <p:attrNameLst>
                                          <p:attrName>ppt_x</p:attrName>
                                        </p:attrNameLst>
                                      </p:cBhvr>
                                      <p:tavLst>
                                        <p:tav tm="0">
                                          <p:val>
                                            <p:strVal val="1+#ppt_w/2"/>
                                          </p:val>
                                        </p:tav>
                                        <p:tav tm="100000">
                                          <p:val>
                                            <p:strVal val="#ppt_x"/>
                                          </p:val>
                                        </p:tav>
                                      </p:tavLst>
                                    </p:anim>
                                    <p:anim calcmode="lin" valueType="num">
                                      <p:cBhvr additive="base">
                                        <p:cTn id="120" dur="500" fill="hold"/>
                                        <p:tgtEl>
                                          <p:spTgt spid="58"/>
                                        </p:tgtEl>
                                        <p:attrNameLst>
                                          <p:attrName>ppt_y</p:attrName>
                                        </p:attrNameLst>
                                      </p:cBhvr>
                                      <p:tavLst>
                                        <p:tav tm="0">
                                          <p:val>
                                            <p:strVal val="1+#ppt_h/2"/>
                                          </p:val>
                                        </p:tav>
                                        <p:tav tm="100000">
                                          <p:val>
                                            <p:strVal val="#ppt_y"/>
                                          </p:val>
                                        </p:tav>
                                      </p:tavLst>
                                    </p:anim>
                                  </p:childTnLst>
                                </p:cTn>
                              </p:par>
                              <p:par>
                                <p:cTn id="121" presetID="2" presetClass="entr" presetSubtype="6" fill="hold" grpId="0" nodeType="withEffect">
                                  <p:stCondLst>
                                    <p:cond delay="0"/>
                                  </p:stCondLst>
                                  <p:childTnLst>
                                    <p:set>
                                      <p:cBhvr>
                                        <p:cTn id="122" dur="1" fill="hold">
                                          <p:stCondLst>
                                            <p:cond delay="0"/>
                                          </p:stCondLst>
                                        </p:cTn>
                                        <p:tgtEl>
                                          <p:spTgt spid="59"/>
                                        </p:tgtEl>
                                        <p:attrNameLst>
                                          <p:attrName>style.visibility</p:attrName>
                                        </p:attrNameLst>
                                      </p:cBhvr>
                                      <p:to>
                                        <p:strVal val="visible"/>
                                      </p:to>
                                    </p:set>
                                    <p:anim calcmode="lin" valueType="num">
                                      <p:cBhvr additive="base">
                                        <p:cTn id="123" dur="500" fill="hold"/>
                                        <p:tgtEl>
                                          <p:spTgt spid="59"/>
                                        </p:tgtEl>
                                        <p:attrNameLst>
                                          <p:attrName>ppt_x</p:attrName>
                                        </p:attrNameLst>
                                      </p:cBhvr>
                                      <p:tavLst>
                                        <p:tav tm="0">
                                          <p:val>
                                            <p:strVal val="1+#ppt_w/2"/>
                                          </p:val>
                                        </p:tav>
                                        <p:tav tm="100000">
                                          <p:val>
                                            <p:strVal val="#ppt_x"/>
                                          </p:val>
                                        </p:tav>
                                      </p:tavLst>
                                    </p:anim>
                                    <p:anim calcmode="lin" valueType="num">
                                      <p:cBhvr additive="base">
                                        <p:cTn id="124" dur="500" fill="hold"/>
                                        <p:tgtEl>
                                          <p:spTgt spid="59"/>
                                        </p:tgtEl>
                                        <p:attrNameLst>
                                          <p:attrName>ppt_y</p:attrName>
                                        </p:attrNameLst>
                                      </p:cBhvr>
                                      <p:tavLst>
                                        <p:tav tm="0">
                                          <p:val>
                                            <p:strVal val="1+#ppt_h/2"/>
                                          </p:val>
                                        </p:tav>
                                        <p:tav tm="100000">
                                          <p:val>
                                            <p:strVal val="#ppt_y"/>
                                          </p:val>
                                        </p:tav>
                                      </p:tavLst>
                                    </p:anim>
                                  </p:childTnLst>
                                </p:cTn>
                              </p:par>
                              <p:par>
                                <p:cTn id="125" presetID="2" presetClass="entr" presetSubtype="6" fill="hold" grpId="0" nodeType="withEffect">
                                  <p:stCondLst>
                                    <p:cond delay="0"/>
                                  </p:stCondLst>
                                  <p:childTnLst>
                                    <p:set>
                                      <p:cBhvr>
                                        <p:cTn id="126" dur="1" fill="hold">
                                          <p:stCondLst>
                                            <p:cond delay="0"/>
                                          </p:stCondLst>
                                        </p:cTn>
                                        <p:tgtEl>
                                          <p:spTgt spid="60"/>
                                        </p:tgtEl>
                                        <p:attrNameLst>
                                          <p:attrName>style.visibility</p:attrName>
                                        </p:attrNameLst>
                                      </p:cBhvr>
                                      <p:to>
                                        <p:strVal val="visible"/>
                                      </p:to>
                                    </p:set>
                                    <p:anim calcmode="lin" valueType="num">
                                      <p:cBhvr additive="base">
                                        <p:cTn id="127" dur="500" fill="hold"/>
                                        <p:tgtEl>
                                          <p:spTgt spid="60"/>
                                        </p:tgtEl>
                                        <p:attrNameLst>
                                          <p:attrName>ppt_x</p:attrName>
                                        </p:attrNameLst>
                                      </p:cBhvr>
                                      <p:tavLst>
                                        <p:tav tm="0">
                                          <p:val>
                                            <p:strVal val="1+#ppt_w/2"/>
                                          </p:val>
                                        </p:tav>
                                        <p:tav tm="100000">
                                          <p:val>
                                            <p:strVal val="#ppt_x"/>
                                          </p:val>
                                        </p:tav>
                                      </p:tavLst>
                                    </p:anim>
                                    <p:anim calcmode="lin" valueType="num">
                                      <p:cBhvr additive="base">
                                        <p:cTn id="128" dur="500" fill="hold"/>
                                        <p:tgtEl>
                                          <p:spTgt spid="60"/>
                                        </p:tgtEl>
                                        <p:attrNameLst>
                                          <p:attrName>ppt_y</p:attrName>
                                        </p:attrNameLst>
                                      </p:cBhvr>
                                      <p:tavLst>
                                        <p:tav tm="0">
                                          <p:val>
                                            <p:strVal val="1+#ppt_h/2"/>
                                          </p:val>
                                        </p:tav>
                                        <p:tav tm="100000">
                                          <p:val>
                                            <p:strVal val="#ppt_y"/>
                                          </p:val>
                                        </p:tav>
                                      </p:tavLst>
                                    </p:anim>
                                  </p:childTnLst>
                                </p:cTn>
                              </p:par>
                              <p:par>
                                <p:cTn id="129" presetID="2" presetClass="entr" presetSubtype="6" fill="hold" grpId="0" nodeType="withEffect">
                                  <p:stCondLst>
                                    <p:cond delay="0"/>
                                  </p:stCondLst>
                                  <p:childTnLst>
                                    <p:set>
                                      <p:cBhvr>
                                        <p:cTn id="130" dur="1" fill="hold">
                                          <p:stCondLst>
                                            <p:cond delay="0"/>
                                          </p:stCondLst>
                                        </p:cTn>
                                        <p:tgtEl>
                                          <p:spTgt spid="61"/>
                                        </p:tgtEl>
                                        <p:attrNameLst>
                                          <p:attrName>style.visibility</p:attrName>
                                        </p:attrNameLst>
                                      </p:cBhvr>
                                      <p:to>
                                        <p:strVal val="visible"/>
                                      </p:to>
                                    </p:set>
                                    <p:anim calcmode="lin" valueType="num">
                                      <p:cBhvr additive="base">
                                        <p:cTn id="131" dur="500" fill="hold"/>
                                        <p:tgtEl>
                                          <p:spTgt spid="61"/>
                                        </p:tgtEl>
                                        <p:attrNameLst>
                                          <p:attrName>ppt_x</p:attrName>
                                        </p:attrNameLst>
                                      </p:cBhvr>
                                      <p:tavLst>
                                        <p:tav tm="0">
                                          <p:val>
                                            <p:strVal val="1+#ppt_w/2"/>
                                          </p:val>
                                        </p:tav>
                                        <p:tav tm="100000">
                                          <p:val>
                                            <p:strVal val="#ppt_x"/>
                                          </p:val>
                                        </p:tav>
                                      </p:tavLst>
                                    </p:anim>
                                    <p:anim calcmode="lin" valueType="num">
                                      <p:cBhvr additive="base">
                                        <p:cTn id="132" dur="500" fill="hold"/>
                                        <p:tgtEl>
                                          <p:spTgt spid="61"/>
                                        </p:tgtEl>
                                        <p:attrNameLst>
                                          <p:attrName>ppt_y</p:attrName>
                                        </p:attrNameLst>
                                      </p:cBhvr>
                                      <p:tavLst>
                                        <p:tav tm="0">
                                          <p:val>
                                            <p:strVal val="1+#ppt_h/2"/>
                                          </p:val>
                                        </p:tav>
                                        <p:tav tm="100000">
                                          <p:val>
                                            <p:strVal val="#ppt_y"/>
                                          </p:val>
                                        </p:tav>
                                      </p:tavLst>
                                    </p:anim>
                                  </p:childTnLst>
                                </p:cTn>
                              </p:par>
                              <p:par>
                                <p:cTn id="133" presetID="2" presetClass="entr" presetSubtype="2" fill="hold" grpId="0" nodeType="withEffect">
                                  <p:stCondLst>
                                    <p:cond delay="0"/>
                                  </p:stCondLst>
                                  <p:childTnLst>
                                    <p:set>
                                      <p:cBhvr>
                                        <p:cTn id="134" dur="1" fill="hold">
                                          <p:stCondLst>
                                            <p:cond delay="0"/>
                                          </p:stCondLst>
                                        </p:cTn>
                                        <p:tgtEl>
                                          <p:spTgt spid="66"/>
                                        </p:tgtEl>
                                        <p:attrNameLst>
                                          <p:attrName>style.visibility</p:attrName>
                                        </p:attrNameLst>
                                      </p:cBhvr>
                                      <p:to>
                                        <p:strVal val="visible"/>
                                      </p:to>
                                    </p:set>
                                    <p:anim calcmode="lin" valueType="num">
                                      <p:cBhvr additive="base">
                                        <p:cTn id="135" dur="500" fill="hold"/>
                                        <p:tgtEl>
                                          <p:spTgt spid="66"/>
                                        </p:tgtEl>
                                        <p:attrNameLst>
                                          <p:attrName>ppt_x</p:attrName>
                                        </p:attrNameLst>
                                      </p:cBhvr>
                                      <p:tavLst>
                                        <p:tav tm="0">
                                          <p:val>
                                            <p:strVal val="1+#ppt_w/2"/>
                                          </p:val>
                                        </p:tav>
                                        <p:tav tm="100000">
                                          <p:val>
                                            <p:strVal val="#ppt_x"/>
                                          </p:val>
                                        </p:tav>
                                      </p:tavLst>
                                    </p:anim>
                                    <p:anim calcmode="lin" valueType="num">
                                      <p:cBhvr additive="base">
                                        <p:cTn id="136" dur="500" fill="hold"/>
                                        <p:tgtEl>
                                          <p:spTgt spid="66"/>
                                        </p:tgtEl>
                                        <p:attrNameLst>
                                          <p:attrName>ppt_y</p:attrName>
                                        </p:attrNameLst>
                                      </p:cBhvr>
                                      <p:tavLst>
                                        <p:tav tm="0">
                                          <p:val>
                                            <p:strVal val="#ppt_y"/>
                                          </p:val>
                                        </p:tav>
                                        <p:tav tm="100000">
                                          <p:val>
                                            <p:strVal val="#ppt_y"/>
                                          </p:val>
                                        </p:tav>
                                      </p:tavLst>
                                    </p:anim>
                                  </p:childTnLst>
                                </p:cTn>
                              </p:par>
                              <p:par>
                                <p:cTn id="137" presetID="2" presetClass="entr" presetSubtype="2" fill="hold" grpId="0" nodeType="withEffect">
                                  <p:stCondLst>
                                    <p:cond delay="0"/>
                                  </p:stCondLst>
                                  <p:childTnLst>
                                    <p:set>
                                      <p:cBhvr>
                                        <p:cTn id="138" dur="1" fill="hold">
                                          <p:stCondLst>
                                            <p:cond delay="0"/>
                                          </p:stCondLst>
                                        </p:cTn>
                                        <p:tgtEl>
                                          <p:spTgt spid="67"/>
                                        </p:tgtEl>
                                        <p:attrNameLst>
                                          <p:attrName>style.visibility</p:attrName>
                                        </p:attrNameLst>
                                      </p:cBhvr>
                                      <p:to>
                                        <p:strVal val="visible"/>
                                      </p:to>
                                    </p:set>
                                    <p:anim calcmode="lin" valueType="num">
                                      <p:cBhvr additive="base">
                                        <p:cTn id="139" dur="500" fill="hold"/>
                                        <p:tgtEl>
                                          <p:spTgt spid="67"/>
                                        </p:tgtEl>
                                        <p:attrNameLst>
                                          <p:attrName>ppt_x</p:attrName>
                                        </p:attrNameLst>
                                      </p:cBhvr>
                                      <p:tavLst>
                                        <p:tav tm="0">
                                          <p:val>
                                            <p:strVal val="1+#ppt_w/2"/>
                                          </p:val>
                                        </p:tav>
                                        <p:tav tm="100000">
                                          <p:val>
                                            <p:strVal val="#ppt_x"/>
                                          </p:val>
                                        </p:tav>
                                      </p:tavLst>
                                    </p:anim>
                                    <p:anim calcmode="lin" valueType="num">
                                      <p:cBhvr additive="base">
                                        <p:cTn id="140"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6" grpId="0"/>
      <p:bldP spid="6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3963425" y="1466798"/>
            <a:ext cx="4500562" cy="2739579"/>
            <a:chOff x="3963425" y="1323923"/>
            <a:chExt cx="4500562" cy="2739579"/>
          </a:xfrm>
        </p:grpSpPr>
        <p:cxnSp>
          <p:nvCxnSpPr>
            <p:cNvPr id="45" name="Straight Connector 4"/>
            <p:cNvCxnSpPr/>
            <p:nvPr/>
          </p:nvCxnSpPr>
          <p:spPr>
            <a:xfrm>
              <a:off x="3963425" y="1323923"/>
              <a:ext cx="0" cy="2739579"/>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a:off x="4006286" y="1758309"/>
              <a:ext cx="4457701" cy="1774032"/>
              <a:chOff x="4006286" y="1758309"/>
              <a:chExt cx="4457701" cy="1774032"/>
            </a:xfrm>
          </p:grpSpPr>
          <p:sp>
            <p:nvSpPr>
              <p:cNvPr id="47" name="Line 18"/>
              <p:cNvSpPr>
                <a:spLocks noChangeShapeType="1"/>
              </p:cNvSpPr>
              <p:nvPr/>
            </p:nvSpPr>
            <p:spPr bwMode="auto">
              <a:xfrm>
                <a:off x="4006287" y="1758309"/>
                <a:ext cx="4457700" cy="0"/>
              </a:xfrm>
              <a:prstGeom prst="line">
                <a:avLst/>
              </a:prstGeom>
              <a:noFill/>
              <a:ln w="19050" cap="rnd">
                <a:solidFill>
                  <a:schemeClr val="tx1"/>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微软雅黑"/>
                  <a:cs typeface="+mn-cs"/>
                </a:endParaRPr>
              </a:p>
            </p:txBody>
          </p:sp>
          <p:sp>
            <p:nvSpPr>
              <p:cNvPr id="48" name="Line 19"/>
              <p:cNvSpPr>
                <a:spLocks noChangeShapeType="1"/>
              </p:cNvSpPr>
              <p:nvPr/>
            </p:nvSpPr>
            <p:spPr bwMode="auto">
              <a:xfrm>
                <a:off x="4006287" y="2691759"/>
                <a:ext cx="4457700" cy="0"/>
              </a:xfrm>
              <a:prstGeom prst="line">
                <a:avLst/>
              </a:prstGeom>
              <a:noFill/>
              <a:ln w="19050" cap="rnd">
                <a:solidFill>
                  <a:schemeClr val="tx1"/>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微软雅黑"/>
                  <a:cs typeface="+mn-cs"/>
                </a:endParaRPr>
              </a:p>
            </p:txBody>
          </p:sp>
          <p:sp>
            <p:nvSpPr>
              <p:cNvPr id="49" name="Line 20"/>
              <p:cNvSpPr>
                <a:spLocks noChangeShapeType="1"/>
              </p:cNvSpPr>
              <p:nvPr/>
            </p:nvSpPr>
            <p:spPr bwMode="auto">
              <a:xfrm flipV="1">
                <a:off x="4006286" y="3529960"/>
                <a:ext cx="4457700" cy="2381"/>
              </a:xfrm>
              <a:prstGeom prst="line">
                <a:avLst/>
              </a:prstGeom>
              <a:noFill/>
              <a:ln w="19050" cap="rnd">
                <a:solidFill>
                  <a:schemeClr val="tx1"/>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Arial"/>
                  <a:ea typeface="微软雅黑"/>
                  <a:cs typeface="+mn-cs"/>
                </a:endParaRPr>
              </a:p>
            </p:txBody>
          </p:sp>
        </p:grpSp>
      </p:grpSp>
      <p:sp>
        <p:nvSpPr>
          <p:cNvPr id="50" name="Rectangle 12"/>
          <p:cNvSpPr/>
          <p:nvPr/>
        </p:nvSpPr>
        <p:spPr>
          <a:xfrm>
            <a:off x="4613188" y="2146856"/>
            <a:ext cx="3850799" cy="734560"/>
          </a:xfrm>
          <a:prstGeom prst="rect">
            <a:avLst/>
          </a:prstGeom>
        </p:spPr>
        <p:txBody>
          <a:bodyPr wrap="square" lIns="68580" tIns="34290" rIns="68580" bIns="3429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7F7F7F"/>
                </a:solidFill>
                <a:effectLst/>
                <a:uLnTx/>
                <a:uFillTx/>
                <a:latin typeface="微软雅黑" pitchFamily="34" charset="-122"/>
                <a:ea typeface="微软雅黑"/>
                <a:cs typeface="+mn-cs"/>
                <a:sym typeface="微软雅黑" pitchFamily="34" charset="-122"/>
              </a:rPr>
              <a:t>单击添加文本单击添加文本单击添加文本单击添加文本单击添加文本单击添加文本单击添加文本单击添加文本单击添加文本</a:t>
            </a:r>
            <a:endParaRPr kumimoji="0" lang="en-US" altLang="zh-CN" sz="1000" b="0" i="0" u="none" strike="noStrike" kern="1200" cap="none" spc="0" normalizeH="0" baseline="0" noProof="0" dirty="0">
              <a:ln>
                <a:noFill/>
              </a:ln>
              <a:solidFill>
                <a:srgbClr val="7F7F7F"/>
              </a:solidFill>
              <a:effectLst/>
              <a:uLnTx/>
              <a:uFillTx/>
              <a:latin typeface="微软雅黑" pitchFamily="34" charset="-122"/>
              <a:ea typeface="微软雅黑"/>
              <a:cs typeface="+mn-cs"/>
              <a:sym typeface="微软雅黑" pitchFamily="34" charset="-122"/>
            </a:endParaRPr>
          </a:p>
          <a:p>
            <a:pPr marL="0" marR="0" lvl="0" indent="0" algn="l" defTabSz="685800" rtl="0" eaLnBrk="1" fontAlgn="auto" latinLnBrk="0" hangingPunct="1">
              <a:lnSpc>
                <a:spcPct val="15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srgbClr val="7F7F7F"/>
              </a:solidFill>
              <a:effectLst/>
              <a:uLnTx/>
              <a:uFillTx/>
              <a:latin typeface="微软雅黑" pitchFamily="34" charset="-122"/>
              <a:ea typeface="微软雅黑"/>
              <a:cs typeface="+mn-cs"/>
              <a:sym typeface="微软雅黑" pitchFamily="34" charset="-122"/>
            </a:endParaRPr>
          </a:p>
        </p:txBody>
      </p:sp>
      <p:sp>
        <p:nvSpPr>
          <p:cNvPr id="51" name="Rectangle 13"/>
          <p:cNvSpPr/>
          <p:nvPr/>
        </p:nvSpPr>
        <p:spPr>
          <a:xfrm>
            <a:off x="4592365" y="1187491"/>
            <a:ext cx="3871622" cy="761747"/>
          </a:xfrm>
          <a:prstGeom prst="rect">
            <a:avLst/>
          </a:prstGeom>
        </p:spPr>
        <p:txBody>
          <a:bodyPr wrap="square" lIns="68580" tIns="34290" rIns="68580" bIns="3429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7F7F7F"/>
                </a:solidFill>
                <a:effectLst/>
                <a:uLnTx/>
                <a:uFillTx/>
                <a:latin typeface="微软雅黑" pitchFamily="34" charset="-122"/>
                <a:ea typeface="微软雅黑"/>
                <a:cs typeface="+mn-cs"/>
                <a:sym typeface="微软雅黑" pitchFamily="34" charset="-122"/>
              </a:rPr>
              <a:t>单击添加文本单击添加文本单击添加文本单击添加文本单击添加文本单击添加文本单击添加文本单击添加文本单击添加文本</a:t>
            </a:r>
            <a:endParaRPr kumimoji="0" lang="en-US" altLang="zh-CN" sz="1000" b="0" i="0" u="none" strike="noStrike" kern="1200" cap="none" spc="0" normalizeH="0" baseline="0" noProof="0" dirty="0">
              <a:ln>
                <a:noFill/>
              </a:ln>
              <a:solidFill>
                <a:srgbClr val="7F7F7F"/>
              </a:solidFill>
              <a:effectLst/>
              <a:uLnTx/>
              <a:uFillTx/>
              <a:latin typeface="微软雅黑" pitchFamily="34" charset="-122"/>
              <a:ea typeface="微软雅黑"/>
              <a:cs typeface="+mn-cs"/>
              <a:sym typeface="微软雅黑" pitchFamily="34" charset="-122"/>
            </a:endParaRPr>
          </a:p>
          <a:p>
            <a:pPr marL="0" marR="0" lvl="0" indent="0" algn="l" defTabSz="685800" rtl="0" eaLnBrk="1" fontAlgn="auto" latinLnBrk="0" hangingPunct="1">
              <a:lnSpc>
                <a:spcPct val="15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srgbClr val="7F7F7F"/>
              </a:solidFill>
              <a:effectLst/>
              <a:uLnTx/>
              <a:uFillTx/>
              <a:latin typeface="微软雅黑" pitchFamily="34" charset="-122"/>
              <a:ea typeface="微软雅黑"/>
              <a:cs typeface="+mn-cs"/>
              <a:sym typeface="微软雅黑" pitchFamily="34" charset="-122"/>
            </a:endParaRPr>
          </a:p>
        </p:txBody>
      </p:sp>
      <p:sp>
        <p:nvSpPr>
          <p:cNvPr id="52" name="Rectangle 14"/>
          <p:cNvSpPr/>
          <p:nvPr/>
        </p:nvSpPr>
        <p:spPr>
          <a:xfrm>
            <a:off x="4613188" y="3011892"/>
            <a:ext cx="3850800" cy="734560"/>
          </a:xfrm>
          <a:prstGeom prst="rect">
            <a:avLst/>
          </a:prstGeom>
        </p:spPr>
        <p:txBody>
          <a:bodyPr wrap="square" lIns="68580" tIns="34290" rIns="68580" bIns="3429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7F7F7F"/>
                </a:solidFill>
                <a:effectLst/>
                <a:uLnTx/>
                <a:uFillTx/>
                <a:latin typeface="微软雅黑" pitchFamily="34" charset="-122"/>
                <a:ea typeface="微软雅黑"/>
                <a:cs typeface="+mn-cs"/>
                <a:sym typeface="微软雅黑" pitchFamily="34" charset="-122"/>
              </a:rPr>
              <a:t>单击添加文本单击添加文本单击添加文本单击添加文本单击添加文本单击添加文本单击添加文本单击添加文本单击添加文本</a:t>
            </a:r>
            <a:endParaRPr kumimoji="0" lang="en-US" altLang="zh-CN" sz="1000" b="0" i="0" u="none" strike="noStrike" kern="1200" cap="none" spc="0" normalizeH="0" baseline="0" noProof="0" dirty="0">
              <a:ln>
                <a:noFill/>
              </a:ln>
              <a:solidFill>
                <a:srgbClr val="7F7F7F"/>
              </a:solidFill>
              <a:effectLst/>
              <a:uLnTx/>
              <a:uFillTx/>
              <a:latin typeface="微软雅黑" pitchFamily="34" charset="-122"/>
              <a:ea typeface="微软雅黑"/>
              <a:cs typeface="+mn-cs"/>
              <a:sym typeface="微软雅黑" pitchFamily="34" charset="-122"/>
            </a:endParaRPr>
          </a:p>
          <a:p>
            <a:pPr marL="0" marR="0" lvl="0" indent="0" algn="l" defTabSz="685800" rtl="0" eaLnBrk="1" fontAlgn="auto" latinLnBrk="0" hangingPunct="1">
              <a:lnSpc>
                <a:spcPct val="15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srgbClr val="7F7F7F"/>
              </a:solidFill>
              <a:effectLst/>
              <a:uLnTx/>
              <a:uFillTx/>
              <a:latin typeface="微软雅黑" pitchFamily="34" charset="-122"/>
              <a:ea typeface="微软雅黑"/>
              <a:cs typeface="+mn-cs"/>
              <a:sym typeface="微软雅黑" pitchFamily="34" charset="-122"/>
            </a:endParaRPr>
          </a:p>
        </p:txBody>
      </p:sp>
      <p:sp>
        <p:nvSpPr>
          <p:cNvPr id="53" name="TextBox 15"/>
          <p:cNvSpPr txBox="1"/>
          <p:nvPr/>
        </p:nvSpPr>
        <p:spPr>
          <a:xfrm>
            <a:off x="4613187" y="3849090"/>
            <a:ext cx="3850800" cy="734560"/>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7F7F7F"/>
                </a:solidFill>
                <a:effectLst/>
                <a:uLnTx/>
                <a:uFillTx/>
                <a:latin typeface="微软雅黑" pitchFamily="34" charset="-122"/>
                <a:ea typeface="微软雅黑"/>
                <a:cs typeface="+mn-cs"/>
                <a:sym typeface="微软雅黑" pitchFamily="34" charset="-122"/>
              </a:rPr>
              <a:t>单击添加文本单击添加文本单击添加文本单击添加文本单击添加文本单击添加文本单击添加文本单击添加文本单击添加文本</a:t>
            </a:r>
            <a:endParaRPr kumimoji="0" lang="en-US" altLang="zh-CN" sz="1000" b="0" i="0" u="none" strike="noStrike" kern="1200" cap="none" spc="0" normalizeH="0" baseline="0" noProof="0" dirty="0">
              <a:ln>
                <a:noFill/>
              </a:ln>
              <a:solidFill>
                <a:srgbClr val="7F7F7F"/>
              </a:solidFill>
              <a:effectLst/>
              <a:uLnTx/>
              <a:uFillTx/>
              <a:latin typeface="微软雅黑" pitchFamily="34" charset="-122"/>
              <a:ea typeface="微软雅黑"/>
              <a:cs typeface="+mn-cs"/>
              <a:sym typeface="微软雅黑" pitchFamily="34" charset="-122"/>
            </a:endParaRPr>
          </a:p>
          <a:p>
            <a:pPr marL="0" marR="0" lvl="0" indent="0" algn="l" defTabSz="685800" rtl="0" eaLnBrk="1" fontAlgn="auto" latinLnBrk="0" hangingPunct="1">
              <a:lnSpc>
                <a:spcPct val="150000"/>
              </a:lnSpc>
              <a:spcBef>
                <a:spcPts val="0"/>
              </a:spcBef>
              <a:spcAft>
                <a:spcPts val="0"/>
              </a:spcAft>
              <a:buClrTx/>
              <a:buSzTx/>
              <a:buFontTx/>
              <a:buNone/>
              <a:tabLst/>
              <a:defRPr/>
            </a:pPr>
            <a:endParaRPr kumimoji="0" lang="zh-CN" altLang="en-US" sz="1000" b="0" i="0" u="none" strike="noStrike" kern="1200" cap="none" spc="0" normalizeH="0" baseline="0" noProof="0" dirty="0">
              <a:ln>
                <a:noFill/>
              </a:ln>
              <a:solidFill>
                <a:srgbClr val="7F7F7F"/>
              </a:solidFill>
              <a:effectLst/>
              <a:uLnTx/>
              <a:uFillTx/>
              <a:latin typeface="微软雅黑" pitchFamily="34" charset="-122"/>
              <a:ea typeface="微软雅黑"/>
              <a:cs typeface="+mn-cs"/>
              <a:sym typeface="微软雅黑" pitchFamily="34" charset="-122"/>
            </a:endParaRPr>
          </a:p>
        </p:txBody>
      </p:sp>
      <p:grpSp>
        <p:nvGrpSpPr>
          <p:cNvPr id="54" name="Group 24"/>
          <p:cNvGrpSpPr/>
          <p:nvPr/>
        </p:nvGrpSpPr>
        <p:grpSpPr>
          <a:xfrm>
            <a:off x="3493649" y="1186945"/>
            <a:ext cx="1025275" cy="491907"/>
            <a:chOff x="2187746" y="2123279"/>
            <a:chExt cx="1927113" cy="1931011"/>
          </a:xfrm>
        </p:grpSpPr>
        <p:sp>
          <p:nvSpPr>
            <p:cNvPr id="55"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微软雅黑" panose="020B0503020204020204" pitchFamily="34" charset="-122"/>
                <a:ea typeface="微软雅黑"/>
                <a:cs typeface="+mn-cs"/>
              </a:endParaRPr>
            </a:p>
          </p:txBody>
        </p:sp>
        <p:sp>
          <p:nvSpPr>
            <p:cNvPr id="56"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57" name="椭圆 80"/>
            <p:cNvSpPr/>
            <p:nvPr/>
          </p:nvSpPr>
          <p:spPr bwMode="auto">
            <a:xfrm>
              <a:off x="2454986" y="2391057"/>
              <a:ext cx="1392631" cy="1395453"/>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标题文字</a:t>
              </a:r>
            </a:p>
          </p:txBody>
        </p:sp>
      </p:grpSp>
      <p:grpSp>
        <p:nvGrpSpPr>
          <p:cNvPr id="58" name="Group 28"/>
          <p:cNvGrpSpPr/>
          <p:nvPr/>
        </p:nvGrpSpPr>
        <p:grpSpPr>
          <a:xfrm>
            <a:off x="3493649" y="2223057"/>
            <a:ext cx="1017887" cy="491907"/>
            <a:chOff x="2187746" y="2123279"/>
            <a:chExt cx="1927113" cy="1931011"/>
          </a:xfrm>
        </p:grpSpPr>
        <p:sp>
          <p:nvSpPr>
            <p:cNvPr id="59"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微软雅黑" panose="020B0503020204020204" pitchFamily="34" charset="-122"/>
                <a:ea typeface="微软雅黑"/>
                <a:cs typeface="+mn-cs"/>
              </a:endParaRPr>
            </a:p>
          </p:txBody>
        </p:sp>
        <p:sp>
          <p:nvSpPr>
            <p:cNvPr id="60"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61" name="椭圆 80"/>
            <p:cNvSpPr/>
            <p:nvPr/>
          </p:nvSpPr>
          <p:spPr bwMode="auto">
            <a:xfrm>
              <a:off x="2454986" y="2391057"/>
              <a:ext cx="1392631" cy="1395453"/>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标题文字</a:t>
              </a:r>
            </a:p>
          </p:txBody>
        </p:sp>
      </p:grpSp>
      <p:grpSp>
        <p:nvGrpSpPr>
          <p:cNvPr id="62" name="Group 32"/>
          <p:cNvGrpSpPr/>
          <p:nvPr/>
        </p:nvGrpSpPr>
        <p:grpSpPr>
          <a:xfrm>
            <a:off x="3493649" y="2955278"/>
            <a:ext cx="1010553" cy="491907"/>
            <a:chOff x="2187746" y="2123279"/>
            <a:chExt cx="1927113" cy="1931011"/>
          </a:xfrm>
        </p:grpSpPr>
        <p:sp>
          <p:nvSpPr>
            <p:cNvPr id="63"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微软雅黑" panose="020B0503020204020204" pitchFamily="34" charset="-122"/>
                <a:ea typeface="微软雅黑"/>
                <a:cs typeface="+mn-cs"/>
              </a:endParaRPr>
            </a:p>
          </p:txBody>
        </p:sp>
        <p:sp>
          <p:nvSpPr>
            <p:cNvPr id="64"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65" name="椭圆 80"/>
            <p:cNvSpPr/>
            <p:nvPr/>
          </p:nvSpPr>
          <p:spPr bwMode="auto">
            <a:xfrm>
              <a:off x="2454986" y="2391057"/>
              <a:ext cx="1392631" cy="1395453"/>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标题文字</a:t>
              </a:r>
            </a:p>
          </p:txBody>
        </p:sp>
      </p:grpSp>
      <p:grpSp>
        <p:nvGrpSpPr>
          <p:cNvPr id="66" name="Group 36"/>
          <p:cNvGrpSpPr/>
          <p:nvPr/>
        </p:nvGrpSpPr>
        <p:grpSpPr>
          <a:xfrm>
            <a:off x="3493649" y="3858543"/>
            <a:ext cx="1010553" cy="491907"/>
            <a:chOff x="2187746" y="2123279"/>
            <a:chExt cx="1927113" cy="1931011"/>
          </a:xfrm>
        </p:grpSpPr>
        <p:sp>
          <p:nvSpPr>
            <p:cNvPr id="67"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微软雅黑" panose="020B0503020204020204" pitchFamily="34" charset="-122"/>
                <a:ea typeface="微软雅黑"/>
                <a:cs typeface="+mn-cs"/>
              </a:endParaRPr>
            </a:p>
          </p:txBody>
        </p:sp>
        <p:sp>
          <p:nvSpPr>
            <p:cNvPr id="68"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69" name="椭圆 80"/>
            <p:cNvSpPr/>
            <p:nvPr/>
          </p:nvSpPr>
          <p:spPr bwMode="auto">
            <a:xfrm>
              <a:off x="2454986" y="2391057"/>
              <a:ext cx="1392631" cy="1395453"/>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标题文字</a:t>
              </a:r>
            </a:p>
          </p:txBody>
        </p:sp>
      </p:grpSp>
      <p:grpSp>
        <p:nvGrpSpPr>
          <p:cNvPr id="70" name="组合 69"/>
          <p:cNvGrpSpPr/>
          <p:nvPr/>
        </p:nvGrpSpPr>
        <p:grpSpPr>
          <a:xfrm>
            <a:off x="530483" y="1889520"/>
            <a:ext cx="2538591" cy="1883404"/>
            <a:chOff x="520958" y="1683691"/>
            <a:chExt cx="2687638" cy="1993983"/>
          </a:xfrm>
        </p:grpSpPr>
        <p:grpSp>
          <p:nvGrpSpPr>
            <p:cNvPr id="71" name="组合 70"/>
            <p:cNvGrpSpPr/>
            <p:nvPr/>
          </p:nvGrpSpPr>
          <p:grpSpPr>
            <a:xfrm>
              <a:off x="520958" y="1683691"/>
              <a:ext cx="2687638" cy="1993983"/>
              <a:chOff x="3073918" y="203757"/>
              <a:chExt cx="1017887" cy="491907"/>
            </a:xfrm>
          </p:grpSpPr>
          <p:sp>
            <p:nvSpPr>
              <p:cNvPr id="73" name="任意多边形 82"/>
              <p:cNvSpPr/>
              <p:nvPr/>
            </p:nvSpPr>
            <p:spPr bwMode="auto">
              <a:xfrm rot="5400000">
                <a:off x="3336908" y="-59233"/>
                <a:ext cx="491907" cy="1017887"/>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a:ea typeface="宋体"/>
                  <a:cs typeface="+mn-cs"/>
                </a:endParaRPr>
              </a:p>
            </p:txBody>
          </p:sp>
          <p:sp>
            <p:nvSpPr>
              <p:cNvPr id="74" name="任意多边形 83"/>
              <p:cNvSpPr/>
              <p:nvPr/>
            </p:nvSpPr>
            <p:spPr bwMode="auto">
              <a:xfrm rot="16200000">
                <a:off x="3333117" y="-51899"/>
                <a:ext cx="484819" cy="1003218"/>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sp>
          <p:nvSpPr>
            <p:cNvPr id="72" name="矩形 41"/>
            <p:cNvSpPr>
              <a:spLocks noChangeAspect="1" noChangeArrowheads="1"/>
            </p:cNvSpPr>
            <p:nvPr/>
          </p:nvSpPr>
          <p:spPr bwMode="auto">
            <a:xfrm>
              <a:off x="645374" y="1794270"/>
              <a:ext cx="2438806" cy="1772825"/>
            </a:xfrm>
            <a:prstGeom prst="round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685800" rtl="0" eaLnBrk="1" fontAlgn="auto" latinLnBrk="0" hangingPunct="1">
                <a:lnSpc>
                  <a:spcPct val="100000"/>
                </a:lnSpc>
                <a:spcBef>
                  <a:spcPts val="0"/>
                </a:spcBef>
                <a:spcAft>
                  <a:spcPts val="0"/>
                </a:spcAft>
                <a:buClrTx/>
                <a:buSzTx/>
                <a:buFont typeface="Arial" charset="0"/>
                <a:buNone/>
                <a:tabLst/>
                <a:defRPr/>
              </a:pPr>
              <a:endParaRPr kumimoji="0" lang="zh-CN" altLang="zh-CN" sz="140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endParaRPr>
            </a:p>
          </p:txBody>
        </p:sp>
      </p:grpSp>
    </p:spTree>
    <p:extLst>
      <p:ext uri="{BB962C8B-B14F-4D97-AF65-F5344CB8AC3E}">
        <p14:creationId xmlns:p14="http://schemas.microsoft.com/office/powerpoint/2010/main" val="1446743555"/>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p:cTn id="7" dur="500" fill="hold"/>
                                        <p:tgtEl>
                                          <p:spTgt spid="70"/>
                                        </p:tgtEl>
                                        <p:attrNameLst>
                                          <p:attrName>ppt_w</p:attrName>
                                        </p:attrNameLst>
                                      </p:cBhvr>
                                      <p:tavLst>
                                        <p:tav tm="0">
                                          <p:val>
                                            <p:fltVal val="0"/>
                                          </p:val>
                                        </p:tav>
                                        <p:tav tm="100000">
                                          <p:val>
                                            <p:strVal val="#ppt_w"/>
                                          </p:val>
                                        </p:tav>
                                      </p:tavLst>
                                    </p:anim>
                                    <p:anim calcmode="lin" valueType="num">
                                      <p:cBhvr>
                                        <p:cTn id="8" dur="500" fill="hold"/>
                                        <p:tgtEl>
                                          <p:spTgt spid="70"/>
                                        </p:tgtEl>
                                        <p:attrNameLst>
                                          <p:attrName>ppt_h</p:attrName>
                                        </p:attrNameLst>
                                      </p:cBhvr>
                                      <p:tavLst>
                                        <p:tav tm="0">
                                          <p:val>
                                            <p:fltVal val="0"/>
                                          </p:val>
                                        </p:tav>
                                        <p:tav tm="100000">
                                          <p:val>
                                            <p:strVal val="#ppt_h"/>
                                          </p:val>
                                        </p:tav>
                                      </p:tavLst>
                                    </p:anim>
                                    <p:animEffect transition="in" filter="fade">
                                      <p:cBhvr>
                                        <p:cTn id="9" dur="500"/>
                                        <p:tgtEl>
                                          <p:spTgt spid="70"/>
                                        </p:tgtEl>
                                      </p:cBhvr>
                                    </p:animEffect>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500"/>
                                        <p:tgtEl>
                                          <p:spTgt spid="54"/>
                                        </p:tgtEl>
                                      </p:cBhvr>
                                    </p:animEffect>
                                    <p:anim calcmode="lin" valueType="num">
                                      <p:cBhvr>
                                        <p:cTn id="14" dur="500" fill="hold"/>
                                        <p:tgtEl>
                                          <p:spTgt spid="54"/>
                                        </p:tgtEl>
                                        <p:attrNameLst>
                                          <p:attrName>ppt_x</p:attrName>
                                        </p:attrNameLst>
                                      </p:cBhvr>
                                      <p:tavLst>
                                        <p:tav tm="0">
                                          <p:val>
                                            <p:strVal val="#ppt_x"/>
                                          </p:val>
                                        </p:tav>
                                        <p:tav tm="100000">
                                          <p:val>
                                            <p:strVal val="#ppt_x"/>
                                          </p:val>
                                        </p:tav>
                                      </p:tavLst>
                                    </p:anim>
                                    <p:anim calcmode="lin" valueType="num">
                                      <p:cBhvr>
                                        <p:cTn id="15" dur="5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1" fill="hold" nodeType="clickEffect">
                                  <p:stCondLst>
                                    <p:cond delay="0"/>
                                  </p:stCondLst>
                                  <p:childTnLst>
                                    <p:set>
                                      <p:cBhvr>
                                        <p:cTn id="19" dur="1" fill="hold">
                                          <p:stCondLst>
                                            <p:cond delay="0"/>
                                          </p:stCondLst>
                                        </p:cTn>
                                        <p:tgtEl>
                                          <p:spTgt spid="44"/>
                                        </p:tgtEl>
                                        <p:attrNameLst>
                                          <p:attrName>style.visibility</p:attrName>
                                        </p:attrNameLst>
                                      </p:cBhvr>
                                      <p:to>
                                        <p:strVal val="visible"/>
                                      </p:to>
                                    </p:set>
                                    <p:anim calcmode="lin" valueType="num">
                                      <p:cBhvr additive="base">
                                        <p:cTn id="20" dur="500" fill="hold"/>
                                        <p:tgtEl>
                                          <p:spTgt spid="44"/>
                                        </p:tgtEl>
                                        <p:attrNameLst>
                                          <p:attrName>ppt_x</p:attrName>
                                        </p:attrNameLst>
                                      </p:cBhvr>
                                      <p:tavLst>
                                        <p:tav tm="0">
                                          <p:val>
                                            <p:strVal val="#ppt_x"/>
                                          </p:val>
                                        </p:tav>
                                        <p:tav tm="100000">
                                          <p:val>
                                            <p:strVal val="#ppt_x"/>
                                          </p:val>
                                        </p:tav>
                                      </p:tavLst>
                                    </p:anim>
                                    <p:anim calcmode="lin" valueType="num">
                                      <p:cBhvr additive="base">
                                        <p:cTn id="21" dur="500" fill="hold"/>
                                        <p:tgtEl>
                                          <p:spTgt spid="44"/>
                                        </p:tgtEl>
                                        <p:attrNameLst>
                                          <p:attrName>ppt_y</p:attrName>
                                        </p:attrNameLst>
                                      </p:cBhvr>
                                      <p:tavLst>
                                        <p:tav tm="0">
                                          <p:val>
                                            <p:strVal val="0-#ppt_h/2"/>
                                          </p:val>
                                        </p:tav>
                                        <p:tav tm="100000">
                                          <p:val>
                                            <p:strVal val="#ppt_y"/>
                                          </p:val>
                                        </p:tav>
                                      </p:tavLst>
                                    </p:anim>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wipe(left)">
                                      <p:cBhvr>
                                        <p:cTn id="25" dur="500"/>
                                        <p:tgtEl>
                                          <p:spTgt spid="51"/>
                                        </p:tgtEl>
                                      </p:cBhvr>
                                    </p:animEffect>
                                  </p:childTnLst>
                                </p:cTn>
                              </p:par>
                            </p:childTnLst>
                          </p:cTn>
                        </p:par>
                        <p:par>
                          <p:cTn id="26" fill="hold">
                            <p:stCondLst>
                              <p:cond delay="1000"/>
                            </p:stCondLst>
                            <p:childTnLst>
                              <p:par>
                                <p:cTn id="27" presetID="47" presetClass="entr" presetSubtype="0" fill="hold" nodeType="afterEffect">
                                  <p:stCondLst>
                                    <p:cond delay="0"/>
                                  </p:stCondLst>
                                  <p:childTnLst>
                                    <p:set>
                                      <p:cBhvr>
                                        <p:cTn id="28" dur="1" fill="hold">
                                          <p:stCondLst>
                                            <p:cond delay="0"/>
                                          </p:stCondLst>
                                        </p:cTn>
                                        <p:tgtEl>
                                          <p:spTgt spid="58"/>
                                        </p:tgtEl>
                                        <p:attrNameLst>
                                          <p:attrName>style.visibility</p:attrName>
                                        </p:attrNameLst>
                                      </p:cBhvr>
                                      <p:to>
                                        <p:strVal val="visible"/>
                                      </p:to>
                                    </p:set>
                                    <p:animEffect transition="in" filter="fade">
                                      <p:cBhvr>
                                        <p:cTn id="29" dur="500"/>
                                        <p:tgtEl>
                                          <p:spTgt spid="58"/>
                                        </p:tgtEl>
                                      </p:cBhvr>
                                    </p:animEffect>
                                    <p:anim calcmode="lin" valueType="num">
                                      <p:cBhvr>
                                        <p:cTn id="30" dur="500" fill="hold"/>
                                        <p:tgtEl>
                                          <p:spTgt spid="58"/>
                                        </p:tgtEl>
                                        <p:attrNameLst>
                                          <p:attrName>ppt_x</p:attrName>
                                        </p:attrNameLst>
                                      </p:cBhvr>
                                      <p:tavLst>
                                        <p:tav tm="0">
                                          <p:val>
                                            <p:strVal val="#ppt_x"/>
                                          </p:val>
                                        </p:tav>
                                        <p:tav tm="100000">
                                          <p:val>
                                            <p:strVal val="#ppt_x"/>
                                          </p:val>
                                        </p:tav>
                                      </p:tavLst>
                                    </p:anim>
                                    <p:anim calcmode="lin" valueType="num">
                                      <p:cBhvr>
                                        <p:cTn id="31" dur="500" fill="hold"/>
                                        <p:tgtEl>
                                          <p:spTgt spid="58"/>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22" presetClass="entr" presetSubtype="8"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wipe(left)">
                                      <p:cBhvr>
                                        <p:cTn id="35" dur="500"/>
                                        <p:tgtEl>
                                          <p:spTgt spid="50"/>
                                        </p:tgtEl>
                                      </p:cBhvr>
                                    </p:animEffect>
                                  </p:childTnLst>
                                </p:cTn>
                              </p:par>
                            </p:childTnLst>
                          </p:cTn>
                        </p:par>
                        <p:par>
                          <p:cTn id="36" fill="hold">
                            <p:stCondLst>
                              <p:cond delay="2000"/>
                            </p:stCondLst>
                            <p:childTnLst>
                              <p:par>
                                <p:cTn id="37" presetID="47" presetClass="entr" presetSubtype="0" fill="hold" nodeType="after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fade">
                                      <p:cBhvr>
                                        <p:cTn id="39" dur="500"/>
                                        <p:tgtEl>
                                          <p:spTgt spid="62"/>
                                        </p:tgtEl>
                                      </p:cBhvr>
                                    </p:animEffect>
                                    <p:anim calcmode="lin" valueType="num">
                                      <p:cBhvr>
                                        <p:cTn id="40" dur="500" fill="hold"/>
                                        <p:tgtEl>
                                          <p:spTgt spid="62"/>
                                        </p:tgtEl>
                                        <p:attrNameLst>
                                          <p:attrName>ppt_x</p:attrName>
                                        </p:attrNameLst>
                                      </p:cBhvr>
                                      <p:tavLst>
                                        <p:tav tm="0">
                                          <p:val>
                                            <p:strVal val="#ppt_x"/>
                                          </p:val>
                                        </p:tav>
                                        <p:tav tm="100000">
                                          <p:val>
                                            <p:strVal val="#ppt_x"/>
                                          </p:val>
                                        </p:tav>
                                      </p:tavLst>
                                    </p:anim>
                                    <p:anim calcmode="lin" valueType="num">
                                      <p:cBhvr>
                                        <p:cTn id="41" dur="500" fill="hold"/>
                                        <p:tgtEl>
                                          <p:spTgt spid="62"/>
                                        </p:tgtEl>
                                        <p:attrNameLst>
                                          <p:attrName>ppt_y</p:attrName>
                                        </p:attrNameLst>
                                      </p:cBhvr>
                                      <p:tavLst>
                                        <p:tav tm="0">
                                          <p:val>
                                            <p:strVal val="#ppt_y-.1"/>
                                          </p:val>
                                        </p:tav>
                                        <p:tav tm="100000">
                                          <p:val>
                                            <p:strVal val="#ppt_y"/>
                                          </p:val>
                                        </p:tav>
                                      </p:tavLst>
                                    </p:anim>
                                  </p:childTnLst>
                                </p:cTn>
                              </p:par>
                            </p:childTnLst>
                          </p:cTn>
                        </p:par>
                        <p:par>
                          <p:cTn id="42" fill="hold">
                            <p:stCondLst>
                              <p:cond delay="2500"/>
                            </p:stCondLst>
                            <p:childTnLst>
                              <p:par>
                                <p:cTn id="43" presetID="22" presetClass="entr" presetSubtype="8" fill="hold" grpId="0" nodeType="after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wipe(left)">
                                      <p:cBhvr>
                                        <p:cTn id="45" dur="500"/>
                                        <p:tgtEl>
                                          <p:spTgt spid="52"/>
                                        </p:tgtEl>
                                      </p:cBhvr>
                                    </p:animEffect>
                                  </p:childTnLst>
                                </p:cTn>
                              </p:par>
                            </p:childTnLst>
                          </p:cTn>
                        </p:par>
                        <p:par>
                          <p:cTn id="46" fill="hold">
                            <p:stCondLst>
                              <p:cond delay="3000"/>
                            </p:stCondLst>
                            <p:childTnLst>
                              <p:par>
                                <p:cTn id="47" presetID="47" presetClass="entr" presetSubtype="0" fill="hold" nodeType="afterEffect">
                                  <p:stCondLst>
                                    <p:cond delay="0"/>
                                  </p:stCondLst>
                                  <p:childTnLst>
                                    <p:set>
                                      <p:cBhvr>
                                        <p:cTn id="48" dur="1" fill="hold">
                                          <p:stCondLst>
                                            <p:cond delay="0"/>
                                          </p:stCondLst>
                                        </p:cTn>
                                        <p:tgtEl>
                                          <p:spTgt spid="66"/>
                                        </p:tgtEl>
                                        <p:attrNameLst>
                                          <p:attrName>style.visibility</p:attrName>
                                        </p:attrNameLst>
                                      </p:cBhvr>
                                      <p:to>
                                        <p:strVal val="visible"/>
                                      </p:to>
                                    </p:set>
                                    <p:animEffect transition="in" filter="fade">
                                      <p:cBhvr>
                                        <p:cTn id="49" dur="500"/>
                                        <p:tgtEl>
                                          <p:spTgt spid="66"/>
                                        </p:tgtEl>
                                      </p:cBhvr>
                                    </p:animEffect>
                                    <p:anim calcmode="lin" valueType="num">
                                      <p:cBhvr>
                                        <p:cTn id="50" dur="500" fill="hold"/>
                                        <p:tgtEl>
                                          <p:spTgt spid="66"/>
                                        </p:tgtEl>
                                        <p:attrNameLst>
                                          <p:attrName>ppt_x</p:attrName>
                                        </p:attrNameLst>
                                      </p:cBhvr>
                                      <p:tavLst>
                                        <p:tav tm="0">
                                          <p:val>
                                            <p:strVal val="#ppt_x"/>
                                          </p:val>
                                        </p:tav>
                                        <p:tav tm="100000">
                                          <p:val>
                                            <p:strVal val="#ppt_x"/>
                                          </p:val>
                                        </p:tav>
                                      </p:tavLst>
                                    </p:anim>
                                    <p:anim calcmode="lin" valueType="num">
                                      <p:cBhvr>
                                        <p:cTn id="51" dur="500" fill="hold"/>
                                        <p:tgtEl>
                                          <p:spTgt spid="66"/>
                                        </p:tgtEl>
                                        <p:attrNameLst>
                                          <p:attrName>ppt_y</p:attrName>
                                        </p:attrNameLst>
                                      </p:cBhvr>
                                      <p:tavLst>
                                        <p:tav tm="0">
                                          <p:val>
                                            <p:strVal val="#ppt_y-.1"/>
                                          </p:val>
                                        </p:tav>
                                        <p:tav tm="100000">
                                          <p:val>
                                            <p:strVal val="#ppt_y"/>
                                          </p:val>
                                        </p:tav>
                                      </p:tavLst>
                                    </p:anim>
                                  </p:childTnLst>
                                </p:cTn>
                              </p:par>
                            </p:childTnLst>
                          </p:cTn>
                        </p:par>
                        <p:par>
                          <p:cTn id="52" fill="hold">
                            <p:stCondLst>
                              <p:cond delay="3500"/>
                            </p:stCondLst>
                            <p:childTnLst>
                              <p:par>
                                <p:cTn id="53" presetID="22" presetClass="entr" presetSubtype="8" fill="hold" grpId="0" nodeType="after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wipe(left)">
                                      <p:cBhvr>
                                        <p:cTn id="5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Oval 9"/>
          <p:cNvSpPr/>
          <p:nvPr/>
        </p:nvSpPr>
        <p:spPr>
          <a:xfrm>
            <a:off x="5593086" y="2158865"/>
            <a:ext cx="1480945" cy="1480945"/>
          </a:xfrm>
          <a:prstGeom prst="ellipse">
            <a:avLst/>
          </a:prstGeom>
          <a:blipFill>
            <a:blip r:embed="rId3"/>
            <a:stretch>
              <a:fillRect l="-12000" r="-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Arial"/>
              <a:ea typeface="微软雅黑"/>
              <a:cs typeface="+mn-cs"/>
            </a:endParaRPr>
          </a:p>
        </p:txBody>
      </p:sp>
      <p:sp>
        <p:nvSpPr>
          <p:cNvPr id="74" name="Oval 10"/>
          <p:cNvSpPr/>
          <p:nvPr/>
        </p:nvSpPr>
        <p:spPr>
          <a:xfrm>
            <a:off x="1838104" y="2476584"/>
            <a:ext cx="1480945" cy="1480945"/>
          </a:xfrm>
          <a:prstGeom prst="ellipse">
            <a:avLst/>
          </a:prstGeom>
          <a:blipFill dpi="0" rotWithShape="1">
            <a:blip r:embed="rId4"/>
            <a:srcRect/>
            <a:stretch>
              <a:fillRect l="-12000" r="-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6" name="组合 5"/>
          <p:cNvGrpSpPr/>
          <p:nvPr/>
        </p:nvGrpSpPr>
        <p:grpSpPr>
          <a:xfrm>
            <a:off x="4768498" y="1547937"/>
            <a:ext cx="1223921" cy="1223921"/>
            <a:chOff x="4768498" y="1674937"/>
            <a:chExt cx="1223921" cy="1223921"/>
          </a:xfrm>
        </p:grpSpPr>
        <p:sp>
          <p:nvSpPr>
            <p:cNvPr id="71" name="Oval 5"/>
            <p:cNvSpPr/>
            <p:nvPr/>
          </p:nvSpPr>
          <p:spPr>
            <a:xfrm>
              <a:off x="4768498" y="1674937"/>
              <a:ext cx="1223921" cy="122392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77" name="Group 11"/>
            <p:cNvGrpSpPr/>
            <p:nvPr/>
          </p:nvGrpSpPr>
          <p:grpSpPr>
            <a:xfrm>
              <a:off x="5187500" y="2073772"/>
              <a:ext cx="385917" cy="386577"/>
              <a:chOff x="9145588" y="4435475"/>
              <a:chExt cx="464344" cy="465138"/>
            </a:xfrm>
            <a:solidFill>
              <a:schemeClr val="bg2"/>
            </a:solidFill>
          </p:grpSpPr>
          <p:sp>
            <p:nvSpPr>
              <p:cNvPr id="78"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7F7F7F"/>
                  </a:solidFill>
                  <a:effectLst/>
                  <a:uLnTx/>
                  <a:uFillTx/>
                  <a:latin typeface="Arial"/>
                  <a:ea typeface="微软雅黑"/>
                  <a:cs typeface="+mn-cs"/>
                  <a:sym typeface="Gill Sans" charset="0"/>
                </a:endParaRPr>
              </a:p>
            </p:txBody>
          </p:sp>
          <p:sp>
            <p:nvSpPr>
              <p:cNvPr id="79"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7F7F7F"/>
                  </a:solidFill>
                  <a:effectLst/>
                  <a:uLnTx/>
                  <a:uFillTx/>
                  <a:latin typeface="Arial"/>
                  <a:ea typeface="微软雅黑"/>
                  <a:cs typeface="+mn-cs"/>
                  <a:sym typeface="Gill Sans" charset="0"/>
                </a:endParaRPr>
              </a:p>
            </p:txBody>
          </p:sp>
          <p:sp>
            <p:nvSpPr>
              <p:cNvPr id="87"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7F7F7F"/>
                  </a:solidFill>
                  <a:effectLst/>
                  <a:uLnTx/>
                  <a:uFillTx/>
                  <a:latin typeface="Arial"/>
                  <a:ea typeface="微软雅黑"/>
                  <a:cs typeface="+mn-cs"/>
                  <a:sym typeface="Gill Sans" charset="0"/>
                </a:endParaRPr>
              </a:p>
            </p:txBody>
          </p:sp>
          <p:sp>
            <p:nvSpPr>
              <p:cNvPr id="88"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7F7F7F"/>
                  </a:solidFill>
                  <a:effectLst/>
                  <a:uLnTx/>
                  <a:uFillTx/>
                  <a:latin typeface="Arial"/>
                  <a:ea typeface="微软雅黑"/>
                  <a:cs typeface="+mn-cs"/>
                  <a:sym typeface="Gill Sans" charset="0"/>
                </a:endParaRPr>
              </a:p>
            </p:txBody>
          </p:sp>
          <p:sp>
            <p:nvSpPr>
              <p:cNvPr id="89"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7F7F7F"/>
                  </a:solidFill>
                  <a:effectLst/>
                  <a:uLnTx/>
                  <a:uFillTx/>
                  <a:latin typeface="Arial"/>
                  <a:ea typeface="微软雅黑"/>
                  <a:cs typeface="+mn-cs"/>
                  <a:sym typeface="Gill Sans" charset="0"/>
                </a:endParaRPr>
              </a:p>
            </p:txBody>
          </p:sp>
          <p:sp>
            <p:nvSpPr>
              <p:cNvPr id="90"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7F7F7F"/>
                  </a:solidFill>
                  <a:effectLst/>
                  <a:uLnTx/>
                  <a:uFillTx/>
                  <a:latin typeface="Arial"/>
                  <a:ea typeface="微软雅黑"/>
                  <a:cs typeface="+mn-cs"/>
                  <a:sym typeface="Gill Sans" charset="0"/>
                </a:endParaRPr>
              </a:p>
            </p:txBody>
          </p:sp>
          <p:sp>
            <p:nvSpPr>
              <p:cNvPr id="91"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7F7F7F"/>
                  </a:solidFill>
                  <a:effectLst/>
                  <a:uLnTx/>
                  <a:uFillTx/>
                  <a:latin typeface="Arial"/>
                  <a:ea typeface="微软雅黑"/>
                  <a:cs typeface="+mn-cs"/>
                  <a:sym typeface="Gill Sans" charset="0"/>
                </a:endParaRPr>
              </a:p>
            </p:txBody>
          </p:sp>
          <p:sp>
            <p:nvSpPr>
              <p:cNvPr id="92"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7F7F7F"/>
                  </a:solidFill>
                  <a:effectLst/>
                  <a:uLnTx/>
                  <a:uFillTx/>
                  <a:latin typeface="Arial"/>
                  <a:ea typeface="微软雅黑"/>
                  <a:cs typeface="+mn-cs"/>
                  <a:sym typeface="Gill Sans" charset="0"/>
                </a:endParaRPr>
              </a:p>
            </p:txBody>
          </p:sp>
          <p:sp>
            <p:nvSpPr>
              <p:cNvPr id="93"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7F7F7F"/>
                  </a:solidFill>
                  <a:effectLst/>
                  <a:uLnTx/>
                  <a:uFillTx/>
                  <a:latin typeface="Arial"/>
                  <a:ea typeface="微软雅黑"/>
                  <a:cs typeface="+mn-cs"/>
                  <a:sym typeface="Gill Sans" charset="0"/>
                </a:endParaRPr>
              </a:p>
            </p:txBody>
          </p:sp>
        </p:grpSp>
      </p:grpSp>
      <p:grpSp>
        <p:nvGrpSpPr>
          <p:cNvPr id="3" name="组合 2"/>
          <p:cNvGrpSpPr/>
          <p:nvPr/>
        </p:nvGrpSpPr>
        <p:grpSpPr>
          <a:xfrm>
            <a:off x="1032589" y="1902373"/>
            <a:ext cx="1223921" cy="1223921"/>
            <a:chOff x="1032589" y="2029373"/>
            <a:chExt cx="1223921" cy="1223921"/>
          </a:xfrm>
        </p:grpSpPr>
        <p:sp>
          <p:nvSpPr>
            <p:cNvPr id="70" name="Oval 4"/>
            <p:cNvSpPr/>
            <p:nvPr/>
          </p:nvSpPr>
          <p:spPr>
            <a:xfrm>
              <a:off x="1032589" y="2029373"/>
              <a:ext cx="1223921" cy="122392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94" name="Group 22"/>
            <p:cNvGrpSpPr/>
            <p:nvPr/>
          </p:nvGrpSpPr>
          <p:grpSpPr>
            <a:xfrm>
              <a:off x="1495165" y="2481864"/>
              <a:ext cx="298767" cy="318939"/>
              <a:chOff x="9159875" y="1647825"/>
              <a:chExt cx="434975" cy="464344"/>
            </a:xfrm>
            <a:solidFill>
              <a:schemeClr val="tx2"/>
            </a:solidFill>
          </p:grpSpPr>
          <p:sp>
            <p:nvSpPr>
              <p:cNvPr id="95" name="AutoShape 78"/>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01AB95"/>
                  </a:solidFill>
                  <a:effectLst>
                    <a:outerShdw blurRad="38100" dist="38100" dir="2700000" algn="tl">
                      <a:srgbClr val="000000"/>
                    </a:outerShdw>
                  </a:effectLst>
                  <a:uLnTx/>
                  <a:uFillTx/>
                  <a:latin typeface="Gill Sans" charset="0"/>
                  <a:ea typeface="微软雅黑"/>
                  <a:cs typeface="+mn-cs"/>
                  <a:sym typeface="Gill Sans" charset="0"/>
                </a:endParaRPr>
              </a:p>
            </p:txBody>
          </p:sp>
          <p:sp>
            <p:nvSpPr>
              <p:cNvPr id="96" name="AutoShape 79"/>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01AB95"/>
                  </a:solidFill>
                  <a:effectLst>
                    <a:outerShdw blurRad="38100" dist="38100" dir="2700000" algn="tl">
                      <a:srgbClr val="000000"/>
                    </a:outerShdw>
                  </a:effectLst>
                  <a:uLnTx/>
                  <a:uFillTx/>
                  <a:latin typeface="Gill Sans" charset="0"/>
                  <a:ea typeface="微软雅黑"/>
                  <a:cs typeface="+mn-cs"/>
                  <a:sym typeface="Gill Sans" charset="0"/>
                </a:endParaRPr>
              </a:p>
            </p:txBody>
          </p:sp>
          <p:sp>
            <p:nvSpPr>
              <p:cNvPr id="97" name="AutoShape 80"/>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01AB95"/>
                  </a:solidFill>
                  <a:effectLst>
                    <a:outerShdw blurRad="38100" dist="38100" dir="2700000" algn="tl">
                      <a:srgbClr val="000000"/>
                    </a:outerShdw>
                  </a:effectLst>
                  <a:uLnTx/>
                  <a:uFillTx/>
                  <a:latin typeface="Gill Sans" charset="0"/>
                  <a:ea typeface="微软雅黑"/>
                  <a:cs typeface="+mn-cs"/>
                  <a:sym typeface="Gill Sans" charset="0"/>
                </a:endParaRPr>
              </a:p>
            </p:txBody>
          </p:sp>
        </p:grpSp>
      </p:grpSp>
      <p:grpSp>
        <p:nvGrpSpPr>
          <p:cNvPr id="5" name="组合 4"/>
          <p:cNvGrpSpPr/>
          <p:nvPr/>
        </p:nvGrpSpPr>
        <p:grpSpPr>
          <a:xfrm>
            <a:off x="3828534" y="2385822"/>
            <a:ext cx="1480945" cy="1480945"/>
            <a:chOff x="3828534" y="2512822"/>
            <a:chExt cx="1480945" cy="1480945"/>
          </a:xfrm>
        </p:grpSpPr>
        <p:sp>
          <p:nvSpPr>
            <p:cNvPr id="72" name="Oval 7"/>
            <p:cNvSpPr/>
            <p:nvPr/>
          </p:nvSpPr>
          <p:spPr>
            <a:xfrm>
              <a:off x="3828534" y="2512822"/>
              <a:ext cx="1480945" cy="148094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98" name="Group 26"/>
            <p:cNvGrpSpPr/>
            <p:nvPr/>
          </p:nvGrpSpPr>
          <p:grpSpPr>
            <a:xfrm>
              <a:off x="4375718" y="3072210"/>
              <a:ext cx="386577" cy="362168"/>
              <a:chOff x="5368132" y="3540125"/>
              <a:chExt cx="465138" cy="435769"/>
            </a:xfrm>
            <a:solidFill>
              <a:schemeClr val="tx2"/>
            </a:solidFill>
          </p:grpSpPr>
          <p:sp>
            <p:nvSpPr>
              <p:cNvPr id="131"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sp>
            <p:nvSpPr>
              <p:cNvPr id="132"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grpSp>
      </p:grpSp>
      <p:grpSp>
        <p:nvGrpSpPr>
          <p:cNvPr id="7" name="组合 6"/>
          <p:cNvGrpSpPr/>
          <p:nvPr/>
        </p:nvGrpSpPr>
        <p:grpSpPr>
          <a:xfrm>
            <a:off x="6764379" y="1747772"/>
            <a:ext cx="1223921" cy="1223921"/>
            <a:chOff x="6764379" y="1874772"/>
            <a:chExt cx="1223921" cy="1223921"/>
          </a:xfrm>
        </p:grpSpPr>
        <p:sp>
          <p:nvSpPr>
            <p:cNvPr id="76" name="Oval 6"/>
            <p:cNvSpPr/>
            <p:nvPr/>
          </p:nvSpPr>
          <p:spPr>
            <a:xfrm>
              <a:off x="6764379" y="1874772"/>
              <a:ext cx="1223921" cy="122392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133" name="Group 29"/>
            <p:cNvGrpSpPr/>
            <p:nvPr/>
          </p:nvGrpSpPr>
          <p:grpSpPr>
            <a:xfrm>
              <a:off x="7243741" y="2293444"/>
              <a:ext cx="265195" cy="386577"/>
              <a:chOff x="3582988" y="3510757"/>
              <a:chExt cx="319088" cy="465138"/>
            </a:xfrm>
            <a:solidFill>
              <a:schemeClr val="tx2"/>
            </a:solidFill>
          </p:grpSpPr>
          <p:sp>
            <p:nvSpPr>
              <p:cNvPr id="134"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7F7F7F"/>
                  </a:solidFill>
                  <a:effectLst/>
                  <a:uLnTx/>
                  <a:uFillTx/>
                  <a:latin typeface="Arial"/>
                  <a:ea typeface="微软雅黑"/>
                  <a:cs typeface="+mn-cs"/>
                  <a:sym typeface="Gill Sans" charset="0"/>
                </a:endParaRPr>
              </a:p>
            </p:txBody>
          </p:sp>
          <p:sp>
            <p:nvSpPr>
              <p:cNvPr id="135"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7F7F7F"/>
                  </a:solidFill>
                  <a:effectLst/>
                  <a:uLnTx/>
                  <a:uFillTx/>
                  <a:latin typeface="Arial"/>
                  <a:ea typeface="微软雅黑"/>
                  <a:cs typeface="+mn-cs"/>
                  <a:sym typeface="Gill Sans" charset="0"/>
                </a:endParaRPr>
              </a:p>
            </p:txBody>
          </p:sp>
        </p:grpSp>
      </p:grpSp>
      <p:grpSp>
        <p:nvGrpSpPr>
          <p:cNvPr id="4" name="组合 3"/>
          <p:cNvGrpSpPr/>
          <p:nvPr/>
        </p:nvGrpSpPr>
        <p:grpSpPr>
          <a:xfrm>
            <a:off x="2939086" y="1686576"/>
            <a:ext cx="1346313" cy="1346313"/>
            <a:chOff x="2939086" y="1813576"/>
            <a:chExt cx="1346313" cy="1346313"/>
          </a:xfrm>
        </p:grpSpPr>
        <p:sp>
          <p:nvSpPr>
            <p:cNvPr id="75" name="Oval 8"/>
            <p:cNvSpPr/>
            <p:nvPr/>
          </p:nvSpPr>
          <p:spPr>
            <a:xfrm>
              <a:off x="2939086" y="1813576"/>
              <a:ext cx="1346313" cy="134631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136" name="Group 32"/>
            <p:cNvGrpSpPr/>
            <p:nvPr/>
          </p:nvGrpSpPr>
          <p:grpSpPr>
            <a:xfrm>
              <a:off x="3422288" y="2324119"/>
              <a:ext cx="386577" cy="325226"/>
              <a:chOff x="5368132" y="2625725"/>
              <a:chExt cx="465138" cy="391319"/>
            </a:xfrm>
            <a:solidFill>
              <a:schemeClr val="bg2"/>
            </a:solidFill>
          </p:grpSpPr>
          <p:sp>
            <p:nvSpPr>
              <p:cNvPr id="137"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sp>
            <p:nvSpPr>
              <p:cNvPr id="138"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sp>
            <p:nvSpPr>
              <p:cNvPr id="139"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grpSp>
      </p:grpSp>
      <p:sp>
        <p:nvSpPr>
          <p:cNvPr id="141" name="TextBox 140"/>
          <p:cNvSpPr txBox="1"/>
          <p:nvPr/>
        </p:nvSpPr>
        <p:spPr>
          <a:xfrm>
            <a:off x="4779071" y="3853295"/>
            <a:ext cx="4195923" cy="646363"/>
          </a:xfrm>
          <a:prstGeom prst="rect">
            <a:avLst/>
          </a:prstGeom>
          <a:noFill/>
        </p:spPr>
        <p:txBody>
          <a:bodyPr wrap="square" lIns="91472" tIns="45736" rIns="91472" bIns="45736"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7F7F7F"/>
                </a:solidFill>
                <a:effectLst/>
                <a:uLnTx/>
                <a:uFillTx/>
                <a:latin typeface="微软雅黑"/>
                <a:ea typeface="微软雅黑"/>
                <a:cs typeface="+mn-cs"/>
              </a:rPr>
              <a:t>单击此处添加文本单击此处添加文本单击此处添加文本单击此处添加文本</a:t>
            </a:r>
            <a:endParaRPr kumimoji="0" lang="en-US" altLang="zh-CN" sz="900" b="0" i="0" u="none" strike="noStrike" kern="1200" cap="none" spc="0" normalizeH="0" baseline="0" noProof="0" dirty="0">
              <a:ln>
                <a:noFill/>
              </a:ln>
              <a:solidFill>
                <a:srgbClr val="7F7F7F"/>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7F7F7F"/>
                </a:solidFill>
                <a:effectLst/>
                <a:uLnTx/>
                <a:uFillTx/>
                <a:latin typeface="微软雅黑"/>
                <a:ea typeface="微软雅黑"/>
                <a:cs typeface="+mn-cs"/>
              </a:rPr>
              <a:t>单击此处添加文本单击此处添加文本单击此处添加文本单击此处添加文本</a:t>
            </a:r>
            <a:endParaRPr kumimoji="0" lang="en-US" altLang="zh-CN" sz="900" b="0" i="0" u="none" strike="noStrike" kern="1200" cap="none" spc="0" normalizeH="0" baseline="0" noProof="0" dirty="0">
              <a:ln>
                <a:noFill/>
              </a:ln>
              <a:solidFill>
                <a:srgbClr val="7F7F7F"/>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7F7F7F"/>
                </a:solidFill>
                <a:effectLst/>
                <a:uLnTx/>
                <a:uFillTx/>
                <a:latin typeface="微软雅黑"/>
                <a:ea typeface="微软雅黑"/>
                <a:cs typeface="+mn-cs"/>
              </a:rPr>
              <a:t>单击此处添加文本单击此处添加文本单击此处添加文本单击此处添加文本</a:t>
            </a:r>
            <a:endParaRPr kumimoji="0" lang="en-US" altLang="zh-CN" sz="900" b="0" i="0" u="none" strike="noStrike" kern="1200" cap="none" spc="0" normalizeH="0" baseline="0" noProof="0" dirty="0">
              <a:ln>
                <a:noFill/>
              </a:ln>
              <a:solidFill>
                <a:srgbClr val="7F7F7F"/>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zh-CN" sz="900" b="0" i="0" u="none" strike="noStrike" kern="1200" cap="none" spc="0" normalizeH="0" baseline="0" noProof="0" dirty="0">
              <a:ln>
                <a:noFill/>
              </a:ln>
              <a:solidFill>
                <a:srgbClr val="7F7F7F"/>
              </a:solidFill>
              <a:effectLst/>
              <a:uLnTx/>
              <a:uFillTx/>
              <a:latin typeface="微软雅黑"/>
              <a:ea typeface="微软雅黑"/>
              <a:cs typeface="+mn-cs"/>
            </a:endParaRPr>
          </a:p>
        </p:txBody>
      </p:sp>
    </p:spTree>
    <p:extLst>
      <p:ext uri="{BB962C8B-B14F-4D97-AF65-F5344CB8AC3E}">
        <p14:creationId xmlns:p14="http://schemas.microsoft.com/office/powerpoint/2010/main" val="2763135653"/>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additive="base">
                                        <p:cTn id="7" dur="500" fill="hold"/>
                                        <p:tgtEl>
                                          <p:spTgt spid="73"/>
                                        </p:tgtEl>
                                        <p:attrNameLst>
                                          <p:attrName>ppt_x</p:attrName>
                                        </p:attrNameLst>
                                      </p:cBhvr>
                                      <p:tavLst>
                                        <p:tav tm="0">
                                          <p:val>
                                            <p:strVal val="0-#ppt_w/2"/>
                                          </p:val>
                                        </p:tav>
                                        <p:tav tm="100000">
                                          <p:val>
                                            <p:strVal val="#ppt_x"/>
                                          </p:val>
                                        </p:tav>
                                      </p:tavLst>
                                    </p:anim>
                                    <p:anim calcmode="lin" valueType="num">
                                      <p:cBhvr additive="base">
                                        <p:cTn id="8" dur="500" fill="hold"/>
                                        <p:tgtEl>
                                          <p:spTgt spid="73"/>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74"/>
                                        </p:tgtEl>
                                        <p:attrNameLst>
                                          <p:attrName>style.visibility</p:attrName>
                                        </p:attrNameLst>
                                      </p:cBhvr>
                                      <p:to>
                                        <p:strVal val="visible"/>
                                      </p:to>
                                    </p:set>
                                    <p:anim calcmode="lin" valueType="num">
                                      <p:cBhvr additive="base">
                                        <p:cTn id="11" dur="500" fill="hold"/>
                                        <p:tgtEl>
                                          <p:spTgt spid="74"/>
                                        </p:tgtEl>
                                        <p:attrNameLst>
                                          <p:attrName>ppt_x</p:attrName>
                                        </p:attrNameLst>
                                      </p:cBhvr>
                                      <p:tavLst>
                                        <p:tav tm="0">
                                          <p:val>
                                            <p:strVal val="0-#ppt_w/2"/>
                                          </p:val>
                                        </p:tav>
                                        <p:tav tm="100000">
                                          <p:val>
                                            <p:strVal val="#ppt_x"/>
                                          </p:val>
                                        </p:tav>
                                      </p:tavLst>
                                    </p:anim>
                                    <p:anim calcmode="lin" valueType="num">
                                      <p:cBhvr additive="base">
                                        <p:cTn id="12" dur="500" fill="hold"/>
                                        <p:tgtEl>
                                          <p:spTgt spid="74"/>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0-#ppt_w/2"/>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0-#ppt_w/2"/>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12"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0-#ppt_w/2"/>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1"/>
                                        </p:tgtEl>
                                        <p:attrNameLst>
                                          <p:attrName>style.visibility</p:attrName>
                                        </p:attrNameLst>
                                      </p:cBhvr>
                                      <p:to>
                                        <p:strVal val="visible"/>
                                      </p:to>
                                    </p:set>
                                    <p:anim calcmode="lin" valueType="num">
                                      <p:cBhvr additive="base">
                                        <p:cTn id="37" dur="500" fill="hold"/>
                                        <p:tgtEl>
                                          <p:spTgt spid="141"/>
                                        </p:tgtEl>
                                        <p:attrNameLst>
                                          <p:attrName>ppt_x</p:attrName>
                                        </p:attrNameLst>
                                      </p:cBhvr>
                                      <p:tavLst>
                                        <p:tav tm="0">
                                          <p:val>
                                            <p:strVal val="#ppt_x"/>
                                          </p:val>
                                        </p:tav>
                                        <p:tav tm="100000">
                                          <p:val>
                                            <p:strVal val="#ppt_x"/>
                                          </p:val>
                                        </p:tav>
                                      </p:tavLst>
                                    </p:anim>
                                    <p:anim calcmode="lin" valueType="num">
                                      <p:cBhvr additive="base">
                                        <p:cTn id="38" dur="500" fill="hold"/>
                                        <p:tgtEl>
                                          <p:spTgt spid="1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P spid="14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Freeform 5"/>
          <p:cNvSpPr>
            <a:spLocks/>
          </p:cNvSpPr>
          <p:nvPr/>
        </p:nvSpPr>
        <p:spPr bwMode="auto">
          <a:xfrm>
            <a:off x="3939353" y="3225368"/>
            <a:ext cx="1559533" cy="1935187"/>
          </a:xfrm>
          <a:custGeom>
            <a:avLst/>
            <a:gdLst>
              <a:gd name="T0" fmla="*/ 776 w 1043"/>
              <a:gd name="T1" fmla="*/ 985 h 1423"/>
              <a:gd name="T2" fmla="*/ 860 w 1043"/>
              <a:gd name="T3" fmla="*/ 623 h 1423"/>
              <a:gd name="T4" fmla="*/ 953 w 1043"/>
              <a:gd name="T5" fmla="*/ 413 h 1423"/>
              <a:gd name="T6" fmla="*/ 1031 w 1043"/>
              <a:gd name="T7" fmla="*/ 243 h 1423"/>
              <a:gd name="T8" fmla="*/ 885 w 1043"/>
              <a:gd name="T9" fmla="*/ 383 h 1423"/>
              <a:gd name="T10" fmla="*/ 771 w 1043"/>
              <a:gd name="T11" fmla="*/ 485 h 1423"/>
              <a:gd name="T12" fmla="*/ 815 w 1043"/>
              <a:gd name="T13" fmla="*/ 293 h 1423"/>
              <a:gd name="T14" fmla="*/ 835 w 1043"/>
              <a:gd name="T15" fmla="*/ 70 h 1423"/>
              <a:gd name="T16" fmla="*/ 720 w 1043"/>
              <a:gd name="T17" fmla="*/ 306 h 1423"/>
              <a:gd name="T18" fmla="*/ 640 w 1043"/>
              <a:gd name="T19" fmla="*/ 426 h 1423"/>
              <a:gd name="T20" fmla="*/ 616 w 1043"/>
              <a:gd name="T21" fmla="*/ 232 h 1423"/>
              <a:gd name="T22" fmla="*/ 579 w 1043"/>
              <a:gd name="T23" fmla="*/ 1 h 1423"/>
              <a:gd name="T24" fmla="*/ 520 w 1043"/>
              <a:gd name="T25" fmla="*/ 216 h 1423"/>
              <a:gd name="T26" fmla="*/ 519 w 1043"/>
              <a:gd name="T27" fmla="*/ 419 h 1423"/>
              <a:gd name="T28" fmla="*/ 420 w 1043"/>
              <a:gd name="T29" fmla="*/ 222 h 1423"/>
              <a:gd name="T30" fmla="*/ 303 w 1043"/>
              <a:gd name="T31" fmla="*/ 63 h 1423"/>
              <a:gd name="T32" fmla="*/ 361 w 1043"/>
              <a:gd name="T33" fmla="*/ 381 h 1423"/>
              <a:gd name="T34" fmla="*/ 378 w 1043"/>
              <a:gd name="T35" fmla="*/ 613 h 1423"/>
              <a:gd name="T36" fmla="*/ 206 w 1043"/>
              <a:gd name="T37" fmla="*/ 583 h 1423"/>
              <a:gd name="T38" fmla="*/ 33 w 1043"/>
              <a:gd name="T39" fmla="*/ 574 h 1423"/>
              <a:gd name="T40" fmla="*/ 35 w 1043"/>
              <a:gd name="T41" fmla="*/ 643 h 1423"/>
              <a:gd name="T42" fmla="*/ 138 w 1043"/>
              <a:gd name="T43" fmla="*/ 682 h 1423"/>
              <a:gd name="T44" fmla="*/ 313 w 1043"/>
              <a:gd name="T45" fmla="*/ 832 h 1423"/>
              <a:gd name="T46" fmla="*/ 449 w 1043"/>
              <a:gd name="T47" fmla="*/ 974 h 1423"/>
              <a:gd name="T48" fmla="*/ 470 w 1043"/>
              <a:gd name="T49" fmla="*/ 1223 h 1423"/>
              <a:gd name="T50" fmla="*/ 469 w 1043"/>
              <a:gd name="T51" fmla="*/ 1423 h 1423"/>
              <a:gd name="T52" fmla="*/ 752 w 1043"/>
              <a:gd name="T53" fmla="*/ 1423 h 1423"/>
              <a:gd name="T54" fmla="*/ 776 w 1043"/>
              <a:gd name="T55" fmla="*/ 985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3" h="1423">
                <a:moveTo>
                  <a:pt x="776" y="985"/>
                </a:moveTo>
                <a:cubicBezTo>
                  <a:pt x="856" y="821"/>
                  <a:pt x="842" y="714"/>
                  <a:pt x="860" y="623"/>
                </a:cubicBezTo>
                <a:cubicBezTo>
                  <a:pt x="877" y="532"/>
                  <a:pt x="927" y="451"/>
                  <a:pt x="953" y="413"/>
                </a:cubicBezTo>
                <a:cubicBezTo>
                  <a:pt x="985" y="368"/>
                  <a:pt x="1043" y="271"/>
                  <a:pt x="1031" y="243"/>
                </a:cubicBezTo>
                <a:cubicBezTo>
                  <a:pt x="1008" y="187"/>
                  <a:pt x="935" y="315"/>
                  <a:pt x="885" y="383"/>
                </a:cubicBezTo>
                <a:cubicBezTo>
                  <a:pt x="835" y="452"/>
                  <a:pt x="787" y="488"/>
                  <a:pt x="771" y="485"/>
                </a:cubicBezTo>
                <a:cubicBezTo>
                  <a:pt x="754" y="481"/>
                  <a:pt x="788" y="383"/>
                  <a:pt x="815" y="293"/>
                </a:cubicBezTo>
                <a:cubicBezTo>
                  <a:pt x="858" y="145"/>
                  <a:pt x="882" y="81"/>
                  <a:pt x="835" y="70"/>
                </a:cubicBezTo>
                <a:cubicBezTo>
                  <a:pt x="777" y="56"/>
                  <a:pt x="753" y="219"/>
                  <a:pt x="720" y="306"/>
                </a:cubicBezTo>
                <a:cubicBezTo>
                  <a:pt x="691" y="386"/>
                  <a:pt x="671" y="429"/>
                  <a:pt x="640" y="426"/>
                </a:cubicBezTo>
                <a:cubicBezTo>
                  <a:pt x="627" y="425"/>
                  <a:pt x="618" y="363"/>
                  <a:pt x="616" y="232"/>
                </a:cubicBezTo>
                <a:cubicBezTo>
                  <a:pt x="612" y="41"/>
                  <a:pt x="608" y="0"/>
                  <a:pt x="579" y="1"/>
                </a:cubicBezTo>
                <a:cubicBezTo>
                  <a:pt x="511" y="4"/>
                  <a:pt x="524" y="118"/>
                  <a:pt x="520" y="216"/>
                </a:cubicBezTo>
                <a:cubicBezTo>
                  <a:pt x="517" y="314"/>
                  <a:pt x="528" y="416"/>
                  <a:pt x="519" y="419"/>
                </a:cubicBezTo>
                <a:cubicBezTo>
                  <a:pt x="482" y="436"/>
                  <a:pt x="457" y="312"/>
                  <a:pt x="420" y="222"/>
                </a:cubicBezTo>
                <a:cubicBezTo>
                  <a:pt x="384" y="132"/>
                  <a:pt x="358" y="4"/>
                  <a:pt x="303" y="63"/>
                </a:cubicBezTo>
                <a:cubicBezTo>
                  <a:pt x="263" y="106"/>
                  <a:pt x="318" y="276"/>
                  <a:pt x="361" y="381"/>
                </a:cubicBezTo>
                <a:cubicBezTo>
                  <a:pt x="403" y="486"/>
                  <a:pt x="422" y="570"/>
                  <a:pt x="378" y="613"/>
                </a:cubicBezTo>
                <a:cubicBezTo>
                  <a:pt x="318" y="672"/>
                  <a:pt x="278" y="628"/>
                  <a:pt x="206" y="583"/>
                </a:cubicBezTo>
                <a:cubicBezTo>
                  <a:pt x="135" y="538"/>
                  <a:pt x="67" y="536"/>
                  <a:pt x="33" y="574"/>
                </a:cubicBezTo>
                <a:cubicBezTo>
                  <a:pt x="0" y="612"/>
                  <a:pt x="16" y="650"/>
                  <a:pt x="35" y="643"/>
                </a:cubicBezTo>
                <a:cubicBezTo>
                  <a:pt x="53" y="636"/>
                  <a:pt x="80" y="644"/>
                  <a:pt x="138" y="682"/>
                </a:cubicBezTo>
                <a:cubicBezTo>
                  <a:pt x="196" y="720"/>
                  <a:pt x="225" y="781"/>
                  <a:pt x="313" y="832"/>
                </a:cubicBezTo>
                <a:cubicBezTo>
                  <a:pt x="400" y="882"/>
                  <a:pt x="425" y="913"/>
                  <a:pt x="449" y="974"/>
                </a:cubicBezTo>
                <a:cubicBezTo>
                  <a:pt x="473" y="1034"/>
                  <a:pt x="470" y="1223"/>
                  <a:pt x="470" y="1223"/>
                </a:cubicBezTo>
                <a:cubicBezTo>
                  <a:pt x="471" y="1289"/>
                  <a:pt x="471" y="1356"/>
                  <a:pt x="469" y="1423"/>
                </a:cubicBezTo>
                <a:cubicBezTo>
                  <a:pt x="752" y="1423"/>
                  <a:pt x="752" y="1423"/>
                  <a:pt x="752" y="1423"/>
                </a:cubicBezTo>
                <a:cubicBezTo>
                  <a:pt x="763" y="1157"/>
                  <a:pt x="776" y="985"/>
                  <a:pt x="776" y="985"/>
                </a:cubicBezTo>
                <a:close/>
              </a:path>
            </a:pathLst>
          </a:custGeom>
          <a:solidFill>
            <a:schemeClr val="tx1">
              <a:lumMod val="60000"/>
              <a:lumOff val="40000"/>
            </a:schemeClr>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6" name="组合 5"/>
          <p:cNvGrpSpPr/>
          <p:nvPr/>
        </p:nvGrpSpPr>
        <p:grpSpPr>
          <a:xfrm>
            <a:off x="4053394" y="1948508"/>
            <a:ext cx="987652" cy="968833"/>
            <a:chOff x="4116894" y="1948508"/>
            <a:chExt cx="987652" cy="968833"/>
          </a:xfrm>
        </p:grpSpPr>
        <p:grpSp>
          <p:nvGrpSpPr>
            <p:cNvPr id="135" name="组合 134"/>
            <p:cNvGrpSpPr/>
            <p:nvPr/>
          </p:nvGrpSpPr>
          <p:grpSpPr>
            <a:xfrm rot="4348561">
              <a:off x="4126303" y="1939099"/>
              <a:ext cx="968833" cy="987652"/>
              <a:chOff x="2720209" y="3507822"/>
              <a:chExt cx="926822" cy="944825"/>
            </a:xfrm>
          </p:grpSpPr>
          <p:sp>
            <p:nvSpPr>
              <p:cNvPr id="136"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37" name="Oval Callout 9"/>
              <p:cNvSpPr/>
              <p:nvPr/>
            </p:nvSpPr>
            <p:spPr>
              <a:xfrm rot="18720547">
                <a:off x="2822121" y="3625625"/>
                <a:ext cx="722996" cy="709220"/>
              </a:xfrm>
              <a:prstGeom prst="wedgeEllipseCallout">
                <a:avLst>
                  <a:gd name="adj1" fmla="val 38923"/>
                  <a:gd name="adj2" fmla="val 61436"/>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80808"/>
                  </a:solidFill>
                  <a:effectLst/>
                  <a:uLnTx/>
                  <a:uFillTx/>
                  <a:latin typeface="Arial"/>
                  <a:ea typeface="微软雅黑"/>
                  <a:cs typeface="+mn-cs"/>
                </a:endParaRPr>
              </a:p>
            </p:txBody>
          </p:sp>
        </p:grpSp>
        <p:grpSp>
          <p:nvGrpSpPr>
            <p:cNvPr id="91" name="Group 72"/>
            <p:cNvGrpSpPr/>
            <p:nvPr/>
          </p:nvGrpSpPr>
          <p:grpSpPr>
            <a:xfrm>
              <a:off x="4410453" y="2259240"/>
              <a:ext cx="361093" cy="303786"/>
              <a:chOff x="5368132" y="2625725"/>
              <a:chExt cx="465138" cy="391319"/>
            </a:xfrm>
            <a:solidFill>
              <a:schemeClr val="bg1"/>
            </a:solidFill>
          </p:grpSpPr>
          <p:sp>
            <p:nvSpPr>
              <p:cNvPr id="92"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sp>
            <p:nvSpPr>
              <p:cNvPr id="93"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sp>
            <p:nvSpPr>
              <p:cNvPr id="94"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grpSp>
      </p:grpSp>
      <p:grpSp>
        <p:nvGrpSpPr>
          <p:cNvPr id="5" name="组合 4"/>
          <p:cNvGrpSpPr/>
          <p:nvPr/>
        </p:nvGrpSpPr>
        <p:grpSpPr>
          <a:xfrm>
            <a:off x="3046876" y="2415672"/>
            <a:ext cx="968833" cy="987652"/>
            <a:chOff x="3046876" y="2364872"/>
            <a:chExt cx="968833" cy="987652"/>
          </a:xfrm>
        </p:grpSpPr>
        <p:grpSp>
          <p:nvGrpSpPr>
            <p:cNvPr id="132" name="组合 131"/>
            <p:cNvGrpSpPr/>
            <p:nvPr/>
          </p:nvGrpSpPr>
          <p:grpSpPr>
            <a:xfrm rot="2082787">
              <a:off x="3046876" y="2364872"/>
              <a:ext cx="968833" cy="987652"/>
              <a:chOff x="2720209" y="3507822"/>
              <a:chExt cx="926822" cy="944825"/>
            </a:xfrm>
          </p:grpSpPr>
          <p:sp>
            <p:nvSpPr>
              <p:cNvPr id="133"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34" name="Oval Callout 9"/>
              <p:cNvSpPr/>
              <p:nvPr/>
            </p:nvSpPr>
            <p:spPr>
              <a:xfrm rot="18720547">
                <a:off x="2822121" y="3625625"/>
                <a:ext cx="722996" cy="709220"/>
              </a:xfrm>
              <a:prstGeom prst="wedgeEllipseCallout">
                <a:avLst>
                  <a:gd name="adj1" fmla="val 38923"/>
                  <a:gd name="adj2" fmla="val 61436"/>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80808"/>
                  </a:solidFill>
                  <a:effectLst/>
                  <a:uLnTx/>
                  <a:uFillTx/>
                  <a:latin typeface="Arial"/>
                  <a:ea typeface="微软雅黑"/>
                  <a:cs typeface="+mn-cs"/>
                </a:endParaRPr>
              </a:p>
            </p:txBody>
          </p:sp>
        </p:grpSp>
        <p:grpSp>
          <p:nvGrpSpPr>
            <p:cNvPr id="95" name="Group 76"/>
            <p:cNvGrpSpPr/>
            <p:nvPr/>
          </p:nvGrpSpPr>
          <p:grpSpPr>
            <a:xfrm>
              <a:off x="3373014" y="2686882"/>
              <a:ext cx="360476" cy="360476"/>
              <a:chOff x="4439444" y="2582069"/>
              <a:chExt cx="464344" cy="464344"/>
            </a:xfrm>
            <a:solidFill>
              <a:schemeClr val="bg1"/>
            </a:solidFill>
          </p:grpSpPr>
          <p:sp>
            <p:nvSpPr>
              <p:cNvPr id="96"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97"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98"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grpSp>
      </p:grpSp>
      <p:grpSp>
        <p:nvGrpSpPr>
          <p:cNvPr id="4" name="组合 3"/>
          <p:cNvGrpSpPr/>
          <p:nvPr/>
        </p:nvGrpSpPr>
        <p:grpSpPr>
          <a:xfrm>
            <a:off x="2678198" y="3464996"/>
            <a:ext cx="968833" cy="987652"/>
            <a:chOff x="2678198" y="3464996"/>
            <a:chExt cx="968833" cy="987652"/>
          </a:xfrm>
        </p:grpSpPr>
        <p:grpSp>
          <p:nvGrpSpPr>
            <p:cNvPr id="3" name="组合 2"/>
            <p:cNvGrpSpPr/>
            <p:nvPr/>
          </p:nvGrpSpPr>
          <p:grpSpPr>
            <a:xfrm>
              <a:off x="2678198" y="3464996"/>
              <a:ext cx="968833" cy="987652"/>
              <a:chOff x="2720209" y="3507822"/>
              <a:chExt cx="926822" cy="944825"/>
            </a:xfrm>
          </p:grpSpPr>
          <p:sp>
            <p:nvSpPr>
              <p:cNvPr id="65"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31" name="Oval Callout 9"/>
              <p:cNvSpPr/>
              <p:nvPr/>
            </p:nvSpPr>
            <p:spPr>
              <a:xfrm rot="18720547">
                <a:off x="2822121" y="3625625"/>
                <a:ext cx="722996" cy="709220"/>
              </a:xfrm>
              <a:prstGeom prst="wedgeEllipseCallout">
                <a:avLst>
                  <a:gd name="adj1" fmla="val 38923"/>
                  <a:gd name="adj2" fmla="val 61436"/>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80808"/>
                  </a:solidFill>
                  <a:effectLst/>
                  <a:uLnTx/>
                  <a:uFillTx/>
                  <a:latin typeface="Arial"/>
                  <a:ea typeface="微软雅黑"/>
                  <a:cs typeface="+mn-cs"/>
                </a:endParaRPr>
              </a:p>
            </p:txBody>
          </p:sp>
        </p:grpSp>
        <p:sp>
          <p:nvSpPr>
            <p:cNvPr id="145" name="Freeform 13"/>
            <p:cNvSpPr>
              <a:spLocks noEditPoints="1"/>
            </p:cNvSpPr>
            <p:nvPr/>
          </p:nvSpPr>
          <p:spPr bwMode="auto">
            <a:xfrm>
              <a:off x="3018694" y="3779256"/>
              <a:ext cx="312529" cy="359134"/>
            </a:xfrm>
            <a:custGeom>
              <a:avLst/>
              <a:gdLst>
                <a:gd name="T0" fmla="*/ 27 w 94"/>
                <a:gd name="T1" fmla="*/ 39 h 108"/>
                <a:gd name="T2" fmla="*/ 52 w 94"/>
                <a:gd name="T3" fmla="*/ 37 h 108"/>
                <a:gd name="T4" fmla="*/ 93 w 94"/>
                <a:gd name="T5" fmla="*/ 58 h 108"/>
                <a:gd name="T6" fmla="*/ 90 w 94"/>
                <a:gd name="T7" fmla="*/ 50 h 108"/>
                <a:gd name="T8" fmla="*/ 88 w 94"/>
                <a:gd name="T9" fmla="*/ 43 h 108"/>
                <a:gd name="T10" fmla="*/ 89 w 94"/>
                <a:gd name="T11" fmla="*/ 39 h 108"/>
                <a:gd name="T12" fmla="*/ 87 w 94"/>
                <a:gd name="T13" fmla="*/ 32 h 108"/>
                <a:gd name="T14" fmla="*/ 84 w 94"/>
                <a:gd name="T15" fmla="*/ 25 h 108"/>
                <a:gd name="T16" fmla="*/ 84 w 94"/>
                <a:gd name="T17" fmla="*/ 19 h 108"/>
                <a:gd name="T18" fmla="*/ 80 w 94"/>
                <a:gd name="T19" fmla="*/ 14 h 108"/>
                <a:gd name="T20" fmla="*/ 76 w 94"/>
                <a:gd name="T21" fmla="*/ 10 h 108"/>
                <a:gd name="T22" fmla="*/ 75 w 94"/>
                <a:gd name="T23" fmla="*/ 7 h 108"/>
                <a:gd name="T24" fmla="*/ 70 w 94"/>
                <a:gd name="T25" fmla="*/ 4 h 108"/>
                <a:gd name="T26" fmla="*/ 65 w 94"/>
                <a:gd name="T27" fmla="*/ 2 h 108"/>
                <a:gd name="T28" fmla="*/ 58 w 94"/>
                <a:gd name="T29" fmla="*/ 1 h 108"/>
                <a:gd name="T30" fmla="*/ 51 w 94"/>
                <a:gd name="T31" fmla="*/ 0 h 108"/>
                <a:gd name="T32" fmla="*/ 45 w 94"/>
                <a:gd name="T33" fmla="*/ 0 h 108"/>
                <a:gd name="T34" fmla="*/ 38 w 94"/>
                <a:gd name="T35" fmla="*/ 1 h 108"/>
                <a:gd name="T36" fmla="*/ 31 w 94"/>
                <a:gd name="T37" fmla="*/ 2 h 108"/>
                <a:gd name="T38" fmla="*/ 24 w 94"/>
                <a:gd name="T39" fmla="*/ 4 h 108"/>
                <a:gd name="T40" fmla="*/ 18 w 94"/>
                <a:gd name="T41" fmla="*/ 8 h 108"/>
                <a:gd name="T42" fmla="*/ 13 w 94"/>
                <a:gd name="T43" fmla="*/ 12 h 108"/>
                <a:gd name="T44" fmla="*/ 8 w 94"/>
                <a:gd name="T45" fmla="*/ 17 h 108"/>
                <a:gd name="T46" fmla="*/ 5 w 94"/>
                <a:gd name="T47" fmla="*/ 22 h 108"/>
                <a:gd name="T48" fmla="*/ 2 w 94"/>
                <a:gd name="T49" fmla="*/ 28 h 108"/>
                <a:gd name="T50" fmla="*/ 0 w 94"/>
                <a:gd name="T51" fmla="*/ 36 h 108"/>
                <a:gd name="T52" fmla="*/ 1 w 94"/>
                <a:gd name="T53" fmla="*/ 49 h 108"/>
                <a:gd name="T54" fmla="*/ 24 w 94"/>
                <a:gd name="T55" fmla="*/ 97 h 108"/>
                <a:gd name="T56" fmla="*/ 71 w 94"/>
                <a:gd name="T57" fmla="*/ 107 h 108"/>
                <a:gd name="T58" fmla="*/ 72 w 94"/>
                <a:gd name="T59" fmla="*/ 93 h 108"/>
                <a:gd name="T60" fmla="*/ 73 w 94"/>
                <a:gd name="T61" fmla="*/ 90 h 108"/>
                <a:gd name="T62" fmla="*/ 76 w 94"/>
                <a:gd name="T63" fmla="*/ 89 h 108"/>
                <a:gd name="T64" fmla="*/ 79 w 94"/>
                <a:gd name="T65" fmla="*/ 89 h 108"/>
                <a:gd name="T66" fmla="*/ 82 w 94"/>
                <a:gd name="T67" fmla="*/ 90 h 108"/>
                <a:gd name="T68" fmla="*/ 83 w 94"/>
                <a:gd name="T69" fmla="*/ 90 h 108"/>
                <a:gd name="T70" fmla="*/ 86 w 94"/>
                <a:gd name="T71" fmla="*/ 90 h 108"/>
                <a:gd name="T72" fmla="*/ 89 w 94"/>
                <a:gd name="T73" fmla="*/ 88 h 108"/>
                <a:gd name="T74" fmla="*/ 89 w 94"/>
                <a:gd name="T75" fmla="*/ 84 h 108"/>
                <a:gd name="T76" fmla="*/ 90 w 94"/>
                <a:gd name="T77" fmla="*/ 81 h 108"/>
                <a:gd name="T78" fmla="*/ 91 w 94"/>
                <a:gd name="T79" fmla="*/ 79 h 108"/>
                <a:gd name="T80" fmla="*/ 90 w 94"/>
                <a:gd name="T81" fmla="*/ 77 h 108"/>
                <a:gd name="T82" fmla="*/ 89 w 94"/>
                <a:gd name="T83" fmla="*/ 75 h 108"/>
                <a:gd name="T84" fmla="*/ 90 w 94"/>
                <a:gd name="T85" fmla="*/ 73 h 108"/>
                <a:gd name="T86" fmla="*/ 91 w 94"/>
                <a:gd name="T87" fmla="*/ 71 h 108"/>
                <a:gd name="T88" fmla="*/ 90 w 94"/>
                <a:gd name="T89" fmla="*/ 66 h 108"/>
                <a:gd name="T90" fmla="*/ 92 w 94"/>
                <a:gd name="T91" fmla="*/ 63 h 108"/>
                <a:gd name="T92" fmla="*/ 94 w 94"/>
                <a:gd name="T93" fmla="*/ 61 h 108"/>
                <a:gd name="T94" fmla="*/ 28 w 94"/>
                <a:gd name="T95" fmla="*/ 46 h 108"/>
                <a:gd name="T96" fmla="*/ 22 w 94"/>
                <a:gd name="T97" fmla="*/ 47 h 108"/>
                <a:gd name="T98" fmla="*/ 18 w 94"/>
                <a:gd name="T99" fmla="*/ 44 h 108"/>
                <a:gd name="T100" fmla="*/ 17 w 94"/>
                <a:gd name="T101" fmla="*/ 38 h 108"/>
                <a:gd name="T102" fmla="*/ 20 w 94"/>
                <a:gd name="T103" fmla="*/ 33 h 108"/>
                <a:gd name="T104" fmla="*/ 26 w 94"/>
                <a:gd name="T105" fmla="*/ 33 h 108"/>
                <a:gd name="T106" fmla="*/ 30 w 94"/>
                <a:gd name="T107" fmla="*/ 36 h 108"/>
                <a:gd name="T108" fmla="*/ 31 w 94"/>
                <a:gd name="T109" fmla="*/ 42 h 108"/>
                <a:gd name="T110" fmla="*/ 67 w 94"/>
                <a:gd name="T111" fmla="*/ 35 h 108"/>
                <a:gd name="T112" fmla="*/ 59 w 94"/>
                <a:gd name="T113" fmla="*/ 44 h 108"/>
                <a:gd name="T114" fmla="*/ 47 w 94"/>
                <a:gd name="T115" fmla="*/ 45 h 108"/>
                <a:gd name="T116" fmla="*/ 38 w 94"/>
                <a:gd name="T117" fmla="*/ 37 h 108"/>
                <a:gd name="T118" fmla="*/ 37 w 94"/>
                <a:gd name="T119" fmla="*/ 25 h 108"/>
                <a:gd name="T120" fmla="*/ 45 w 94"/>
                <a:gd name="T121" fmla="*/ 16 h 108"/>
                <a:gd name="T122" fmla="*/ 57 w 94"/>
                <a:gd name="T123" fmla="*/ 15 h 108"/>
                <a:gd name="T124" fmla="*/ 66 w 94"/>
                <a:gd name="T125" fmla="*/ 2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 h="108">
                  <a:moveTo>
                    <a:pt x="25" y="43"/>
                  </a:moveTo>
                  <a:cubicBezTo>
                    <a:pt x="23" y="43"/>
                    <a:pt x="22" y="42"/>
                    <a:pt x="21" y="41"/>
                  </a:cubicBezTo>
                  <a:cubicBezTo>
                    <a:pt x="21" y="39"/>
                    <a:pt x="22" y="37"/>
                    <a:pt x="23" y="37"/>
                  </a:cubicBezTo>
                  <a:cubicBezTo>
                    <a:pt x="25" y="36"/>
                    <a:pt x="27" y="37"/>
                    <a:pt x="27" y="39"/>
                  </a:cubicBezTo>
                  <a:cubicBezTo>
                    <a:pt x="28" y="41"/>
                    <a:pt x="27" y="43"/>
                    <a:pt x="25" y="43"/>
                  </a:cubicBezTo>
                  <a:close/>
                  <a:moveTo>
                    <a:pt x="52" y="24"/>
                  </a:moveTo>
                  <a:cubicBezTo>
                    <a:pt x="48" y="24"/>
                    <a:pt x="45" y="26"/>
                    <a:pt x="45" y="30"/>
                  </a:cubicBezTo>
                  <a:cubicBezTo>
                    <a:pt x="45" y="34"/>
                    <a:pt x="48" y="37"/>
                    <a:pt x="52" y="37"/>
                  </a:cubicBezTo>
                  <a:cubicBezTo>
                    <a:pt x="56" y="37"/>
                    <a:pt x="59" y="34"/>
                    <a:pt x="59" y="30"/>
                  </a:cubicBezTo>
                  <a:cubicBezTo>
                    <a:pt x="59" y="26"/>
                    <a:pt x="56" y="24"/>
                    <a:pt x="52" y="24"/>
                  </a:cubicBezTo>
                  <a:close/>
                  <a:moveTo>
                    <a:pt x="94" y="61"/>
                  </a:moveTo>
                  <a:cubicBezTo>
                    <a:pt x="93" y="58"/>
                    <a:pt x="93" y="58"/>
                    <a:pt x="93" y="58"/>
                  </a:cubicBezTo>
                  <a:cubicBezTo>
                    <a:pt x="92" y="56"/>
                    <a:pt x="92" y="56"/>
                    <a:pt x="92" y="56"/>
                  </a:cubicBezTo>
                  <a:cubicBezTo>
                    <a:pt x="92" y="54"/>
                    <a:pt x="92" y="54"/>
                    <a:pt x="92" y="54"/>
                  </a:cubicBezTo>
                  <a:cubicBezTo>
                    <a:pt x="91" y="52"/>
                    <a:pt x="91" y="52"/>
                    <a:pt x="91" y="52"/>
                  </a:cubicBezTo>
                  <a:cubicBezTo>
                    <a:pt x="90" y="50"/>
                    <a:pt x="90" y="50"/>
                    <a:pt x="90" y="50"/>
                  </a:cubicBezTo>
                  <a:cubicBezTo>
                    <a:pt x="89" y="48"/>
                    <a:pt x="89" y="48"/>
                    <a:pt x="89" y="48"/>
                  </a:cubicBezTo>
                  <a:cubicBezTo>
                    <a:pt x="89" y="46"/>
                    <a:pt x="89" y="46"/>
                    <a:pt x="89" y="46"/>
                  </a:cubicBezTo>
                  <a:cubicBezTo>
                    <a:pt x="88" y="44"/>
                    <a:pt x="88" y="44"/>
                    <a:pt x="88" y="44"/>
                  </a:cubicBezTo>
                  <a:cubicBezTo>
                    <a:pt x="88" y="43"/>
                    <a:pt x="88" y="43"/>
                    <a:pt x="88" y="43"/>
                  </a:cubicBezTo>
                  <a:cubicBezTo>
                    <a:pt x="89" y="43"/>
                    <a:pt x="89" y="43"/>
                    <a:pt x="89" y="43"/>
                  </a:cubicBezTo>
                  <a:cubicBezTo>
                    <a:pt x="89" y="42"/>
                    <a:pt x="89" y="42"/>
                    <a:pt x="89" y="42"/>
                  </a:cubicBezTo>
                  <a:cubicBezTo>
                    <a:pt x="89" y="41"/>
                    <a:pt x="89" y="41"/>
                    <a:pt x="89" y="41"/>
                  </a:cubicBezTo>
                  <a:cubicBezTo>
                    <a:pt x="89" y="39"/>
                    <a:pt x="89" y="39"/>
                    <a:pt x="89" y="39"/>
                  </a:cubicBezTo>
                  <a:cubicBezTo>
                    <a:pt x="89" y="37"/>
                    <a:pt x="89" y="37"/>
                    <a:pt x="89" y="37"/>
                  </a:cubicBezTo>
                  <a:cubicBezTo>
                    <a:pt x="88" y="36"/>
                    <a:pt x="88" y="36"/>
                    <a:pt x="88" y="36"/>
                  </a:cubicBezTo>
                  <a:cubicBezTo>
                    <a:pt x="87" y="34"/>
                    <a:pt x="87" y="34"/>
                    <a:pt x="87" y="34"/>
                  </a:cubicBezTo>
                  <a:cubicBezTo>
                    <a:pt x="87" y="32"/>
                    <a:pt x="87" y="32"/>
                    <a:pt x="87" y="32"/>
                  </a:cubicBezTo>
                  <a:cubicBezTo>
                    <a:pt x="86" y="30"/>
                    <a:pt x="86" y="30"/>
                    <a:pt x="86" y="30"/>
                  </a:cubicBezTo>
                  <a:cubicBezTo>
                    <a:pt x="86" y="29"/>
                    <a:pt x="86" y="29"/>
                    <a:pt x="86" y="29"/>
                  </a:cubicBezTo>
                  <a:cubicBezTo>
                    <a:pt x="85" y="27"/>
                    <a:pt x="85" y="27"/>
                    <a:pt x="85" y="27"/>
                  </a:cubicBezTo>
                  <a:cubicBezTo>
                    <a:pt x="84" y="25"/>
                    <a:pt x="84" y="25"/>
                    <a:pt x="84" y="25"/>
                  </a:cubicBezTo>
                  <a:cubicBezTo>
                    <a:pt x="83" y="24"/>
                    <a:pt x="83" y="24"/>
                    <a:pt x="83" y="24"/>
                  </a:cubicBezTo>
                  <a:cubicBezTo>
                    <a:pt x="83" y="22"/>
                    <a:pt x="83" y="22"/>
                    <a:pt x="83" y="22"/>
                  </a:cubicBezTo>
                  <a:cubicBezTo>
                    <a:pt x="85" y="21"/>
                    <a:pt x="85" y="21"/>
                    <a:pt x="85" y="21"/>
                  </a:cubicBezTo>
                  <a:cubicBezTo>
                    <a:pt x="84" y="19"/>
                    <a:pt x="84" y="19"/>
                    <a:pt x="84" y="19"/>
                  </a:cubicBezTo>
                  <a:cubicBezTo>
                    <a:pt x="83" y="18"/>
                    <a:pt x="83" y="18"/>
                    <a:pt x="83" y="18"/>
                  </a:cubicBezTo>
                  <a:cubicBezTo>
                    <a:pt x="82" y="16"/>
                    <a:pt x="82" y="16"/>
                    <a:pt x="82" y="16"/>
                  </a:cubicBezTo>
                  <a:cubicBezTo>
                    <a:pt x="81" y="15"/>
                    <a:pt x="81" y="15"/>
                    <a:pt x="81" y="15"/>
                  </a:cubicBezTo>
                  <a:cubicBezTo>
                    <a:pt x="80" y="14"/>
                    <a:pt x="80" y="14"/>
                    <a:pt x="80" y="14"/>
                  </a:cubicBezTo>
                  <a:cubicBezTo>
                    <a:pt x="79" y="13"/>
                    <a:pt x="79" y="13"/>
                    <a:pt x="79" y="13"/>
                  </a:cubicBezTo>
                  <a:cubicBezTo>
                    <a:pt x="78" y="12"/>
                    <a:pt x="78" y="12"/>
                    <a:pt x="78" y="12"/>
                  </a:cubicBezTo>
                  <a:cubicBezTo>
                    <a:pt x="77" y="11"/>
                    <a:pt x="77" y="11"/>
                    <a:pt x="77" y="11"/>
                  </a:cubicBezTo>
                  <a:cubicBezTo>
                    <a:pt x="76" y="10"/>
                    <a:pt x="76" y="10"/>
                    <a:pt x="76" y="10"/>
                  </a:cubicBezTo>
                  <a:cubicBezTo>
                    <a:pt x="79" y="9"/>
                    <a:pt x="79" y="9"/>
                    <a:pt x="79" y="9"/>
                  </a:cubicBezTo>
                  <a:cubicBezTo>
                    <a:pt x="78" y="8"/>
                    <a:pt x="78" y="8"/>
                    <a:pt x="78" y="8"/>
                  </a:cubicBezTo>
                  <a:cubicBezTo>
                    <a:pt x="76" y="7"/>
                    <a:pt x="76" y="7"/>
                    <a:pt x="76" y="7"/>
                  </a:cubicBezTo>
                  <a:cubicBezTo>
                    <a:pt x="75" y="7"/>
                    <a:pt x="75" y="7"/>
                    <a:pt x="75" y="7"/>
                  </a:cubicBezTo>
                  <a:cubicBezTo>
                    <a:pt x="74" y="6"/>
                    <a:pt x="74" y="6"/>
                    <a:pt x="74" y="6"/>
                  </a:cubicBezTo>
                  <a:cubicBezTo>
                    <a:pt x="73" y="5"/>
                    <a:pt x="73" y="5"/>
                    <a:pt x="73" y="5"/>
                  </a:cubicBezTo>
                  <a:cubicBezTo>
                    <a:pt x="72" y="5"/>
                    <a:pt x="72" y="5"/>
                    <a:pt x="72" y="5"/>
                  </a:cubicBezTo>
                  <a:cubicBezTo>
                    <a:pt x="70" y="4"/>
                    <a:pt x="70" y="4"/>
                    <a:pt x="70" y="4"/>
                  </a:cubicBezTo>
                  <a:cubicBezTo>
                    <a:pt x="69" y="4"/>
                    <a:pt x="69" y="4"/>
                    <a:pt x="69" y="4"/>
                  </a:cubicBezTo>
                  <a:cubicBezTo>
                    <a:pt x="68" y="3"/>
                    <a:pt x="68" y="3"/>
                    <a:pt x="68" y="3"/>
                  </a:cubicBezTo>
                  <a:cubicBezTo>
                    <a:pt x="66" y="3"/>
                    <a:pt x="66" y="3"/>
                    <a:pt x="66" y="3"/>
                  </a:cubicBezTo>
                  <a:cubicBezTo>
                    <a:pt x="65" y="2"/>
                    <a:pt x="65" y="2"/>
                    <a:pt x="65" y="2"/>
                  </a:cubicBezTo>
                  <a:cubicBezTo>
                    <a:pt x="63" y="2"/>
                    <a:pt x="63" y="2"/>
                    <a:pt x="63" y="2"/>
                  </a:cubicBezTo>
                  <a:cubicBezTo>
                    <a:pt x="61" y="1"/>
                    <a:pt x="61" y="1"/>
                    <a:pt x="61" y="1"/>
                  </a:cubicBezTo>
                  <a:cubicBezTo>
                    <a:pt x="60" y="1"/>
                    <a:pt x="60" y="1"/>
                    <a:pt x="60" y="1"/>
                  </a:cubicBezTo>
                  <a:cubicBezTo>
                    <a:pt x="58" y="1"/>
                    <a:pt x="58" y="1"/>
                    <a:pt x="58" y="1"/>
                  </a:cubicBezTo>
                  <a:cubicBezTo>
                    <a:pt x="56" y="0"/>
                    <a:pt x="56" y="0"/>
                    <a:pt x="56" y="0"/>
                  </a:cubicBezTo>
                  <a:cubicBezTo>
                    <a:pt x="55" y="0"/>
                    <a:pt x="55" y="0"/>
                    <a:pt x="55" y="0"/>
                  </a:cubicBezTo>
                  <a:cubicBezTo>
                    <a:pt x="53" y="0"/>
                    <a:pt x="53" y="0"/>
                    <a:pt x="53" y="0"/>
                  </a:cubicBezTo>
                  <a:cubicBezTo>
                    <a:pt x="51" y="0"/>
                    <a:pt x="51" y="0"/>
                    <a:pt x="51" y="0"/>
                  </a:cubicBezTo>
                  <a:cubicBezTo>
                    <a:pt x="50" y="0"/>
                    <a:pt x="50" y="0"/>
                    <a:pt x="50" y="0"/>
                  </a:cubicBezTo>
                  <a:cubicBezTo>
                    <a:pt x="48" y="0"/>
                    <a:pt x="48" y="0"/>
                    <a:pt x="48" y="0"/>
                  </a:cubicBezTo>
                  <a:cubicBezTo>
                    <a:pt x="46" y="0"/>
                    <a:pt x="46" y="0"/>
                    <a:pt x="46" y="0"/>
                  </a:cubicBezTo>
                  <a:cubicBezTo>
                    <a:pt x="45" y="0"/>
                    <a:pt x="45" y="0"/>
                    <a:pt x="45" y="0"/>
                  </a:cubicBezTo>
                  <a:cubicBezTo>
                    <a:pt x="43" y="0"/>
                    <a:pt x="43" y="0"/>
                    <a:pt x="43" y="0"/>
                  </a:cubicBezTo>
                  <a:cubicBezTo>
                    <a:pt x="41" y="0"/>
                    <a:pt x="41" y="0"/>
                    <a:pt x="41" y="0"/>
                  </a:cubicBezTo>
                  <a:cubicBezTo>
                    <a:pt x="40" y="0"/>
                    <a:pt x="40" y="0"/>
                    <a:pt x="40" y="0"/>
                  </a:cubicBezTo>
                  <a:cubicBezTo>
                    <a:pt x="38" y="1"/>
                    <a:pt x="38" y="1"/>
                    <a:pt x="38" y="1"/>
                  </a:cubicBezTo>
                  <a:cubicBezTo>
                    <a:pt x="36" y="1"/>
                    <a:pt x="36" y="1"/>
                    <a:pt x="36" y="1"/>
                  </a:cubicBezTo>
                  <a:cubicBezTo>
                    <a:pt x="35" y="1"/>
                    <a:pt x="35" y="1"/>
                    <a:pt x="35" y="1"/>
                  </a:cubicBezTo>
                  <a:cubicBezTo>
                    <a:pt x="33" y="2"/>
                    <a:pt x="33" y="2"/>
                    <a:pt x="33" y="2"/>
                  </a:cubicBezTo>
                  <a:cubicBezTo>
                    <a:pt x="31" y="2"/>
                    <a:pt x="31" y="2"/>
                    <a:pt x="31" y="2"/>
                  </a:cubicBezTo>
                  <a:cubicBezTo>
                    <a:pt x="29" y="3"/>
                    <a:pt x="29" y="3"/>
                    <a:pt x="29" y="3"/>
                  </a:cubicBezTo>
                  <a:cubicBezTo>
                    <a:pt x="28" y="3"/>
                    <a:pt x="28" y="3"/>
                    <a:pt x="28" y="3"/>
                  </a:cubicBezTo>
                  <a:cubicBezTo>
                    <a:pt x="26" y="4"/>
                    <a:pt x="26" y="4"/>
                    <a:pt x="26" y="4"/>
                  </a:cubicBezTo>
                  <a:cubicBezTo>
                    <a:pt x="24" y="4"/>
                    <a:pt x="24" y="4"/>
                    <a:pt x="24" y="4"/>
                  </a:cubicBezTo>
                  <a:cubicBezTo>
                    <a:pt x="23" y="5"/>
                    <a:pt x="23" y="5"/>
                    <a:pt x="23" y="5"/>
                  </a:cubicBezTo>
                  <a:cubicBezTo>
                    <a:pt x="21" y="6"/>
                    <a:pt x="21" y="6"/>
                    <a:pt x="21" y="6"/>
                  </a:cubicBezTo>
                  <a:cubicBezTo>
                    <a:pt x="20" y="7"/>
                    <a:pt x="20" y="7"/>
                    <a:pt x="20" y="7"/>
                  </a:cubicBezTo>
                  <a:cubicBezTo>
                    <a:pt x="18" y="8"/>
                    <a:pt x="18" y="8"/>
                    <a:pt x="18" y="8"/>
                  </a:cubicBezTo>
                  <a:cubicBezTo>
                    <a:pt x="17" y="9"/>
                    <a:pt x="17" y="9"/>
                    <a:pt x="17" y="9"/>
                  </a:cubicBezTo>
                  <a:cubicBezTo>
                    <a:pt x="15" y="10"/>
                    <a:pt x="15" y="10"/>
                    <a:pt x="15" y="10"/>
                  </a:cubicBezTo>
                  <a:cubicBezTo>
                    <a:pt x="14" y="11"/>
                    <a:pt x="14" y="11"/>
                    <a:pt x="14" y="11"/>
                  </a:cubicBezTo>
                  <a:cubicBezTo>
                    <a:pt x="13" y="12"/>
                    <a:pt x="13" y="12"/>
                    <a:pt x="13" y="12"/>
                  </a:cubicBezTo>
                  <a:cubicBezTo>
                    <a:pt x="12" y="13"/>
                    <a:pt x="12" y="13"/>
                    <a:pt x="12" y="13"/>
                  </a:cubicBezTo>
                  <a:cubicBezTo>
                    <a:pt x="10" y="14"/>
                    <a:pt x="10" y="14"/>
                    <a:pt x="10" y="14"/>
                  </a:cubicBezTo>
                  <a:cubicBezTo>
                    <a:pt x="9" y="15"/>
                    <a:pt x="9" y="15"/>
                    <a:pt x="9" y="15"/>
                  </a:cubicBezTo>
                  <a:cubicBezTo>
                    <a:pt x="8" y="17"/>
                    <a:pt x="8" y="17"/>
                    <a:pt x="8" y="17"/>
                  </a:cubicBezTo>
                  <a:cubicBezTo>
                    <a:pt x="7" y="18"/>
                    <a:pt x="7" y="18"/>
                    <a:pt x="7" y="18"/>
                  </a:cubicBezTo>
                  <a:cubicBezTo>
                    <a:pt x="6" y="19"/>
                    <a:pt x="6" y="19"/>
                    <a:pt x="6" y="19"/>
                  </a:cubicBezTo>
                  <a:cubicBezTo>
                    <a:pt x="5" y="21"/>
                    <a:pt x="5" y="21"/>
                    <a:pt x="5" y="21"/>
                  </a:cubicBezTo>
                  <a:cubicBezTo>
                    <a:pt x="5" y="22"/>
                    <a:pt x="5" y="22"/>
                    <a:pt x="5" y="22"/>
                  </a:cubicBezTo>
                  <a:cubicBezTo>
                    <a:pt x="4" y="24"/>
                    <a:pt x="4" y="24"/>
                    <a:pt x="4" y="24"/>
                  </a:cubicBezTo>
                  <a:cubicBezTo>
                    <a:pt x="3" y="25"/>
                    <a:pt x="3" y="25"/>
                    <a:pt x="3" y="25"/>
                  </a:cubicBezTo>
                  <a:cubicBezTo>
                    <a:pt x="3" y="27"/>
                    <a:pt x="3" y="27"/>
                    <a:pt x="3" y="27"/>
                  </a:cubicBezTo>
                  <a:cubicBezTo>
                    <a:pt x="2" y="28"/>
                    <a:pt x="2" y="28"/>
                    <a:pt x="2" y="28"/>
                  </a:cubicBezTo>
                  <a:cubicBezTo>
                    <a:pt x="2" y="30"/>
                    <a:pt x="2" y="30"/>
                    <a:pt x="2" y="30"/>
                  </a:cubicBezTo>
                  <a:cubicBezTo>
                    <a:pt x="1" y="31"/>
                    <a:pt x="1" y="31"/>
                    <a:pt x="1" y="31"/>
                  </a:cubicBezTo>
                  <a:cubicBezTo>
                    <a:pt x="1" y="33"/>
                    <a:pt x="1" y="33"/>
                    <a:pt x="1" y="33"/>
                  </a:cubicBezTo>
                  <a:cubicBezTo>
                    <a:pt x="0" y="36"/>
                    <a:pt x="0" y="36"/>
                    <a:pt x="0" y="36"/>
                  </a:cubicBezTo>
                  <a:cubicBezTo>
                    <a:pt x="0" y="40"/>
                    <a:pt x="0" y="40"/>
                    <a:pt x="0" y="40"/>
                  </a:cubicBezTo>
                  <a:cubicBezTo>
                    <a:pt x="0" y="43"/>
                    <a:pt x="0" y="43"/>
                    <a:pt x="0" y="43"/>
                  </a:cubicBezTo>
                  <a:cubicBezTo>
                    <a:pt x="1" y="46"/>
                    <a:pt x="1" y="46"/>
                    <a:pt x="1" y="46"/>
                  </a:cubicBezTo>
                  <a:cubicBezTo>
                    <a:pt x="1" y="49"/>
                    <a:pt x="1" y="49"/>
                    <a:pt x="1" y="49"/>
                  </a:cubicBezTo>
                  <a:cubicBezTo>
                    <a:pt x="2" y="52"/>
                    <a:pt x="2" y="52"/>
                    <a:pt x="2" y="52"/>
                  </a:cubicBezTo>
                  <a:cubicBezTo>
                    <a:pt x="3" y="56"/>
                    <a:pt x="3" y="56"/>
                    <a:pt x="3" y="56"/>
                  </a:cubicBezTo>
                  <a:cubicBezTo>
                    <a:pt x="11" y="69"/>
                    <a:pt x="11" y="69"/>
                    <a:pt x="11" y="69"/>
                  </a:cubicBezTo>
                  <a:cubicBezTo>
                    <a:pt x="25" y="83"/>
                    <a:pt x="24" y="97"/>
                    <a:pt x="24" y="97"/>
                  </a:cubicBezTo>
                  <a:cubicBezTo>
                    <a:pt x="24" y="100"/>
                    <a:pt x="24" y="100"/>
                    <a:pt x="24" y="100"/>
                  </a:cubicBezTo>
                  <a:cubicBezTo>
                    <a:pt x="24" y="108"/>
                    <a:pt x="24" y="108"/>
                    <a:pt x="24" y="108"/>
                  </a:cubicBezTo>
                  <a:cubicBezTo>
                    <a:pt x="71" y="108"/>
                    <a:pt x="71" y="108"/>
                    <a:pt x="71" y="108"/>
                  </a:cubicBezTo>
                  <a:cubicBezTo>
                    <a:pt x="71" y="107"/>
                    <a:pt x="71" y="107"/>
                    <a:pt x="71" y="107"/>
                  </a:cubicBezTo>
                  <a:cubicBezTo>
                    <a:pt x="71" y="105"/>
                    <a:pt x="71" y="105"/>
                    <a:pt x="71" y="105"/>
                  </a:cubicBezTo>
                  <a:cubicBezTo>
                    <a:pt x="71" y="102"/>
                    <a:pt x="71" y="102"/>
                    <a:pt x="71" y="102"/>
                  </a:cubicBezTo>
                  <a:cubicBezTo>
                    <a:pt x="72" y="96"/>
                    <a:pt x="72" y="96"/>
                    <a:pt x="72" y="96"/>
                  </a:cubicBezTo>
                  <a:cubicBezTo>
                    <a:pt x="72" y="93"/>
                    <a:pt x="72" y="93"/>
                    <a:pt x="72" y="93"/>
                  </a:cubicBezTo>
                  <a:cubicBezTo>
                    <a:pt x="72" y="92"/>
                    <a:pt x="72" y="92"/>
                    <a:pt x="72" y="92"/>
                  </a:cubicBezTo>
                  <a:cubicBezTo>
                    <a:pt x="72" y="91"/>
                    <a:pt x="72" y="91"/>
                    <a:pt x="72" y="91"/>
                  </a:cubicBezTo>
                  <a:cubicBezTo>
                    <a:pt x="73" y="91"/>
                    <a:pt x="73" y="91"/>
                    <a:pt x="73" y="91"/>
                  </a:cubicBezTo>
                  <a:cubicBezTo>
                    <a:pt x="73" y="90"/>
                    <a:pt x="73" y="90"/>
                    <a:pt x="73" y="90"/>
                  </a:cubicBezTo>
                  <a:cubicBezTo>
                    <a:pt x="74" y="90"/>
                    <a:pt x="74" y="90"/>
                    <a:pt x="74" y="90"/>
                  </a:cubicBezTo>
                  <a:cubicBezTo>
                    <a:pt x="74" y="90"/>
                    <a:pt x="74" y="90"/>
                    <a:pt x="74" y="90"/>
                  </a:cubicBezTo>
                  <a:cubicBezTo>
                    <a:pt x="75" y="90"/>
                    <a:pt x="75" y="90"/>
                    <a:pt x="75" y="90"/>
                  </a:cubicBezTo>
                  <a:cubicBezTo>
                    <a:pt x="76" y="89"/>
                    <a:pt x="76" y="89"/>
                    <a:pt x="76" y="89"/>
                  </a:cubicBezTo>
                  <a:cubicBezTo>
                    <a:pt x="77" y="89"/>
                    <a:pt x="77" y="89"/>
                    <a:pt x="77" y="89"/>
                  </a:cubicBezTo>
                  <a:cubicBezTo>
                    <a:pt x="78" y="89"/>
                    <a:pt x="78" y="89"/>
                    <a:pt x="78" y="89"/>
                  </a:cubicBezTo>
                  <a:cubicBezTo>
                    <a:pt x="78" y="89"/>
                    <a:pt x="78" y="89"/>
                    <a:pt x="78" y="89"/>
                  </a:cubicBezTo>
                  <a:cubicBezTo>
                    <a:pt x="79" y="89"/>
                    <a:pt x="79" y="89"/>
                    <a:pt x="79" y="89"/>
                  </a:cubicBezTo>
                  <a:cubicBezTo>
                    <a:pt x="80" y="89"/>
                    <a:pt x="80" y="89"/>
                    <a:pt x="80" y="89"/>
                  </a:cubicBezTo>
                  <a:cubicBezTo>
                    <a:pt x="81" y="90"/>
                    <a:pt x="81" y="90"/>
                    <a:pt x="81" y="90"/>
                  </a:cubicBezTo>
                  <a:cubicBezTo>
                    <a:pt x="81" y="90"/>
                    <a:pt x="81" y="90"/>
                    <a:pt x="81" y="90"/>
                  </a:cubicBezTo>
                  <a:cubicBezTo>
                    <a:pt x="82" y="90"/>
                    <a:pt x="82" y="90"/>
                    <a:pt x="82" y="90"/>
                  </a:cubicBezTo>
                  <a:cubicBezTo>
                    <a:pt x="83" y="90"/>
                    <a:pt x="83" y="90"/>
                    <a:pt x="83" y="90"/>
                  </a:cubicBezTo>
                  <a:cubicBezTo>
                    <a:pt x="81" y="90"/>
                    <a:pt x="81" y="90"/>
                    <a:pt x="81" y="90"/>
                  </a:cubicBezTo>
                  <a:cubicBezTo>
                    <a:pt x="82" y="90"/>
                    <a:pt x="82" y="90"/>
                    <a:pt x="82" y="90"/>
                  </a:cubicBezTo>
                  <a:cubicBezTo>
                    <a:pt x="83" y="90"/>
                    <a:pt x="83" y="90"/>
                    <a:pt x="83" y="90"/>
                  </a:cubicBezTo>
                  <a:cubicBezTo>
                    <a:pt x="84" y="90"/>
                    <a:pt x="84" y="90"/>
                    <a:pt x="84" y="90"/>
                  </a:cubicBezTo>
                  <a:cubicBezTo>
                    <a:pt x="85" y="90"/>
                    <a:pt x="85" y="90"/>
                    <a:pt x="85" y="90"/>
                  </a:cubicBezTo>
                  <a:cubicBezTo>
                    <a:pt x="86" y="90"/>
                    <a:pt x="86" y="90"/>
                    <a:pt x="86" y="90"/>
                  </a:cubicBezTo>
                  <a:cubicBezTo>
                    <a:pt x="86" y="90"/>
                    <a:pt x="86" y="90"/>
                    <a:pt x="86" y="90"/>
                  </a:cubicBezTo>
                  <a:cubicBezTo>
                    <a:pt x="87" y="89"/>
                    <a:pt x="87" y="89"/>
                    <a:pt x="87" y="89"/>
                  </a:cubicBezTo>
                  <a:cubicBezTo>
                    <a:pt x="88" y="89"/>
                    <a:pt x="88" y="89"/>
                    <a:pt x="88" y="89"/>
                  </a:cubicBezTo>
                  <a:cubicBezTo>
                    <a:pt x="88" y="88"/>
                    <a:pt x="88" y="88"/>
                    <a:pt x="88" y="88"/>
                  </a:cubicBezTo>
                  <a:cubicBezTo>
                    <a:pt x="89" y="88"/>
                    <a:pt x="89" y="88"/>
                    <a:pt x="89" y="88"/>
                  </a:cubicBezTo>
                  <a:cubicBezTo>
                    <a:pt x="89" y="87"/>
                    <a:pt x="89" y="87"/>
                    <a:pt x="89" y="87"/>
                  </a:cubicBezTo>
                  <a:cubicBezTo>
                    <a:pt x="89" y="86"/>
                    <a:pt x="89" y="86"/>
                    <a:pt x="89" y="86"/>
                  </a:cubicBezTo>
                  <a:cubicBezTo>
                    <a:pt x="89" y="85"/>
                    <a:pt x="89" y="85"/>
                    <a:pt x="89" y="85"/>
                  </a:cubicBezTo>
                  <a:cubicBezTo>
                    <a:pt x="89" y="84"/>
                    <a:pt x="89" y="84"/>
                    <a:pt x="89" y="84"/>
                  </a:cubicBezTo>
                  <a:cubicBezTo>
                    <a:pt x="89" y="82"/>
                    <a:pt x="89" y="82"/>
                    <a:pt x="89" y="82"/>
                  </a:cubicBezTo>
                  <a:cubicBezTo>
                    <a:pt x="89" y="82"/>
                    <a:pt x="89" y="82"/>
                    <a:pt x="89" y="82"/>
                  </a:cubicBezTo>
                  <a:cubicBezTo>
                    <a:pt x="89" y="81"/>
                    <a:pt x="89" y="81"/>
                    <a:pt x="89" y="81"/>
                  </a:cubicBezTo>
                  <a:cubicBezTo>
                    <a:pt x="90" y="81"/>
                    <a:pt x="90" y="81"/>
                    <a:pt x="90" y="81"/>
                  </a:cubicBezTo>
                  <a:cubicBezTo>
                    <a:pt x="90" y="80"/>
                    <a:pt x="90" y="80"/>
                    <a:pt x="90" y="80"/>
                  </a:cubicBezTo>
                  <a:cubicBezTo>
                    <a:pt x="90" y="80"/>
                    <a:pt x="90" y="80"/>
                    <a:pt x="90" y="80"/>
                  </a:cubicBezTo>
                  <a:cubicBezTo>
                    <a:pt x="90" y="79"/>
                    <a:pt x="90" y="79"/>
                    <a:pt x="90" y="79"/>
                  </a:cubicBezTo>
                  <a:cubicBezTo>
                    <a:pt x="91" y="79"/>
                    <a:pt x="91" y="79"/>
                    <a:pt x="91" y="79"/>
                  </a:cubicBezTo>
                  <a:cubicBezTo>
                    <a:pt x="91" y="78"/>
                    <a:pt x="91" y="78"/>
                    <a:pt x="91" y="78"/>
                  </a:cubicBezTo>
                  <a:cubicBezTo>
                    <a:pt x="91" y="78"/>
                    <a:pt x="91" y="78"/>
                    <a:pt x="91" y="78"/>
                  </a:cubicBezTo>
                  <a:cubicBezTo>
                    <a:pt x="91" y="77"/>
                    <a:pt x="91" y="77"/>
                    <a:pt x="91" y="77"/>
                  </a:cubicBezTo>
                  <a:cubicBezTo>
                    <a:pt x="90" y="77"/>
                    <a:pt x="90" y="77"/>
                    <a:pt x="90" y="77"/>
                  </a:cubicBezTo>
                  <a:cubicBezTo>
                    <a:pt x="90" y="76"/>
                    <a:pt x="90" y="76"/>
                    <a:pt x="90" y="76"/>
                  </a:cubicBezTo>
                  <a:cubicBezTo>
                    <a:pt x="90" y="76"/>
                    <a:pt x="90" y="76"/>
                    <a:pt x="90" y="76"/>
                  </a:cubicBezTo>
                  <a:cubicBezTo>
                    <a:pt x="89" y="75"/>
                    <a:pt x="89" y="75"/>
                    <a:pt x="89" y="75"/>
                  </a:cubicBezTo>
                  <a:cubicBezTo>
                    <a:pt x="89" y="75"/>
                    <a:pt x="89" y="75"/>
                    <a:pt x="89" y="75"/>
                  </a:cubicBezTo>
                  <a:cubicBezTo>
                    <a:pt x="88" y="75"/>
                    <a:pt x="88" y="75"/>
                    <a:pt x="88" y="75"/>
                  </a:cubicBezTo>
                  <a:cubicBezTo>
                    <a:pt x="89" y="74"/>
                    <a:pt x="89" y="74"/>
                    <a:pt x="89" y="74"/>
                  </a:cubicBezTo>
                  <a:cubicBezTo>
                    <a:pt x="89" y="74"/>
                    <a:pt x="89" y="74"/>
                    <a:pt x="89" y="74"/>
                  </a:cubicBezTo>
                  <a:cubicBezTo>
                    <a:pt x="90" y="73"/>
                    <a:pt x="90" y="73"/>
                    <a:pt x="90" y="73"/>
                  </a:cubicBezTo>
                  <a:cubicBezTo>
                    <a:pt x="90" y="73"/>
                    <a:pt x="90" y="73"/>
                    <a:pt x="90" y="73"/>
                  </a:cubicBezTo>
                  <a:cubicBezTo>
                    <a:pt x="91" y="72"/>
                    <a:pt x="91" y="72"/>
                    <a:pt x="91" y="72"/>
                  </a:cubicBezTo>
                  <a:cubicBezTo>
                    <a:pt x="91" y="72"/>
                    <a:pt x="91" y="72"/>
                    <a:pt x="91" y="72"/>
                  </a:cubicBezTo>
                  <a:cubicBezTo>
                    <a:pt x="91" y="71"/>
                    <a:pt x="91" y="71"/>
                    <a:pt x="91" y="71"/>
                  </a:cubicBezTo>
                  <a:cubicBezTo>
                    <a:pt x="91" y="71"/>
                    <a:pt x="91" y="71"/>
                    <a:pt x="91" y="71"/>
                  </a:cubicBezTo>
                  <a:cubicBezTo>
                    <a:pt x="90" y="69"/>
                    <a:pt x="90" y="69"/>
                    <a:pt x="90" y="69"/>
                  </a:cubicBezTo>
                  <a:cubicBezTo>
                    <a:pt x="90" y="67"/>
                    <a:pt x="90" y="67"/>
                    <a:pt x="90" y="67"/>
                  </a:cubicBezTo>
                  <a:cubicBezTo>
                    <a:pt x="90" y="66"/>
                    <a:pt x="90" y="66"/>
                    <a:pt x="90" y="66"/>
                  </a:cubicBezTo>
                  <a:cubicBezTo>
                    <a:pt x="90" y="64"/>
                    <a:pt x="90" y="64"/>
                    <a:pt x="90" y="64"/>
                  </a:cubicBezTo>
                  <a:cubicBezTo>
                    <a:pt x="91" y="64"/>
                    <a:pt x="91" y="64"/>
                    <a:pt x="91" y="64"/>
                  </a:cubicBezTo>
                  <a:cubicBezTo>
                    <a:pt x="92" y="63"/>
                    <a:pt x="92" y="63"/>
                    <a:pt x="92" y="63"/>
                  </a:cubicBezTo>
                  <a:cubicBezTo>
                    <a:pt x="92" y="63"/>
                    <a:pt x="92" y="63"/>
                    <a:pt x="92" y="63"/>
                  </a:cubicBezTo>
                  <a:cubicBezTo>
                    <a:pt x="93" y="63"/>
                    <a:pt x="93" y="63"/>
                    <a:pt x="93" y="63"/>
                  </a:cubicBezTo>
                  <a:cubicBezTo>
                    <a:pt x="93" y="62"/>
                    <a:pt x="93" y="62"/>
                    <a:pt x="93" y="62"/>
                  </a:cubicBezTo>
                  <a:cubicBezTo>
                    <a:pt x="94" y="62"/>
                    <a:pt x="94" y="62"/>
                    <a:pt x="94" y="62"/>
                  </a:cubicBezTo>
                  <a:cubicBezTo>
                    <a:pt x="94" y="61"/>
                    <a:pt x="94" y="61"/>
                    <a:pt x="94" y="61"/>
                  </a:cubicBezTo>
                  <a:close/>
                  <a:moveTo>
                    <a:pt x="33" y="44"/>
                  </a:moveTo>
                  <a:cubicBezTo>
                    <a:pt x="32" y="46"/>
                    <a:pt x="32" y="46"/>
                    <a:pt x="32" y="46"/>
                  </a:cubicBezTo>
                  <a:cubicBezTo>
                    <a:pt x="32" y="46"/>
                    <a:pt x="29" y="46"/>
                    <a:pt x="29" y="46"/>
                  </a:cubicBezTo>
                  <a:cubicBezTo>
                    <a:pt x="28" y="46"/>
                    <a:pt x="28" y="46"/>
                    <a:pt x="28" y="46"/>
                  </a:cubicBezTo>
                  <a:cubicBezTo>
                    <a:pt x="28" y="46"/>
                    <a:pt x="28" y="49"/>
                    <a:pt x="28" y="49"/>
                  </a:cubicBezTo>
                  <a:cubicBezTo>
                    <a:pt x="25" y="50"/>
                    <a:pt x="25" y="50"/>
                    <a:pt x="25" y="50"/>
                  </a:cubicBezTo>
                  <a:cubicBezTo>
                    <a:pt x="25" y="50"/>
                    <a:pt x="24" y="47"/>
                    <a:pt x="24" y="47"/>
                  </a:cubicBezTo>
                  <a:cubicBezTo>
                    <a:pt x="22" y="47"/>
                    <a:pt x="22" y="47"/>
                    <a:pt x="22" y="47"/>
                  </a:cubicBezTo>
                  <a:cubicBezTo>
                    <a:pt x="22" y="47"/>
                    <a:pt x="20" y="49"/>
                    <a:pt x="20" y="49"/>
                  </a:cubicBezTo>
                  <a:cubicBezTo>
                    <a:pt x="18" y="48"/>
                    <a:pt x="18" y="48"/>
                    <a:pt x="18" y="48"/>
                  </a:cubicBezTo>
                  <a:cubicBezTo>
                    <a:pt x="18" y="48"/>
                    <a:pt x="19" y="45"/>
                    <a:pt x="19" y="45"/>
                  </a:cubicBezTo>
                  <a:cubicBezTo>
                    <a:pt x="18" y="44"/>
                    <a:pt x="18" y="44"/>
                    <a:pt x="18" y="44"/>
                  </a:cubicBezTo>
                  <a:cubicBezTo>
                    <a:pt x="18" y="44"/>
                    <a:pt x="15" y="43"/>
                    <a:pt x="15" y="43"/>
                  </a:cubicBezTo>
                  <a:cubicBezTo>
                    <a:pt x="14" y="41"/>
                    <a:pt x="14" y="41"/>
                    <a:pt x="14" y="41"/>
                  </a:cubicBezTo>
                  <a:cubicBezTo>
                    <a:pt x="14" y="41"/>
                    <a:pt x="17" y="39"/>
                    <a:pt x="17" y="39"/>
                  </a:cubicBezTo>
                  <a:cubicBezTo>
                    <a:pt x="17" y="38"/>
                    <a:pt x="17" y="38"/>
                    <a:pt x="17" y="38"/>
                  </a:cubicBezTo>
                  <a:cubicBezTo>
                    <a:pt x="17" y="38"/>
                    <a:pt x="15" y="36"/>
                    <a:pt x="15" y="36"/>
                  </a:cubicBezTo>
                  <a:cubicBezTo>
                    <a:pt x="16" y="34"/>
                    <a:pt x="16" y="34"/>
                    <a:pt x="16" y="34"/>
                  </a:cubicBezTo>
                  <a:cubicBezTo>
                    <a:pt x="16" y="34"/>
                    <a:pt x="19" y="34"/>
                    <a:pt x="19" y="34"/>
                  </a:cubicBezTo>
                  <a:cubicBezTo>
                    <a:pt x="20" y="33"/>
                    <a:pt x="20" y="33"/>
                    <a:pt x="20" y="33"/>
                  </a:cubicBezTo>
                  <a:cubicBezTo>
                    <a:pt x="20" y="33"/>
                    <a:pt x="21" y="31"/>
                    <a:pt x="21" y="31"/>
                  </a:cubicBezTo>
                  <a:cubicBezTo>
                    <a:pt x="23" y="30"/>
                    <a:pt x="23" y="30"/>
                    <a:pt x="23" y="30"/>
                  </a:cubicBezTo>
                  <a:cubicBezTo>
                    <a:pt x="23" y="30"/>
                    <a:pt x="25" y="32"/>
                    <a:pt x="25" y="32"/>
                  </a:cubicBezTo>
                  <a:cubicBezTo>
                    <a:pt x="26" y="33"/>
                    <a:pt x="26" y="33"/>
                    <a:pt x="26" y="33"/>
                  </a:cubicBezTo>
                  <a:cubicBezTo>
                    <a:pt x="26" y="33"/>
                    <a:pt x="28" y="31"/>
                    <a:pt x="28" y="31"/>
                  </a:cubicBezTo>
                  <a:cubicBezTo>
                    <a:pt x="30" y="32"/>
                    <a:pt x="30" y="32"/>
                    <a:pt x="30" y="32"/>
                  </a:cubicBezTo>
                  <a:cubicBezTo>
                    <a:pt x="30" y="32"/>
                    <a:pt x="30" y="35"/>
                    <a:pt x="30" y="35"/>
                  </a:cubicBezTo>
                  <a:cubicBezTo>
                    <a:pt x="30" y="36"/>
                    <a:pt x="30" y="36"/>
                    <a:pt x="30" y="36"/>
                  </a:cubicBezTo>
                  <a:cubicBezTo>
                    <a:pt x="30" y="36"/>
                    <a:pt x="33" y="36"/>
                    <a:pt x="33" y="37"/>
                  </a:cubicBezTo>
                  <a:cubicBezTo>
                    <a:pt x="34" y="39"/>
                    <a:pt x="34" y="39"/>
                    <a:pt x="34" y="39"/>
                  </a:cubicBezTo>
                  <a:cubicBezTo>
                    <a:pt x="34" y="39"/>
                    <a:pt x="32" y="40"/>
                    <a:pt x="32" y="40"/>
                  </a:cubicBezTo>
                  <a:cubicBezTo>
                    <a:pt x="31" y="42"/>
                    <a:pt x="31" y="42"/>
                    <a:pt x="31" y="42"/>
                  </a:cubicBezTo>
                  <a:cubicBezTo>
                    <a:pt x="31" y="42"/>
                    <a:pt x="33" y="44"/>
                    <a:pt x="33" y="44"/>
                  </a:cubicBezTo>
                  <a:close/>
                  <a:moveTo>
                    <a:pt x="73" y="32"/>
                  </a:moveTo>
                  <a:cubicBezTo>
                    <a:pt x="73" y="32"/>
                    <a:pt x="73" y="32"/>
                    <a:pt x="73" y="32"/>
                  </a:cubicBezTo>
                  <a:cubicBezTo>
                    <a:pt x="73" y="33"/>
                    <a:pt x="67" y="35"/>
                    <a:pt x="67" y="35"/>
                  </a:cubicBezTo>
                  <a:cubicBezTo>
                    <a:pt x="66" y="37"/>
                    <a:pt x="66" y="37"/>
                    <a:pt x="66" y="37"/>
                  </a:cubicBezTo>
                  <a:cubicBezTo>
                    <a:pt x="66" y="37"/>
                    <a:pt x="69" y="43"/>
                    <a:pt x="68" y="43"/>
                  </a:cubicBezTo>
                  <a:cubicBezTo>
                    <a:pt x="65" y="46"/>
                    <a:pt x="65" y="46"/>
                    <a:pt x="65" y="46"/>
                  </a:cubicBezTo>
                  <a:cubicBezTo>
                    <a:pt x="65" y="46"/>
                    <a:pt x="59" y="44"/>
                    <a:pt x="59" y="44"/>
                  </a:cubicBezTo>
                  <a:cubicBezTo>
                    <a:pt x="57" y="45"/>
                    <a:pt x="57" y="45"/>
                    <a:pt x="57" y="45"/>
                  </a:cubicBezTo>
                  <a:cubicBezTo>
                    <a:pt x="57" y="45"/>
                    <a:pt x="55" y="50"/>
                    <a:pt x="54" y="50"/>
                  </a:cubicBezTo>
                  <a:cubicBezTo>
                    <a:pt x="50" y="50"/>
                    <a:pt x="50" y="50"/>
                    <a:pt x="50" y="50"/>
                  </a:cubicBezTo>
                  <a:cubicBezTo>
                    <a:pt x="49" y="50"/>
                    <a:pt x="47" y="45"/>
                    <a:pt x="47" y="45"/>
                  </a:cubicBezTo>
                  <a:cubicBezTo>
                    <a:pt x="45" y="44"/>
                    <a:pt x="45" y="44"/>
                    <a:pt x="45" y="44"/>
                  </a:cubicBezTo>
                  <a:cubicBezTo>
                    <a:pt x="45" y="44"/>
                    <a:pt x="39" y="46"/>
                    <a:pt x="39" y="46"/>
                  </a:cubicBezTo>
                  <a:cubicBezTo>
                    <a:pt x="36" y="43"/>
                    <a:pt x="36" y="43"/>
                    <a:pt x="36" y="43"/>
                  </a:cubicBezTo>
                  <a:cubicBezTo>
                    <a:pt x="36" y="43"/>
                    <a:pt x="38" y="37"/>
                    <a:pt x="38" y="37"/>
                  </a:cubicBezTo>
                  <a:cubicBezTo>
                    <a:pt x="37" y="35"/>
                    <a:pt x="37" y="35"/>
                    <a:pt x="37" y="35"/>
                  </a:cubicBezTo>
                  <a:cubicBezTo>
                    <a:pt x="37" y="35"/>
                    <a:pt x="31" y="32"/>
                    <a:pt x="31" y="32"/>
                  </a:cubicBezTo>
                  <a:cubicBezTo>
                    <a:pt x="31" y="28"/>
                    <a:pt x="31" y="28"/>
                    <a:pt x="31" y="28"/>
                  </a:cubicBezTo>
                  <a:cubicBezTo>
                    <a:pt x="31" y="27"/>
                    <a:pt x="37" y="25"/>
                    <a:pt x="37" y="25"/>
                  </a:cubicBezTo>
                  <a:cubicBezTo>
                    <a:pt x="38" y="23"/>
                    <a:pt x="38" y="23"/>
                    <a:pt x="38" y="23"/>
                  </a:cubicBezTo>
                  <a:cubicBezTo>
                    <a:pt x="38" y="23"/>
                    <a:pt x="36" y="17"/>
                    <a:pt x="36" y="17"/>
                  </a:cubicBezTo>
                  <a:cubicBezTo>
                    <a:pt x="39" y="14"/>
                    <a:pt x="39" y="14"/>
                    <a:pt x="39" y="14"/>
                  </a:cubicBezTo>
                  <a:cubicBezTo>
                    <a:pt x="39" y="14"/>
                    <a:pt x="45" y="16"/>
                    <a:pt x="45" y="16"/>
                  </a:cubicBezTo>
                  <a:cubicBezTo>
                    <a:pt x="47" y="15"/>
                    <a:pt x="47" y="15"/>
                    <a:pt x="47" y="15"/>
                  </a:cubicBezTo>
                  <a:cubicBezTo>
                    <a:pt x="47" y="15"/>
                    <a:pt x="50" y="10"/>
                    <a:pt x="50" y="10"/>
                  </a:cubicBezTo>
                  <a:cubicBezTo>
                    <a:pt x="55" y="10"/>
                    <a:pt x="55" y="10"/>
                    <a:pt x="55" y="10"/>
                  </a:cubicBezTo>
                  <a:cubicBezTo>
                    <a:pt x="55" y="10"/>
                    <a:pt x="57" y="15"/>
                    <a:pt x="57" y="15"/>
                  </a:cubicBezTo>
                  <a:cubicBezTo>
                    <a:pt x="59" y="16"/>
                    <a:pt x="59" y="16"/>
                    <a:pt x="59" y="16"/>
                  </a:cubicBezTo>
                  <a:cubicBezTo>
                    <a:pt x="59" y="16"/>
                    <a:pt x="65" y="14"/>
                    <a:pt x="65" y="14"/>
                  </a:cubicBezTo>
                  <a:cubicBezTo>
                    <a:pt x="69" y="17"/>
                    <a:pt x="69" y="17"/>
                    <a:pt x="69" y="17"/>
                  </a:cubicBezTo>
                  <a:cubicBezTo>
                    <a:pt x="69" y="18"/>
                    <a:pt x="66" y="23"/>
                    <a:pt x="66" y="23"/>
                  </a:cubicBezTo>
                  <a:cubicBezTo>
                    <a:pt x="67" y="25"/>
                    <a:pt x="67" y="25"/>
                    <a:pt x="67" y="25"/>
                  </a:cubicBezTo>
                  <a:cubicBezTo>
                    <a:pt x="67" y="25"/>
                    <a:pt x="73" y="28"/>
                    <a:pt x="73" y="28"/>
                  </a:cubicBezTo>
                  <a:cubicBezTo>
                    <a:pt x="73" y="32"/>
                    <a:pt x="73" y="32"/>
                    <a:pt x="73" y="3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000000"/>
                </a:solidFill>
                <a:effectLst/>
                <a:uLnTx/>
                <a:uFillTx/>
                <a:latin typeface="Arial"/>
                <a:ea typeface="微软雅黑"/>
                <a:cs typeface="+mn-cs"/>
              </a:endParaRPr>
            </a:p>
          </p:txBody>
        </p:sp>
      </p:grpSp>
      <p:grpSp>
        <p:nvGrpSpPr>
          <p:cNvPr id="8" name="组合 7"/>
          <p:cNvGrpSpPr/>
          <p:nvPr/>
        </p:nvGrpSpPr>
        <p:grpSpPr>
          <a:xfrm>
            <a:off x="5192565" y="2143850"/>
            <a:ext cx="987652" cy="968833"/>
            <a:chOff x="5192565" y="2143850"/>
            <a:chExt cx="987652" cy="968833"/>
          </a:xfrm>
        </p:grpSpPr>
        <p:grpSp>
          <p:nvGrpSpPr>
            <p:cNvPr id="87" name="Group 68"/>
            <p:cNvGrpSpPr/>
            <p:nvPr/>
          </p:nvGrpSpPr>
          <p:grpSpPr>
            <a:xfrm>
              <a:off x="5227488" y="2406237"/>
              <a:ext cx="360476" cy="360476"/>
              <a:chOff x="7287419" y="2577307"/>
              <a:chExt cx="464344" cy="464344"/>
            </a:xfrm>
            <a:solidFill>
              <a:schemeClr val="bg2"/>
            </a:solidFill>
          </p:grpSpPr>
          <p:sp>
            <p:nvSpPr>
              <p:cNvPr id="88" name="AutoShape 56"/>
              <p:cNvSpPr>
                <a:spLocks/>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sp>
            <p:nvSpPr>
              <p:cNvPr id="89" name="AutoShape 57"/>
              <p:cNvSpPr>
                <a:spLocks/>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sp>
            <p:nvSpPr>
              <p:cNvPr id="90" name="AutoShape 58"/>
              <p:cNvSpPr>
                <a:spLocks/>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grpSp>
        <p:grpSp>
          <p:nvGrpSpPr>
            <p:cNvPr id="138" name="组合 137"/>
            <p:cNvGrpSpPr/>
            <p:nvPr/>
          </p:nvGrpSpPr>
          <p:grpSpPr>
            <a:xfrm rot="6212144">
              <a:off x="5201974" y="2134441"/>
              <a:ext cx="968833" cy="987652"/>
              <a:chOff x="2720209" y="3507822"/>
              <a:chExt cx="926822" cy="944825"/>
            </a:xfrm>
          </p:grpSpPr>
          <p:sp>
            <p:nvSpPr>
              <p:cNvPr id="139"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40" name="Oval Callout 9"/>
              <p:cNvSpPr/>
              <p:nvPr/>
            </p:nvSpPr>
            <p:spPr>
              <a:xfrm rot="18720547">
                <a:off x="2822121" y="3625625"/>
                <a:ext cx="722996" cy="709220"/>
              </a:xfrm>
              <a:prstGeom prst="wedgeEllipseCallout">
                <a:avLst>
                  <a:gd name="adj1" fmla="val 38923"/>
                  <a:gd name="adj2" fmla="val 61436"/>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80808"/>
                  </a:solidFill>
                  <a:effectLst/>
                  <a:uLnTx/>
                  <a:uFillTx/>
                  <a:latin typeface="Arial"/>
                  <a:ea typeface="微软雅黑"/>
                  <a:cs typeface="+mn-cs"/>
                </a:endParaRPr>
              </a:p>
            </p:txBody>
          </p:sp>
        </p:grpSp>
        <p:grpSp>
          <p:nvGrpSpPr>
            <p:cNvPr id="70" name="Group 51"/>
            <p:cNvGrpSpPr/>
            <p:nvPr/>
          </p:nvGrpSpPr>
          <p:grpSpPr>
            <a:xfrm>
              <a:off x="5531582" y="2441523"/>
              <a:ext cx="360476" cy="361093"/>
              <a:chOff x="9145588" y="4435475"/>
              <a:chExt cx="464344" cy="465138"/>
            </a:xfrm>
            <a:solidFill>
              <a:schemeClr val="bg1"/>
            </a:solidFill>
          </p:grpSpPr>
          <p:sp>
            <p:nvSpPr>
              <p:cNvPr id="71"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72"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73"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74"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75"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76"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77"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78"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79"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grpSp>
      </p:grpSp>
      <p:grpSp>
        <p:nvGrpSpPr>
          <p:cNvPr id="7" name="组合 6"/>
          <p:cNvGrpSpPr/>
          <p:nvPr/>
        </p:nvGrpSpPr>
        <p:grpSpPr>
          <a:xfrm>
            <a:off x="5762894" y="3127213"/>
            <a:ext cx="968833" cy="987652"/>
            <a:chOff x="5762894" y="3127213"/>
            <a:chExt cx="968833" cy="987652"/>
          </a:xfrm>
        </p:grpSpPr>
        <p:grpSp>
          <p:nvGrpSpPr>
            <p:cNvPr id="141" name="组合 140"/>
            <p:cNvGrpSpPr/>
            <p:nvPr/>
          </p:nvGrpSpPr>
          <p:grpSpPr>
            <a:xfrm rot="9985777">
              <a:off x="5762894" y="3127213"/>
              <a:ext cx="968833" cy="987652"/>
              <a:chOff x="2720209" y="3507822"/>
              <a:chExt cx="926822" cy="944825"/>
            </a:xfrm>
          </p:grpSpPr>
          <p:sp>
            <p:nvSpPr>
              <p:cNvPr id="142"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43" name="Oval Callout 9"/>
              <p:cNvSpPr/>
              <p:nvPr/>
            </p:nvSpPr>
            <p:spPr>
              <a:xfrm rot="18720547">
                <a:off x="2822121" y="3625625"/>
                <a:ext cx="722996" cy="709220"/>
              </a:xfrm>
              <a:prstGeom prst="wedgeEllipseCallout">
                <a:avLst>
                  <a:gd name="adj1" fmla="val 38923"/>
                  <a:gd name="adj2" fmla="val 61436"/>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80808"/>
                  </a:solidFill>
                  <a:effectLst/>
                  <a:uLnTx/>
                  <a:uFillTx/>
                  <a:latin typeface="Arial"/>
                  <a:ea typeface="微软雅黑"/>
                  <a:cs typeface="+mn-cs"/>
                </a:endParaRPr>
              </a:p>
            </p:txBody>
          </p:sp>
        </p:grpSp>
        <p:sp>
          <p:nvSpPr>
            <p:cNvPr id="146" name="Freeform 5"/>
            <p:cNvSpPr>
              <a:spLocks noEditPoints="1"/>
            </p:cNvSpPr>
            <p:nvPr/>
          </p:nvSpPr>
          <p:spPr bwMode="auto">
            <a:xfrm>
              <a:off x="6049663" y="3454150"/>
              <a:ext cx="395295" cy="333776"/>
            </a:xfrm>
            <a:custGeom>
              <a:avLst/>
              <a:gdLst>
                <a:gd name="T0" fmla="*/ 70 w 288"/>
                <a:gd name="T1" fmla="*/ 96 h 260"/>
                <a:gd name="T2" fmla="*/ 70 w 288"/>
                <a:gd name="T3" fmla="*/ 76 h 260"/>
                <a:gd name="T4" fmla="*/ 70 w 288"/>
                <a:gd name="T5" fmla="*/ 72 h 260"/>
                <a:gd name="T6" fmla="*/ 139 w 288"/>
                <a:gd name="T7" fmla="*/ 53 h 260"/>
                <a:gd name="T8" fmla="*/ 40 w 288"/>
                <a:gd name="T9" fmla="*/ 52 h 260"/>
                <a:gd name="T10" fmla="*/ 47 w 288"/>
                <a:gd name="T11" fmla="*/ 58 h 260"/>
                <a:gd name="T12" fmla="*/ 59 w 288"/>
                <a:gd name="T13" fmla="*/ 54 h 260"/>
                <a:gd name="T14" fmla="*/ 70 w 288"/>
                <a:gd name="T15" fmla="*/ 101 h 260"/>
                <a:gd name="T16" fmla="*/ 70 w 288"/>
                <a:gd name="T17" fmla="*/ 122 h 260"/>
                <a:gd name="T18" fmla="*/ 70 w 288"/>
                <a:gd name="T19" fmla="*/ 101 h 260"/>
                <a:gd name="T20" fmla="*/ 0 w 288"/>
                <a:gd name="T21" fmla="*/ 128 h 260"/>
                <a:gd name="T22" fmla="*/ 139 w 288"/>
                <a:gd name="T23" fmla="*/ 108 h 260"/>
                <a:gd name="T24" fmla="*/ 0 w 288"/>
                <a:gd name="T25" fmla="*/ 133 h 260"/>
                <a:gd name="T26" fmla="*/ 139 w 288"/>
                <a:gd name="T27" fmla="*/ 154 h 260"/>
                <a:gd name="T28" fmla="*/ 70 w 288"/>
                <a:gd name="T29" fmla="*/ 177 h 260"/>
                <a:gd name="T30" fmla="*/ 70 w 288"/>
                <a:gd name="T31" fmla="*/ 197 h 260"/>
                <a:gd name="T32" fmla="*/ 70 w 288"/>
                <a:gd name="T33" fmla="*/ 177 h 260"/>
                <a:gd name="T34" fmla="*/ 0 w 288"/>
                <a:gd name="T35" fmla="*/ 203 h 260"/>
                <a:gd name="T36" fmla="*/ 139 w 288"/>
                <a:gd name="T37" fmla="*/ 183 h 260"/>
                <a:gd name="T38" fmla="*/ 150 w 288"/>
                <a:gd name="T39" fmla="*/ 58 h 260"/>
                <a:gd name="T40" fmla="*/ 258 w 288"/>
                <a:gd name="T41" fmla="*/ 43 h 260"/>
                <a:gd name="T42" fmla="*/ 118 w 288"/>
                <a:gd name="T43" fmla="*/ 23 h 260"/>
                <a:gd name="T44" fmla="*/ 149 w 288"/>
                <a:gd name="T45" fmla="*/ 58 h 260"/>
                <a:gd name="T46" fmla="*/ 258 w 288"/>
                <a:gd name="T47" fmla="*/ 19 h 260"/>
                <a:gd name="T48" fmla="*/ 155 w 288"/>
                <a:gd name="T49" fmla="*/ 20 h 260"/>
                <a:gd name="T50" fmla="*/ 216 w 288"/>
                <a:gd name="T51" fmla="*/ 20 h 260"/>
                <a:gd name="T52" fmla="*/ 200 w 288"/>
                <a:gd name="T53" fmla="*/ 13 h 260"/>
                <a:gd name="T54" fmla="*/ 157 w 288"/>
                <a:gd name="T55" fmla="*/ 15 h 260"/>
                <a:gd name="T56" fmla="*/ 258 w 288"/>
                <a:gd name="T57" fmla="*/ 68 h 260"/>
                <a:gd name="T58" fmla="*/ 150 w 288"/>
                <a:gd name="T59" fmla="*/ 64 h 260"/>
                <a:gd name="T60" fmla="*/ 150 w 288"/>
                <a:gd name="T61" fmla="*/ 84 h 260"/>
                <a:gd name="T62" fmla="*/ 150 w 288"/>
                <a:gd name="T63" fmla="*/ 109 h 260"/>
                <a:gd name="T64" fmla="*/ 258 w 288"/>
                <a:gd name="T65" fmla="*/ 94 h 260"/>
                <a:gd name="T66" fmla="*/ 150 w 288"/>
                <a:gd name="T67" fmla="*/ 90 h 260"/>
                <a:gd name="T68" fmla="*/ 150 w 288"/>
                <a:gd name="T69" fmla="*/ 109 h 260"/>
                <a:gd name="T70" fmla="*/ 229 w 288"/>
                <a:gd name="T71" fmla="*/ 114 h 260"/>
                <a:gd name="T72" fmla="*/ 177 w 288"/>
                <a:gd name="T73" fmla="*/ 118 h 260"/>
                <a:gd name="T74" fmla="*/ 218 w 288"/>
                <a:gd name="T75" fmla="*/ 164 h 260"/>
                <a:gd name="T76" fmla="*/ 218 w 288"/>
                <a:gd name="T77" fmla="*/ 184 h 260"/>
                <a:gd name="T78" fmla="*/ 218 w 288"/>
                <a:gd name="T79" fmla="*/ 164 h 260"/>
                <a:gd name="T80" fmla="*/ 218 w 288"/>
                <a:gd name="T81" fmla="*/ 160 h 260"/>
                <a:gd name="T82" fmla="*/ 229 w 288"/>
                <a:gd name="T83" fmla="*/ 140 h 260"/>
                <a:gd name="T84" fmla="*/ 246 w 288"/>
                <a:gd name="T85" fmla="*/ 146 h 260"/>
                <a:gd name="T86" fmla="*/ 241 w 288"/>
                <a:gd name="T87" fmla="*/ 137 h 260"/>
                <a:gd name="T88" fmla="*/ 229 w 288"/>
                <a:gd name="T89" fmla="*/ 137 h 260"/>
                <a:gd name="T90" fmla="*/ 149 w 288"/>
                <a:gd name="T91" fmla="*/ 170 h 260"/>
                <a:gd name="T92" fmla="*/ 288 w 288"/>
                <a:gd name="T93" fmla="*/ 190 h 260"/>
                <a:gd name="T94" fmla="*/ 218 w 288"/>
                <a:gd name="T95" fmla="*/ 215 h 260"/>
                <a:gd name="T96" fmla="*/ 218 w 288"/>
                <a:gd name="T97" fmla="*/ 235 h 260"/>
                <a:gd name="T98" fmla="*/ 218 w 288"/>
                <a:gd name="T99" fmla="*/ 215 h 260"/>
                <a:gd name="T100" fmla="*/ 149 w 288"/>
                <a:gd name="T101" fmla="*/ 241 h 260"/>
                <a:gd name="T102" fmla="*/ 288 w 288"/>
                <a:gd name="T103" fmla="*/ 22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8" h="260">
                  <a:moveTo>
                    <a:pt x="139" y="57"/>
                  </a:moveTo>
                  <a:cubicBezTo>
                    <a:pt x="139" y="77"/>
                    <a:pt x="139" y="77"/>
                    <a:pt x="139" y="77"/>
                  </a:cubicBezTo>
                  <a:cubicBezTo>
                    <a:pt x="139" y="88"/>
                    <a:pt x="108" y="96"/>
                    <a:pt x="70" y="96"/>
                  </a:cubicBezTo>
                  <a:cubicBezTo>
                    <a:pt x="31" y="96"/>
                    <a:pt x="0" y="88"/>
                    <a:pt x="0" y="77"/>
                  </a:cubicBezTo>
                  <a:cubicBezTo>
                    <a:pt x="0" y="57"/>
                    <a:pt x="0" y="57"/>
                    <a:pt x="0" y="57"/>
                  </a:cubicBezTo>
                  <a:cubicBezTo>
                    <a:pt x="0" y="67"/>
                    <a:pt x="31" y="76"/>
                    <a:pt x="70" y="76"/>
                  </a:cubicBezTo>
                  <a:cubicBezTo>
                    <a:pt x="108" y="76"/>
                    <a:pt x="139" y="67"/>
                    <a:pt x="139" y="57"/>
                  </a:cubicBezTo>
                  <a:close/>
                  <a:moveTo>
                    <a:pt x="139" y="53"/>
                  </a:moveTo>
                  <a:cubicBezTo>
                    <a:pt x="139" y="64"/>
                    <a:pt x="108" y="72"/>
                    <a:pt x="70" y="72"/>
                  </a:cubicBezTo>
                  <a:cubicBezTo>
                    <a:pt x="31" y="72"/>
                    <a:pt x="0" y="64"/>
                    <a:pt x="0" y="53"/>
                  </a:cubicBezTo>
                  <a:cubicBezTo>
                    <a:pt x="0" y="43"/>
                    <a:pt x="31" y="34"/>
                    <a:pt x="70" y="34"/>
                  </a:cubicBezTo>
                  <a:cubicBezTo>
                    <a:pt x="108" y="34"/>
                    <a:pt x="139" y="43"/>
                    <a:pt x="139" y="53"/>
                  </a:cubicBezTo>
                  <a:close/>
                  <a:moveTo>
                    <a:pt x="103" y="52"/>
                  </a:moveTo>
                  <a:cubicBezTo>
                    <a:pt x="42" y="48"/>
                    <a:pt x="42" y="48"/>
                    <a:pt x="42" y="48"/>
                  </a:cubicBezTo>
                  <a:cubicBezTo>
                    <a:pt x="40" y="52"/>
                    <a:pt x="40" y="52"/>
                    <a:pt x="40" y="52"/>
                  </a:cubicBezTo>
                  <a:cubicBezTo>
                    <a:pt x="42" y="52"/>
                    <a:pt x="42" y="52"/>
                    <a:pt x="42" y="52"/>
                  </a:cubicBezTo>
                  <a:cubicBezTo>
                    <a:pt x="45" y="52"/>
                    <a:pt x="49" y="53"/>
                    <a:pt x="47" y="57"/>
                  </a:cubicBezTo>
                  <a:cubicBezTo>
                    <a:pt x="47" y="58"/>
                    <a:pt x="47" y="58"/>
                    <a:pt x="47" y="58"/>
                  </a:cubicBezTo>
                  <a:cubicBezTo>
                    <a:pt x="58" y="58"/>
                    <a:pt x="58" y="58"/>
                    <a:pt x="58" y="58"/>
                  </a:cubicBezTo>
                  <a:cubicBezTo>
                    <a:pt x="59" y="57"/>
                    <a:pt x="59" y="57"/>
                    <a:pt x="59" y="57"/>
                  </a:cubicBezTo>
                  <a:cubicBezTo>
                    <a:pt x="60" y="56"/>
                    <a:pt x="60" y="55"/>
                    <a:pt x="59" y="54"/>
                  </a:cubicBezTo>
                  <a:cubicBezTo>
                    <a:pt x="101" y="56"/>
                    <a:pt x="101" y="56"/>
                    <a:pt x="101" y="56"/>
                  </a:cubicBezTo>
                  <a:lnTo>
                    <a:pt x="103" y="52"/>
                  </a:lnTo>
                  <a:close/>
                  <a:moveTo>
                    <a:pt x="70" y="101"/>
                  </a:moveTo>
                  <a:cubicBezTo>
                    <a:pt x="31" y="101"/>
                    <a:pt x="0" y="93"/>
                    <a:pt x="0" y="82"/>
                  </a:cubicBezTo>
                  <a:cubicBezTo>
                    <a:pt x="0" y="103"/>
                    <a:pt x="0" y="103"/>
                    <a:pt x="0" y="103"/>
                  </a:cubicBezTo>
                  <a:cubicBezTo>
                    <a:pt x="0" y="113"/>
                    <a:pt x="31" y="122"/>
                    <a:pt x="70" y="122"/>
                  </a:cubicBezTo>
                  <a:cubicBezTo>
                    <a:pt x="108" y="122"/>
                    <a:pt x="139" y="113"/>
                    <a:pt x="139" y="103"/>
                  </a:cubicBezTo>
                  <a:cubicBezTo>
                    <a:pt x="139" y="82"/>
                    <a:pt x="139" y="82"/>
                    <a:pt x="139" y="82"/>
                  </a:cubicBezTo>
                  <a:cubicBezTo>
                    <a:pt x="139" y="93"/>
                    <a:pt x="108" y="101"/>
                    <a:pt x="70" y="101"/>
                  </a:cubicBezTo>
                  <a:close/>
                  <a:moveTo>
                    <a:pt x="70" y="127"/>
                  </a:moveTo>
                  <a:cubicBezTo>
                    <a:pt x="31" y="127"/>
                    <a:pt x="0" y="119"/>
                    <a:pt x="0" y="108"/>
                  </a:cubicBezTo>
                  <a:cubicBezTo>
                    <a:pt x="0" y="128"/>
                    <a:pt x="0" y="128"/>
                    <a:pt x="0" y="128"/>
                  </a:cubicBezTo>
                  <a:cubicBezTo>
                    <a:pt x="0" y="139"/>
                    <a:pt x="31" y="147"/>
                    <a:pt x="70" y="147"/>
                  </a:cubicBezTo>
                  <a:cubicBezTo>
                    <a:pt x="108" y="147"/>
                    <a:pt x="139" y="139"/>
                    <a:pt x="139" y="128"/>
                  </a:cubicBezTo>
                  <a:cubicBezTo>
                    <a:pt x="139" y="108"/>
                    <a:pt x="139" y="108"/>
                    <a:pt x="139" y="108"/>
                  </a:cubicBezTo>
                  <a:cubicBezTo>
                    <a:pt x="139" y="119"/>
                    <a:pt x="108" y="127"/>
                    <a:pt x="70" y="127"/>
                  </a:cubicBezTo>
                  <a:close/>
                  <a:moveTo>
                    <a:pt x="70" y="152"/>
                  </a:moveTo>
                  <a:cubicBezTo>
                    <a:pt x="31" y="152"/>
                    <a:pt x="0" y="144"/>
                    <a:pt x="0" y="133"/>
                  </a:cubicBezTo>
                  <a:cubicBezTo>
                    <a:pt x="0" y="154"/>
                    <a:pt x="0" y="154"/>
                    <a:pt x="0" y="154"/>
                  </a:cubicBezTo>
                  <a:cubicBezTo>
                    <a:pt x="0" y="164"/>
                    <a:pt x="31" y="173"/>
                    <a:pt x="70" y="173"/>
                  </a:cubicBezTo>
                  <a:cubicBezTo>
                    <a:pt x="108" y="173"/>
                    <a:pt x="139" y="164"/>
                    <a:pt x="139" y="154"/>
                  </a:cubicBezTo>
                  <a:cubicBezTo>
                    <a:pt x="139" y="133"/>
                    <a:pt x="139" y="133"/>
                    <a:pt x="139" y="133"/>
                  </a:cubicBezTo>
                  <a:cubicBezTo>
                    <a:pt x="139" y="144"/>
                    <a:pt x="108" y="152"/>
                    <a:pt x="70" y="152"/>
                  </a:cubicBezTo>
                  <a:close/>
                  <a:moveTo>
                    <a:pt x="70" y="177"/>
                  </a:moveTo>
                  <a:cubicBezTo>
                    <a:pt x="31" y="177"/>
                    <a:pt x="0" y="169"/>
                    <a:pt x="0" y="158"/>
                  </a:cubicBezTo>
                  <a:cubicBezTo>
                    <a:pt x="0" y="178"/>
                    <a:pt x="0" y="178"/>
                    <a:pt x="0" y="178"/>
                  </a:cubicBezTo>
                  <a:cubicBezTo>
                    <a:pt x="0" y="189"/>
                    <a:pt x="31" y="197"/>
                    <a:pt x="70" y="197"/>
                  </a:cubicBezTo>
                  <a:cubicBezTo>
                    <a:pt x="108" y="197"/>
                    <a:pt x="139" y="189"/>
                    <a:pt x="139" y="178"/>
                  </a:cubicBezTo>
                  <a:cubicBezTo>
                    <a:pt x="139" y="158"/>
                    <a:pt x="139" y="158"/>
                    <a:pt x="139" y="158"/>
                  </a:cubicBezTo>
                  <a:cubicBezTo>
                    <a:pt x="139" y="169"/>
                    <a:pt x="108" y="177"/>
                    <a:pt x="70" y="177"/>
                  </a:cubicBezTo>
                  <a:close/>
                  <a:moveTo>
                    <a:pt x="70" y="202"/>
                  </a:moveTo>
                  <a:cubicBezTo>
                    <a:pt x="31" y="202"/>
                    <a:pt x="0" y="193"/>
                    <a:pt x="0" y="183"/>
                  </a:cubicBezTo>
                  <a:cubicBezTo>
                    <a:pt x="0" y="203"/>
                    <a:pt x="0" y="203"/>
                    <a:pt x="0" y="203"/>
                  </a:cubicBezTo>
                  <a:cubicBezTo>
                    <a:pt x="0" y="214"/>
                    <a:pt x="31" y="222"/>
                    <a:pt x="70" y="222"/>
                  </a:cubicBezTo>
                  <a:cubicBezTo>
                    <a:pt x="108" y="222"/>
                    <a:pt x="139" y="214"/>
                    <a:pt x="139" y="203"/>
                  </a:cubicBezTo>
                  <a:cubicBezTo>
                    <a:pt x="139" y="183"/>
                    <a:pt x="139" y="183"/>
                    <a:pt x="139" y="183"/>
                  </a:cubicBezTo>
                  <a:cubicBezTo>
                    <a:pt x="139" y="193"/>
                    <a:pt x="108" y="202"/>
                    <a:pt x="70" y="202"/>
                  </a:cubicBezTo>
                  <a:close/>
                  <a:moveTo>
                    <a:pt x="149" y="58"/>
                  </a:moveTo>
                  <a:cubicBezTo>
                    <a:pt x="150" y="58"/>
                    <a:pt x="150" y="58"/>
                    <a:pt x="150" y="58"/>
                  </a:cubicBezTo>
                  <a:cubicBezTo>
                    <a:pt x="150" y="59"/>
                    <a:pt x="150" y="59"/>
                    <a:pt x="150" y="59"/>
                  </a:cubicBezTo>
                  <a:cubicBezTo>
                    <a:pt x="161" y="61"/>
                    <a:pt x="174" y="62"/>
                    <a:pt x="188" y="62"/>
                  </a:cubicBezTo>
                  <a:cubicBezTo>
                    <a:pt x="227" y="62"/>
                    <a:pt x="258" y="53"/>
                    <a:pt x="258" y="43"/>
                  </a:cubicBezTo>
                  <a:cubicBezTo>
                    <a:pt x="258" y="23"/>
                    <a:pt x="258" y="23"/>
                    <a:pt x="258" y="23"/>
                  </a:cubicBezTo>
                  <a:cubicBezTo>
                    <a:pt x="258" y="33"/>
                    <a:pt x="227" y="42"/>
                    <a:pt x="188" y="42"/>
                  </a:cubicBezTo>
                  <a:cubicBezTo>
                    <a:pt x="150" y="42"/>
                    <a:pt x="118" y="33"/>
                    <a:pt x="118" y="23"/>
                  </a:cubicBezTo>
                  <a:cubicBezTo>
                    <a:pt x="118" y="30"/>
                    <a:pt x="118" y="30"/>
                    <a:pt x="118" y="30"/>
                  </a:cubicBezTo>
                  <a:cubicBezTo>
                    <a:pt x="135" y="34"/>
                    <a:pt x="150" y="41"/>
                    <a:pt x="150" y="54"/>
                  </a:cubicBezTo>
                  <a:cubicBezTo>
                    <a:pt x="150" y="56"/>
                    <a:pt x="149" y="57"/>
                    <a:pt x="149" y="58"/>
                  </a:cubicBezTo>
                  <a:close/>
                  <a:moveTo>
                    <a:pt x="118" y="19"/>
                  </a:moveTo>
                  <a:cubicBezTo>
                    <a:pt x="118" y="8"/>
                    <a:pt x="150" y="0"/>
                    <a:pt x="188" y="0"/>
                  </a:cubicBezTo>
                  <a:cubicBezTo>
                    <a:pt x="227" y="0"/>
                    <a:pt x="258" y="8"/>
                    <a:pt x="258" y="19"/>
                  </a:cubicBezTo>
                  <a:cubicBezTo>
                    <a:pt x="258" y="29"/>
                    <a:pt x="227" y="38"/>
                    <a:pt x="188" y="38"/>
                  </a:cubicBezTo>
                  <a:cubicBezTo>
                    <a:pt x="150" y="38"/>
                    <a:pt x="118" y="29"/>
                    <a:pt x="118" y="19"/>
                  </a:cubicBezTo>
                  <a:close/>
                  <a:moveTo>
                    <a:pt x="155" y="20"/>
                  </a:moveTo>
                  <a:cubicBezTo>
                    <a:pt x="216" y="24"/>
                    <a:pt x="216" y="24"/>
                    <a:pt x="216" y="24"/>
                  </a:cubicBezTo>
                  <a:cubicBezTo>
                    <a:pt x="218" y="20"/>
                    <a:pt x="218" y="20"/>
                    <a:pt x="218" y="20"/>
                  </a:cubicBezTo>
                  <a:cubicBezTo>
                    <a:pt x="216" y="20"/>
                    <a:pt x="216" y="20"/>
                    <a:pt x="216" y="20"/>
                  </a:cubicBezTo>
                  <a:cubicBezTo>
                    <a:pt x="213" y="20"/>
                    <a:pt x="209" y="19"/>
                    <a:pt x="210" y="15"/>
                  </a:cubicBezTo>
                  <a:cubicBezTo>
                    <a:pt x="211" y="14"/>
                    <a:pt x="211" y="14"/>
                    <a:pt x="211" y="14"/>
                  </a:cubicBezTo>
                  <a:cubicBezTo>
                    <a:pt x="200" y="13"/>
                    <a:pt x="200" y="13"/>
                    <a:pt x="200" y="13"/>
                  </a:cubicBezTo>
                  <a:cubicBezTo>
                    <a:pt x="199" y="15"/>
                    <a:pt x="199" y="15"/>
                    <a:pt x="199" y="15"/>
                  </a:cubicBezTo>
                  <a:cubicBezTo>
                    <a:pt x="198" y="16"/>
                    <a:pt x="198" y="17"/>
                    <a:pt x="198" y="18"/>
                  </a:cubicBezTo>
                  <a:cubicBezTo>
                    <a:pt x="157" y="15"/>
                    <a:pt x="157" y="15"/>
                    <a:pt x="157" y="15"/>
                  </a:cubicBezTo>
                  <a:lnTo>
                    <a:pt x="155" y="20"/>
                  </a:lnTo>
                  <a:close/>
                  <a:moveTo>
                    <a:pt x="188" y="87"/>
                  </a:moveTo>
                  <a:cubicBezTo>
                    <a:pt x="227" y="87"/>
                    <a:pt x="258" y="79"/>
                    <a:pt x="258" y="68"/>
                  </a:cubicBezTo>
                  <a:cubicBezTo>
                    <a:pt x="258" y="48"/>
                    <a:pt x="258" y="48"/>
                    <a:pt x="258" y="48"/>
                  </a:cubicBezTo>
                  <a:cubicBezTo>
                    <a:pt x="258" y="59"/>
                    <a:pt x="227" y="67"/>
                    <a:pt x="188" y="67"/>
                  </a:cubicBezTo>
                  <a:cubicBezTo>
                    <a:pt x="174" y="67"/>
                    <a:pt x="161" y="66"/>
                    <a:pt x="150" y="64"/>
                  </a:cubicBezTo>
                  <a:cubicBezTo>
                    <a:pt x="150" y="79"/>
                    <a:pt x="150" y="79"/>
                    <a:pt x="150" y="79"/>
                  </a:cubicBezTo>
                  <a:cubicBezTo>
                    <a:pt x="150" y="80"/>
                    <a:pt x="149" y="82"/>
                    <a:pt x="149" y="84"/>
                  </a:cubicBezTo>
                  <a:cubicBezTo>
                    <a:pt x="150" y="84"/>
                    <a:pt x="150" y="84"/>
                    <a:pt x="150" y="84"/>
                  </a:cubicBezTo>
                  <a:cubicBezTo>
                    <a:pt x="150" y="84"/>
                    <a:pt x="150" y="84"/>
                    <a:pt x="150" y="84"/>
                  </a:cubicBezTo>
                  <a:cubicBezTo>
                    <a:pt x="161" y="86"/>
                    <a:pt x="174" y="87"/>
                    <a:pt x="188" y="87"/>
                  </a:cubicBezTo>
                  <a:close/>
                  <a:moveTo>
                    <a:pt x="150" y="109"/>
                  </a:moveTo>
                  <a:cubicBezTo>
                    <a:pt x="150" y="110"/>
                    <a:pt x="150" y="110"/>
                    <a:pt x="150" y="110"/>
                  </a:cubicBezTo>
                  <a:cubicBezTo>
                    <a:pt x="161" y="112"/>
                    <a:pt x="174" y="113"/>
                    <a:pt x="188" y="113"/>
                  </a:cubicBezTo>
                  <a:cubicBezTo>
                    <a:pt x="227" y="113"/>
                    <a:pt x="258" y="105"/>
                    <a:pt x="258" y="94"/>
                  </a:cubicBezTo>
                  <a:cubicBezTo>
                    <a:pt x="258" y="74"/>
                    <a:pt x="258" y="74"/>
                    <a:pt x="258" y="74"/>
                  </a:cubicBezTo>
                  <a:cubicBezTo>
                    <a:pt x="258" y="84"/>
                    <a:pt x="227" y="93"/>
                    <a:pt x="188" y="93"/>
                  </a:cubicBezTo>
                  <a:cubicBezTo>
                    <a:pt x="174" y="93"/>
                    <a:pt x="161" y="92"/>
                    <a:pt x="150" y="90"/>
                  </a:cubicBezTo>
                  <a:cubicBezTo>
                    <a:pt x="150" y="104"/>
                    <a:pt x="150" y="104"/>
                    <a:pt x="150" y="104"/>
                  </a:cubicBezTo>
                  <a:cubicBezTo>
                    <a:pt x="150" y="106"/>
                    <a:pt x="149" y="108"/>
                    <a:pt x="149" y="109"/>
                  </a:cubicBezTo>
                  <a:lnTo>
                    <a:pt x="150" y="109"/>
                  </a:lnTo>
                  <a:close/>
                  <a:moveTo>
                    <a:pt x="258" y="117"/>
                  </a:moveTo>
                  <a:cubicBezTo>
                    <a:pt x="258" y="99"/>
                    <a:pt x="258" y="99"/>
                    <a:pt x="258" y="99"/>
                  </a:cubicBezTo>
                  <a:cubicBezTo>
                    <a:pt x="258" y="105"/>
                    <a:pt x="247" y="111"/>
                    <a:pt x="229" y="114"/>
                  </a:cubicBezTo>
                  <a:cubicBezTo>
                    <a:pt x="237" y="115"/>
                    <a:pt x="247" y="115"/>
                    <a:pt x="258" y="117"/>
                  </a:cubicBezTo>
                  <a:close/>
                  <a:moveTo>
                    <a:pt x="150" y="127"/>
                  </a:moveTo>
                  <a:cubicBezTo>
                    <a:pt x="156" y="123"/>
                    <a:pt x="166" y="120"/>
                    <a:pt x="177" y="118"/>
                  </a:cubicBezTo>
                  <a:cubicBezTo>
                    <a:pt x="167" y="117"/>
                    <a:pt x="158" y="116"/>
                    <a:pt x="150" y="115"/>
                  </a:cubicBezTo>
                  <a:lnTo>
                    <a:pt x="150" y="127"/>
                  </a:lnTo>
                  <a:close/>
                  <a:moveTo>
                    <a:pt x="218" y="164"/>
                  </a:moveTo>
                  <a:cubicBezTo>
                    <a:pt x="180" y="164"/>
                    <a:pt x="149" y="155"/>
                    <a:pt x="149" y="145"/>
                  </a:cubicBezTo>
                  <a:cubicBezTo>
                    <a:pt x="149" y="165"/>
                    <a:pt x="149" y="165"/>
                    <a:pt x="149" y="165"/>
                  </a:cubicBezTo>
                  <a:cubicBezTo>
                    <a:pt x="149" y="175"/>
                    <a:pt x="180" y="184"/>
                    <a:pt x="218" y="184"/>
                  </a:cubicBezTo>
                  <a:cubicBezTo>
                    <a:pt x="257" y="184"/>
                    <a:pt x="288" y="175"/>
                    <a:pt x="288" y="165"/>
                  </a:cubicBezTo>
                  <a:cubicBezTo>
                    <a:pt x="288" y="145"/>
                    <a:pt x="288" y="145"/>
                    <a:pt x="288" y="145"/>
                  </a:cubicBezTo>
                  <a:cubicBezTo>
                    <a:pt x="288" y="155"/>
                    <a:pt x="257" y="164"/>
                    <a:pt x="218" y="164"/>
                  </a:cubicBezTo>
                  <a:close/>
                  <a:moveTo>
                    <a:pt x="218" y="122"/>
                  </a:moveTo>
                  <a:cubicBezTo>
                    <a:pt x="257" y="122"/>
                    <a:pt x="288" y="130"/>
                    <a:pt x="288" y="141"/>
                  </a:cubicBezTo>
                  <a:cubicBezTo>
                    <a:pt x="288" y="151"/>
                    <a:pt x="257" y="160"/>
                    <a:pt x="218" y="160"/>
                  </a:cubicBezTo>
                  <a:cubicBezTo>
                    <a:pt x="180" y="160"/>
                    <a:pt x="149" y="151"/>
                    <a:pt x="149" y="141"/>
                  </a:cubicBezTo>
                  <a:cubicBezTo>
                    <a:pt x="149" y="130"/>
                    <a:pt x="180" y="122"/>
                    <a:pt x="218" y="122"/>
                  </a:cubicBezTo>
                  <a:close/>
                  <a:moveTo>
                    <a:pt x="229" y="140"/>
                  </a:moveTo>
                  <a:cubicBezTo>
                    <a:pt x="187" y="137"/>
                    <a:pt x="187" y="137"/>
                    <a:pt x="187" y="137"/>
                  </a:cubicBezTo>
                  <a:cubicBezTo>
                    <a:pt x="185" y="142"/>
                    <a:pt x="185" y="142"/>
                    <a:pt x="185" y="142"/>
                  </a:cubicBezTo>
                  <a:cubicBezTo>
                    <a:pt x="246" y="146"/>
                    <a:pt x="246" y="146"/>
                    <a:pt x="246" y="146"/>
                  </a:cubicBezTo>
                  <a:cubicBezTo>
                    <a:pt x="248" y="142"/>
                    <a:pt x="248" y="142"/>
                    <a:pt x="248" y="142"/>
                  </a:cubicBezTo>
                  <a:cubicBezTo>
                    <a:pt x="246" y="142"/>
                    <a:pt x="246" y="142"/>
                    <a:pt x="246" y="142"/>
                  </a:cubicBezTo>
                  <a:cubicBezTo>
                    <a:pt x="243" y="142"/>
                    <a:pt x="239" y="141"/>
                    <a:pt x="241" y="137"/>
                  </a:cubicBezTo>
                  <a:cubicBezTo>
                    <a:pt x="241" y="136"/>
                    <a:pt x="241" y="136"/>
                    <a:pt x="241" y="136"/>
                  </a:cubicBezTo>
                  <a:cubicBezTo>
                    <a:pt x="230" y="135"/>
                    <a:pt x="230" y="135"/>
                    <a:pt x="230" y="135"/>
                  </a:cubicBezTo>
                  <a:cubicBezTo>
                    <a:pt x="229" y="137"/>
                    <a:pt x="229" y="137"/>
                    <a:pt x="229" y="137"/>
                  </a:cubicBezTo>
                  <a:cubicBezTo>
                    <a:pt x="229" y="138"/>
                    <a:pt x="228" y="139"/>
                    <a:pt x="229" y="140"/>
                  </a:cubicBezTo>
                  <a:close/>
                  <a:moveTo>
                    <a:pt x="218" y="189"/>
                  </a:moveTo>
                  <a:cubicBezTo>
                    <a:pt x="180" y="189"/>
                    <a:pt x="149" y="181"/>
                    <a:pt x="149" y="170"/>
                  </a:cubicBezTo>
                  <a:cubicBezTo>
                    <a:pt x="149" y="190"/>
                    <a:pt x="149" y="190"/>
                    <a:pt x="149" y="190"/>
                  </a:cubicBezTo>
                  <a:cubicBezTo>
                    <a:pt x="149" y="201"/>
                    <a:pt x="180" y="209"/>
                    <a:pt x="218" y="209"/>
                  </a:cubicBezTo>
                  <a:cubicBezTo>
                    <a:pt x="257" y="209"/>
                    <a:pt x="288" y="201"/>
                    <a:pt x="288" y="190"/>
                  </a:cubicBezTo>
                  <a:cubicBezTo>
                    <a:pt x="288" y="170"/>
                    <a:pt x="288" y="170"/>
                    <a:pt x="288" y="170"/>
                  </a:cubicBezTo>
                  <a:cubicBezTo>
                    <a:pt x="288" y="181"/>
                    <a:pt x="257" y="189"/>
                    <a:pt x="218" y="189"/>
                  </a:cubicBezTo>
                  <a:close/>
                  <a:moveTo>
                    <a:pt x="218" y="215"/>
                  </a:moveTo>
                  <a:cubicBezTo>
                    <a:pt x="180" y="215"/>
                    <a:pt x="149" y="206"/>
                    <a:pt x="149" y="196"/>
                  </a:cubicBezTo>
                  <a:cubicBezTo>
                    <a:pt x="149" y="216"/>
                    <a:pt x="149" y="216"/>
                    <a:pt x="149" y="216"/>
                  </a:cubicBezTo>
                  <a:cubicBezTo>
                    <a:pt x="149" y="227"/>
                    <a:pt x="180" y="235"/>
                    <a:pt x="218" y="235"/>
                  </a:cubicBezTo>
                  <a:cubicBezTo>
                    <a:pt x="257" y="235"/>
                    <a:pt x="288" y="227"/>
                    <a:pt x="288" y="216"/>
                  </a:cubicBezTo>
                  <a:cubicBezTo>
                    <a:pt x="288" y="196"/>
                    <a:pt x="288" y="196"/>
                    <a:pt x="288" y="196"/>
                  </a:cubicBezTo>
                  <a:cubicBezTo>
                    <a:pt x="288" y="206"/>
                    <a:pt x="257" y="215"/>
                    <a:pt x="218" y="215"/>
                  </a:cubicBezTo>
                  <a:close/>
                  <a:moveTo>
                    <a:pt x="218" y="240"/>
                  </a:moveTo>
                  <a:cubicBezTo>
                    <a:pt x="180" y="240"/>
                    <a:pt x="149" y="231"/>
                    <a:pt x="149" y="221"/>
                  </a:cubicBezTo>
                  <a:cubicBezTo>
                    <a:pt x="149" y="241"/>
                    <a:pt x="149" y="241"/>
                    <a:pt x="149" y="241"/>
                  </a:cubicBezTo>
                  <a:cubicBezTo>
                    <a:pt x="149" y="252"/>
                    <a:pt x="180" y="260"/>
                    <a:pt x="218" y="260"/>
                  </a:cubicBezTo>
                  <a:cubicBezTo>
                    <a:pt x="257" y="260"/>
                    <a:pt x="288" y="252"/>
                    <a:pt x="288" y="241"/>
                  </a:cubicBezTo>
                  <a:cubicBezTo>
                    <a:pt x="288" y="221"/>
                    <a:pt x="288" y="221"/>
                    <a:pt x="288" y="221"/>
                  </a:cubicBezTo>
                  <a:cubicBezTo>
                    <a:pt x="288" y="231"/>
                    <a:pt x="257" y="240"/>
                    <a:pt x="218" y="24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000000"/>
                </a:solidFill>
                <a:effectLst/>
                <a:uLnTx/>
                <a:uFillTx/>
                <a:latin typeface="Arial"/>
                <a:ea typeface="微软雅黑"/>
                <a:cs typeface="+mn-cs"/>
              </a:endParaRPr>
            </a:p>
          </p:txBody>
        </p:sp>
      </p:grpSp>
      <p:grpSp>
        <p:nvGrpSpPr>
          <p:cNvPr id="147" name="组合 146"/>
          <p:cNvGrpSpPr/>
          <p:nvPr/>
        </p:nvGrpSpPr>
        <p:grpSpPr>
          <a:xfrm>
            <a:off x="499469" y="1644835"/>
            <a:ext cx="1923767" cy="766298"/>
            <a:chOff x="1072034" y="1783252"/>
            <a:chExt cx="1923767" cy="766298"/>
          </a:xfrm>
        </p:grpSpPr>
        <p:sp>
          <p:nvSpPr>
            <p:cNvPr id="148" name="TextBox 147"/>
            <p:cNvSpPr txBox="1"/>
            <p:nvPr/>
          </p:nvSpPr>
          <p:spPr>
            <a:xfrm>
              <a:off x="1072034" y="2087885"/>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149" name="TextBox 148"/>
            <p:cNvSpPr txBox="1"/>
            <p:nvPr/>
          </p:nvSpPr>
          <p:spPr>
            <a:xfrm>
              <a:off x="1072034" y="1783252"/>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228CF6"/>
                  </a:solidFill>
                  <a:effectLst/>
                  <a:uLnTx/>
                  <a:uFillTx/>
                  <a:latin typeface="微软雅黑"/>
                  <a:ea typeface="微软雅黑"/>
                  <a:cs typeface="+mn-cs"/>
                </a:rPr>
                <a:t>标题文字</a:t>
              </a:r>
              <a:endParaRPr kumimoji="0" lang="en-US" sz="1600" b="0" i="0" u="none" strike="noStrike" kern="1200" cap="none" spc="0" normalizeH="0" baseline="0" noProof="0" dirty="0">
                <a:ln>
                  <a:noFill/>
                </a:ln>
                <a:solidFill>
                  <a:srgbClr val="228CF6"/>
                </a:solidFill>
                <a:effectLst/>
                <a:uLnTx/>
                <a:uFillTx/>
                <a:latin typeface="微软雅黑"/>
                <a:ea typeface="微软雅黑"/>
                <a:cs typeface="+mn-cs"/>
              </a:endParaRPr>
            </a:p>
          </p:txBody>
        </p:sp>
      </p:grpSp>
      <p:grpSp>
        <p:nvGrpSpPr>
          <p:cNvPr id="159" name="组合 158"/>
          <p:cNvGrpSpPr/>
          <p:nvPr/>
        </p:nvGrpSpPr>
        <p:grpSpPr>
          <a:xfrm>
            <a:off x="499469" y="2695298"/>
            <a:ext cx="1923767" cy="766298"/>
            <a:chOff x="1072034" y="1783252"/>
            <a:chExt cx="1923767" cy="766298"/>
          </a:xfrm>
        </p:grpSpPr>
        <p:sp>
          <p:nvSpPr>
            <p:cNvPr id="160" name="TextBox 159"/>
            <p:cNvSpPr txBox="1"/>
            <p:nvPr/>
          </p:nvSpPr>
          <p:spPr>
            <a:xfrm>
              <a:off x="1072034" y="2087885"/>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161" name="TextBox 160"/>
            <p:cNvSpPr txBox="1"/>
            <p:nvPr/>
          </p:nvSpPr>
          <p:spPr>
            <a:xfrm>
              <a:off x="1072034" y="1783252"/>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0976E3"/>
                  </a:solidFill>
                  <a:effectLst/>
                  <a:uLnTx/>
                  <a:uFillTx/>
                  <a:latin typeface="微软雅黑"/>
                  <a:ea typeface="微软雅黑"/>
                  <a:cs typeface="+mn-cs"/>
                </a:rPr>
                <a:t>标题文字</a:t>
              </a:r>
              <a:endParaRPr kumimoji="0" lang="en-US" sz="1600" b="0" i="0" u="none" strike="noStrike" kern="1200" cap="none" spc="0" normalizeH="0" baseline="0" noProof="0" dirty="0">
                <a:ln>
                  <a:noFill/>
                </a:ln>
                <a:solidFill>
                  <a:srgbClr val="0976E3"/>
                </a:solidFill>
                <a:effectLst/>
                <a:uLnTx/>
                <a:uFillTx/>
                <a:latin typeface="微软雅黑"/>
                <a:ea typeface="微软雅黑"/>
                <a:cs typeface="+mn-cs"/>
              </a:endParaRPr>
            </a:p>
          </p:txBody>
        </p:sp>
      </p:grpSp>
      <p:grpSp>
        <p:nvGrpSpPr>
          <p:cNvPr id="162" name="组合 161"/>
          <p:cNvGrpSpPr/>
          <p:nvPr/>
        </p:nvGrpSpPr>
        <p:grpSpPr>
          <a:xfrm>
            <a:off x="499469" y="3788407"/>
            <a:ext cx="1923767" cy="766298"/>
            <a:chOff x="1072034" y="1783252"/>
            <a:chExt cx="1923767" cy="766298"/>
          </a:xfrm>
        </p:grpSpPr>
        <p:sp>
          <p:nvSpPr>
            <p:cNvPr id="163" name="TextBox 162"/>
            <p:cNvSpPr txBox="1"/>
            <p:nvPr/>
          </p:nvSpPr>
          <p:spPr>
            <a:xfrm>
              <a:off x="1072034" y="2087885"/>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164" name="TextBox 163"/>
            <p:cNvSpPr txBox="1"/>
            <p:nvPr/>
          </p:nvSpPr>
          <p:spPr>
            <a:xfrm>
              <a:off x="1072034" y="1783252"/>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228CF6"/>
                  </a:solidFill>
                  <a:effectLst/>
                  <a:uLnTx/>
                  <a:uFillTx/>
                  <a:latin typeface="微软雅黑"/>
                  <a:ea typeface="微软雅黑"/>
                  <a:cs typeface="+mn-cs"/>
                </a:rPr>
                <a:t>标题文字</a:t>
              </a:r>
              <a:endParaRPr kumimoji="0" lang="en-US" sz="1600" b="0" i="0" u="none" strike="noStrike" kern="1200" cap="none" spc="0" normalizeH="0" baseline="0" noProof="0" dirty="0">
                <a:ln>
                  <a:noFill/>
                </a:ln>
                <a:solidFill>
                  <a:srgbClr val="228CF6"/>
                </a:solidFill>
                <a:effectLst/>
                <a:uLnTx/>
                <a:uFillTx/>
                <a:latin typeface="微软雅黑"/>
                <a:ea typeface="微软雅黑"/>
                <a:cs typeface="+mn-cs"/>
              </a:endParaRPr>
            </a:p>
          </p:txBody>
        </p:sp>
      </p:grpSp>
      <p:grpSp>
        <p:nvGrpSpPr>
          <p:cNvPr id="165" name="组合 164"/>
          <p:cNvGrpSpPr/>
          <p:nvPr/>
        </p:nvGrpSpPr>
        <p:grpSpPr>
          <a:xfrm>
            <a:off x="6819247" y="1457851"/>
            <a:ext cx="1923767" cy="766298"/>
            <a:chOff x="1072034" y="1783252"/>
            <a:chExt cx="1923767" cy="766298"/>
          </a:xfrm>
        </p:grpSpPr>
        <p:sp>
          <p:nvSpPr>
            <p:cNvPr id="166" name="TextBox 165"/>
            <p:cNvSpPr txBox="1"/>
            <p:nvPr/>
          </p:nvSpPr>
          <p:spPr>
            <a:xfrm>
              <a:off x="1072034" y="2087885"/>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167" name="TextBox 166"/>
            <p:cNvSpPr txBox="1"/>
            <p:nvPr/>
          </p:nvSpPr>
          <p:spPr>
            <a:xfrm>
              <a:off x="1072034" y="1783252"/>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0976E3"/>
                  </a:solidFill>
                  <a:effectLst/>
                  <a:uLnTx/>
                  <a:uFillTx/>
                  <a:latin typeface="微软雅黑"/>
                  <a:ea typeface="微软雅黑"/>
                  <a:cs typeface="+mn-cs"/>
                </a:rPr>
                <a:t>标题文字</a:t>
              </a:r>
              <a:endParaRPr kumimoji="0" lang="en-US" sz="1600" b="0" i="0" u="none" strike="noStrike" kern="1200" cap="none" spc="0" normalizeH="0" baseline="0" noProof="0" dirty="0">
                <a:ln>
                  <a:noFill/>
                </a:ln>
                <a:solidFill>
                  <a:srgbClr val="0976E3"/>
                </a:solidFill>
                <a:effectLst/>
                <a:uLnTx/>
                <a:uFillTx/>
                <a:latin typeface="微软雅黑"/>
                <a:ea typeface="微软雅黑"/>
                <a:cs typeface="+mn-cs"/>
              </a:endParaRPr>
            </a:p>
          </p:txBody>
        </p:sp>
      </p:grpSp>
      <p:grpSp>
        <p:nvGrpSpPr>
          <p:cNvPr id="168" name="组合 167"/>
          <p:cNvGrpSpPr/>
          <p:nvPr/>
        </p:nvGrpSpPr>
        <p:grpSpPr>
          <a:xfrm>
            <a:off x="6819247" y="2550960"/>
            <a:ext cx="1923767" cy="766298"/>
            <a:chOff x="1072034" y="1783252"/>
            <a:chExt cx="1923767" cy="766298"/>
          </a:xfrm>
        </p:grpSpPr>
        <p:sp>
          <p:nvSpPr>
            <p:cNvPr id="169" name="TextBox 168"/>
            <p:cNvSpPr txBox="1"/>
            <p:nvPr/>
          </p:nvSpPr>
          <p:spPr>
            <a:xfrm>
              <a:off x="1072034" y="2087885"/>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170" name="TextBox 169"/>
            <p:cNvSpPr txBox="1"/>
            <p:nvPr/>
          </p:nvSpPr>
          <p:spPr>
            <a:xfrm>
              <a:off x="1072034" y="1783252"/>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228CF6"/>
                  </a:solidFill>
                  <a:effectLst/>
                  <a:uLnTx/>
                  <a:uFillTx/>
                  <a:latin typeface="微软雅黑"/>
                  <a:ea typeface="微软雅黑"/>
                  <a:cs typeface="+mn-cs"/>
                </a:rPr>
                <a:t>标题文字</a:t>
              </a:r>
              <a:endParaRPr kumimoji="0" lang="en-US" sz="1600" b="0" i="0" u="none" strike="noStrike" kern="1200" cap="none" spc="0" normalizeH="0" baseline="0" noProof="0" dirty="0">
                <a:ln>
                  <a:noFill/>
                </a:ln>
                <a:solidFill>
                  <a:srgbClr val="228CF6"/>
                </a:solidFill>
                <a:effectLst/>
                <a:uLnTx/>
                <a:uFillTx/>
                <a:latin typeface="微软雅黑"/>
                <a:ea typeface="微软雅黑"/>
                <a:cs typeface="+mn-cs"/>
              </a:endParaRPr>
            </a:p>
          </p:txBody>
        </p:sp>
      </p:grpSp>
    </p:spTree>
    <p:extLst>
      <p:ext uri="{BB962C8B-B14F-4D97-AF65-F5344CB8AC3E}">
        <p14:creationId xmlns:p14="http://schemas.microsoft.com/office/powerpoint/2010/main" val="1118796109"/>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ppt_x"/>
                                          </p:val>
                                        </p:tav>
                                        <p:tav tm="100000">
                                          <p:val>
                                            <p:strVal val="#ppt_x"/>
                                          </p:val>
                                        </p:tav>
                                      </p:tavLst>
                                    </p:anim>
                                    <p:anim calcmode="lin" valueType="num">
                                      <p:cBhvr additive="base">
                                        <p:cTn id="8"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nodeType="clickEffect">
                                  <p:stCondLst>
                                    <p:cond delay="0"/>
                                  </p:stCondLst>
                                  <p:childTnLst>
                                    <p:set>
                                      <p:cBhvr>
                                        <p:cTn id="39" dur="1" fill="hold">
                                          <p:stCondLst>
                                            <p:cond delay="0"/>
                                          </p:stCondLst>
                                        </p:cTn>
                                        <p:tgtEl>
                                          <p:spTgt spid="147"/>
                                        </p:tgtEl>
                                        <p:attrNameLst>
                                          <p:attrName>style.visibility</p:attrName>
                                        </p:attrNameLst>
                                      </p:cBhvr>
                                      <p:to>
                                        <p:strVal val="visible"/>
                                      </p:to>
                                    </p:set>
                                    <p:anim calcmode="lin" valueType="num">
                                      <p:cBhvr additive="base">
                                        <p:cTn id="40" dur="500" fill="hold"/>
                                        <p:tgtEl>
                                          <p:spTgt spid="147"/>
                                        </p:tgtEl>
                                        <p:attrNameLst>
                                          <p:attrName>ppt_x</p:attrName>
                                        </p:attrNameLst>
                                      </p:cBhvr>
                                      <p:tavLst>
                                        <p:tav tm="0">
                                          <p:val>
                                            <p:strVal val="0-#ppt_w/2"/>
                                          </p:val>
                                        </p:tav>
                                        <p:tav tm="100000">
                                          <p:val>
                                            <p:strVal val="#ppt_x"/>
                                          </p:val>
                                        </p:tav>
                                      </p:tavLst>
                                    </p:anim>
                                    <p:anim calcmode="lin" valueType="num">
                                      <p:cBhvr additive="base">
                                        <p:cTn id="41" dur="500" fill="hold"/>
                                        <p:tgtEl>
                                          <p:spTgt spid="147"/>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159"/>
                                        </p:tgtEl>
                                        <p:attrNameLst>
                                          <p:attrName>style.visibility</p:attrName>
                                        </p:attrNameLst>
                                      </p:cBhvr>
                                      <p:to>
                                        <p:strVal val="visible"/>
                                      </p:to>
                                    </p:set>
                                    <p:anim calcmode="lin" valueType="num">
                                      <p:cBhvr additive="base">
                                        <p:cTn id="46" dur="500" fill="hold"/>
                                        <p:tgtEl>
                                          <p:spTgt spid="159"/>
                                        </p:tgtEl>
                                        <p:attrNameLst>
                                          <p:attrName>ppt_x</p:attrName>
                                        </p:attrNameLst>
                                      </p:cBhvr>
                                      <p:tavLst>
                                        <p:tav tm="0">
                                          <p:val>
                                            <p:strVal val="0-#ppt_w/2"/>
                                          </p:val>
                                        </p:tav>
                                        <p:tav tm="100000">
                                          <p:val>
                                            <p:strVal val="#ppt_x"/>
                                          </p:val>
                                        </p:tav>
                                      </p:tavLst>
                                    </p:anim>
                                    <p:anim calcmode="lin" valueType="num">
                                      <p:cBhvr additive="base">
                                        <p:cTn id="47" dur="500" fill="hold"/>
                                        <p:tgtEl>
                                          <p:spTgt spid="159"/>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nodeType="clickEffect">
                                  <p:stCondLst>
                                    <p:cond delay="0"/>
                                  </p:stCondLst>
                                  <p:childTnLst>
                                    <p:set>
                                      <p:cBhvr>
                                        <p:cTn id="51" dur="1" fill="hold">
                                          <p:stCondLst>
                                            <p:cond delay="0"/>
                                          </p:stCondLst>
                                        </p:cTn>
                                        <p:tgtEl>
                                          <p:spTgt spid="162"/>
                                        </p:tgtEl>
                                        <p:attrNameLst>
                                          <p:attrName>style.visibility</p:attrName>
                                        </p:attrNameLst>
                                      </p:cBhvr>
                                      <p:to>
                                        <p:strVal val="visible"/>
                                      </p:to>
                                    </p:set>
                                    <p:anim calcmode="lin" valueType="num">
                                      <p:cBhvr additive="base">
                                        <p:cTn id="52" dur="500" fill="hold"/>
                                        <p:tgtEl>
                                          <p:spTgt spid="162"/>
                                        </p:tgtEl>
                                        <p:attrNameLst>
                                          <p:attrName>ppt_x</p:attrName>
                                        </p:attrNameLst>
                                      </p:cBhvr>
                                      <p:tavLst>
                                        <p:tav tm="0">
                                          <p:val>
                                            <p:strVal val="0-#ppt_w/2"/>
                                          </p:val>
                                        </p:tav>
                                        <p:tav tm="100000">
                                          <p:val>
                                            <p:strVal val="#ppt_x"/>
                                          </p:val>
                                        </p:tav>
                                      </p:tavLst>
                                    </p:anim>
                                    <p:anim calcmode="lin" valueType="num">
                                      <p:cBhvr additive="base">
                                        <p:cTn id="53" dur="500" fill="hold"/>
                                        <p:tgtEl>
                                          <p:spTgt spid="162"/>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2" fill="hold" nodeType="clickEffect">
                                  <p:stCondLst>
                                    <p:cond delay="0"/>
                                  </p:stCondLst>
                                  <p:childTnLst>
                                    <p:set>
                                      <p:cBhvr>
                                        <p:cTn id="57" dur="1" fill="hold">
                                          <p:stCondLst>
                                            <p:cond delay="0"/>
                                          </p:stCondLst>
                                        </p:cTn>
                                        <p:tgtEl>
                                          <p:spTgt spid="165"/>
                                        </p:tgtEl>
                                        <p:attrNameLst>
                                          <p:attrName>style.visibility</p:attrName>
                                        </p:attrNameLst>
                                      </p:cBhvr>
                                      <p:to>
                                        <p:strVal val="visible"/>
                                      </p:to>
                                    </p:set>
                                    <p:anim calcmode="lin" valueType="num">
                                      <p:cBhvr additive="base">
                                        <p:cTn id="58" dur="500" fill="hold"/>
                                        <p:tgtEl>
                                          <p:spTgt spid="165"/>
                                        </p:tgtEl>
                                        <p:attrNameLst>
                                          <p:attrName>ppt_x</p:attrName>
                                        </p:attrNameLst>
                                      </p:cBhvr>
                                      <p:tavLst>
                                        <p:tav tm="0">
                                          <p:val>
                                            <p:strVal val="1+#ppt_w/2"/>
                                          </p:val>
                                        </p:tav>
                                        <p:tav tm="100000">
                                          <p:val>
                                            <p:strVal val="#ppt_x"/>
                                          </p:val>
                                        </p:tav>
                                      </p:tavLst>
                                    </p:anim>
                                    <p:anim calcmode="lin" valueType="num">
                                      <p:cBhvr additive="base">
                                        <p:cTn id="59" dur="500" fill="hold"/>
                                        <p:tgtEl>
                                          <p:spTgt spid="165"/>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2" fill="hold" nodeType="clickEffect">
                                  <p:stCondLst>
                                    <p:cond delay="0"/>
                                  </p:stCondLst>
                                  <p:childTnLst>
                                    <p:set>
                                      <p:cBhvr>
                                        <p:cTn id="63" dur="1" fill="hold">
                                          <p:stCondLst>
                                            <p:cond delay="0"/>
                                          </p:stCondLst>
                                        </p:cTn>
                                        <p:tgtEl>
                                          <p:spTgt spid="168"/>
                                        </p:tgtEl>
                                        <p:attrNameLst>
                                          <p:attrName>style.visibility</p:attrName>
                                        </p:attrNameLst>
                                      </p:cBhvr>
                                      <p:to>
                                        <p:strVal val="visible"/>
                                      </p:to>
                                    </p:set>
                                    <p:anim calcmode="lin" valueType="num">
                                      <p:cBhvr additive="base">
                                        <p:cTn id="64" dur="500" fill="hold"/>
                                        <p:tgtEl>
                                          <p:spTgt spid="168"/>
                                        </p:tgtEl>
                                        <p:attrNameLst>
                                          <p:attrName>ppt_x</p:attrName>
                                        </p:attrNameLst>
                                      </p:cBhvr>
                                      <p:tavLst>
                                        <p:tav tm="0">
                                          <p:val>
                                            <p:strVal val="1+#ppt_w/2"/>
                                          </p:val>
                                        </p:tav>
                                        <p:tav tm="100000">
                                          <p:val>
                                            <p:strVal val="#ppt_x"/>
                                          </p:val>
                                        </p:tav>
                                      </p:tavLst>
                                    </p:anim>
                                    <p:anim calcmode="lin" valueType="num">
                                      <p:cBhvr additive="base">
                                        <p:cTn id="65" dur="500" fill="hold"/>
                                        <p:tgtEl>
                                          <p:spTgt spid="1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44000" cy="5142129"/>
          </a:xfrm>
          <a:prstGeom prst="rect">
            <a:avLst/>
          </a:prstGeom>
        </p:spPr>
      </p:pic>
      <p:grpSp>
        <p:nvGrpSpPr>
          <p:cNvPr id="2" name="组合 1"/>
          <p:cNvGrpSpPr/>
          <p:nvPr/>
        </p:nvGrpSpPr>
        <p:grpSpPr>
          <a:xfrm>
            <a:off x="838298" y="2876542"/>
            <a:ext cx="3512344" cy="1814513"/>
            <a:chOff x="684706" y="2605077"/>
            <a:chExt cx="3512344" cy="1814513"/>
          </a:xfrm>
        </p:grpSpPr>
        <p:sp>
          <p:nvSpPr>
            <p:cNvPr id="29" name="任意多边形 28"/>
            <p:cNvSpPr/>
            <p:nvPr>
              <p:custDataLst>
                <p:tags r:id="rId2"/>
              </p:custDataLst>
            </p:nvPr>
          </p:nvSpPr>
          <p:spPr>
            <a:xfrm>
              <a:off x="684706" y="2856299"/>
              <a:ext cx="858440" cy="885825"/>
            </a:xfrm>
            <a:custGeom>
              <a:avLst/>
              <a:gdLst>
                <a:gd name="connsiteX0" fmla="*/ 0 w 1144274"/>
                <a:gd name="connsiteY0" fmla="*/ 0 h 1181102"/>
                <a:gd name="connsiteX1" fmla="*/ 1144274 w 1144274"/>
                <a:gd name="connsiteY1" fmla="*/ 0 h 1181102"/>
                <a:gd name="connsiteX2" fmla="*/ 1144274 w 1144274"/>
                <a:gd name="connsiteY2" fmla="*/ 1 h 1181102"/>
                <a:gd name="connsiteX3" fmla="*/ 306849 w 1144274"/>
                <a:gd name="connsiteY3" fmla="*/ 128588 h 1181102"/>
                <a:gd name="connsiteX4" fmla="*/ 1144274 w 1144274"/>
                <a:gd name="connsiteY4" fmla="*/ 128588 h 1181102"/>
                <a:gd name="connsiteX5" fmla="*/ 1144274 w 1144274"/>
                <a:gd name="connsiteY5" fmla="*/ 129542 h 1181102"/>
                <a:gd name="connsiteX6" fmla="*/ 306846 w 1144274"/>
                <a:gd name="connsiteY6" fmla="*/ 129542 h 1181102"/>
                <a:gd name="connsiteX7" fmla="*/ 417370 w 1144274"/>
                <a:gd name="connsiteY7" fmla="*/ 1181102 h 1181102"/>
                <a:gd name="connsiteX8" fmla="*/ 103333 w 1144274"/>
                <a:gd name="connsiteY8" fmla="*/ 1181102 h 118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4274" h="1181102">
                  <a:moveTo>
                    <a:pt x="0" y="0"/>
                  </a:moveTo>
                  <a:lnTo>
                    <a:pt x="1144274" y="0"/>
                  </a:lnTo>
                  <a:lnTo>
                    <a:pt x="1144274" y="1"/>
                  </a:lnTo>
                  <a:lnTo>
                    <a:pt x="306849" y="128588"/>
                  </a:lnTo>
                  <a:lnTo>
                    <a:pt x="1144274" y="128588"/>
                  </a:lnTo>
                  <a:lnTo>
                    <a:pt x="1144274" y="129542"/>
                  </a:lnTo>
                  <a:lnTo>
                    <a:pt x="306846" y="129542"/>
                  </a:lnTo>
                  <a:lnTo>
                    <a:pt x="417370" y="1181102"/>
                  </a:lnTo>
                  <a:lnTo>
                    <a:pt x="103333" y="1181102"/>
                  </a:lnTo>
                  <a:close/>
                </a:path>
              </a:pathLst>
            </a:custGeom>
            <a:gradFill flip="none" rotWithShape="1">
              <a:gsLst>
                <a:gs pos="0">
                  <a:srgbClr val="0F6FC6"/>
                </a:gs>
                <a:gs pos="100000">
                  <a:srgbClr val="0F6FC6">
                    <a:lumMod val="60000"/>
                    <a:lumOff val="40000"/>
                  </a:srgbClr>
                </a:gs>
              </a:gsLst>
              <a:lin ang="1080000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0" name="任意多边形 29"/>
            <p:cNvSpPr/>
            <p:nvPr>
              <p:custDataLst>
                <p:tags r:id="rId3"/>
              </p:custDataLst>
            </p:nvPr>
          </p:nvSpPr>
          <p:spPr>
            <a:xfrm>
              <a:off x="2818306" y="3237299"/>
              <a:ext cx="1378744" cy="819150"/>
            </a:xfrm>
            <a:custGeom>
              <a:avLst/>
              <a:gdLst>
                <a:gd name="connsiteX0" fmla="*/ 1462558 w 1838466"/>
                <a:gd name="connsiteY0" fmla="*/ 0 h 1091717"/>
                <a:gd name="connsiteX1" fmla="*/ 1838466 w 1838466"/>
                <a:gd name="connsiteY1" fmla="*/ 1091717 h 1091717"/>
                <a:gd name="connsiteX2" fmla="*/ 0 w 1838466"/>
                <a:gd name="connsiteY2" fmla="*/ 1091717 h 1091717"/>
                <a:gd name="connsiteX3" fmla="*/ 0 w 1838466"/>
                <a:gd name="connsiteY3" fmla="*/ 1091716 h 1091717"/>
                <a:gd name="connsiteX4" fmla="*/ 1445521 w 1838466"/>
                <a:gd name="connsiteY4" fmla="*/ 931697 h 1091717"/>
                <a:gd name="connsiteX5" fmla="*/ 1445531 w 1838466"/>
                <a:gd name="connsiteY5" fmla="*/ 931697 h 1091717"/>
                <a:gd name="connsiteX6" fmla="*/ 1154068 w 1838466"/>
                <a:gd name="connsiteY6" fmla="*/ 34664 h 109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8466" h="1091717">
                  <a:moveTo>
                    <a:pt x="1462558" y="0"/>
                  </a:moveTo>
                  <a:lnTo>
                    <a:pt x="1838466" y="1091717"/>
                  </a:lnTo>
                  <a:lnTo>
                    <a:pt x="0" y="1091717"/>
                  </a:lnTo>
                  <a:lnTo>
                    <a:pt x="0" y="1091716"/>
                  </a:lnTo>
                  <a:lnTo>
                    <a:pt x="1445521" y="931697"/>
                  </a:lnTo>
                  <a:lnTo>
                    <a:pt x="1445531" y="931697"/>
                  </a:lnTo>
                  <a:lnTo>
                    <a:pt x="1154068" y="34664"/>
                  </a:lnTo>
                  <a:close/>
                </a:path>
              </a:pathLst>
            </a:custGeom>
            <a:gradFill flip="none" rotWithShape="1">
              <a:gsLst>
                <a:gs pos="0">
                  <a:srgbClr val="0F6FC6"/>
                </a:gs>
                <a:gs pos="100000">
                  <a:srgbClr val="0F6FC6">
                    <a:lumMod val="60000"/>
                    <a:lumOff val="40000"/>
                  </a:srgbClr>
                </a:gs>
              </a:gsLst>
              <a:lin ang="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1" name="任意多边形 30"/>
            <p:cNvSpPr/>
            <p:nvPr>
              <p:custDataLst>
                <p:tags r:id="rId4"/>
              </p:custDataLst>
            </p:nvPr>
          </p:nvSpPr>
          <p:spPr>
            <a:xfrm>
              <a:off x="914496" y="2952740"/>
              <a:ext cx="2987279" cy="983456"/>
            </a:xfrm>
            <a:custGeom>
              <a:avLst/>
              <a:gdLst>
                <a:gd name="connsiteX0" fmla="*/ 0 w 3982993"/>
                <a:gd name="connsiteY0" fmla="*/ 0 h 1310640"/>
                <a:gd name="connsiteX1" fmla="*/ 3557141 w 3982993"/>
                <a:gd name="connsiteY1" fmla="*/ 0 h 1310640"/>
                <a:gd name="connsiteX2" fmla="*/ 3982993 w 3982993"/>
                <a:gd name="connsiteY2" fmla="*/ 1310640 h 1310640"/>
                <a:gd name="connsiteX3" fmla="*/ 137754 w 3982993"/>
                <a:gd name="connsiteY3" fmla="*/ 1310640 h 1310640"/>
              </a:gdLst>
              <a:ahLst/>
              <a:cxnLst>
                <a:cxn ang="0">
                  <a:pos x="connsiteX0" y="connsiteY0"/>
                </a:cxn>
                <a:cxn ang="0">
                  <a:pos x="connsiteX1" y="connsiteY1"/>
                </a:cxn>
                <a:cxn ang="0">
                  <a:pos x="connsiteX2" y="connsiteY2"/>
                </a:cxn>
                <a:cxn ang="0">
                  <a:pos x="connsiteX3" y="connsiteY3"/>
                </a:cxn>
              </a:cxnLst>
              <a:rect l="l" t="t" r="r" b="b"/>
              <a:pathLst>
                <a:path w="3982993" h="1310640">
                  <a:moveTo>
                    <a:pt x="0" y="0"/>
                  </a:moveTo>
                  <a:lnTo>
                    <a:pt x="3557141" y="0"/>
                  </a:lnTo>
                  <a:lnTo>
                    <a:pt x="3982993" y="1310640"/>
                  </a:lnTo>
                  <a:lnTo>
                    <a:pt x="137754" y="1310640"/>
                  </a:lnTo>
                  <a:close/>
                </a:path>
              </a:pathLst>
            </a:custGeom>
            <a:gradFill flip="none" rotWithShape="1">
              <a:gsLst>
                <a:gs pos="0">
                  <a:srgbClr val="0F6FC6">
                    <a:lumMod val="75000"/>
                  </a:srgbClr>
                </a:gs>
                <a:gs pos="100000">
                  <a:srgbClr val="0F6FC6"/>
                </a:gs>
              </a:gsLst>
              <a:lin ang="2700000" scaled="1"/>
              <a:tileRect/>
            </a:gradFill>
            <a:ln w="12700" cap="flat" cmpd="sng" algn="ctr">
              <a:noFill/>
              <a:prstDash val="solid"/>
              <a:miter lim="800000"/>
            </a:ln>
            <a:effectLst/>
          </p:spPr>
          <p:txBody>
            <a:bodyPr rIns="189000" anchor="ctr">
              <a:normAutofit/>
            </a:bodyPr>
            <a:lstStyle/>
            <a:p>
              <a:pPr algn="ctr" fontAlgn="auto">
                <a:spcBef>
                  <a:spcPts val="0"/>
                </a:spcBef>
                <a:spcAft>
                  <a:spcPts val="0"/>
                </a:spcAft>
                <a:defRPr/>
              </a:pPr>
              <a:r>
                <a:rPr lang="zh-CN" altLang="en-US" sz="2400" b="1" kern="0" dirty="0">
                  <a:solidFill>
                    <a:srgbClr val="FFFFFF"/>
                  </a:solidFill>
                  <a:latin typeface="微软雅黑" panose="020B0503020204020204" pitchFamily="34" charset="-122"/>
                  <a:ea typeface="微软雅黑" panose="020B0503020204020204" pitchFamily="34" charset="-122"/>
                </a:rPr>
                <a:t>单击此处添加标题</a:t>
              </a:r>
            </a:p>
          </p:txBody>
        </p:sp>
        <p:sp>
          <p:nvSpPr>
            <p:cNvPr id="32" name="直角三角形 31"/>
            <p:cNvSpPr/>
            <p:nvPr>
              <p:custDataLst>
                <p:tags r:id="rId5"/>
              </p:custDataLst>
            </p:nvPr>
          </p:nvSpPr>
          <p:spPr>
            <a:xfrm rot="16200000">
              <a:off x="1180601" y="2590195"/>
              <a:ext cx="96440" cy="628650"/>
            </a:xfrm>
            <a:prstGeom prst="rtTriangle">
              <a:avLst/>
            </a:prstGeom>
            <a:solidFill>
              <a:srgbClr val="0F6FC6">
                <a:lumMod val="50000"/>
              </a:srgbClr>
            </a:soli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3" name="直角三角形 32"/>
            <p:cNvSpPr/>
            <p:nvPr>
              <p:custDataLst>
                <p:tags r:id="rId6"/>
              </p:custDataLst>
            </p:nvPr>
          </p:nvSpPr>
          <p:spPr>
            <a:xfrm rot="16200000" flipH="1" flipV="1">
              <a:off x="3299913" y="3454588"/>
              <a:ext cx="120254" cy="1083469"/>
            </a:xfrm>
            <a:prstGeom prst="rtTriangle">
              <a:avLst/>
            </a:prstGeom>
            <a:solidFill>
              <a:srgbClr val="0F6FC6">
                <a:lumMod val="50000"/>
              </a:srgbClr>
            </a:soli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4" name="任意多边形 33"/>
            <p:cNvSpPr/>
            <p:nvPr>
              <p:custDataLst>
                <p:tags r:id="rId7"/>
              </p:custDataLst>
            </p:nvPr>
          </p:nvSpPr>
          <p:spPr>
            <a:xfrm>
              <a:off x="684706" y="2605077"/>
              <a:ext cx="625078" cy="251222"/>
            </a:xfrm>
            <a:custGeom>
              <a:avLst/>
              <a:gdLst>
                <a:gd name="connsiteX0" fmla="*/ 833801 w 833801"/>
                <a:gd name="connsiteY0" fmla="*/ 0 h 335236"/>
                <a:gd name="connsiteX1" fmla="*/ 498565 w 833801"/>
                <a:gd name="connsiteY1" fmla="*/ 335236 h 335236"/>
                <a:gd name="connsiteX2" fmla="*/ 0 w 833801"/>
                <a:gd name="connsiteY2" fmla="*/ 335236 h 335236"/>
              </a:gdLst>
              <a:ahLst/>
              <a:cxnLst>
                <a:cxn ang="0">
                  <a:pos x="connsiteX0" y="connsiteY0"/>
                </a:cxn>
                <a:cxn ang="0">
                  <a:pos x="connsiteX1" y="connsiteY1"/>
                </a:cxn>
                <a:cxn ang="0">
                  <a:pos x="connsiteX2" y="connsiteY2"/>
                </a:cxn>
              </a:cxnLst>
              <a:rect l="l" t="t" r="r" b="b"/>
              <a:pathLst>
                <a:path w="833801" h="335236">
                  <a:moveTo>
                    <a:pt x="833801" y="0"/>
                  </a:moveTo>
                  <a:lnTo>
                    <a:pt x="498565" y="335236"/>
                  </a:lnTo>
                  <a:lnTo>
                    <a:pt x="0" y="335236"/>
                  </a:lnTo>
                  <a:close/>
                </a:path>
              </a:pathLst>
            </a:custGeom>
            <a:gradFill flip="none" rotWithShape="1">
              <a:gsLst>
                <a:gs pos="0">
                  <a:srgbClr val="0F6FC6">
                    <a:lumMod val="75000"/>
                  </a:srgbClr>
                </a:gs>
                <a:gs pos="100000">
                  <a:srgbClr val="0F6FC6"/>
                </a:gs>
              </a:gsLst>
              <a:lin ang="1620000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5" name="任意多边形 34"/>
            <p:cNvSpPr/>
            <p:nvPr>
              <p:custDataLst>
                <p:tags r:id="rId8"/>
              </p:custDataLst>
            </p:nvPr>
          </p:nvSpPr>
          <p:spPr>
            <a:xfrm>
              <a:off x="3296937" y="4056450"/>
              <a:ext cx="900113" cy="363140"/>
            </a:xfrm>
            <a:custGeom>
              <a:avLst/>
              <a:gdLst>
                <a:gd name="connsiteX0" fmla="*/ 667403 w 1200162"/>
                <a:gd name="connsiteY0" fmla="*/ 0 h 484897"/>
                <a:gd name="connsiteX1" fmla="*/ 1200162 w 1200162"/>
                <a:gd name="connsiteY1" fmla="*/ 0 h 484897"/>
                <a:gd name="connsiteX2" fmla="*/ 0 w 1200162"/>
                <a:gd name="connsiteY2" fmla="*/ 484897 h 484897"/>
              </a:gdLst>
              <a:ahLst/>
              <a:cxnLst>
                <a:cxn ang="0">
                  <a:pos x="connsiteX0" y="connsiteY0"/>
                </a:cxn>
                <a:cxn ang="0">
                  <a:pos x="connsiteX1" y="connsiteY1"/>
                </a:cxn>
                <a:cxn ang="0">
                  <a:pos x="connsiteX2" y="connsiteY2"/>
                </a:cxn>
              </a:cxnLst>
              <a:rect l="l" t="t" r="r" b="b"/>
              <a:pathLst>
                <a:path w="1200162" h="484897">
                  <a:moveTo>
                    <a:pt x="667403" y="0"/>
                  </a:moveTo>
                  <a:lnTo>
                    <a:pt x="1200162" y="0"/>
                  </a:lnTo>
                  <a:lnTo>
                    <a:pt x="0" y="484897"/>
                  </a:lnTo>
                  <a:close/>
                </a:path>
              </a:pathLst>
            </a:custGeom>
            <a:gradFill flip="none" rotWithShape="1">
              <a:gsLst>
                <a:gs pos="0">
                  <a:srgbClr val="0F6FC6">
                    <a:lumMod val="75000"/>
                  </a:srgbClr>
                </a:gs>
                <a:gs pos="100000">
                  <a:srgbClr val="0F6FC6"/>
                </a:gs>
              </a:gsLst>
              <a:lin ang="540000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cxnSp>
          <p:nvCxnSpPr>
            <p:cNvPr id="36" name="直接连接符 31"/>
            <p:cNvCxnSpPr>
              <a:cxnSpLocks noChangeShapeType="1"/>
            </p:cNvCxnSpPr>
            <p:nvPr>
              <p:custDataLst>
                <p:tags r:id="rId9"/>
              </p:custDataLst>
            </p:nvPr>
          </p:nvCxnSpPr>
          <p:spPr bwMode="auto">
            <a:xfrm>
              <a:off x="1127618" y="3215868"/>
              <a:ext cx="2457450" cy="0"/>
            </a:xfrm>
            <a:prstGeom prst="line">
              <a:avLst/>
            </a:prstGeom>
            <a:noFill/>
            <a:ln w="19050" algn="ctr">
              <a:solidFill>
                <a:srgbClr val="FFFFFF"/>
              </a:solidFill>
              <a:miter lim="800000"/>
              <a:headEnd/>
              <a:tailEnd/>
            </a:ln>
            <a:extLst>
              <a:ext uri="{909E8E84-426E-40DD-AFC4-6F175D3DCCD1}">
                <a14:hiddenFill xmlns:a14="http://schemas.microsoft.com/office/drawing/2010/main">
                  <a:noFill/>
                </a14:hiddenFill>
              </a:ext>
            </a:extLst>
          </p:spPr>
        </p:cxnSp>
        <p:cxnSp>
          <p:nvCxnSpPr>
            <p:cNvPr id="37" name="直接连接符 34"/>
            <p:cNvCxnSpPr>
              <a:cxnSpLocks noChangeShapeType="1"/>
            </p:cNvCxnSpPr>
            <p:nvPr>
              <p:custDataLst>
                <p:tags r:id="rId10"/>
              </p:custDataLst>
            </p:nvPr>
          </p:nvCxnSpPr>
          <p:spPr bwMode="auto">
            <a:xfrm>
              <a:off x="1127618" y="3714720"/>
              <a:ext cx="2457450" cy="0"/>
            </a:xfrm>
            <a:prstGeom prst="line">
              <a:avLst/>
            </a:prstGeom>
            <a:noFill/>
            <a:ln w="19050" algn="ctr">
              <a:solidFill>
                <a:srgbClr val="FFFFFF"/>
              </a:solidFill>
              <a:miter lim="800000"/>
              <a:headEnd/>
              <a:tailEnd/>
            </a:ln>
            <a:extLst>
              <a:ext uri="{909E8E84-426E-40DD-AFC4-6F175D3DCCD1}">
                <a14:hiddenFill xmlns:a14="http://schemas.microsoft.com/office/drawing/2010/main">
                  <a:noFill/>
                </a14:hiddenFill>
              </a:ext>
            </a:extLst>
          </p:spPr>
        </p:cxnSp>
      </p:grpSp>
      <p:sp>
        <p:nvSpPr>
          <p:cNvPr id="3" name="文本框 2"/>
          <p:cNvSpPr txBox="1"/>
          <p:nvPr/>
        </p:nvSpPr>
        <p:spPr>
          <a:xfrm>
            <a:off x="1832212" y="2713170"/>
            <a:ext cx="1620957" cy="523220"/>
          </a:xfrm>
          <a:prstGeom prst="rect">
            <a:avLst/>
          </a:prstGeom>
          <a:noFill/>
        </p:spPr>
        <p:txBody>
          <a:bodyPr wrap="non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第三部分</a:t>
            </a:r>
          </a:p>
        </p:txBody>
      </p:sp>
    </p:spTree>
    <p:custDataLst>
      <p:tags r:id="rId1"/>
    </p:custDataLst>
    <p:extLst>
      <p:ext uri="{BB962C8B-B14F-4D97-AF65-F5344CB8AC3E}">
        <p14:creationId xmlns:p14="http://schemas.microsoft.com/office/powerpoint/2010/main" val="3416762457"/>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1300"/>
                            </p:stCondLst>
                            <p:childTnLst>
                              <p:par>
                                <p:cTn id="12" presetID="50" presetClass="entr" presetSubtype="0" decel="10000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strVal val="#ppt_w+.3"/>
                                          </p:val>
                                        </p:tav>
                                        <p:tav tm="100000">
                                          <p:val>
                                            <p:strVal val="#ppt_w"/>
                                          </p:val>
                                        </p:tav>
                                      </p:tavLst>
                                    </p:anim>
                                    <p:anim calcmode="lin" valueType="num">
                                      <p:cBhvr>
                                        <p:cTn id="15" dur="1000" fill="hold"/>
                                        <p:tgtEl>
                                          <p:spTgt spid="2"/>
                                        </p:tgtEl>
                                        <p:attrNameLst>
                                          <p:attrName>ppt_h</p:attrName>
                                        </p:attrNameLst>
                                      </p:cBhvr>
                                      <p:tavLst>
                                        <p:tav tm="0">
                                          <p:val>
                                            <p:strVal val="#ppt_h"/>
                                          </p:val>
                                        </p:tav>
                                        <p:tav tm="100000">
                                          <p:val>
                                            <p:strVal val="#ppt_h"/>
                                          </p:val>
                                        </p:tav>
                                      </p:tavLst>
                                    </p:anim>
                                    <p:animEffect transition="in" filter="fade">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组合 69"/>
          <p:cNvGrpSpPr/>
          <p:nvPr/>
        </p:nvGrpSpPr>
        <p:grpSpPr>
          <a:xfrm>
            <a:off x="761775" y="2196656"/>
            <a:ext cx="7452586" cy="1025288"/>
            <a:chOff x="1015699" y="2928875"/>
            <a:chExt cx="9936781" cy="1367050"/>
          </a:xfrm>
        </p:grpSpPr>
        <p:cxnSp>
          <p:nvCxnSpPr>
            <p:cNvPr id="71" name="Straight Connector 31"/>
            <p:cNvCxnSpPr/>
            <p:nvPr/>
          </p:nvCxnSpPr>
          <p:spPr>
            <a:xfrm flipV="1">
              <a:off x="1015699" y="3621611"/>
              <a:ext cx="9936781" cy="1"/>
            </a:xfrm>
            <a:prstGeom prst="line">
              <a:avLst/>
            </a:prstGeom>
            <a:ln w="13970">
              <a:solidFill>
                <a:schemeClr val="tx1"/>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73" name="Straight Connector 31"/>
            <p:cNvCxnSpPr>
              <a:endCxn id="107" idx="4"/>
            </p:cNvCxnSpPr>
            <p:nvPr/>
          </p:nvCxnSpPr>
          <p:spPr>
            <a:xfrm flipV="1">
              <a:off x="2311076" y="2928875"/>
              <a:ext cx="7039" cy="696490"/>
            </a:xfrm>
            <a:prstGeom prst="line">
              <a:avLst/>
            </a:prstGeom>
            <a:ln w="1397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4" name="Oval 5"/>
            <p:cNvSpPr/>
            <p:nvPr/>
          </p:nvSpPr>
          <p:spPr>
            <a:xfrm>
              <a:off x="2247244" y="3561532"/>
              <a:ext cx="127665" cy="127665"/>
            </a:xfrm>
            <a:prstGeom prst="ellipse">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cs"/>
              </a:endParaRPr>
            </a:p>
          </p:txBody>
        </p:sp>
        <p:cxnSp>
          <p:nvCxnSpPr>
            <p:cNvPr id="78" name="Straight Connector 31"/>
            <p:cNvCxnSpPr/>
            <p:nvPr/>
          </p:nvCxnSpPr>
          <p:spPr>
            <a:xfrm flipV="1">
              <a:off x="7265810" y="2928875"/>
              <a:ext cx="7039" cy="696490"/>
            </a:xfrm>
            <a:prstGeom prst="line">
              <a:avLst/>
            </a:prstGeom>
            <a:ln w="1397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9" name="Oval 5"/>
            <p:cNvSpPr/>
            <p:nvPr/>
          </p:nvSpPr>
          <p:spPr>
            <a:xfrm>
              <a:off x="7201978" y="3561532"/>
              <a:ext cx="127665" cy="127665"/>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cs"/>
              </a:endParaRPr>
            </a:p>
          </p:txBody>
        </p:sp>
        <p:cxnSp>
          <p:nvCxnSpPr>
            <p:cNvPr id="84" name="Straight Connector 31"/>
            <p:cNvCxnSpPr/>
            <p:nvPr/>
          </p:nvCxnSpPr>
          <p:spPr>
            <a:xfrm flipV="1">
              <a:off x="4777173" y="3599435"/>
              <a:ext cx="7039" cy="696490"/>
            </a:xfrm>
            <a:prstGeom prst="line">
              <a:avLst/>
            </a:prstGeom>
            <a:ln w="1397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5" name="Oval 5"/>
            <p:cNvSpPr/>
            <p:nvPr/>
          </p:nvSpPr>
          <p:spPr>
            <a:xfrm>
              <a:off x="4713341" y="3561532"/>
              <a:ext cx="127665" cy="127665"/>
            </a:xfrm>
            <a:prstGeom prst="ellipse">
              <a:avLst/>
            </a:prstGeom>
            <a:solidFill>
              <a:schemeClr val="bg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cs"/>
              </a:endParaRPr>
            </a:p>
          </p:txBody>
        </p:sp>
        <p:cxnSp>
          <p:nvCxnSpPr>
            <p:cNvPr id="90" name="Straight Connector 31"/>
            <p:cNvCxnSpPr/>
            <p:nvPr/>
          </p:nvCxnSpPr>
          <p:spPr>
            <a:xfrm flipV="1">
              <a:off x="9743294" y="3599435"/>
              <a:ext cx="7039" cy="696490"/>
            </a:xfrm>
            <a:prstGeom prst="line">
              <a:avLst/>
            </a:prstGeom>
            <a:ln w="13970">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1" name="Oval 5"/>
            <p:cNvSpPr/>
            <p:nvPr/>
          </p:nvSpPr>
          <p:spPr>
            <a:xfrm>
              <a:off x="9679462" y="3561532"/>
              <a:ext cx="127665" cy="127665"/>
            </a:xfrm>
            <a:prstGeom prst="ellipse">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92" name="矩形 91"/>
          <p:cNvSpPr/>
          <p:nvPr/>
        </p:nvSpPr>
        <p:spPr>
          <a:xfrm>
            <a:off x="2293841" y="1523838"/>
            <a:ext cx="2504854" cy="864339"/>
          </a:xfrm>
          <a:prstGeom prst="rect">
            <a:avLst/>
          </a:prstGeom>
        </p:spPr>
        <p:txBody>
          <a:bodyPr wrap="square" lIns="68580" tIns="34290" rIns="68580" bIns="34290">
            <a:spAutoFit/>
          </a:bodyPr>
          <a:lstStyle/>
          <a:p>
            <a:pPr marL="0" marR="0" lvl="0" indent="0" algn="l" defTabSz="685800" rtl="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1200" cap="none" spc="0" normalizeH="0" baseline="0" noProof="0" dirty="0">
                <a:ln>
                  <a:noFill/>
                </a:ln>
                <a:solidFill>
                  <a:srgbClr val="7F7F7F"/>
                </a:solidFill>
                <a:effectLst/>
                <a:uLnTx/>
                <a:uFillTx/>
                <a:latin typeface="微软雅黑" pitchFamily="34" charset="-122"/>
                <a:ea typeface="微软雅黑"/>
                <a:cs typeface="宋体" charset="-122"/>
              </a:rPr>
              <a:t>单击此处添加段落文本单击此处添加段落文本单击此处添加段落文本</a:t>
            </a:r>
          </a:p>
          <a:p>
            <a:pPr marL="0" marR="0" lvl="0" indent="0" algn="l" defTabSz="685800" rtl="0" eaLnBrk="1" fontAlgn="auto" latinLnBrk="0" hangingPunct="1">
              <a:lnSpc>
                <a:spcPct val="150000"/>
              </a:lnSpc>
              <a:spcBef>
                <a:spcPts val="750"/>
              </a:spcBef>
              <a:spcAft>
                <a:spcPts val="0"/>
              </a:spcAft>
              <a:buClrTx/>
              <a:buSzTx/>
              <a:buFont typeface="Arial" charset="0"/>
              <a:buChar char="•"/>
              <a:tabLst/>
              <a:defRPr/>
            </a:pPr>
            <a:endParaRPr kumimoji="0" lang="zh-CN" altLang="en-US" sz="1000" b="0" i="0" u="none" strike="noStrike" kern="1200" cap="none" spc="0" normalizeH="0" baseline="0" noProof="0" dirty="0">
              <a:ln>
                <a:noFill/>
              </a:ln>
              <a:solidFill>
                <a:srgbClr val="7F7F7F"/>
              </a:solidFill>
              <a:effectLst/>
              <a:uLnTx/>
              <a:uFillTx/>
              <a:latin typeface="微软雅黑" pitchFamily="34" charset="-122"/>
              <a:ea typeface="微软雅黑"/>
              <a:cs typeface="宋体" charset="-122"/>
            </a:endParaRPr>
          </a:p>
        </p:txBody>
      </p:sp>
      <p:sp>
        <p:nvSpPr>
          <p:cNvPr id="93" name="矩形 92"/>
          <p:cNvSpPr/>
          <p:nvPr/>
        </p:nvSpPr>
        <p:spPr>
          <a:xfrm>
            <a:off x="6019095" y="1523838"/>
            <a:ext cx="2504854" cy="837152"/>
          </a:xfrm>
          <a:prstGeom prst="rect">
            <a:avLst/>
          </a:prstGeom>
        </p:spPr>
        <p:txBody>
          <a:bodyPr wrap="square" lIns="68580" tIns="34290" rIns="68580" bIns="34290">
            <a:spAutoFit/>
          </a:bodyPr>
          <a:lstStyle/>
          <a:p>
            <a:pPr marL="0" marR="0" lvl="0" indent="0" algn="l" defTabSz="685800" rtl="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1200" cap="none" spc="0" normalizeH="0" baseline="0" noProof="0" dirty="0">
                <a:ln>
                  <a:noFill/>
                </a:ln>
                <a:solidFill>
                  <a:srgbClr val="7F7F7F"/>
                </a:solidFill>
                <a:effectLst/>
                <a:uLnTx/>
                <a:uFillTx/>
                <a:latin typeface="微软雅黑" pitchFamily="34" charset="-122"/>
                <a:ea typeface="微软雅黑"/>
                <a:cs typeface="宋体" charset="-122"/>
              </a:rPr>
              <a:t>单击此处添加段落文本单击此处添加段落文本单击此处添加段落文本</a:t>
            </a:r>
          </a:p>
          <a:p>
            <a:pPr marL="0" marR="0" lvl="0" indent="0" algn="l" defTabSz="685800" rtl="0" eaLnBrk="1" fontAlgn="auto" latinLnBrk="0" hangingPunct="1">
              <a:lnSpc>
                <a:spcPct val="150000"/>
              </a:lnSpc>
              <a:spcBef>
                <a:spcPts val="750"/>
              </a:spcBef>
              <a:spcAft>
                <a:spcPts val="0"/>
              </a:spcAft>
              <a:buClrTx/>
              <a:buSzTx/>
              <a:buFont typeface="Arial" charset="0"/>
              <a:buChar char="•"/>
              <a:tabLst/>
              <a:defRPr/>
            </a:pPr>
            <a:endParaRPr kumimoji="0" lang="zh-CN" altLang="en-US" sz="1000" b="0" i="0" u="none" strike="noStrike" kern="1200" cap="none" spc="0" normalizeH="0" baseline="0" noProof="0" dirty="0">
              <a:ln>
                <a:noFill/>
              </a:ln>
              <a:solidFill>
                <a:srgbClr val="7F7F7F"/>
              </a:solidFill>
              <a:effectLst/>
              <a:uLnTx/>
              <a:uFillTx/>
              <a:latin typeface="微软雅黑" pitchFamily="34" charset="-122"/>
              <a:ea typeface="微软雅黑"/>
              <a:cs typeface="宋体" charset="-122"/>
            </a:endParaRPr>
          </a:p>
        </p:txBody>
      </p:sp>
      <p:sp>
        <p:nvSpPr>
          <p:cNvPr id="94" name="矩形 93"/>
          <p:cNvSpPr/>
          <p:nvPr/>
        </p:nvSpPr>
        <p:spPr>
          <a:xfrm>
            <a:off x="729928" y="3221944"/>
            <a:ext cx="2504854" cy="837152"/>
          </a:xfrm>
          <a:prstGeom prst="rect">
            <a:avLst/>
          </a:prstGeom>
        </p:spPr>
        <p:txBody>
          <a:bodyPr wrap="square" lIns="68580" tIns="34290" rIns="68580" bIns="34290">
            <a:spAutoFit/>
          </a:bodyPr>
          <a:lstStyle/>
          <a:p>
            <a:pPr marL="0" marR="0" lvl="0" indent="0" algn="l" defTabSz="685800" rtl="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1200" cap="none" spc="0" normalizeH="0" baseline="0" noProof="0" dirty="0">
                <a:ln>
                  <a:noFill/>
                </a:ln>
                <a:solidFill>
                  <a:srgbClr val="7F7F7F"/>
                </a:solidFill>
                <a:effectLst/>
                <a:uLnTx/>
                <a:uFillTx/>
                <a:latin typeface="微软雅黑" pitchFamily="34" charset="-122"/>
                <a:ea typeface="微软雅黑"/>
                <a:cs typeface="宋体" charset="-122"/>
              </a:rPr>
              <a:t>单击此处添加段落文本单击此处添加段落文本单击此处添加段落文本</a:t>
            </a:r>
          </a:p>
          <a:p>
            <a:pPr marL="0" marR="0" lvl="0" indent="0" algn="l" defTabSz="685800" rtl="0" eaLnBrk="1" fontAlgn="auto" latinLnBrk="0" hangingPunct="1">
              <a:lnSpc>
                <a:spcPct val="150000"/>
              </a:lnSpc>
              <a:spcBef>
                <a:spcPts val="750"/>
              </a:spcBef>
              <a:spcAft>
                <a:spcPts val="0"/>
              </a:spcAft>
              <a:buClrTx/>
              <a:buSzTx/>
              <a:buFont typeface="Arial" charset="0"/>
              <a:buChar char="•"/>
              <a:tabLst/>
              <a:defRPr/>
            </a:pPr>
            <a:endParaRPr kumimoji="0" lang="zh-CN" altLang="en-US" sz="1000" b="0" i="0" u="none" strike="noStrike" kern="1200" cap="none" spc="0" normalizeH="0" baseline="0" noProof="0" dirty="0">
              <a:ln>
                <a:noFill/>
              </a:ln>
              <a:solidFill>
                <a:srgbClr val="7F7F7F"/>
              </a:solidFill>
              <a:effectLst/>
              <a:uLnTx/>
              <a:uFillTx/>
              <a:latin typeface="微软雅黑" pitchFamily="34" charset="-122"/>
              <a:ea typeface="微软雅黑"/>
              <a:cs typeface="宋体" charset="-122"/>
            </a:endParaRPr>
          </a:p>
        </p:txBody>
      </p:sp>
      <p:sp>
        <p:nvSpPr>
          <p:cNvPr id="95" name="矩形 94"/>
          <p:cNvSpPr/>
          <p:nvPr/>
        </p:nvSpPr>
        <p:spPr>
          <a:xfrm>
            <a:off x="4312308" y="3221944"/>
            <a:ext cx="2504854" cy="837152"/>
          </a:xfrm>
          <a:prstGeom prst="rect">
            <a:avLst/>
          </a:prstGeom>
        </p:spPr>
        <p:txBody>
          <a:bodyPr wrap="square" lIns="68580" tIns="34290" rIns="68580" bIns="34290">
            <a:spAutoFit/>
          </a:bodyPr>
          <a:lstStyle/>
          <a:p>
            <a:pPr marL="0" marR="0" lvl="0" indent="0" algn="l" defTabSz="685800" rtl="0" eaLnBrk="1" fontAlgn="auto" latinLnBrk="0" hangingPunct="1">
              <a:lnSpc>
                <a:spcPct val="150000"/>
              </a:lnSpc>
              <a:spcBef>
                <a:spcPts val="750"/>
              </a:spcBef>
              <a:spcAft>
                <a:spcPts val="0"/>
              </a:spcAft>
              <a:buClrTx/>
              <a:buSzTx/>
              <a:buFont typeface="Arial" charset="0"/>
              <a:buChar char="•"/>
              <a:tabLst/>
              <a:defRPr/>
            </a:pPr>
            <a:r>
              <a:rPr kumimoji="0" lang="zh-CN" altLang="en-US" sz="1000" b="0" i="0" u="none" strike="noStrike" kern="1200" cap="none" spc="0" normalizeH="0" baseline="0" noProof="0" dirty="0">
                <a:ln>
                  <a:noFill/>
                </a:ln>
                <a:solidFill>
                  <a:srgbClr val="7F7F7F"/>
                </a:solidFill>
                <a:effectLst/>
                <a:uLnTx/>
                <a:uFillTx/>
                <a:latin typeface="微软雅黑" pitchFamily="34" charset="-122"/>
                <a:ea typeface="微软雅黑"/>
                <a:cs typeface="宋体" charset="-122"/>
              </a:rPr>
              <a:t>单击此处添加段落文本单击此处添加段落文本单击此处添加段落文本</a:t>
            </a:r>
          </a:p>
          <a:p>
            <a:pPr marL="0" marR="0" lvl="0" indent="0" algn="l" defTabSz="685800" rtl="0" eaLnBrk="1" fontAlgn="auto" latinLnBrk="0" hangingPunct="1">
              <a:lnSpc>
                <a:spcPct val="150000"/>
              </a:lnSpc>
              <a:spcBef>
                <a:spcPts val="750"/>
              </a:spcBef>
              <a:spcAft>
                <a:spcPts val="0"/>
              </a:spcAft>
              <a:buClrTx/>
              <a:buSzTx/>
              <a:buFont typeface="Arial" charset="0"/>
              <a:buChar char="•"/>
              <a:tabLst/>
              <a:defRPr/>
            </a:pPr>
            <a:endParaRPr kumimoji="0" lang="zh-CN" altLang="en-US" sz="1000" b="0" i="0" u="none" strike="noStrike" kern="1200" cap="none" spc="0" normalizeH="0" baseline="0" noProof="0" dirty="0">
              <a:ln>
                <a:noFill/>
              </a:ln>
              <a:solidFill>
                <a:srgbClr val="7F7F7F"/>
              </a:solidFill>
              <a:effectLst/>
              <a:uLnTx/>
              <a:uFillTx/>
              <a:latin typeface="微软雅黑" pitchFamily="34" charset="-122"/>
              <a:ea typeface="微软雅黑"/>
              <a:cs typeface="宋体" charset="-122"/>
            </a:endParaRPr>
          </a:p>
        </p:txBody>
      </p:sp>
      <p:grpSp>
        <p:nvGrpSpPr>
          <p:cNvPr id="96" name="组合 95"/>
          <p:cNvGrpSpPr/>
          <p:nvPr/>
        </p:nvGrpSpPr>
        <p:grpSpPr>
          <a:xfrm>
            <a:off x="1262027" y="1384450"/>
            <a:ext cx="938264" cy="940162"/>
            <a:chOff x="1771602" y="1706233"/>
            <a:chExt cx="1251019" cy="1253549"/>
          </a:xfrm>
        </p:grpSpPr>
        <p:grpSp>
          <p:nvGrpSpPr>
            <p:cNvPr id="104" name="Group 38"/>
            <p:cNvGrpSpPr/>
            <p:nvPr/>
          </p:nvGrpSpPr>
          <p:grpSpPr>
            <a:xfrm>
              <a:off x="1771602" y="1706233"/>
              <a:ext cx="1251019" cy="1253549"/>
              <a:chOff x="3692576" y="1742634"/>
              <a:chExt cx="2790379" cy="2796023"/>
            </a:xfrm>
          </p:grpSpPr>
          <p:grpSp>
            <p:nvGrpSpPr>
              <p:cNvPr id="106" name="组合 79"/>
              <p:cNvGrpSpPr>
                <a:grpSpLocks/>
              </p:cNvGrpSpPr>
              <p:nvPr/>
            </p:nvGrpSpPr>
            <p:grpSpPr bwMode="auto">
              <a:xfrm>
                <a:off x="3692576" y="1742634"/>
                <a:ext cx="2790379" cy="2796023"/>
                <a:chOff x="6379729" y="2488774"/>
                <a:chExt cx="2513016" cy="2513016"/>
              </a:xfrm>
            </p:grpSpPr>
            <p:sp>
              <p:nvSpPr>
                <p:cNvPr id="10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a:ea typeface="宋体"/>
                    <a:cs typeface="+mn-cs"/>
                  </a:endParaRPr>
                </a:p>
              </p:txBody>
            </p:sp>
            <p:sp>
              <p:nvSpPr>
                <p:cNvPr id="10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sp>
            <p:nvSpPr>
              <p:cNvPr id="107"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pic>
          <p:nvPicPr>
            <p:cNvPr id="105" name="Picture 5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6482" y="2107859"/>
              <a:ext cx="487177" cy="487177"/>
            </a:xfrm>
            <a:prstGeom prst="rect">
              <a:avLst/>
            </a:prstGeom>
          </p:spPr>
        </p:pic>
      </p:grpSp>
      <p:grpSp>
        <p:nvGrpSpPr>
          <p:cNvPr id="110" name="组合 109"/>
          <p:cNvGrpSpPr/>
          <p:nvPr/>
        </p:nvGrpSpPr>
        <p:grpSpPr>
          <a:xfrm>
            <a:off x="4963387" y="1383126"/>
            <a:ext cx="938264" cy="940162"/>
            <a:chOff x="6706749" y="1704468"/>
            <a:chExt cx="1251019" cy="1253549"/>
          </a:xfrm>
        </p:grpSpPr>
        <p:grpSp>
          <p:nvGrpSpPr>
            <p:cNvPr id="111" name="Group 43"/>
            <p:cNvGrpSpPr/>
            <p:nvPr/>
          </p:nvGrpSpPr>
          <p:grpSpPr>
            <a:xfrm>
              <a:off x="6706749" y="1704468"/>
              <a:ext cx="1251019" cy="1253549"/>
              <a:chOff x="3692576" y="1742634"/>
              <a:chExt cx="2790379" cy="2796023"/>
            </a:xfrm>
          </p:grpSpPr>
          <p:grpSp>
            <p:nvGrpSpPr>
              <p:cNvPr id="126" name="组合 79"/>
              <p:cNvGrpSpPr>
                <a:grpSpLocks/>
              </p:cNvGrpSpPr>
              <p:nvPr/>
            </p:nvGrpSpPr>
            <p:grpSpPr bwMode="auto">
              <a:xfrm>
                <a:off x="3692576" y="1742634"/>
                <a:ext cx="2790379" cy="2796023"/>
                <a:chOff x="6379729" y="2488774"/>
                <a:chExt cx="2513016" cy="2513016"/>
              </a:xfrm>
            </p:grpSpPr>
            <p:sp>
              <p:nvSpPr>
                <p:cNvPr id="12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a:ea typeface="宋体"/>
                    <a:cs typeface="+mn-cs"/>
                  </a:endParaRPr>
                </a:p>
              </p:txBody>
            </p:sp>
            <p:sp>
              <p:nvSpPr>
                <p:cNvPr id="12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sp>
            <p:nvSpPr>
              <p:cNvPr id="127" name="椭圆 80"/>
              <p:cNvSpPr/>
              <p:nvPr/>
            </p:nvSpPr>
            <p:spPr bwMode="auto">
              <a:xfrm>
                <a:off x="4101618" y="2137562"/>
                <a:ext cx="2016471" cy="2020558"/>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grpSp>
          <p:nvGrpSpPr>
            <p:cNvPr id="112" name="Group 24"/>
            <p:cNvGrpSpPr>
              <a:grpSpLocks noChangeAspect="1"/>
            </p:cNvGrpSpPr>
            <p:nvPr/>
          </p:nvGrpSpPr>
          <p:grpSpPr>
            <a:xfrm>
              <a:off x="7152542" y="2112972"/>
              <a:ext cx="404336" cy="404336"/>
              <a:chOff x="6111586" y="318800"/>
              <a:chExt cx="490538" cy="490538"/>
            </a:xfrm>
            <a:solidFill>
              <a:srgbClr val="FFFFFF"/>
            </a:solidFill>
          </p:grpSpPr>
          <p:sp>
            <p:nvSpPr>
              <p:cNvPr id="113" name="Freeform 5"/>
              <p:cNvSpPr>
                <a:spLocks noEditPoints="1"/>
              </p:cNvSpPr>
              <p:nvPr/>
            </p:nvSpPr>
            <p:spPr bwMode="auto">
              <a:xfrm>
                <a:off x="6111586" y="318800"/>
                <a:ext cx="490538" cy="490538"/>
              </a:xfrm>
              <a:custGeom>
                <a:avLst/>
                <a:gdLst>
                  <a:gd name="T0" fmla="*/ 116 w 128"/>
                  <a:gd name="T1" fmla="*/ 0 h 128"/>
                  <a:gd name="T2" fmla="*/ 28 w 128"/>
                  <a:gd name="T3" fmla="*/ 0 h 128"/>
                  <a:gd name="T4" fmla="*/ 16 w 128"/>
                  <a:gd name="T5" fmla="*/ 12 h 128"/>
                  <a:gd name="T6" fmla="*/ 16 w 128"/>
                  <a:gd name="T7" fmla="*/ 20 h 128"/>
                  <a:gd name="T8" fmla="*/ 12 w 128"/>
                  <a:gd name="T9" fmla="*/ 20 h 128"/>
                  <a:gd name="T10" fmla="*/ 0 w 128"/>
                  <a:gd name="T11" fmla="*/ 32 h 128"/>
                  <a:gd name="T12" fmla="*/ 0 w 128"/>
                  <a:gd name="T13" fmla="*/ 112 h 128"/>
                  <a:gd name="T14" fmla="*/ 16 w 128"/>
                  <a:gd name="T15" fmla="*/ 128 h 128"/>
                  <a:gd name="T16" fmla="*/ 112 w 128"/>
                  <a:gd name="T17" fmla="*/ 128 h 128"/>
                  <a:gd name="T18" fmla="*/ 128 w 128"/>
                  <a:gd name="T19" fmla="*/ 112 h 128"/>
                  <a:gd name="T20" fmla="*/ 128 w 128"/>
                  <a:gd name="T21" fmla="*/ 12 h 128"/>
                  <a:gd name="T22" fmla="*/ 116 w 128"/>
                  <a:gd name="T23" fmla="*/ 0 h 128"/>
                  <a:gd name="T24" fmla="*/ 120 w 128"/>
                  <a:gd name="T25" fmla="*/ 112 h 128"/>
                  <a:gd name="T26" fmla="*/ 112 w 128"/>
                  <a:gd name="T27" fmla="*/ 120 h 128"/>
                  <a:gd name="T28" fmla="*/ 16 w 128"/>
                  <a:gd name="T29" fmla="*/ 120 h 128"/>
                  <a:gd name="T30" fmla="*/ 8 w 128"/>
                  <a:gd name="T31" fmla="*/ 112 h 128"/>
                  <a:gd name="T32" fmla="*/ 8 w 128"/>
                  <a:gd name="T33" fmla="*/ 32 h 128"/>
                  <a:gd name="T34" fmla="*/ 12 w 128"/>
                  <a:gd name="T35" fmla="*/ 28 h 128"/>
                  <a:gd name="T36" fmla="*/ 16 w 128"/>
                  <a:gd name="T37" fmla="*/ 28 h 128"/>
                  <a:gd name="T38" fmla="*/ 16 w 128"/>
                  <a:gd name="T39" fmla="*/ 108 h 128"/>
                  <a:gd name="T40" fmla="*/ 20 w 128"/>
                  <a:gd name="T41" fmla="*/ 112 h 128"/>
                  <a:gd name="T42" fmla="*/ 24 w 128"/>
                  <a:gd name="T43" fmla="*/ 108 h 128"/>
                  <a:gd name="T44" fmla="*/ 24 w 128"/>
                  <a:gd name="T45" fmla="*/ 12 h 128"/>
                  <a:gd name="T46" fmla="*/ 28 w 128"/>
                  <a:gd name="T47" fmla="*/ 8 h 128"/>
                  <a:gd name="T48" fmla="*/ 116 w 128"/>
                  <a:gd name="T49" fmla="*/ 8 h 128"/>
                  <a:gd name="T50" fmla="*/ 120 w 128"/>
                  <a:gd name="T51" fmla="*/ 12 h 128"/>
                  <a:gd name="T52" fmla="*/ 120 w 128"/>
                  <a:gd name="T5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id-ID"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114" name="Freeform 6"/>
              <p:cNvSpPr>
                <a:spLocks/>
              </p:cNvSpPr>
              <p:nvPr/>
            </p:nvSpPr>
            <p:spPr bwMode="auto">
              <a:xfrm>
                <a:off x="6402099" y="502950"/>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id-ID"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115" name="Freeform 7"/>
              <p:cNvSpPr>
                <a:spLocks/>
              </p:cNvSpPr>
              <p:nvPr/>
            </p:nvSpPr>
            <p:spPr bwMode="auto">
              <a:xfrm>
                <a:off x="6402099" y="456912"/>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id-ID"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116" name="Freeform 8"/>
              <p:cNvSpPr>
                <a:spLocks/>
              </p:cNvSpPr>
              <p:nvPr/>
            </p:nvSpPr>
            <p:spPr bwMode="auto">
              <a:xfrm>
                <a:off x="6402099" y="410875"/>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id-ID"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117" name="Freeform 9"/>
              <p:cNvSpPr>
                <a:spLocks/>
              </p:cNvSpPr>
              <p:nvPr/>
            </p:nvSpPr>
            <p:spPr bwMode="auto">
              <a:xfrm>
                <a:off x="6233824" y="733137"/>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id-ID"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118" name="Freeform 10"/>
              <p:cNvSpPr>
                <a:spLocks/>
              </p:cNvSpPr>
              <p:nvPr/>
            </p:nvSpPr>
            <p:spPr bwMode="auto">
              <a:xfrm>
                <a:off x="6233824" y="687100"/>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id-ID"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119" name="Freeform 11"/>
              <p:cNvSpPr>
                <a:spLocks/>
              </p:cNvSpPr>
              <p:nvPr/>
            </p:nvSpPr>
            <p:spPr bwMode="auto">
              <a:xfrm>
                <a:off x="6233824" y="641062"/>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id-ID"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120" name="Freeform 12"/>
              <p:cNvSpPr>
                <a:spLocks/>
              </p:cNvSpPr>
              <p:nvPr/>
            </p:nvSpPr>
            <p:spPr bwMode="auto">
              <a:xfrm>
                <a:off x="6402099" y="733137"/>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id-ID"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121" name="Freeform 13"/>
              <p:cNvSpPr>
                <a:spLocks/>
              </p:cNvSpPr>
              <p:nvPr/>
            </p:nvSpPr>
            <p:spPr bwMode="auto">
              <a:xfrm>
                <a:off x="6402099" y="687100"/>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id-ID"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122" name="Freeform 14"/>
              <p:cNvSpPr>
                <a:spLocks/>
              </p:cNvSpPr>
              <p:nvPr/>
            </p:nvSpPr>
            <p:spPr bwMode="auto">
              <a:xfrm>
                <a:off x="6402099" y="641062"/>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id-ID"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123" name="Freeform 15"/>
              <p:cNvSpPr>
                <a:spLocks/>
              </p:cNvSpPr>
              <p:nvPr/>
            </p:nvSpPr>
            <p:spPr bwMode="auto">
              <a:xfrm>
                <a:off x="6233824" y="548987"/>
                <a:ext cx="306388" cy="1428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id-ID"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124" name="Freeform 16"/>
              <p:cNvSpPr>
                <a:spLocks/>
              </p:cNvSpPr>
              <p:nvPr/>
            </p:nvSpPr>
            <p:spPr bwMode="auto">
              <a:xfrm>
                <a:off x="6233824" y="595025"/>
                <a:ext cx="306388" cy="1428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id-ID"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125" name="Freeform 17"/>
              <p:cNvSpPr>
                <a:spLocks noEditPoints="1"/>
              </p:cNvSpPr>
              <p:nvPr/>
            </p:nvSpPr>
            <p:spPr bwMode="auto">
              <a:xfrm>
                <a:off x="6233824" y="379125"/>
                <a:ext cx="138113" cy="138113"/>
              </a:xfrm>
              <a:custGeom>
                <a:avLst/>
                <a:gdLst>
                  <a:gd name="T0" fmla="*/ 4 w 36"/>
                  <a:gd name="T1" fmla="*/ 36 h 36"/>
                  <a:gd name="T2" fmla="*/ 32 w 36"/>
                  <a:gd name="T3" fmla="*/ 36 h 36"/>
                  <a:gd name="T4" fmla="*/ 36 w 36"/>
                  <a:gd name="T5" fmla="*/ 32 h 36"/>
                  <a:gd name="T6" fmla="*/ 36 w 36"/>
                  <a:gd name="T7" fmla="*/ 4 h 36"/>
                  <a:gd name="T8" fmla="*/ 32 w 36"/>
                  <a:gd name="T9" fmla="*/ 0 h 36"/>
                  <a:gd name="T10" fmla="*/ 4 w 36"/>
                  <a:gd name="T11" fmla="*/ 0 h 36"/>
                  <a:gd name="T12" fmla="*/ 0 w 36"/>
                  <a:gd name="T13" fmla="*/ 4 h 36"/>
                  <a:gd name="T14" fmla="*/ 0 w 36"/>
                  <a:gd name="T15" fmla="*/ 32 h 36"/>
                  <a:gd name="T16" fmla="*/ 4 w 36"/>
                  <a:gd name="T17" fmla="*/ 36 h 36"/>
                  <a:gd name="T18" fmla="*/ 8 w 36"/>
                  <a:gd name="T19" fmla="*/ 8 h 36"/>
                  <a:gd name="T20" fmla="*/ 28 w 36"/>
                  <a:gd name="T21" fmla="*/ 8 h 36"/>
                  <a:gd name="T22" fmla="*/ 28 w 36"/>
                  <a:gd name="T23" fmla="*/ 28 h 36"/>
                  <a:gd name="T24" fmla="*/ 8 w 36"/>
                  <a:gd name="T25" fmla="*/ 28 h 36"/>
                  <a:gd name="T26" fmla="*/ 8 w 36"/>
                  <a:gd name="T2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id-ID" sz="1400" b="0" i="0" u="none" strike="noStrike" kern="1200" cap="none" spc="0" normalizeH="0" baseline="0" noProof="0">
                  <a:ln>
                    <a:noFill/>
                  </a:ln>
                  <a:solidFill>
                    <a:srgbClr val="7F7F7F"/>
                  </a:solidFill>
                  <a:effectLst/>
                  <a:uLnTx/>
                  <a:uFillTx/>
                  <a:latin typeface="Arial"/>
                  <a:ea typeface="微软雅黑"/>
                  <a:cs typeface="+mn-cs"/>
                </a:endParaRPr>
              </a:p>
            </p:txBody>
          </p:sp>
        </p:grpSp>
      </p:grpSp>
      <p:grpSp>
        <p:nvGrpSpPr>
          <p:cNvPr id="130" name="组合 129"/>
          <p:cNvGrpSpPr/>
          <p:nvPr/>
        </p:nvGrpSpPr>
        <p:grpSpPr>
          <a:xfrm>
            <a:off x="6843799" y="3116996"/>
            <a:ext cx="938264" cy="940162"/>
            <a:chOff x="9213965" y="4016294"/>
            <a:chExt cx="1251019" cy="1253549"/>
          </a:xfrm>
        </p:grpSpPr>
        <p:grpSp>
          <p:nvGrpSpPr>
            <p:cNvPr id="131" name="Group 48"/>
            <p:cNvGrpSpPr/>
            <p:nvPr/>
          </p:nvGrpSpPr>
          <p:grpSpPr>
            <a:xfrm>
              <a:off x="9213965" y="4016294"/>
              <a:ext cx="1251019" cy="1253549"/>
              <a:chOff x="3692576" y="1742634"/>
              <a:chExt cx="2790379" cy="2796023"/>
            </a:xfrm>
          </p:grpSpPr>
          <p:grpSp>
            <p:nvGrpSpPr>
              <p:cNvPr id="137" name="组合 79"/>
              <p:cNvGrpSpPr>
                <a:grpSpLocks/>
              </p:cNvGrpSpPr>
              <p:nvPr/>
            </p:nvGrpSpPr>
            <p:grpSpPr bwMode="auto">
              <a:xfrm>
                <a:off x="3692576" y="1742634"/>
                <a:ext cx="2790379" cy="2796023"/>
                <a:chOff x="6379729" y="2488774"/>
                <a:chExt cx="2513016" cy="2513016"/>
              </a:xfrm>
            </p:grpSpPr>
            <p:sp>
              <p:nvSpPr>
                <p:cNvPr id="13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a:ea typeface="宋体"/>
                    <a:cs typeface="+mn-cs"/>
                  </a:endParaRPr>
                </a:p>
              </p:txBody>
            </p:sp>
            <p:sp>
              <p:nvSpPr>
                <p:cNvPr id="14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sp>
            <p:nvSpPr>
              <p:cNvPr id="138"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grpSp>
          <p:nvGrpSpPr>
            <p:cNvPr id="132" name="Group 132"/>
            <p:cNvGrpSpPr>
              <a:grpSpLocks noChangeAspect="1"/>
            </p:cNvGrpSpPr>
            <p:nvPr/>
          </p:nvGrpSpPr>
          <p:grpSpPr>
            <a:xfrm>
              <a:off x="9613622" y="4409789"/>
              <a:ext cx="471510" cy="461033"/>
              <a:chOff x="-6349" y="-1587"/>
              <a:chExt cx="500062" cy="488950"/>
            </a:xfrm>
            <a:solidFill>
              <a:srgbClr val="FFFFFF"/>
            </a:solidFill>
          </p:grpSpPr>
          <p:sp>
            <p:nvSpPr>
              <p:cNvPr id="133" name="Freeform 17"/>
              <p:cNvSpPr>
                <a:spLocks noEditPoints="1"/>
              </p:cNvSpPr>
              <p:nvPr/>
            </p:nvSpPr>
            <p:spPr bwMode="auto">
              <a:xfrm>
                <a:off x="-6349" y="-1587"/>
                <a:ext cx="500062" cy="488950"/>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id-ID"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134" name="Freeform 18"/>
              <p:cNvSpPr>
                <a:spLocks noEditPoints="1"/>
              </p:cNvSpPr>
              <p:nvPr/>
            </p:nvSpPr>
            <p:spPr bwMode="auto">
              <a:xfrm>
                <a:off x="174625" y="169863"/>
                <a:ext cx="134937"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id-ID"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135" name="Freeform 19"/>
              <p:cNvSpPr>
                <a:spLocks/>
              </p:cNvSpPr>
              <p:nvPr/>
            </p:nvSpPr>
            <p:spPr bwMode="auto">
              <a:xfrm>
                <a:off x="163513" y="334963"/>
                <a:ext cx="73025" cy="80963"/>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id-ID"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136" name="Freeform 20"/>
              <p:cNvSpPr>
                <a:spLocks/>
              </p:cNvSpPr>
              <p:nvPr/>
            </p:nvSpPr>
            <p:spPr bwMode="auto">
              <a:xfrm>
                <a:off x="250825" y="74613"/>
                <a:ext cx="77787"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id-ID" sz="1400" b="0" i="0" u="none" strike="noStrike" kern="1200" cap="none" spc="0" normalizeH="0" baseline="0" noProof="0">
                  <a:ln>
                    <a:noFill/>
                  </a:ln>
                  <a:solidFill>
                    <a:srgbClr val="7F7F7F"/>
                  </a:solidFill>
                  <a:effectLst/>
                  <a:uLnTx/>
                  <a:uFillTx/>
                  <a:latin typeface="Arial"/>
                  <a:ea typeface="微软雅黑"/>
                  <a:cs typeface="+mn-cs"/>
                </a:endParaRPr>
              </a:p>
            </p:txBody>
          </p:sp>
        </p:grpSp>
      </p:grpSp>
      <p:grpSp>
        <p:nvGrpSpPr>
          <p:cNvPr id="141" name="组合 140"/>
          <p:cNvGrpSpPr/>
          <p:nvPr/>
        </p:nvGrpSpPr>
        <p:grpSpPr>
          <a:xfrm>
            <a:off x="3129049" y="3116996"/>
            <a:ext cx="938264" cy="940162"/>
            <a:chOff x="4260965" y="4016294"/>
            <a:chExt cx="1251019" cy="1253549"/>
          </a:xfrm>
        </p:grpSpPr>
        <p:grpSp>
          <p:nvGrpSpPr>
            <p:cNvPr id="142" name="Group 48"/>
            <p:cNvGrpSpPr/>
            <p:nvPr/>
          </p:nvGrpSpPr>
          <p:grpSpPr>
            <a:xfrm>
              <a:off x="4260965" y="4016294"/>
              <a:ext cx="1251019" cy="1253549"/>
              <a:chOff x="3692576" y="1742634"/>
              <a:chExt cx="2790379" cy="2796023"/>
            </a:xfrm>
          </p:grpSpPr>
          <p:grpSp>
            <p:nvGrpSpPr>
              <p:cNvPr id="161" name="组合 79"/>
              <p:cNvGrpSpPr>
                <a:grpSpLocks/>
              </p:cNvGrpSpPr>
              <p:nvPr/>
            </p:nvGrpSpPr>
            <p:grpSpPr bwMode="auto">
              <a:xfrm>
                <a:off x="3692576" y="1742634"/>
                <a:ext cx="2790379" cy="2796023"/>
                <a:chOff x="6379729" y="2488774"/>
                <a:chExt cx="2513016" cy="2513016"/>
              </a:xfrm>
            </p:grpSpPr>
            <p:sp>
              <p:nvSpPr>
                <p:cNvPr id="16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a:ea typeface="宋体"/>
                    <a:cs typeface="+mn-cs"/>
                  </a:endParaRPr>
                </a:p>
              </p:txBody>
            </p:sp>
            <p:sp>
              <p:nvSpPr>
                <p:cNvPr id="16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sp>
            <p:nvSpPr>
              <p:cNvPr id="162" name="椭圆 80"/>
              <p:cNvSpPr/>
              <p:nvPr/>
            </p:nvSpPr>
            <p:spPr bwMode="auto">
              <a:xfrm>
                <a:off x="4101618" y="2137562"/>
                <a:ext cx="2016471" cy="2020558"/>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grpSp>
          <p:nvGrpSpPr>
            <p:cNvPr id="143" name="组合 142"/>
            <p:cNvGrpSpPr/>
            <p:nvPr/>
          </p:nvGrpSpPr>
          <p:grpSpPr>
            <a:xfrm>
              <a:off x="4665262" y="4441971"/>
              <a:ext cx="476042" cy="437541"/>
              <a:chOff x="4470401" y="1481138"/>
              <a:chExt cx="215900" cy="198438"/>
            </a:xfrm>
            <a:solidFill>
              <a:schemeClr val="bg1"/>
            </a:solidFill>
          </p:grpSpPr>
          <p:sp>
            <p:nvSpPr>
              <p:cNvPr id="144" name="Freeform 355"/>
              <p:cNvSpPr>
                <a:spLocks/>
              </p:cNvSpPr>
              <p:nvPr/>
            </p:nvSpPr>
            <p:spPr bwMode="auto">
              <a:xfrm>
                <a:off x="4546601" y="1651001"/>
                <a:ext cx="65088" cy="28575"/>
              </a:xfrm>
              <a:custGeom>
                <a:avLst/>
                <a:gdLst>
                  <a:gd name="T0" fmla="*/ 10 w 81"/>
                  <a:gd name="T1" fmla="*/ 0 h 37"/>
                  <a:gd name="T2" fmla="*/ 0 w 81"/>
                  <a:gd name="T3" fmla="*/ 33 h 37"/>
                  <a:gd name="T4" fmla="*/ 0 w 81"/>
                  <a:gd name="T5" fmla="*/ 33 h 37"/>
                  <a:gd name="T6" fmla="*/ 1 w 81"/>
                  <a:gd name="T7" fmla="*/ 36 h 37"/>
                  <a:gd name="T8" fmla="*/ 5 w 81"/>
                  <a:gd name="T9" fmla="*/ 37 h 37"/>
                  <a:gd name="T10" fmla="*/ 76 w 81"/>
                  <a:gd name="T11" fmla="*/ 37 h 37"/>
                  <a:gd name="T12" fmla="*/ 76 w 81"/>
                  <a:gd name="T13" fmla="*/ 37 h 37"/>
                  <a:gd name="T14" fmla="*/ 79 w 81"/>
                  <a:gd name="T15" fmla="*/ 36 h 37"/>
                  <a:gd name="T16" fmla="*/ 81 w 81"/>
                  <a:gd name="T17" fmla="*/ 33 h 37"/>
                  <a:gd name="T18" fmla="*/ 70 w 81"/>
                  <a:gd name="T19" fmla="*/ 0 h 37"/>
                  <a:gd name="T20" fmla="*/ 10 w 81"/>
                  <a:gd name="T2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37">
                    <a:moveTo>
                      <a:pt x="10" y="0"/>
                    </a:moveTo>
                    <a:lnTo>
                      <a:pt x="0" y="33"/>
                    </a:lnTo>
                    <a:lnTo>
                      <a:pt x="0" y="33"/>
                    </a:lnTo>
                    <a:lnTo>
                      <a:pt x="1" y="36"/>
                    </a:lnTo>
                    <a:lnTo>
                      <a:pt x="5" y="37"/>
                    </a:lnTo>
                    <a:lnTo>
                      <a:pt x="76" y="37"/>
                    </a:lnTo>
                    <a:lnTo>
                      <a:pt x="76" y="37"/>
                    </a:lnTo>
                    <a:lnTo>
                      <a:pt x="79" y="36"/>
                    </a:lnTo>
                    <a:lnTo>
                      <a:pt x="81" y="33"/>
                    </a:lnTo>
                    <a:lnTo>
                      <a:pt x="70"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145" name="Freeform 356"/>
              <p:cNvSpPr>
                <a:spLocks noEditPoints="1"/>
              </p:cNvSpPr>
              <p:nvPr/>
            </p:nvSpPr>
            <p:spPr bwMode="auto">
              <a:xfrm>
                <a:off x="4470401" y="1481138"/>
                <a:ext cx="215900" cy="163513"/>
              </a:xfrm>
              <a:custGeom>
                <a:avLst/>
                <a:gdLst>
                  <a:gd name="T0" fmla="*/ 252 w 272"/>
                  <a:gd name="T1" fmla="*/ 0 h 206"/>
                  <a:gd name="T2" fmla="*/ 19 w 272"/>
                  <a:gd name="T3" fmla="*/ 0 h 206"/>
                  <a:gd name="T4" fmla="*/ 19 w 272"/>
                  <a:gd name="T5" fmla="*/ 0 h 206"/>
                  <a:gd name="T6" fmla="*/ 12 w 272"/>
                  <a:gd name="T7" fmla="*/ 2 h 206"/>
                  <a:gd name="T8" fmla="*/ 5 w 272"/>
                  <a:gd name="T9" fmla="*/ 6 h 206"/>
                  <a:gd name="T10" fmla="*/ 1 w 272"/>
                  <a:gd name="T11" fmla="*/ 13 h 206"/>
                  <a:gd name="T12" fmla="*/ 0 w 272"/>
                  <a:gd name="T13" fmla="*/ 21 h 206"/>
                  <a:gd name="T14" fmla="*/ 0 w 272"/>
                  <a:gd name="T15" fmla="*/ 187 h 206"/>
                  <a:gd name="T16" fmla="*/ 0 w 272"/>
                  <a:gd name="T17" fmla="*/ 187 h 206"/>
                  <a:gd name="T18" fmla="*/ 1 w 272"/>
                  <a:gd name="T19" fmla="*/ 195 h 206"/>
                  <a:gd name="T20" fmla="*/ 5 w 272"/>
                  <a:gd name="T21" fmla="*/ 201 h 206"/>
                  <a:gd name="T22" fmla="*/ 12 w 272"/>
                  <a:gd name="T23" fmla="*/ 205 h 206"/>
                  <a:gd name="T24" fmla="*/ 19 w 272"/>
                  <a:gd name="T25" fmla="*/ 206 h 206"/>
                  <a:gd name="T26" fmla="*/ 252 w 272"/>
                  <a:gd name="T27" fmla="*/ 206 h 206"/>
                  <a:gd name="T28" fmla="*/ 252 w 272"/>
                  <a:gd name="T29" fmla="*/ 206 h 206"/>
                  <a:gd name="T30" fmla="*/ 259 w 272"/>
                  <a:gd name="T31" fmla="*/ 205 h 206"/>
                  <a:gd name="T32" fmla="*/ 266 w 272"/>
                  <a:gd name="T33" fmla="*/ 201 h 206"/>
                  <a:gd name="T34" fmla="*/ 270 w 272"/>
                  <a:gd name="T35" fmla="*/ 195 h 206"/>
                  <a:gd name="T36" fmla="*/ 272 w 272"/>
                  <a:gd name="T37" fmla="*/ 187 h 206"/>
                  <a:gd name="T38" fmla="*/ 272 w 272"/>
                  <a:gd name="T39" fmla="*/ 21 h 206"/>
                  <a:gd name="T40" fmla="*/ 272 w 272"/>
                  <a:gd name="T41" fmla="*/ 21 h 206"/>
                  <a:gd name="T42" fmla="*/ 270 w 272"/>
                  <a:gd name="T43" fmla="*/ 13 h 206"/>
                  <a:gd name="T44" fmla="*/ 266 w 272"/>
                  <a:gd name="T45" fmla="*/ 6 h 206"/>
                  <a:gd name="T46" fmla="*/ 259 w 272"/>
                  <a:gd name="T47" fmla="*/ 2 h 206"/>
                  <a:gd name="T48" fmla="*/ 252 w 272"/>
                  <a:gd name="T49" fmla="*/ 0 h 206"/>
                  <a:gd name="T50" fmla="*/ 252 w 272"/>
                  <a:gd name="T51" fmla="*/ 0 h 206"/>
                  <a:gd name="T52" fmla="*/ 257 w 272"/>
                  <a:gd name="T53" fmla="*/ 189 h 206"/>
                  <a:gd name="T54" fmla="*/ 15 w 272"/>
                  <a:gd name="T55" fmla="*/ 189 h 206"/>
                  <a:gd name="T56" fmla="*/ 15 w 272"/>
                  <a:gd name="T57" fmla="*/ 14 h 206"/>
                  <a:gd name="T58" fmla="*/ 257 w 272"/>
                  <a:gd name="T59" fmla="*/ 14 h 206"/>
                  <a:gd name="T60" fmla="*/ 257 w 272"/>
                  <a:gd name="T61" fmla="*/ 189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2" h="206">
                    <a:moveTo>
                      <a:pt x="252" y="0"/>
                    </a:moveTo>
                    <a:lnTo>
                      <a:pt x="19" y="0"/>
                    </a:lnTo>
                    <a:lnTo>
                      <a:pt x="19" y="0"/>
                    </a:lnTo>
                    <a:lnTo>
                      <a:pt x="12" y="2"/>
                    </a:lnTo>
                    <a:lnTo>
                      <a:pt x="5" y="6"/>
                    </a:lnTo>
                    <a:lnTo>
                      <a:pt x="1" y="13"/>
                    </a:lnTo>
                    <a:lnTo>
                      <a:pt x="0" y="21"/>
                    </a:lnTo>
                    <a:lnTo>
                      <a:pt x="0" y="187"/>
                    </a:lnTo>
                    <a:lnTo>
                      <a:pt x="0" y="187"/>
                    </a:lnTo>
                    <a:lnTo>
                      <a:pt x="1" y="195"/>
                    </a:lnTo>
                    <a:lnTo>
                      <a:pt x="5" y="201"/>
                    </a:lnTo>
                    <a:lnTo>
                      <a:pt x="12" y="205"/>
                    </a:lnTo>
                    <a:lnTo>
                      <a:pt x="19" y="206"/>
                    </a:lnTo>
                    <a:lnTo>
                      <a:pt x="252" y="206"/>
                    </a:lnTo>
                    <a:lnTo>
                      <a:pt x="252" y="206"/>
                    </a:lnTo>
                    <a:lnTo>
                      <a:pt x="259" y="205"/>
                    </a:lnTo>
                    <a:lnTo>
                      <a:pt x="266" y="201"/>
                    </a:lnTo>
                    <a:lnTo>
                      <a:pt x="270" y="195"/>
                    </a:lnTo>
                    <a:lnTo>
                      <a:pt x="272" y="187"/>
                    </a:lnTo>
                    <a:lnTo>
                      <a:pt x="272" y="21"/>
                    </a:lnTo>
                    <a:lnTo>
                      <a:pt x="272" y="21"/>
                    </a:lnTo>
                    <a:lnTo>
                      <a:pt x="270" y="13"/>
                    </a:lnTo>
                    <a:lnTo>
                      <a:pt x="266" y="6"/>
                    </a:lnTo>
                    <a:lnTo>
                      <a:pt x="259" y="2"/>
                    </a:lnTo>
                    <a:lnTo>
                      <a:pt x="252" y="0"/>
                    </a:lnTo>
                    <a:lnTo>
                      <a:pt x="252" y="0"/>
                    </a:lnTo>
                    <a:close/>
                    <a:moveTo>
                      <a:pt x="257" y="189"/>
                    </a:moveTo>
                    <a:lnTo>
                      <a:pt x="15" y="189"/>
                    </a:lnTo>
                    <a:lnTo>
                      <a:pt x="15" y="14"/>
                    </a:lnTo>
                    <a:lnTo>
                      <a:pt x="257" y="14"/>
                    </a:lnTo>
                    <a:lnTo>
                      <a:pt x="257" y="1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146" name="Freeform 357"/>
              <p:cNvSpPr>
                <a:spLocks noEditPoints="1"/>
              </p:cNvSpPr>
              <p:nvPr/>
            </p:nvSpPr>
            <p:spPr bwMode="auto">
              <a:xfrm>
                <a:off x="4554538" y="1519238"/>
                <a:ext cx="44450" cy="46038"/>
              </a:xfrm>
              <a:custGeom>
                <a:avLst/>
                <a:gdLst>
                  <a:gd name="T0" fmla="*/ 29 w 57"/>
                  <a:gd name="T1" fmla="*/ 59 h 59"/>
                  <a:gd name="T2" fmla="*/ 40 w 57"/>
                  <a:gd name="T3" fmla="*/ 56 h 59"/>
                  <a:gd name="T4" fmla="*/ 49 w 57"/>
                  <a:gd name="T5" fmla="*/ 51 h 59"/>
                  <a:gd name="T6" fmla="*/ 56 w 57"/>
                  <a:gd name="T7" fmla="*/ 41 h 59"/>
                  <a:gd name="T8" fmla="*/ 57 w 57"/>
                  <a:gd name="T9" fmla="*/ 29 h 59"/>
                  <a:gd name="T10" fmla="*/ 57 w 57"/>
                  <a:gd name="T11" fmla="*/ 23 h 59"/>
                  <a:gd name="T12" fmla="*/ 53 w 57"/>
                  <a:gd name="T13" fmla="*/ 12 h 59"/>
                  <a:gd name="T14" fmla="*/ 45 w 57"/>
                  <a:gd name="T15" fmla="*/ 4 h 59"/>
                  <a:gd name="T16" fmla="*/ 36 w 57"/>
                  <a:gd name="T17" fmla="*/ 0 h 59"/>
                  <a:gd name="T18" fmla="*/ 29 w 57"/>
                  <a:gd name="T19" fmla="*/ 0 h 59"/>
                  <a:gd name="T20" fmla="*/ 16 w 57"/>
                  <a:gd name="T21" fmla="*/ 3 h 59"/>
                  <a:gd name="T22" fmla="*/ 7 w 57"/>
                  <a:gd name="T23" fmla="*/ 11 h 59"/>
                  <a:gd name="T24" fmla="*/ 6 w 57"/>
                  <a:gd name="T25" fmla="*/ 11 h 59"/>
                  <a:gd name="T26" fmla="*/ 6 w 57"/>
                  <a:gd name="T27" fmla="*/ 12 h 59"/>
                  <a:gd name="T28" fmla="*/ 1 w 57"/>
                  <a:gd name="T29" fmla="*/ 20 h 59"/>
                  <a:gd name="T30" fmla="*/ 0 w 57"/>
                  <a:gd name="T31" fmla="*/ 29 h 59"/>
                  <a:gd name="T32" fmla="*/ 3 w 57"/>
                  <a:gd name="T33" fmla="*/ 41 h 59"/>
                  <a:gd name="T34" fmla="*/ 8 w 57"/>
                  <a:gd name="T35" fmla="*/ 51 h 59"/>
                  <a:gd name="T36" fmla="*/ 18 w 57"/>
                  <a:gd name="T37" fmla="*/ 56 h 59"/>
                  <a:gd name="T38" fmla="*/ 29 w 57"/>
                  <a:gd name="T39" fmla="*/ 59 h 59"/>
                  <a:gd name="T40" fmla="*/ 29 w 57"/>
                  <a:gd name="T41" fmla="*/ 5 h 59"/>
                  <a:gd name="T42" fmla="*/ 36 w 57"/>
                  <a:gd name="T43" fmla="*/ 7 h 59"/>
                  <a:gd name="T44" fmla="*/ 41 w 57"/>
                  <a:gd name="T45" fmla="*/ 10 h 59"/>
                  <a:gd name="T46" fmla="*/ 29 w 57"/>
                  <a:gd name="T47" fmla="*/ 15 h 59"/>
                  <a:gd name="T48" fmla="*/ 23 w 57"/>
                  <a:gd name="T49" fmla="*/ 16 h 59"/>
                  <a:gd name="T50" fmla="*/ 12 w 57"/>
                  <a:gd name="T51" fmla="*/ 14 h 59"/>
                  <a:gd name="T52" fmla="*/ 16 w 57"/>
                  <a:gd name="T53" fmla="*/ 11 h 59"/>
                  <a:gd name="T54" fmla="*/ 25 w 57"/>
                  <a:gd name="T55" fmla="*/ 7 h 59"/>
                  <a:gd name="T56" fmla="*/ 29 w 57"/>
                  <a:gd name="T57" fmla="*/ 5 h 59"/>
                  <a:gd name="T58" fmla="*/ 10 w 57"/>
                  <a:gd name="T59" fmla="*/ 18 h 59"/>
                  <a:gd name="T60" fmla="*/ 22 w 57"/>
                  <a:gd name="T61" fmla="*/ 22 h 59"/>
                  <a:gd name="T62" fmla="*/ 26 w 57"/>
                  <a:gd name="T63" fmla="*/ 20 h 59"/>
                  <a:gd name="T64" fmla="*/ 30 w 57"/>
                  <a:gd name="T65" fmla="*/ 19 h 59"/>
                  <a:gd name="T66" fmla="*/ 44 w 57"/>
                  <a:gd name="T67" fmla="*/ 15 h 59"/>
                  <a:gd name="T68" fmla="*/ 46 w 57"/>
                  <a:gd name="T69" fmla="*/ 16 h 59"/>
                  <a:gd name="T70" fmla="*/ 48 w 57"/>
                  <a:gd name="T71" fmla="*/ 16 h 59"/>
                  <a:gd name="T72" fmla="*/ 52 w 57"/>
                  <a:gd name="T73" fmla="*/ 29 h 59"/>
                  <a:gd name="T74" fmla="*/ 51 w 57"/>
                  <a:gd name="T75" fmla="*/ 34 h 59"/>
                  <a:gd name="T76" fmla="*/ 48 w 57"/>
                  <a:gd name="T77" fmla="*/ 42 h 59"/>
                  <a:gd name="T78" fmla="*/ 41 w 57"/>
                  <a:gd name="T79" fmla="*/ 48 h 59"/>
                  <a:gd name="T80" fmla="*/ 34 w 57"/>
                  <a:gd name="T81" fmla="*/ 52 h 59"/>
                  <a:gd name="T82" fmla="*/ 29 w 57"/>
                  <a:gd name="T83" fmla="*/ 52 h 59"/>
                  <a:gd name="T84" fmla="*/ 21 w 57"/>
                  <a:gd name="T85" fmla="*/ 51 h 59"/>
                  <a:gd name="T86" fmla="*/ 14 w 57"/>
                  <a:gd name="T87" fmla="*/ 45 h 59"/>
                  <a:gd name="T88" fmla="*/ 8 w 57"/>
                  <a:gd name="T89" fmla="*/ 38 h 59"/>
                  <a:gd name="T90" fmla="*/ 7 w 57"/>
                  <a:gd name="T91" fmla="*/ 29 h 59"/>
                  <a:gd name="T92" fmla="*/ 7 w 57"/>
                  <a:gd name="T93" fmla="*/ 23 h 59"/>
                  <a:gd name="T94" fmla="*/ 10 w 57"/>
                  <a:gd name="T95" fmla="*/ 1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 h="59">
                    <a:moveTo>
                      <a:pt x="29" y="59"/>
                    </a:moveTo>
                    <a:lnTo>
                      <a:pt x="29" y="59"/>
                    </a:lnTo>
                    <a:lnTo>
                      <a:pt x="36" y="57"/>
                    </a:lnTo>
                    <a:lnTo>
                      <a:pt x="40" y="56"/>
                    </a:lnTo>
                    <a:lnTo>
                      <a:pt x="45" y="53"/>
                    </a:lnTo>
                    <a:lnTo>
                      <a:pt x="49" y="51"/>
                    </a:lnTo>
                    <a:lnTo>
                      <a:pt x="53" y="45"/>
                    </a:lnTo>
                    <a:lnTo>
                      <a:pt x="56" y="41"/>
                    </a:lnTo>
                    <a:lnTo>
                      <a:pt x="57" y="36"/>
                    </a:lnTo>
                    <a:lnTo>
                      <a:pt x="57" y="29"/>
                    </a:lnTo>
                    <a:lnTo>
                      <a:pt x="57" y="29"/>
                    </a:lnTo>
                    <a:lnTo>
                      <a:pt x="57" y="23"/>
                    </a:lnTo>
                    <a:lnTo>
                      <a:pt x="56" y="18"/>
                    </a:lnTo>
                    <a:lnTo>
                      <a:pt x="53" y="12"/>
                    </a:lnTo>
                    <a:lnTo>
                      <a:pt x="49" y="8"/>
                    </a:lnTo>
                    <a:lnTo>
                      <a:pt x="45" y="4"/>
                    </a:lnTo>
                    <a:lnTo>
                      <a:pt x="40" y="1"/>
                    </a:lnTo>
                    <a:lnTo>
                      <a:pt x="36" y="0"/>
                    </a:lnTo>
                    <a:lnTo>
                      <a:pt x="29" y="0"/>
                    </a:lnTo>
                    <a:lnTo>
                      <a:pt x="29" y="0"/>
                    </a:lnTo>
                    <a:lnTo>
                      <a:pt x="22" y="0"/>
                    </a:lnTo>
                    <a:lnTo>
                      <a:pt x="16" y="3"/>
                    </a:lnTo>
                    <a:lnTo>
                      <a:pt x="11" y="7"/>
                    </a:lnTo>
                    <a:lnTo>
                      <a:pt x="7" y="11"/>
                    </a:lnTo>
                    <a:lnTo>
                      <a:pt x="7" y="11"/>
                    </a:lnTo>
                    <a:lnTo>
                      <a:pt x="6" y="11"/>
                    </a:lnTo>
                    <a:lnTo>
                      <a:pt x="6" y="11"/>
                    </a:lnTo>
                    <a:lnTo>
                      <a:pt x="6" y="12"/>
                    </a:lnTo>
                    <a:lnTo>
                      <a:pt x="6" y="12"/>
                    </a:lnTo>
                    <a:lnTo>
                      <a:pt x="1" y="20"/>
                    </a:lnTo>
                    <a:lnTo>
                      <a:pt x="0" y="29"/>
                    </a:lnTo>
                    <a:lnTo>
                      <a:pt x="0" y="29"/>
                    </a:lnTo>
                    <a:lnTo>
                      <a:pt x="1" y="36"/>
                    </a:lnTo>
                    <a:lnTo>
                      <a:pt x="3" y="41"/>
                    </a:lnTo>
                    <a:lnTo>
                      <a:pt x="6" y="45"/>
                    </a:lnTo>
                    <a:lnTo>
                      <a:pt x="8" y="51"/>
                    </a:lnTo>
                    <a:lnTo>
                      <a:pt x="14" y="53"/>
                    </a:lnTo>
                    <a:lnTo>
                      <a:pt x="18" y="56"/>
                    </a:lnTo>
                    <a:lnTo>
                      <a:pt x="23" y="57"/>
                    </a:lnTo>
                    <a:lnTo>
                      <a:pt x="29" y="59"/>
                    </a:lnTo>
                    <a:lnTo>
                      <a:pt x="29" y="59"/>
                    </a:lnTo>
                    <a:close/>
                    <a:moveTo>
                      <a:pt x="29" y="5"/>
                    </a:moveTo>
                    <a:lnTo>
                      <a:pt x="29" y="5"/>
                    </a:lnTo>
                    <a:lnTo>
                      <a:pt x="36" y="7"/>
                    </a:lnTo>
                    <a:lnTo>
                      <a:pt x="41" y="10"/>
                    </a:lnTo>
                    <a:lnTo>
                      <a:pt x="41" y="10"/>
                    </a:lnTo>
                    <a:lnTo>
                      <a:pt x="36" y="11"/>
                    </a:lnTo>
                    <a:lnTo>
                      <a:pt x="29" y="15"/>
                    </a:lnTo>
                    <a:lnTo>
                      <a:pt x="29" y="15"/>
                    </a:lnTo>
                    <a:lnTo>
                      <a:pt x="23" y="16"/>
                    </a:lnTo>
                    <a:lnTo>
                      <a:pt x="19" y="16"/>
                    </a:lnTo>
                    <a:lnTo>
                      <a:pt x="12" y="14"/>
                    </a:lnTo>
                    <a:lnTo>
                      <a:pt x="12" y="14"/>
                    </a:lnTo>
                    <a:lnTo>
                      <a:pt x="16" y="11"/>
                    </a:lnTo>
                    <a:lnTo>
                      <a:pt x="21" y="8"/>
                    </a:lnTo>
                    <a:lnTo>
                      <a:pt x="25" y="7"/>
                    </a:lnTo>
                    <a:lnTo>
                      <a:pt x="29" y="5"/>
                    </a:lnTo>
                    <a:lnTo>
                      <a:pt x="29" y="5"/>
                    </a:lnTo>
                    <a:close/>
                    <a:moveTo>
                      <a:pt x="10" y="18"/>
                    </a:moveTo>
                    <a:lnTo>
                      <a:pt x="10" y="18"/>
                    </a:lnTo>
                    <a:lnTo>
                      <a:pt x="15" y="20"/>
                    </a:lnTo>
                    <a:lnTo>
                      <a:pt x="22" y="22"/>
                    </a:lnTo>
                    <a:lnTo>
                      <a:pt x="22" y="22"/>
                    </a:lnTo>
                    <a:lnTo>
                      <a:pt x="26" y="20"/>
                    </a:lnTo>
                    <a:lnTo>
                      <a:pt x="30" y="19"/>
                    </a:lnTo>
                    <a:lnTo>
                      <a:pt x="30" y="19"/>
                    </a:lnTo>
                    <a:lnTo>
                      <a:pt x="41" y="15"/>
                    </a:lnTo>
                    <a:lnTo>
                      <a:pt x="44" y="15"/>
                    </a:lnTo>
                    <a:lnTo>
                      <a:pt x="46" y="16"/>
                    </a:lnTo>
                    <a:lnTo>
                      <a:pt x="46" y="16"/>
                    </a:lnTo>
                    <a:lnTo>
                      <a:pt x="48" y="16"/>
                    </a:lnTo>
                    <a:lnTo>
                      <a:pt x="48" y="16"/>
                    </a:lnTo>
                    <a:lnTo>
                      <a:pt x="51" y="22"/>
                    </a:lnTo>
                    <a:lnTo>
                      <a:pt x="52" y="29"/>
                    </a:lnTo>
                    <a:lnTo>
                      <a:pt x="52" y="29"/>
                    </a:lnTo>
                    <a:lnTo>
                      <a:pt x="51" y="34"/>
                    </a:lnTo>
                    <a:lnTo>
                      <a:pt x="49" y="38"/>
                    </a:lnTo>
                    <a:lnTo>
                      <a:pt x="48" y="42"/>
                    </a:lnTo>
                    <a:lnTo>
                      <a:pt x="45" y="45"/>
                    </a:lnTo>
                    <a:lnTo>
                      <a:pt x="41" y="48"/>
                    </a:lnTo>
                    <a:lnTo>
                      <a:pt x="38" y="51"/>
                    </a:lnTo>
                    <a:lnTo>
                      <a:pt x="34" y="52"/>
                    </a:lnTo>
                    <a:lnTo>
                      <a:pt x="29" y="52"/>
                    </a:lnTo>
                    <a:lnTo>
                      <a:pt x="29" y="52"/>
                    </a:lnTo>
                    <a:lnTo>
                      <a:pt x="25" y="52"/>
                    </a:lnTo>
                    <a:lnTo>
                      <a:pt x="21" y="51"/>
                    </a:lnTo>
                    <a:lnTo>
                      <a:pt x="16" y="48"/>
                    </a:lnTo>
                    <a:lnTo>
                      <a:pt x="14" y="45"/>
                    </a:lnTo>
                    <a:lnTo>
                      <a:pt x="11" y="42"/>
                    </a:lnTo>
                    <a:lnTo>
                      <a:pt x="8" y="38"/>
                    </a:lnTo>
                    <a:lnTo>
                      <a:pt x="7" y="34"/>
                    </a:lnTo>
                    <a:lnTo>
                      <a:pt x="7" y="29"/>
                    </a:lnTo>
                    <a:lnTo>
                      <a:pt x="7" y="29"/>
                    </a:lnTo>
                    <a:lnTo>
                      <a:pt x="7" y="23"/>
                    </a:lnTo>
                    <a:lnTo>
                      <a:pt x="10" y="18"/>
                    </a:lnTo>
                    <a:lnTo>
                      <a:pt x="10"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147" name="Freeform 358"/>
              <p:cNvSpPr>
                <a:spLocks/>
              </p:cNvSpPr>
              <p:nvPr/>
            </p:nvSpPr>
            <p:spPr bwMode="auto">
              <a:xfrm>
                <a:off x="4603751" y="1552576"/>
                <a:ext cx="22225" cy="34925"/>
              </a:xfrm>
              <a:custGeom>
                <a:avLst/>
                <a:gdLst>
                  <a:gd name="T0" fmla="*/ 24 w 29"/>
                  <a:gd name="T1" fmla="*/ 43 h 43"/>
                  <a:gd name="T2" fmla="*/ 24 w 29"/>
                  <a:gd name="T3" fmla="*/ 43 h 43"/>
                  <a:gd name="T4" fmla="*/ 24 w 29"/>
                  <a:gd name="T5" fmla="*/ 42 h 43"/>
                  <a:gd name="T6" fmla="*/ 29 w 29"/>
                  <a:gd name="T7" fmla="*/ 19 h 43"/>
                  <a:gd name="T8" fmla="*/ 29 w 29"/>
                  <a:gd name="T9" fmla="*/ 19 h 43"/>
                  <a:gd name="T10" fmla="*/ 29 w 29"/>
                  <a:gd name="T11" fmla="*/ 17 h 43"/>
                  <a:gd name="T12" fmla="*/ 29 w 29"/>
                  <a:gd name="T13" fmla="*/ 17 h 43"/>
                  <a:gd name="T14" fmla="*/ 27 w 29"/>
                  <a:gd name="T15" fmla="*/ 15 h 43"/>
                  <a:gd name="T16" fmla="*/ 26 w 29"/>
                  <a:gd name="T17" fmla="*/ 12 h 43"/>
                  <a:gd name="T18" fmla="*/ 26 w 29"/>
                  <a:gd name="T19" fmla="*/ 12 h 43"/>
                  <a:gd name="T20" fmla="*/ 26 w 29"/>
                  <a:gd name="T21" fmla="*/ 9 h 43"/>
                  <a:gd name="T22" fmla="*/ 29 w 29"/>
                  <a:gd name="T23" fmla="*/ 7 h 43"/>
                  <a:gd name="T24" fmla="*/ 29 w 29"/>
                  <a:gd name="T25" fmla="*/ 7 h 43"/>
                  <a:gd name="T26" fmla="*/ 29 w 29"/>
                  <a:gd name="T27" fmla="*/ 5 h 43"/>
                  <a:gd name="T28" fmla="*/ 29 w 29"/>
                  <a:gd name="T29" fmla="*/ 5 h 43"/>
                  <a:gd name="T30" fmla="*/ 29 w 29"/>
                  <a:gd name="T31" fmla="*/ 5 h 43"/>
                  <a:gd name="T32" fmla="*/ 29 w 29"/>
                  <a:gd name="T33" fmla="*/ 5 h 43"/>
                  <a:gd name="T34" fmla="*/ 23 w 29"/>
                  <a:gd name="T35" fmla="*/ 2 h 43"/>
                  <a:gd name="T36" fmla="*/ 18 w 29"/>
                  <a:gd name="T37" fmla="*/ 0 h 43"/>
                  <a:gd name="T38" fmla="*/ 18 w 29"/>
                  <a:gd name="T39" fmla="*/ 0 h 43"/>
                  <a:gd name="T40" fmla="*/ 16 w 29"/>
                  <a:gd name="T41" fmla="*/ 0 h 43"/>
                  <a:gd name="T42" fmla="*/ 16 w 29"/>
                  <a:gd name="T43" fmla="*/ 0 h 43"/>
                  <a:gd name="T44" fmla="*/ 11 w 29"/>
                  <a:gd name="T45" fmla="*/ 2 h 43"/>
                  <a:gd name="T46" fmla="*/ 7 w 29"/>
                  <a:gd name="T47" fmla="*/ 7 h 43"/>
                  <a:gd name="T48" fmla="*/ 3 w 29"/>
                  <a:gd name="T49" fmla="*/ 12 h 43"/>
                  <a:gd name="T50" fmla="*/ 0 w 29"/>
                  <a:gd name="T51" fmla="*/ 17 h 43"/>
                  <a:gd name="T52" fmla="*/ 0 w 29"/>
                  <a:gd name="T53" fmla="*/ 17 h 43"/>
                  <a:gd name="T54" fmla="*/ 5 w 29"/>
                  <a:gd name="T55" fmla="*/ 23 h 43"/>
                  <a:gd name="T56" fmla="*/ 9 w 29"/>
                  <a:gd name="T57" fmla="*/ 28 h 43"/>
                  <a:gd name="T58" fmla="*/ 13 w 29"/>
                  <a:gd name="T59" fmla="*/ 35 h 43"/>
                  <a:gd name="T60" fmla="*/ 16 w 29"/>
                  <a:gd name="T61" fmla="*/ 43 h 43"/>
                  <a:gd name="T62" fmla="*/ 24 w 29"/>
                  <a:gd name="T6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24" y="43"/>
                    </a:moveTo>
                    <a:lnTo>
                      <a:pt x="24" y="43"/>
                    </a:lnTo>
                    <a:lnTo>
                      <a:pt x="24" y="42"/>
                    </a:lnTo>
                    <a:lnTo>
                      <a:pt x="29" y="19"/>
                    </a:lnTo>
                    <a:lnTo>
                      <a:pt x="29" y="19"/>
                    </a:lnTo>
                    <a:lnTo>
                      <a:pt x="29" y="17"/>
                    </a:lnTo>
                    <a:lnTo>
                      <a:pt x="29" y="17"/>
                    </a:lnTo>
                    <a:lnTo>
                      <a:pt x="27" y="15"/>
                    </a:lnTo>
                    <a:lnTo>
                      <a:pt x="26" y="12"/>
                    </a:lnTo>
                    <a:lnTo>
                      <a:pt x="26" y="12"/>
                    </a:lnTo>
                    <a:lnTo>
                      <a:pt x="26" y="9"/>
                    </a:lnTo>
                    <a:lnTo>
                      <a:pt x="29" y="7"/>
                    </a:lnTo>
                    <a:lnTo>
                      <a:pt x="29" y="7"/>
                    </a:lnTo>
                    <a:lnTo>
                      <a:pt x="29" y="5"/>
                    </a:lnTo>
                    <a:lnTo>
                      <a:pt x="29" y="5"/>
                    </a:lnTo>
                    <a:lnTo>
                      <a:pt x="29" y="5"/>
                    </a:lnTo>
                    <a:lnTo>
                      <a:pt x="29" y="5"/>
                    </a:lnTo>
                    <a:lnTo>
                      <a:pt x="23" y="2"/>
                    </a:lnTo>
                    <a:lnTo>
                      <a:pt x="18" y="0"/>
                    </a:lnTo>
                    <a:lnTo>
                      <a:pt x="18" y="0"/>
                    </a:lnTo>
                    <a:lnTo>
                      <a:pt x="16" y="0"/>
                    </a:lnTo>
                    <a:lnTo>
                      <a:pt x="16" y="0"/>
                    </a:lnTo>
                    <a:lnTo>
                      <a:pt x="11" y="2"/>
                    </a:lnTo>
                    <a:lnTo>
                      <a:pt x="7" y="7"/>
                    </a:lnTo>
                    <a:lnTo>
                      <a:pt x="3" y="12"/>
                    </a:lnTo>
                    <a:lnTo>
                      <a:pt x="0" y="17"/>
                    </a:lnTo>
                    <a:lnTo>
                      <a:pt x="0" y="17"/>
                    </a:lnTo>
                    <a:lnTo>
                      <a:pt x="5" y="23"/>
                    </a:lnTo>
                    <a:lnTo>
                      <a:pt x="9" y="28"/>
                    </a:lnTo>
                    <a:lnTo>
                      <a:pt x="13" y="35"/>
                    </a:lnTo>
                    <a:lnTo>
                      <a:pt x="16" y="43"/>
                    </a:lnTo>
                    <a:lnTo>
                      <a:pt x="24"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148" name="Freeform 359"/>
              <p:cNvSpPr>
                <a:spLocks/>
              </p:cNvSpPr>
              <p:nvPr/>
            </p:nvSpPr>
            <p:spPr bwMode="auto">
              <a:xfrm>
                <a:off x="4632326" y="1552576"/>
                <a:ext cx="26988" cy="34925"/>
              </a:xfrm>
              <a:custGeom>
                <a:avLst/>
                <a:gdLst>
                  <a:gd name="T0" fmla="*/ 11 w 34"/>
                  <a:gd name="T1" fmla="*/ 0 h 43"/>
                  <a:gd name="T2" fmla="*/ 11 w 34"/>
                  <a:gd name="T3" fmla="*/ 0 h 43"/>
                  <a:gd name="T4" fmla="*/ 7 w 34"/>
                  <a:gd name="T5" fmla="*/ 2 h 43"/>
                  <a:gd name="T6" fmla="*/ 1 w 34"/>
                  <a:gd name="T7" fmla="*/ 5 h 43"/>
                  <a:gd name="T8" fmla="*/ 1 w 34"/>
                  <a:gd name="T9" fmla="*/ 5 h 43"/>
                  <a:gd name="T10" fmla="*/ 0 w 34"/>
                  <a:gd name="T11" fmla="*/ 5 h 43"/>
                  <a:gd name="T12" fmla="*/ 0 w 34"/>
                  <a:gd name="T13" fmla="*/ 5 h 43"/>
                  <a:gd name="T14" fmla="*/ 0 w 34"/>
                  <a:gd name="T15" fmla="*/ 7 h 43"/>
                  <a:gd name="T16" fmla="*/ 0 w 34"/>
                  <a:gd name="T17" fmla="*/ 7 h 43"/>
                  <a:gd name="T18" fmla="*/ 2 w 34"/>
                  <a:gd name="T19" fmla="*/ 9 h 43"/>
                  <a:gd name="T20" fmla="*/ 2 w 34"/>
                  <a:gd name="T21" fmla="*/ 12 h 43"/>
                  <a:gd name="T22" fmla="*/ 2 w 34"/>
                  <a:gd name="T23" fmla="*/ 12 h 43"/>
                  <a:gd name="T24" fmla="*/ 2 w 34"/>
                  <a:gd name="T25" fmla="*/ 15 h 43"/>
                  <a:gd name="T26" fmla="*/ 0 w 34"/>
                  <a:gd name="T27" fmla="*/ 17 h 43"/>
                  <a:gd name="T28" fmla="*/ 0 w 34"/>
                  <a:gd name="T29" fmla="*/ 17 h 43"/>
                  <a:gd name="T30" fmla="*/ 0 w 34"/>
                  <a:gd name="T31" fmla="*/ 19 h 43"/>
                  <a:gd name="T32" fmla="*/ 4 w 34"/>
                  <a:gd name="T33" fmla="*/ 42 h 43"/>
                  <a:gd name="T34" fmla="*/ 4 w 34"/>
                  <a:gd name="T35" fmla="*/ 42 h 43"/>
                  <a:gd name="T36" fmla="*/ 4 w 34"/>
                  <a:gd name="T37" fmla="*/ 43 h 43"/>
                  <a:gd name="T38" fmla="*/ 34 w 34"/>
                  <a:gd name="T39" fmla="*/ 43 h 43"/>
                  <a:gd name="T40" fmla="*/ 34 w 34"/>
                  <a:gd name="T41" fmla="*/ 43 h 43"/>
                  <a:gd name="T42" fmla="*/ 34 w 34"/>
                  <a:gd name="T43" fmla="*/ 43 h 43"/>
                  <a:gd name="T44" fmla="*/ 34 w 34"/>
                  <a:gd name="T45" fmla="*/ 43 h 43"/>
                  <a:gd name="T46" fmla="*/ 34 w 34"/>
                  <a:gd name="T47" fmla="*/ 42 h 43"/>
                  <a:gd name="T48" fmla="*/ 34 w 34"/>
                  <a:gd name="T49" fmla="*/ 42 h 43"/>
                  <a:gd name="T50" fmla="*/ 32 w 34"/>
                  <a:gd name="T51" fmla="*/ 28 h 43"/>
                  <a:gd name="T52" fmla="*/ 28 w 34"/>
                  <a:gd name="T53" fmla="*/ 16 h 43"/>
                  <a:gd name="T54" fmla="*/ 24 w 34"/>
                  <a:gd name="T55" fmla="*/ 11 h 43"/>
                  <a:gd name="T56" fmla="*/ 22 w 34"/>
                  <a:gd name="T57" fmla="*/ 7 h 43"/>
                  <a:gd name="T58" fmla="*/ 17 w 34"/>
                  <a:gd name="T59" fmla="*/ 2 h 43"/>
                  <a:gd name="T60" fmla="*/ 12 w 34"/>
                  <a:gd name="T61" fmla="*/ 0 h 43"/>
                  <a:gd name="T62" fmla="*/ 12 w 34"/>
                  <a:gd name="T63" fmla="*/ 0 h 43"/>
                  <a:gd name="T64" fmla="*/ 11 w 34"/>
                  <a:gd name="T65" fmla="*/ 0 h 43"/>
                  <a:gd name="T66" fmla="*/ 11 w 34"/>
                  <a:gd name="T6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3">
                    <a:moveTo>
                      <a:pt x="11" y="0"/>
                    </a:moveTo>
                    <a:lnTo>
                      <a:pt x="11" y="0"/>
                    </a:lnTo>
                    <a:lnTo>
                      <a:pt x="7" y="2"/>
                    </a:lnTo>
                    <a:lnTo>
                      <a:pt x="1" y="5"/>
                    </a:lnTo>
                    <a:lnTo>
                      <a:pt x="1" y="5"/>
                    </a:lnTo>
                    <a:lnTo>
                      <a:pt x="0" y="5"/>
                    </a:lnTo>
                    <a:lnTo>
                      <a:pt x="0" y="5"/>
                    </a:lnTo>
                    <a:lnTo>
                      <a:pt x="0" y="7"/>
                    </a:lnTo>
                    <a:lnTo>
                      <a:pt x="0" y="7"/>
                    </a:lnTo>
                    <a:lnTo>
                      <a:pt x="2" y="9"/>
                    </a:lnTo>
                    <a:lnTo>
                      <a:pt x="2" y="12"/>
                    </a:lnTo>
                    <a:lnTo>
                      <a:pt x="2" y="12"/>
                    </a:lnTo>
                    <a:lnTo>
                      <a:pt x="2" y="15"/>
                    </a:lnTo>
                    <a:lnTo>
                      <a:pt x="0" y="17"/>
                    </a:lnTo>
                    <a:lnTo>
                      <a:pt x="0" y="17"/>
                    </a:lnTo>
                    <a:lnTo>
                      <a:pt x="0" y="19"/>
                    </a:lnTo>
                    <a:lnTo>
                      <a:pt x="4" y="42"/>
                    </a:lnTo>
                    <a:lnTo>
                      <a:pt x="4" y="42"/>
                    </a:lnTo>
                    <a:lnTo>
                      <a:pt x="4" y="43"/>
                    </a:lnTo>
                    <a:lnTo>
                      <a:pt x="34" y="43"/>
                    </a:lnTo>
                    <a:lnTo>
                      <a:pt x="34" y="43"/>
                    </a:lnTo>
                    <a:lnTo>
                      <a:pt x="34" y="43"/>
                    </a:lnTo>
                    <a:lnTo>
                      <a:pt x="34" y="43"/>
                    </a:lnTo>
                    <a:lnTo>
                      <a:pt x="34" y="42"/>
                    </a:lnTo>
                    <a:lnTo>
                      <a:pt x="34" y="42"/>
                    </a:lnTo>
                    <a:lnTo>
                      <a:pt x="32" y="28"/>
                    </a:lnTo>
                    <a:lnTo>
                      <a:pt x="28" y="16"/>
                    </a:lnTo>
                    <a:lnTo>
                      <a:pt x="24" y="11"/>
                    </a:lnTo>
                    <a:lnTo>
                      <a:pt x="22" y="7"/>
                    </a:lnTo>
                    <a:lnTo>
                      <a:pt x="17" y="2"/>
                    </a:lnTo>
                    <a:lnTo>
                      <a:pt x="12" y="0"/>
                    </a:lnTo>
                    <a:lnTo>
                      <a:pt x="12" y="0"/>
                    </a:lnTo>
                    <a:lnTo>
                      <a:pt x="11" y="0"/>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149" name="Freeform 360"/>
              <p:cNvSpPr>
                <a:spLocks noEditPoints="1"/>
              </p:cNvSpPr>
              <p:nvPr/>
            </p:nvSpPr>
            <p:spPr bwMode="auto">
              <a:xfrm>
                <a:off x="4611688" y="1516063"/>
                <a:ext cx="36513" cy="36513"/>
              </a:xfrm>
              <a:custGeom>
                <a:avLst/>
                <a:gdLst>
                  <a:gd name="T0" fmla="*/ 22 w 45"/>
                  <a:gd name="T1" fmla="*/ 47 h 47"/>
                  <a:gd name="T2" fmla="*/ 30 w 45"/>
                  <a:gd name="T3" fmla="*/ 45 h 47"/>
                  <a:gd name="T4" fmla="*/ 38 w 45"/>
                  <a:gd name="T5" fmla="*/ 40 h 47"/>
                  <a:gd name="T6" fmla="*/ 42 w 45"/>
                  <a:gd name="T7" fmla="*/ 33 h 47"/>
                  <a:gd name="T8" fmla="*/ 45 w 45"/>
                  <a:gd name="T9" fmla="*/ 23 h 47"/>
                  <a:gd name="T10" fmla="*/ 43 w 45"/>
                  <a:gd name="T11" fmla="*/ 19 h 47"/>
                  <a:gd name="T12" fmla="*/ 41 w 45"/>
                  <a:gd name="T13" fmla="*/ 11 h 47"/>
                  <a:gd name="T14" fmla="*/ 34 w 45"/>
                  <a:gd name="T15" fmla="*/ 4 h 47"/>
                  <a:gd name="T16" fmla="*/ 26 w 45"/>
                  <a:gd name="T17" fmla="*/ 2 h 47"/>
                  <a:gd name="T18" fmla="*/ 22 w 45"/>
                  <a:gd name="T19" fmla="*/ 0 h 47"/>
                  <a:gd name="T20" fmla="*/ 12 w 45"/>
                  <a:gd name="T21" fmla="*/ 3 h 47"/>
                  <a:gd name="T22" fmla="*/ 4 w 45"/>
                  <a:gd name="T23" fmla="*/ 10 h 47"/>
                  <a:gd name="T24" fmla="*/ 4 w 45"/>
                  <a:gd name="T25" fmla="*/ 10 h 47"/>
                  <a:gd name="T26" fmla="*/ 4 w 45"/>
                  <a:gd name="T27" fmla="*/ 10 h 47"/>
                  <a:gd name="T28" fmla="*/ 0 w 45"/>
                  <a:gd name="T29" fmla="*/ 17 h 47"/>
                  <a:gd name="T30" fmla="*/ 0 w 45"/>
                  <a:gd name="T31" fmla="*/ 23 h 47"/>
                  <a:gd name="T32" fmla="*/ 1 w 45"/>
                  <a:gd name="T33" fmla="*/ 33 h 47"/>
                  <a:gd name="T34" fmla="*/ 5 w 45"/>
                  <a:gd name="T35" fmla="*/ 40 h 47"/>
                  <a:gd name="T36" fmla="*/ 13 w 45"/>
                  <a:gd name="T37" fmla="*/ 45 h 47"/>
                  <a:gd name="T38" fmla="*/ 22 w 45"/>
                  <a:gd name="T39" fmla="*/ 47 h 47"/>
                  <a:gd name="T40" fmla="*/ 22 w 45"/>
                  <a:gd name="T41" fmla="*/ 6 h 47"/>
                  <a:gd name="T42" fmla="*/ 27 w 45"/>
                  <a:gd name="T43" fmla="*/ 6 h 47"/>
                  <a:gd name="T44" fmla="*/ 31 w 45"/>
                  <a:gd name="T45" fmla="*/ 8 h 47"/>
                  <a:gd name="T46" fmla="*/ 22 w 45"/>
                  <a:gd name="T47" fmla="*/ 13 h 47"/>
                  <a:gd name="T48" fmla="*/ 18 w 45"/>
                  <a:gd name="T49" fmla="*/ 14 h 47"/>
                  <a:gd name="T50" fmla="*/ 9 w 45"/>
                  <a:gd name="T51" fmla="*/ 11 h 47"/>
                  <a:gd name="T52" fmla="*/ 15 w 45"/>
                  <a:gd name="T53" fmla="*/ 7 h 47"/>
                  <a:gd name="T54" fmla="*/ 22 w 45"/>
                  <a:gd name="T55" fmla="*/ 6 h 47"/>
                  <a:gd name="T56" fmla="*/ 7 w 45"/>
                  <a:gd name="T57" fmla="*/ 14 h 47"/>
                  <a:gd name="T58" fmla="*/ 11 w 45"/>
                  <a:gd name="T59" fmla="*/ 17 h 47"/>
                  <a:gd name="T60" fmla="*/ 16 w 45"/>
                  <a:gd name="T61" fmla="*/ 18 h 47"/>
                  <a:gd name="T62" fmla="*/ 23 w 45"/>
                  <a:gd name="T63" fmla="*/ 15 h 47"/>
                  <a:gd name="T64" fmla="*/ 31 w 45"/>
                  <a:gd name="T65" fmla="*/ 13 h 47"/>
                  <a:gd name="T66" fmla="*/ 35 w 45"/>
                  <a:gd name="T67" fmla="*/ 13 h 47"/>
                  <a:gd name="T68" fmla="*/ 37 w 45"/>
                  <a:gd name="T69" fmla="*/ 13 h 47"/>
                  <a:gd name="T70" fmla="*/ 38 w 45"/>
                  <a:gd name="T71" fmla="*/ 18 h 47"/>
                  <a:gd name="T72" fmla="*/ 39 w 45"/>
                  <a:gd name="T73" fmla="*/ 23 h 47"/>
                  <a:gd name="T74" fmla="*/ 34 w 45"/>
                  <a:gd name="T75" fmla="*/ 36 h 47"/>
                  <a:gd name="T76" fmla="*/ 22 w 45"/>
                  <a:gd name="T77" fmla="*/ 41 h 47"/>
                  <a:gd name="T78" fmla="*/ 15 w 45"/>
                  <a:gd name="T79" fmla="*/ 40 h 47"/>
                  <a:gd name="T80" fmla="*/ 5 w 45"/>
                  <a:gd name="T81" fmla="*/ 30 h 47"/>
                  <a:gd name="T82" fmla="*/ 4 w 45"/>
                  <a:gd name="T83" fmla="*/ 23 h 47"/>
                  <a:gd name="T84" fmla="*/ 7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2" y="47"/>
                    </a:moveTo>
                    <a:lnTo>
                      <a:pt x="22" y="47"/>
                    </a:lnTo>
                    <a:lnTo>
                      <a:pt x="26" y="47"/>
                    </a:lnTo>
                    <a:lnTo>
                      <a:pt x="30" y="45"/>
                    </a:lnTo>
                    <a:lnTo>
                      <a:pt x="34" y="43"/>
                    </a:lnTo>
                    <a:lnTo>
                      <a:pt x="38" y="40"/>
                    </a:lnTo>
                    <a:lnTo>
                      <a:pt x="41" y="36"/>
                    </a:lnTo>
                    <a:lnTo>
                      <a:pt x="42" y="33"/>
                    </a:lnTo>
                    <a:lnTo>
                      <a:pt x="43" y="28"/>
                    </a:lnTo>
                    <a:lnTo>
                      <a:pt x="45" y="23"/>
                    </a:lnTo>
                    <a:lnTo>
                      <a:pt x="45" y="23"/>
                    </a:lnTo>
                    <a:lnTo>
                      <a:pt x="43" y="19"/>
                    </a:lnTo>
                    <a:lnTo>
                      <a:pt x="42" y="14"/>
                    </a:lnTo>
                    <a:lnTo>
                      <a:pt x="41" y="11"/>
                    </a:lnTo>
                    <a:lnTo>
                      <a:pt x="38" y="7"/>
                    </a:lnTo>
                    <a:lnTo>
                      <a:pt x="34" y="4"/>
                    </a:lnTo>
                    <a:lnTo>
                      <a:pt x="30" y="3"/>
                    </a:lnTo>
                    <a:lnTo>
                      <a:pt x="26" y="2"/>
                    </a:lnTo>
                    <a:lnTo>
                      <a:pt x="22" y="0"/>
                    </a:lnTo>
                    <a:lnTo>
                      <a:pt x="22" y="0"/>
                    </a:lnTo>
                    <a:lnTo>
                      <a:pt x="16" y="2"/>
                    </a:lnTo>
                    <a:lnTo>
                      <a:pt x="12" y="3"/>
                    </a:lnTo>
                    <a:lnTo>
                      <a:pt x="8" y="6"/>
                    </a:lnTo>
                    <a:lnTo>
                      <a:pt x="4" y="10"/>
                    </a:lnTo>
                    <a:lnTo>
                      <a:pt x="4" y="10"/>
                    </a:lnTo>
                    <a:lnTo>
                      <a:pt x="4" y="10"/>
                    </a:lnTo>
                    <a:lnTo>
                      <a:pt x="4" y="10"/>
                    </a:lnTo>
                    <a:lnTo>
                      <a:pt x="4" y="10"/>
                    </a:lnTo>
                    <a:lnTo>
                      <a:pt x="4" y="10"/>
                    </a:lnTo>
                    <a:lnTo>
                      <a:pt x="0" y="17"/>
                    </a:lnTo>
                    <a:lnTo>
                      <a:pt x="0" y="23"/>
                    </a:lnTo>
                    <a:lnTo>
                      <a:pt x="0" y="23"/>
                    </a:lnTo>
                    <a:lnTo>
                      <a:pt x="0" y="28"/>
                    </a:lnTo>
                    <a:lnTo>
                      <a:pt x="1" y="33"/>
                    </a:lnTo>
                    <a:lnTo>
                      <a:pt x="2" y="36"/>
                    </a:lnTo>
                    <a:lnTo>
                      <a:pt x="5" y="40"/>
                    </a:lnTo>
                    <a:lnTo>
                      <a:pt x="9" y="43"/>
                    </a:lnTo>
                    <a:lnTo>
                      <a:pt x="13" y="45"/>
                    </a:lnTo>
                    <a:lnTo>
                      <a:pt x="18" y="47"/>
                    </a:lnTo>
                    <a:lnTo>
                      <a:pt x="22" y="47"/>
                    </a:lnTo>
                    <a:lnTo>
                      <a:pt x="22" y="47"/>
                    </a:lnTo>
                    <a:close/>
                    <a:moveTo>
                      <a:pt x="22" y="6"/>
                    </a:moveTo>
                    <a:lnTo>
                      <a:pt x="22" y="6"/>
                    </a:lnTo>
                    <a:lnTo>
                      <a:pt x="27" y="6"/>
                    </a:lnTo>
                    <a:lnTo>
                      <a:pt x="31" y="8"/>
                    </a:lnTo>
                    <a:lnTo>
                      <a:pt x="31" y="8"/>
                    </a:lnTo>
                    <a:lnTo>
                      <a:pt x="27" y="10"/>
                    </a:lnTo>
                    <a:lnTo>
                      <a:pt x="22" y="13"/>
                    </a:lnTo>
                    <a:lnTo>
                      <a:pt x="22" y="13"/>
                    </a:lnTo>
                    <a:lnTo>
                      <a:pt x="18" y="14"/>
                    </a:lnTo>
                    <a:lnTo>
                      <a:pt x="15" y="14"/>
                    </a:lnTo>
                    <a:lnTo>
                      <a:pt x="9" y="11"/>
                    </a:lnTo>
                    <a:lnTo>
                      <a:pt x="9" y="11"/>
                    </a:lnTo>
                    <a:lnTo>
                      <a:pt x="15" y="7"/>
                    </a:lnTo>
                    <a:lnTo>
                      <a:pt x="18" y="6"/>
                    </a:lnTo>
                    <a:lnTo>
                      <a:pt x="22" y="6"/>
                    </a:lnTo>
                    <a:lnTo>
                      <a:pt x="22" y="6"/>
                    </a:lnTo>
                    <a:close/>
                    <a:moveTo>
                      <a:pt x="7" y="14"/>
                    </a:moveTo>
                    <a:lnTo>
                      <a:pt x="7" y="14"/>
                    </a:lnTo>
                    <a:lnTo>
                      <a:pt x="11" y="17"/>
                    </a:lnTo>
                    <a:lnTo>
                      <a:pt x="16" y="18"/>
                    </a:lnTo>
                    <a:lnTo>
                      <a:pt x="16" y="18"/>
                    </a:lnTo>
                    <a:lnTo>
                      <a:pt x="20" y="17"/>
                    </a:lnTo>
                    <a:lnTo>
                      <a:pt x="23" y="15"/>
                    </a:lnTo>
                    <a:lnTo>
                      <a:pt x="23" y="15"/>
                    </a:lnTo>
                    <a:lnTo>
                      <a:pt x="31" y="13"/>
                    </a:lnTo>
                    <a:lnTo>
                      <a:pt x="34" y="13"/>
                    </a:lnTo>
                    <a:lnTo>
                      <a:pt x="35" y="13"/>
                    </a:lnTo>
                    <a:lnTo>
                      <a:pt x="35" y="13"/>
                    </a:lnTo>
                    <a:lnTo>
                      <a:pt x="37" y="13"/>
                    </a:lnTo>
                    <a:lnTo>
                      <a:pt x="37" y="13"/>
                    </a:lnTo>
                    <a:lnTo>
                      <a:pt x="38" y="18"/>
                    </a:lnTo>
                    <a:lnTo>
                      <a:pt x="39" y="23"/>
                    </a:lnTo>
                    <a:lnTo>
                      <a:pt x="39" y="23"/>
                    </a:lnTo>
                    <a:lnTo>
                      <a:pt x="38" y="30"/>
                    </a:lnTo>
                    <a:lnTo>
                      <a:pt x="34" y="36"/>
                    </a:lnTo>
                    <a:lnTo>
                      <a:pt x="28" y="40"/>
                    </a:lnTo>
                    <a:lnTo>
                      <a:pt x="22" y="41"/>
                    </a:lnTo>
                    <a:lnTo>
                      <a:pt x="22" y="41"/>
                    </a:lnTo>
                    <a:lnTo>
                      <a:pt x="15" y="40"/>
                    </a:lnTo>
                    <a:lnTo>
                      <a:pt x="9" y="36"/>
                    </a:lnTo>
                    <a:lnTo>
                      <a:pt x="5" y="30"/>
                    </a:lnTo>
                    <a:lnTo>
                      <a:pt x="4" y="23"/>
                    </a:lnTo>
                    <a:lnTo>
                      <a:pt x="4" y="23"/>
                    </a:lnTo>
                    <a:lnTo>
                      <a:pt x="5" y="19"/>
                    </a:lnTo>
                    <a:lnTo>
                      <a:pt x="7" y="14"/>
                    </a:lnTo>
                    <a:lnTo>
                      <a:pt x="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155" name="Freeform 361"/>
              <p:cNvSpPr>
                <a:spLocks/>
              </p:cNvSpPr>
              <p:nvPr/>
            </p:nvSpPr>
            <p:spPr bwMode="auto">
              <a:xfrm>
                <a:off x="4495801" y="1552576"/>
                <a:ext cx="28575" cy="34925"/>
              </a:xfrm>
              <a:custGeom>
                <a:avLst/>
                <a:gdLst>
                  <a:gd name="T0" fmla="*/ 1 w 35"/>
                  <a:gd name="T1" fmla="*/ 43 h 43"/>
                  <a:gd name="T2" fmla="*/ 30 w 35"/>
                  <a:gd name="T3" fmla="*/ 43 h 43"/>
                  <a:gd name="T4" fmla="*/ 30 w 35"/>
                  <a:gd name="T5" fmla="*/ 43 h 43"/>
                  <a:gd name="T6" fmla="*/ 31 w 35"/>
                  <a:gd name="T7" fmla="*/ 42 h 43"/>
                  <a:gd name="T8" fmla="*/ 35 w 35"/>
                  <a:gd name="T9" fmla="*/ 19 h 43"/>
                  <a:gd name="T10" fmla="*/ 35 w 35"/>
                  <a:gd name="T11" fmla="*/ 19 h 43"/>
                  <a:gd name="T12" fmla="*/ 35 w 35"/>
                  <a:gd name="T13" fmla="*/ 17 h 43"/>
                  <a:gd name="T14" fmla="*/ 35 w 35"/>
                  <a:gd name="T15" fmla="*/ 17 h 43"/>
                  <a:gd name="T16" fmla="*/ 32 w 35"/>
                  <a:gd name="T17" fmla="*/ 15 h 43"/>
                  <a:gd name="T18" fmla="*/ 32 w 35"/>
                  <a:gd name="T19" fmla="*/ 12 h 43"/>
                  <a:gd name="T20" fmla="*/ 32 w 35"/>
                  <a:gd name="T21" fmla="*/ 12 h 43"/>
                  <a:gd name="T22" fmla="*/ 32 w 35"/>
                  <a:gd name="T23" fmla="*/ 9 h 43"/>
                  <a:gd name="T24" fmla="*/ 34 w 35"/>
                  <a:gd name="T25" fmla="*/ 7 h 43"/>
                  <a:gd name="T26" fmla="*/ 34 w 35"/>
                  <a:gd name="T27" fmla="*/ 7 h 43"/>
                  <a:gd name="T28" fmla="*/ 35 w 35"/>
                  <a:gd name="T29" fmla="*/ 5 h 43"/>
                  <a:gd name="T30" fmla="*/ 35 w 35"/>
                  <a:gd name="T31" fmla="*/ 5 h 43"/>
                  <a:gd name="T32" fmla="*/ 34 w 35"/>
                  <a:gd name="T33" fmla="*/ 5 h 43"/>
                  <a:gd name="T34" fmla="*/ 34 w 35"/>
                  <a:gd name="T35" fmla="*/ 5 h 43"/>
                  <a:gd name="T36" fmla="*/ 28 w 35"/>
                  <a:gd name="T37" fmla="*/ 2 h 43"/>
                  <a:gd name="T38" fmla="*/ 23 w 35"/>
                  <a:gd name="T39" fmla="*/ 0 h 43"/>
                  <a:gd name="T40" fmla="*/ 23 w 35"/>
                  <a:gd name="T41" fmla="*/ 0 h 43"/>
                  <a:gd name="T42" fmla="*/ 23 w 35"/>
                  <a:gd name="T43" fmla="*/ 0 h 43"/>
                  <a:gd name="T44" fmla="*/ 23 w 35"/>
                  <a:gd name="T45" fmla="*/ 0 h 43"/>
                  <a:gd name="T46" fmla="*/ 17 w 35"/>
                  <a:gd name="T47" fmla="*/ 2 h 43"/>
                  <a:gd name="T48" fmla="*/ 13 w 35"/>
                  <a:gd name="T49" fmla="*/ 7 h 43"/>
                  <a:gd name="T50" fmla="*/ 9 w 35"/>
                  <a:gd name="T51" fmla="*/ 11 h 43"/>
                  <a:gd name="T52" fmla="*/ 7 w 35"/>
                  <a:gd name="T53" fmla="*/ 16 h 43"/>
                  <a:gd name="T54" fmla="*/ 2 w 35"/>
                  <a:gd name="T55" fmla="*/ 28 h 43"/>
                  <a:gd name="T56" fmla="*/ 0 w 35"/>
                  <a:gd name="T57" fmla="*/ 42 h 43"/>
                  <a:gd name="T58" fmla="*/ 0 w 35"/>
                  <a:gd name="T59" fmla="*/ 42 h 43"/>
                  <a:gd name="T60" fmla="*/ 1 w 35"/>
                  <a:gd name="T61" fmla="*/ 43 h 43"/>
                  <a:gd name="T62" fmla="*/ 1 w 35"/>
                  <a:gd name="T63" fmla="*/ 43 h 43"/>
                  <a:gd name="T64" fmla="*/ 1 w 35"/>
                  <a:gd name="T65" fmla="*/ 43 h 43"/>
                  <a:gd name="T66" fmla="*/ 1 w 35"/>
                  <a:gd name="T6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3">
                    <a:moveTo>
                      <a:pt x="1" y="43"/>
                    </a:moveTo>
                    <a:lnTo>
                      <a:pt x="30" y="43"/>
                    </a:lnTo>
                    <a:lnTo>
                      <a:pt x="30" y="43"/>
                    </a:lnTo>
                    <a:lnTo>
                      <a:pt x="31" y="42"/>
                    </a:lnTo>
                    <a:lnTo>
                      <a:pt x="35" y="19"/>
                    </a:lnTo>
                    <a:lnTo>
                      <a:pt x="35" y="19"/>
                    </a:lnTo>
                    <a:lnTo>
                      <a:pt x="35" y="17"/>
                    </a:lnTo>
                    <a:lnTo>
                      <a:pt x="35" y="17"/>
                    </a:lnTo>
                    <a:lnTo>
                      <a:pt x="32" y="15"/>
                    </a:lnTo>
                    <a:lnTo>
                      <a:pt x="32" y="12"/>
                    </a:lnTo>
                    <a:lnTo>
                      <a:pt x="32" y="12"/>
                    </a:lnTo>
                    <a:lnTo>
                      <a:pt x="32" y="9"/>
                    </a:lnTo>
                    <a:lnTo>
                      <a:pt x="34" y="7"/>
                    </a:lnTo>
                    <a:lnTo>
                      <a:pt x="34" y="7"/>
                    </a:lnTo>
                    <a:lnTo>
                      <a:pt x="35" y="5"/>
                    </a:lnTo>
                    <a:lnTo>
                      <a:pt x="35" y="5"/>
                    </a:lnTo>
                    <a:lnTo>
                      <a:pt x="34" y="5"/>
                    </a:lnTo>
                    <a:lnTo>
                      <a:pt x="34" y="5"/>
                    </a:lnTo>
                    <a:lnTo>
                      <a:pt x="28" y="2"/>
                    </a:lnTo>
                    <a:lnTo>
                      <a:pt x="23" y="0"/>
                    </a:lnTo>
                    <a:lnTo>
                      <a:pt x="23" y="0"/>
                    </a:lnTo>
                    <a:lnTo>
                      <a:pt x="23" y="0"/>
                    </a:lnTo>
                    <a:lnTo>
                      <a:pt x="23" y="0"/>
                    </a:lnTo>
                    <a:lnTo>
                      <a:pt x="17" y="2"/>
                    </a:lnTo>
                    <a:lnTo>
                      <a:pt x="13" y="7"/>
                    </a:lnTo>
                    <a:lnTo>
                      <a:pt x="9" y="11"/>
                    </a:lnTo>
                    <a:lnTo>
                      <a:pt x="7" y="16"/>
                    </a:lnTo>
                    <a:lnTo>
                      <a:pt x="2" y="28"/>
                    </a:lnTo>
                    <a:lnTo>
                      <a:pt x="0" y="42"/>
                    </a:lnTo>
                    <a:lnTo>
                      <a:pt x="0" y="42"/>
                    </a:lnTo>
                    <a:lnTo>
                      <a:pt x="1" y="43"/>
                    </a:lnTo>
                    <a:lnTo>
                      <a:pt x="1" y="43"/>
                    </a:lnTo>
                    <a:lnTo>
                      <a:pt x="1" y="43"/>
                    </a:lnTo>
                    <a:lnTo>
                      <a:pt x="1"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156" name="Freeform 362"/>
              <p:cNvSpPr>
                <a:spLocks/>
              </p:cNvSpPr>
              <p:nvPr/>
            </p:nvSpPr>
            <p:spPr bwMode="auto">
              <a:xfrm>
                <a:off x="4530726" y="1552576"/>
                <a:ext cx="22225" cy="34925"/>
              </a:xfrm>
              <a:custGeom>
                <a:avLst/>
                <a:gdLst>
                  <a:gd name="T0" fmla="*/ 12 w 29"/>
                  <a:gd name="T1" fmla="*/ 0 h 43"/>
                  <a:gd name="T2" fmla="*/ 12 w 29"/>
                  <a:gd name="T3" fmla="*/ 0 h 43"/>
                  <a:gd name="T4" fmla="*/ 7 w 29"/>
                  <a:gd name="T5" fmla="*/ 2 h 43"/>
                  <a:gd name="T6" fmla="*/ 1 w 29"/>
                  <a:gd name="T7" fmla="*/ 5 h 43"/>
                  <a:gd name="T8" fmla="*/ 1 w 29"/>
                  <a:gd name="T9" fmla="*/ 5 h 43"/>
                  <a:gd name="T10" fmla="*/ 1 w 29"/>
                  <a:gd name="T11" fmla="*/ 5 h 43"/>
                  <a:gd name="T12" fmla="*/ 1 w 29"/>
                  <a:gd name="T13" fmla="*/ 5 h 43"/>
                  <a:gd name="T14" fmla="*/ 1 w 29"/>
                  <a:gd name="T15" fmla="*/ 7 h 43"/>
                  <a:gd name="T16" fmla="*/ 1 w 29"/>
                  <a:gd name="T17" fmla="*/ 7 h 43"/>
                  <a:gd name="T18" fmla="*/ 3 w 29"/>
                  <a:gd name="T19" fmla="*/ 9 h 43"/>
                  <a:gd name="T20" fmla="*/ 4 w 29"/>
                  <a:gd name="T21" fmla="*/ 12 h 43"/>
                  <a:gd name="T22" fmla="*/ 4 w 29"/>
                  <a:gd name="T23" fmla="*/ 12 h 43"/>
                  <a:gd name="T24" fmla="*/ 3 w 29"/>
                  <a:gd name="T25" fmla="*/ 15 h 43"/>
                  <a:gd name="T26" fmla="*/ 1 w 29"/>
                  <a:gd name="T27" fmla="*/ 17 h 43"/>
                  <a:gd name="T28" fmla="*/ 1 w 29"/>
                  <a:gd name="T29" fmla="*/ 17 h 43"/>
                  <a:gd name="T30" fmla="*/ 0 w 29"/>
                  <a:gd name="T31" fmla="*/ 19 h 43"/>
                  <a:gd name="T32" fmla="*/ 4 w 29"/>
                  <a:gd name="T33" fmla="*/ 42 h 43"/>
                  <a:gd name="T34" fmla="*/ 4 w 29"/>
                  <a:gd name="T35" fmla="*/ 42 h 43"/>
                  <a:gd name="T36" fmla="*/ 5 w 29"/>
                  <a:gd name="T37" fmla="*/ 43 h 43"/>
                  <a:gd name="T38" fmla="*/ 8 w 29"/>
                  <a:gd name="T39" fmla="*/ 43 h 43"/>
                  <a:gd name="T40" fmla="*/ 8 w 29"/>
                  <a:gd name="T41" fmla="*/ 43 h 43"/>
                  <a:gd name="T42" fmla="*/ 12 w 29"/>
                  <a:gd name="T43" fmla="*/ 35 h 43"/>
                  <a:gd name="T44" fmla="*/ 16 w 29"/>
                  <a:gd name="T45" fmla="*/ 27 h 43"/>
                  <a:gd name="T46" fmla="*/ 22 w 29"/>
                  <a:gd name="T47" fmla="*/ 20 h 43"/>
                  <a:gd name="T48" fmla="*/ 29 w 29"/>
                  <a:gd name="T49" fmla="*/ 15 h 43"/>
                  <a:gd name="T50" fmla="*/ 29 w 29"/>
                  <a:gd name="T51" fmla="*/ 15 h 43"/>
                  <a:gd name="T52" fmla="*/ 22 w 29"/>
                  <a:gd name="T53" fmla="*/ 7 h 43"/>
                  <a:gd name="T54" fmla="*/ 18 w 29"/>
                  <a:gd name="T55" fmla="*/ 2 h 43"/>
                  <a:gd name="T56" fmla="*/ 14 w 29"/>
                  <a:gd name="T57" fmla="*/ 0 h 43"/>
                  <a:gd name="T58" fmla="*/ 14 w 29"/>
                  <a:gd name="T59" fmla="*/ 0 h 43"/>
                  <a:gd name="T60" fmla="*/ 12 w 29"/>
                  <a:gd name="T61" fmla="*/ 0 h 43"/>
                  <a:gd name="T62" fmla="*/ 12 w 29"/>
                  <a:gd name="T6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12" y="0"/>
                    </a:moveTo>
                    <a:lnTo>
                      <a:pt x="12" y="0"/>
                    </a:lnTo>
                    <a:lnTo>
                      <a:pt x="7" y="2"/>
                    </a:lnTo>
                    <a:lnTo>
                      <a:pt x="1" y="5"/>
                    </a:lnTo>
                    <a:lnTo>
                      <a:pt x="1" y="5"/>
                    </a:lnTo>
                    <a:lnTo>
                      <a:pt x="1" y="5"/>
                    </a:lnTo>
                    <a:lnTo>
                      <a:pt x="1" y="5"/>
                    </a:lnTo>
                    <a:lnTo>
                      <a:pt x="1" y="7"/>
                    </a:lnTo>
                    <a:lnTo>
                      <a:pt x="1" y="7"/>
                    </a:lnTo>
                    <a:lnTo>
                      <a:pt x="3" y="9"/>
                    </a:lnTo>
                    <a:lnTo>
                      <a:pt x="4" y="12"/>
                    </a:lnTo>
                    <a:lnTo>
                      <a:pt x="4" y="12"/>
                    </a:lnTo>
                    <a:lnTo>
                      <a:pt x="3" y="15"/>
                    </a:lnTo>
                    <a:lnTo>
                      <a:pt x="1" y="17"/>
                    </a:lnTo>
                    <a:lnTo>
                      <a:pt x="1" y="17"/>
                    </a:lnTo>
                    <a:lnTo>
                      <a:pt x="0" y="19"/>
                    </a:lnTo>
                    <a:lnTo>
                      <a:pt x="4" y="42"/>
                    </a:lnTo>
                    <a:lnTo>
                      <a:pt x="4" y="42"/>
                    </a:lnTo>
                    <a:lnTo>
                      <a:pt x="5" y="43"/>
                    </a:lnTo>
                    <a:lnTo>
                      <a:pt x="8" y="43"/>
                    </a:lnTo>
                    <a:lnTo>
                      <a:pt x="8" y="43"/>
                    </a:lnTo>
                    <a:lnTo>
                      <a:pt x="12" y="35"/>
                    </a:lnTo>
                    <a:lnTo>
                      <a:pt x="16" y="27"/>
                    </a:lnTo>
                    <a:lnTo>
                      <a:pt x="22" y="20"/>
                    </a:lnTo>
                    <a:lnTo>
                      <a:pt x="29" y="15"/>
                    </a:lnTo>
                    <a:lnTo>
                      <a:pt x="29" y="15"/>
                    </a:lnTo>
                    <a:lnTo>
                      <a:pt x="22" y="7"/>
                    </a:lnTo>
                    <a:lnTo>
                      <a:pt x="18" y="2"/>
                    </a:lnTo>
                    <a:lnTo>
                      <a:pt x="14" y="0"/>
                    </a:lnTo>
                    <a:lnTo>
                      <a:pt x="14" y="0"/>
                    </a:lnTo>
                    <a:lnTo>
                      <a:pt x="12"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158" name="Freeform 363"/>
              <p:cNvSpPr>
                <a:spLocks noEditPoints="1"/>
              </p:cNvSpPr>
              <p:nvPr/>
            </p:nvSpPr>
            <p:spPr bwMode="auto">
              <a:xfrm>
                <a:off x="4510088" y="1516063"/>
                <a:ext cx="34925" cy="36513"/>
              </a:xfrm>
              <a:custGeom>
                <a:avLst/>
                <a:gdLst>
                  <a:gd name="T0" fmla="*/ 23 w 45"/>
                  <a:gd name="T1" fmla="*/ 47 h 47"/>
                  <a:gd name="T2" fmla="*/ 31 w 45"/>
                  <a:gd name="T3" fmla="*/ 45 h 47"/>
                  <a:gd name="T4" fmla="*/ 38 w 45"/>
                  <a:gd name="T5" fmla="*/ 40 h 47"/>
                  <a:gd name="T6" fmla="*/ 44 w 45"/>
                  <a:gd name="T7" fmla="*/ 33 h 47"/>
                  <a:gd name="T8" fmla="*/ 45 w 45"/>
                  <a:gd name="T9" fmla="*/ 23 h 47"/>
                  <a:gd name="T10" fmla="*/ 45 w 45"/>
                  <a:gd name="T11" fmla="*/ 19 h 47"/>
                  <a:gd name="T12" fmla="*/ 41 w 45"/>
                  <a:gd name="T13" fmla="*/ 11 h 47"/>
                  <a:gd name="T14" fmla="*/ 36 w 45"/>
                  <a:gd name="T15" fmla="*/ 4 h 47"/>
                  <a:gd name="T16" fmla="*/ 27 w 45"/>
                  <a:gd name="T17" fmla="*/ 2 h 47"/>
                  <a:gd name="T18" fmla="*/ 23 w 45"/>
                  <a:gd name="T19" fmla="*/ 0 h 47"/>
                  <a:gd name="T20" fmla="*/ 12 w 45"/>
                  <a:gd name="T21" fmla="*/ 3 h 47"/>
                  <a:gd name="T22" fmla="*/ 6 w 45"/>
                  <a:gd name="T23" fmla="*/ 10 h 47"/>
                  <a:gd name="T24" fmla="*/ 4 w 45"/>
                  <a:gd name="T25" fmla="*/ 10 h 47"/>
                  <a:gd name="T26" fmla="*/ 4 w 45"/>
                  <a:gd name="T27" fmla="*/ 10 h 47"/>
                  <a:gd name="T28" fmla="*/ 1 w 45"/>
                  <a:gd name="T29" fmla="*/ 17 h 47"/>
                  <a:gd name="T30" fmla="*/ 0 w 45"/>
                  <a:gd name="T31" fmla="*/ 23 h 47"/>
                  <a:gd name="T32" fmla="*/ 1 w 45"/>
                  <a:gd name="T33" fmla="*/ 33 h 47"/>
                  <a:gd name="T34" fmla="*/ 7 w 45"/>
                  <a:gd name="T35" fmla="*/ 40 h 47"/>
                  <a:gd name="T36" fmla="*/ 14 w 45"/>
                  <a:gd name="T37" fmla="*/ 45 h 47"/>
                  <a:gd name="T38" fmla="*/ 23 w 45"/>
                  <a:gd name="T39" fmla="*/ 47 h 47"/>
                  <a:gd name="T40" fmla="*/ 23 w 45"/>
                  <a:gd name="T41" fmla="*/ 6 h 47"/>
                  <a:gd name="T42" fmla="*/ 27 w 45"/>
                  <a:gd name="T43" fmla="*/ 6 h 47"/>
                  <a:gd name="T44" fmla="*/ 33 w 45"/>
                  <a:gd name="T45" fmla="*/ 8 h 47"/>
                  <a:gd name="T46" fmla="*/ 22 w 45"/>
                  <a:gd name="T47" fmla="*/ 13 h 47"/>
                  <a:gd name="T48" fmla="*/ 19 w 45"/>
                  <a:gd name="T49" fmla="*/ 14 h 47"/>
                  <a:gd name="T50" fmla="*/ 10 w 45"/>
                  <a:gd name="T51" fmla="*/ 11 h 47"/>
                  <a:gd name="T52" fmla="*/ 15 w 45"/>
                  <a:gd name="T53" fmla="*/ 7 h 47"/>
                  <a:gd name="T54" fmla="*/ 23 w 45"/>
                  <a:gd name="T55" fmla="*/ 6 h 47"/>
                  <a:gd name="T56" fmla="*/ 8 w 45"/>
                  <a:gd name="T57" fmla="*/ 14 h 47"/>
                  <a:gd name="T58" fmla="*/ 12 w 45"/>
                  <a:gd name="T59" fmla="*/ 17 h 47"/>
                  <a:gd name="T60" fmla="*/ 18 w 45"/>
                  <a:gd name="T61" fmla="*/ 18 h 47"/>
                  <a:gd name="T62" fmla="*/ 23 w 45"/>
                  <a:gd name="T63" fmla="*/ 15 h 47"/>
                  <a:gd name="T64" fmla="*/ 33 w 45"/>
                  <a:gd name="T65" fmla="*/ 13 h 47"/>
                  <a:gd name="T66" fmla="*/ 37 w 45"/>
                  <a:gd name="T67" fmla="*/ 13 h 47"/>
                  <a:gd name="T68" fmla="*/ 37 w 45"/>
                  <a:gd name="T69" fmla="*/ 13 h 47"/>
                  <a:gd name="T70" fmla="*/ 40 w 45"/>
                  <a:gd name="T71" fmla="*/ 18 h 47"/>
                  <a:gd name="T72" fmla="*/ 40 w 45"/>
                  <a:gd name="T73" fmla="*/ 23 h 47"/>
                  <a:gd name="T74" fmla="*/ 36 w 45"/>
                  <a:gd name="T75" fmla="*/ 36 h 47"/>
                  <a:gd name="T76" fmla="*/ 23 w 45"/>
                  <a:gd name="T77" fmla="*/ 41 h 47"/>
                  <a:gd name="T78" fmla="*/ 16 w 45"/>
                  <a:gd name="T79" fmla="*/ 40 h 47"/>
                  <a:gd name="T80" fmla="*/ 7 w 45"/>
                  <a:gd name="T81" fmla="*/ 30 h 47"/>
                  <a:gd name="T82" fmla="*/ 6 w 45"/>
                  <a:gd name="T83" fmla="*/ 23 h 47"/>
                  <a:gd name="T84" fmla="*/ 8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3" y="47"/>
                    </a:moveTo>
                    <a:lnTo>
                      <a:pt x="23" y="47"/>
                    </a:lnTo>
                    <a:lnTo>
                      <a:pt x="27" y="47"/>
                    </a:lnTo>
                    <a:lnTo>
                      <a:pt x="31" y="45"/>
                    </a:lnTo>
                    <a:lnTo>
                      <a:pt x="36" y="43"/>
                    </a:lnTo>
                    <a:lnTo>
                      <a:pt x="38" y="40"/>
                    </a:lnTo>
                    <a:lnTo>
                      <a:pt x="41" y="36"/>
                    </a:lnTo>
                    <a:lnTo>
                      <a:pt x="44" y="33"/>
                    </a:lnTo>
                    <a:lnTo>
                      <a:pt x="45" y="28"/>
                    </a:lnTo>
                    <a:lnTo>
                      <a:pt x="45" y="23"/>
                    </a:lnTo>
                    <a:lnTo>
                      <a:pt x="45" y="23"/>
                    </a:lnTo>
                    <a:lnTo>
                      <a:pt x="45" y="19"/>
                    </a:lnTo>
                    <a:lnTo>
                      <a:pt x="44" y="14"/>
                    </a:lnTo>
                    <a:lnTo>
                      <a:pt x="41" y="11"/>
                    </a:lnTo>
                    <a:lnTo>
                      <a:pt x="38" y="7"/>
                    </a:lnTo>
                    <a:lnTo>
                      <a:pt x="36" y="4"/>
                    </a:lnTo>
                    <a:lnTo>
                      <a:pt x="31" y="3"/>
                    </a:lnTo>
                    <a:lnTo>
                      <a:pt x="27" y="2"/>
                    </a:lnTo>
                    <a:lnTo>
                      <a:pt x="23" y="0"/>
                    </a:lnTo>
                    <a:lnTo>
                      <a:pt x="23" y="0"/>
                    </a:lnTo>
                    <a:lnTo>
                      <a:pt x="18" y="2"/>
                    </a:lnTo>
                    <a:lnTo>
                      <a:pt x="12" y="3"/>
                    </a:lnTo>
                    <a:lnTo>
                      <a:pt x="8" y="6"/>
                    </a:lnTo>
                    <a:lnTo>
                      <a:pt x="6" y="10"/>
                    </a:lnTo>
                    <a:lnTo>
                      <a:pt x="6" y="10"/>
                    </a:lnTo>
                    <a:lnTo>
                      <a:pt x="4" y="10"/>
                    </a:lnTo>
                    <a:lnTo>
                      <a:pt x="4" y="10"/>
                    </a:lnTo>
                    <a:lnTo>
                      <a:pt x="4" y="10"/>
                    </a:lnTo>
                    <a:lnTo>
                      <a:pt x="4" y="10"/>
                    </a:lnTo>
                    <a:lnTo>
                      <a:pt x="1" y="17"/>
                    </a:lnTo>
                    <a:lnTo>
                      <a:pt x="0" y="23"/>
                    </a:lnTo>
                    <a:lnTo>
                      <a:pt x="0" y="23"/>
                    </a:lnTo>
                    <a:lnTo>
                      <a:pt x="1" y="28"/>
                    </a:lnTo>
                    <a:lnTo>
                      <a:pt x="1" y="33"/>
                    </a:lnTo>
                    <a:lnTo>
                      <a:pt x="4" y="36"/>
                    </a:lnTo>
                    <a:lnTo>
                      <a:pt x="7" y="40"/>
                    </a:lnTo>
                    <a:lnTo>
                      <a:pt x="10" y="43"/>
                    </a:lnTo>
                    <a:lnTo>
                      <a:pt x="14" y="45"/>
                    </a:lnTo>
                    <a:lnTo>
                      <a:pt x="18" y="47"/>
                    </a:lnTo>
                    <a:lnTo>
                      <a:pt x="23" y="47"/>
                    </a:lnTo>
                    <a:lnTo>
                      <a:pt x="23" y="47"/>
                    </a:lnTo>
                    <a:close/>
                    <a:moveTo>
                      <a:pt x="23" y="6"/>
                    </a:moveTo>
                    <a:lnTo>
                      <a:pt x="23" y="6"/>
                    </a:lnTo>
                    <a:lnTo>
                      <a:pt x="27" y="6"/>
                    </a:lnTo>
                    <a:lnTo>
                      <a:pt x="33" y="8"/>
                    </a:lnTo>
                    <a:lnTo>
                      <a:pt x="33" y="8"/>
                    </a:lnTo>
                    <a:lnTo>
                      <a:pt x="27" y="10"/>
                    </a:lnTo>
                    <a:lnTo>
                      <a:pt x="22" y="13"/>
                    </a:lnTo>
                    <a:lnTo>
                      <a:pt x="22" y="13"/>
                    </a:lnTo>
                    <a:lnTo>
                      <a:pt x="19" y="14"/>
                    </a:lnTo>
                    <a:lnTo>
                      <a:pt x="15" y="14"/>
                    </a:lnTo>
                    <a:lnTo>
                      <a:pt x="10" y="11"/>
                    </a:lnTo>
                    <a:lnTo>
                      <a:pt x="10" y="11"/>
                    </a:lnTo>
                    <a:lnTo>
                      <a:pt x="15" y="7"/>
                    </a:lnTo>
                    <a:lnTo>
                      <a:pt x="19" y="6"/>
                    </a:lnTo>
                    <a:lnTo>
                      <a:pt x="23" y="6"/>
                    </a:lnTo>
                    <a:lnTo>
                      <a:pt x="23" y="6"/>
                    </a:lnTo>
                    <a:close/>
                    <a:moveTo>
                      <a:pt x="8" y="14"/>
                    </a:moveTo>
                    <a:lnTo>
                      <a:pt x="8" y="14"/>
                    </a:lnTo>
                    <a:lnTo>
                      <a:pt x="12" y="17"/>
                    </a:lnTo>
                    <a:lnTo>
                      <a:pt x="18" y="18"/>
                    </a:lnTo>
                    <a:lnTo>
                      <a:pt x="18" y="18"/>
                    </a:lnTo>
                    <a:lnTo>
                      <a:pt x="21" y="17"/>
                    </a:lnTo>
                    <a:lnTo>
                      <a:pt x="23" y="15"/>
                    </a:lnTo>
                    <a:lnTo>
                      <a:pt x="23" y="15"/>
                    </a:lnTo>
                    <a:lnTo>
                      <a:pt x="33" y="13"/>
                    </a:lnTo>
                    <a:lnTo>
                      <a:pt x="34" y="13"/>
                    </a:lnTo>
                    <a:lnTo>
                      <a:pt x="37" y="13"/>
                    </a:lnTo>
                    <a:lnTo>
                      <a:pt x="37" y="13"/>
                    </a:lnTo>
                    <a:lnTo>
                      <a:pt x="37" y="13"/>
                    </a:lnTo>
                    <a:lnTo>
                      <a:pt x="37" y="13"/>
                    </a:lnTo>
                    <a:lnTo>
                      <a:pt x="40" y="18"/>
                    </a:lnTo>
                    <a:lnTo>
                      <a:pt x="40" y="23"/>
                    </a:lnTo>
                    <a:lnTo>
                      <a:pt x="40" y="23"/>
                    </a:lnTo>
                    <a:lnTo>
                      <a:pt x="38" y="30"/>
                    </a:lnTo>
                    <a:lnTo>
                      <a:pt x="36" y="36"/>
                    </a:lnTo>
                    <a:lnTo>
                      <a:pt x="30" y="40"/>
                    </a:lnTo>
                    <a:lnTo>
                      <a:pt x="23" y="41"/>
                    </a:lnTo>
                    <a:lnTo>
                      <a:pt x="23" y="41"/>
                    </a:lnTo>
                    <a:lnTo>
                      <a:pt x="16" y="40"/>
                    </a:lnTo>
                    <a:lnTo>
                      <a:pt x="11" y="36"/>
                    </a:lnTo>
                    <a:lnTo>
                      <a:pt x="7" y="30"/>
                    </a:lnTo>
                    <a:lnTo>
                      <a:pt x="6" y="23"/>
                    </a:lnTo>
                    <a:lnTo>
                      <a:pt x="6" y="23"/>
                    </a:lnTo>
                    <a:lnTo>
                      <a:pt x="6" y="19"/>
                    </a:lnTo>
                    <a:lnTo>
                      <a:pt x="8" y="14"/>
                    </a:lnTo>
                    <a:lnTo>
                      <a:pt x="8"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159" name="Freeform 364"/>
              <p:cNvSpPr>
                <a:spLocks/>
              </p:cNvSpPr>
              <p:nvPr/>
            </p:nvSpPr>
            <p:spPr bwMode="auto">
              <a:xfrm>
                <a:off x="4537076" y="1565276"/>
                <a:ext cx="36513" cy="44450"/>
              </a:xfrm>
              <a:custGeom>
                <a:avLst/>
                <a:gdLst>
                  <a:gd name="T0" fmla="*/ 41 w 45"/>
                  <a:gd name="T1" fmla="*/ 16 h 56"/>
                  <a:gd name="T2" fmla="*/ 41 w 45"/>
                  <a:gd name="T3" fmla="*/ 16 h 56"/>
                  <a:gd name="T4" fmla="*/ 41 w 45"/>
                  <a:gd name="T5" fmla="*/ 12 h 56"/>
                  <a:gd name="T6" fmla="*/ 43 w 45"/>
                  <a:gd name="T7" fmla="*/ 9 h 56"/>
                  <a:gd name="T8" fmla="*/ 43 w 45"/>
                  <a:gd name="T9" fmla="*/ 9 h 56"/>
                  <a:gd name="T10" fmla="*/ 45 w 45"/>
                  <a:gd name="T11" fmla="*/ 8 h 56"/>
                  <a:gd name="T12" fmla="*/ 45 w 45"/>
                  <a:gd name="T13" fmla="*/ 8 h 56"/>
                  <a:gd name="T14" fmla="*/ 43 w 45"/>
                  <a:gd name="T15" fmla="*/ 7 h 56"/>
                  <a:gd name="T16" fmla="*/ 43 w 45"/>
                  <a:gd name="T17" fmla="*/ 7 h 56"/>
                  <a:gd name="T18" fmla="*/ 36 w 45"/>
                  <a:gd name="T19" fmla="*/ 4 h 56"/>
                  <a:gd name="T20" fmla="*/ 30 w 45"/>
                  <a:gd name="T21" fmla="*/ 0 h 56"/>
                  <a:gd name="T22" fmla="*/ 30 w 45"/>
                  <a:gd name="T23" fmla="*/ 0 h 56"/>
                  <a:gd name="T24" fmla="*/ 28 w 45"/>
                  <a:gd name="T25" fmla="*/ 0 h 56"/>
                  <a:gd name="T26" fmla="*/ 28 w 45"/>
                  <a:gd name="T27" fmla="*/ 0 h 56"/>
                  <a:gd name="T28" fmla="*/ 21 w 45"/>
                  <a:gd name="T29" fmla="*/ 4 h 56"/>
                  <a:gd name="T30" fmla="*/ 16 w 45"/>
                  <a:gd name="T31" fmla="*/ 8 h 56"/>
                  <a:gd name="T32" fmla="*/ 12 w 45"/>
                  <a:gd name="T33" fmla="*/ 15 h 56"/>
                  <a:gd name="T34" fmla="*/ 8 w 45"/>
                  <a:gd name="T35" fmla="*/ 22 h 56"/>
                  <a:gd name="T36" fmla="*/ 5 w 45"/>
                  <a:gd name="T37" fmla="*/ 28 h 56"/>
                  <a:gd name="T38" fmla="*/ 2 w 45"/>
                  <a:gd name="T39" fmla="*/ 37 h 56"/>
                  <a:gd name="T40" fmla="*/ 1 w 45"/>
                  <a:gd name="T41" fmla="*/ 45 h 56"/>
                  <a:gd name="T42" fmla="*/ 0 w 45"/>
                  <a:gd name="T43" fmla="*/ 54 h 56"/>
                  <a:gd name="T44" fmla="*/ 0 w 45"/>
                  <a:gd name="T45" fmla="*/ 54 h 56"/>
                  <a:gd name="T46" fmla="*/ 0 w 45"/>
                  <a:gd name="T47" fmla="*/ 56 h 56"/>
                  <a:gd name="T48" fmla="*/ 0 w 45"/>
                  <a:gd name="T49" fmla="*/ 56 h 56"/>
                  <a:gd name="T50" fmla="*/ 1 w 45"/>
                  <a:gd name="T51" fmla="*/ 56 h 56"/>
                  <a:gd name="T52" fmla="*/ 38 w 45"/>
                  <a:gd name="T53" fmla="*/ 56 h 56"/>
                  <a:gd name="T54" fmla="*/ 38 w 45"/>
                  <a:gd name="T55" fmla="*/ 56 h 56"/>
                  <a:gd name="T56" fmla="*/ 39 w 45"/>
                  <a:gd name="T57" fmla="*/ 54 h 56"/>
                  <a:gd name="T58" fmla="*/ 45 w 45"/>
                  <a:gd name="T59" fmla="*/ 24 h 56"/>
                  <a:gd name="T60" fmla="*/ 45 w 45"/>
                  <a:gd name="T61" fmla="*/ 24 h 56"/>
                  <a:gd name="T62" fmla="*/ 45 w 45"/>
                  <a:gd name="T63" fmla="*/ 23 h 56"/>
                  <a:gd name="T64" fmla="*/ 45 w 45"/>
                  <a:gd name="T65" fmla="*/ 23 h 56"/>
                  <a:gd name="T66" fmla="*/ 41 w 45"/>
                  <a:gd name="T67" fmla="*/ 20 h 56"/>
                  <a:gd name="T68" fmla="*/ 41 w 45"/>
                  <a:gd name="T69" fmla="*/ 16 h 56"/>
                  <a:gd name="T70" fmla="*/ 41 w 45"/>
                  <a:gd name="T71"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 h="56">
                    <a:moveTo>
                      <a:pt x="41" y="16"/>
                    </a:moveTo>
                    <a:lnTo>
                      <a:pt x="41" y="16"/>
                    </a:lnTo>
                    <a:lnTo>
                      <a:pt x="41" y="12"/>
                    </a:lnTo>
                    <a:lnTo>
                      <a:pt x="43" y="9"/>
                    </a:lnTo>
                    <a:lnTo>
                      <a:pt x="43" y="9"/>
                    </a:lnTo>
                    <a:lnTo>
                      <a:pt x="45" y="8"/>
                    </a:lnTo>
                    <a:lnTo>
                      <a:pt x="45" y="8"/>
                    </a:lnTo>
                    <a:lnTo>
                      <a:pt x="43" y="7"/>
                    </a:lnTo>
                    <a:lnTo>
                      <a:pt x="43" y="7"/>
                    </a:lnTo>
                    <a:lnTo>
                      <a:pt x="36" y="4"/>
                    </a:lnTo>
                    <a:lnTo>
                      <a:pt x="30" y="0"/>
                    </a:lnTo>
                    <a:lnTo>
                      <a:pt x="30" y="0"/>
                    </a:lnTo>
                    <a:lnTo>
                      <a:pt x="28" y="0"/>
                    </a:lnTo>
                    <a:lnTo>
                      <a:pt x="28" y="0"/>
                    </a:lnTo>
                    <a:lnTo>
                      <a:pt x="21" y="4"/>
                    </a:lnTo>
                    <a:lnTo>
                      <a:pt x="16" y="8"/>
                    </a:lnTo>
                    <a:lnTo>
                      <a:pt x="12" y="15"/>
                    </a:lnTo>
                    <a:lnTo>
                      <a:pt x="8" y="22"/>
                    </a:lnTo>
                    <a:lnTo>
                      <a:pt x="5" y="28"/>
                    </a:lnTo>
                    <a:lnTo>
                      <a:pt x="2" y="37"/>
                    </a:lnTo>
                    <a:lnTo>
                      <a:pt x="1" y="45"/>
                    </a:lnTo>
                    <a:lnTo>
                      <a:pt x="0" y="54"/>
                    </a:lnTo>
                    <a:lnTo>
                      <a:pt x="0" y="54"/>
                    </a:lnTo>
                    <a:lnTo>
                      <a:pt x="0" y="56"/>
                    </a:lnTo>
                    <a:lnTo>
                      <a:pt x="0" y="56"/>
                    </a:lnTo>
                    <a:lnTo>
                      <a:pt x="1" y="56"/>
                    </a:lnTo>
                    <a:lnTo>
                      <a:pt x="38" y="56"/>
                    </a:lnTo>
                    <a:lnTo>
                      <a:pt x="38" y="56"/>
                    </a:lnTo>
                    <a:lnTo>
                      <a:pt x="39" y="54"/>
                    </a:lnTo>
                    <a:lnTo>
                      <a:pt x="45" y="24"/>
                    </a:lnTo>
                    <a:lnTo>
                      <a:pt x="45" y="24"/>
                    </a:lnTo>
                    <a:lnTo>
                      <a:pt x="45" y="23"/>
                    </a:lnTo>
                    <a:lnTo>
                      <a:pt x="45" y="23"/>
                    </a:lnTo>
                    <a:lnTo>
                      <a:pt x="41" y="20"/>
                    </a:lnTo>
                    <a:lnTo>
                      <a:pt x="41" y="16"/>
                    </a:lnTo>
                    <a:lnTo>
                      <a:pt x="41"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160" name="Freeform 365"/>
              <p:cNvSpPr>
                <a:spLocks/>
              </p:cNvSpPr>
              <p:nvPr/>
            </p:nvSpPr>
            <p:spPr bwMode="auto">
              <a:xfrm>
                <a:off x="4581526" y="1565276"/>
                <a:ext cx="33338" cy="44450"/>
              </a:xfrm>
              <a:custGeom>
                <a:avLst/>
                <a:gdLst>
                  <a:gd name="T0" fmla="*/ 15 w 44"/>
                  <a:gd name="T1" fmla="*/ 0 h 56"/>
                  <a:gd name="T2" fmla="*/ 15 w 44"/>
                  <a:gd name="T3" fmla="*/ 0 h 56"/>
                  <a:gd name="T4" fmla="*/ 8 w 44"/>
                  <a:gd name="T5" fmla="*/ 4 h 56"/>
                  <a:gd name="T6" fmla="*/ 2 w 44"/>
                  <a:gd name="T7" fmla="*/ 7 h 56"/>
                  <a:gd name="T8" fmla="*/ 2 w 44"/>
                  <a:gd name="T9" fmla="*/ 7 h 56"/>
                  <a:gd name="T10" fmla="*/ 0 w 44"/>
                  <a:gd name="T11" fmla="*/ 8 h 56"/>
                  <a:gd name="T12" fmla="*/ 0 w 44"/>
                  <a:gd name="T13" fmla="*/ 8 h 56"/>
                  <a:gd name="T14" fmla="*/ 0 w 44"/>
                  <a:gd name="T15" fmla="*/ 9 h 56"/>
                  <a:gd name="T16" fmla="*/ 0 w 44"/>
                  <a:gd name="T17" fmla="*/ 9 h 56"/>
                  <a:gd name="T18" fmla="*/ 3 w 44"/>
                  <a:gd name="T19" fmla="*/ 12 h 56"/>
                  <a:gd name="T20" fmla="*/ 4 w 44"/>
                  <a:gd name="T21" fmla="*/ 16 h 56"/>
                  <a:gd name="T22" fmla="*/ 4 w 44"/>
                  <a:gd name="T23" fmla="*/ 16 h 56"/>
                  <a:gd name="T24" fmla="*/ 3 w 44"/>
                  <a:gd name="T25" fmla="*/ 20 h 56"/>
                  <a:gd name="T26" fmla="*/ 0 w 44"/>
                  <a:gd name="T27" fmla="*/ 23 h 56"/>
                  <a:gd name="T28" fmla="*/ 0 w 44"/>
                  <a:gd name="T29" fmla="*/ 23 h 56"/>
                  <a:gd name="T30" fmla="*/ 0 w 44"/>
                  <a:gd name="T31" fmla="*/ 24 h 56"/>
                  <a:gd name="T32" fmla="*/ 6 w 44"/>
                  <a:gd name="T33" fmla="*/ 54 h 56"/>
                  <a:gd name="T34" fmla="*/ 6 w 44"/>
                  <a:gd name="T35" fmla="*/ 54 h 56"/>
                  <a:gd name="T36" fmla="*/ 6 w 44"/>
                  <a:gd name="T37" fmla="*/ 56 h 56"/>
                  <a:gd name="T38" fmla="*/ 44 w 44"/>
                  <a:gd name="T39" fmla="*/ 56 h 56"/>
                  <a:gd name="T40" fmla="*/ 44 w 44"/>
                  <a:gd name="T41" fmla="*/ 56 h 56"/>
                  <a:gd name="T42" fmla="*/ 44 w 44"/>
                  <a:gd name="T43" fmla="*/ 56 h 56"/>
                  <a:gd name="T44" fmla="*/ 44 w 44"/>
                  <a:gd name="T45" fmla="*/ 56 h 56"/>
                  <a:gd name="T46" fmla="*/ 44 w 44"/>
                  <a:gd name="T47" fmla="*/ 54 h 56"/>
                  <a:gd name="T48" fmla="*/ 44 w 44"/>
                  <a:gd name="T49" fmla="*/ 54 h 56"/>
                  <a:gd name="T50" fmla="*/ 44 w 44"/>
                  <a:gd name="T51" fmla="*/ 45 h 56"/>
                  <a:gd name="T52" fmla="*/ 42 w 44"/>
                  <a:gd name="T53" fmla="*/ 37 h 56"/>
                  <a:gd name="T54" fmla="*/ 40 w 44"/>
                  <a:gd name="T55" fmla="*/ 28 h 56"/>
                  <a:gd name="T56" fmla="*/ 37 w 44"/>
                  <a:gd name="T57" fmla="*/ 22 h 56"/>
                  <a:gd name="T58" fmla="*/ 33 w 44"/>
                  <a:gd name="T59" fmla="*/ 15 h 56"/>
                  <a:gd name="T60" fmla="*/ 27 w 44"/>
                  <a:gd name="T61" fmla="*/ 8 h 56"/>
                  <a:gd name="T62" fmla="*/ 22 w 44"/>
                  <a:gd name="T63" fmla="*/ 4 h 56"/>
                  <a:gd name="T64" fmla="*/ 17 w 44"/>
                  <a:gd name="T65" fmla="*/ 0 h 56"/>
                  <a:gd name="T66" fmla="*/ 17 w 44"/>
                  <a:gd name="T67" fmla="*/ 0 h 56"/>
                  <a:gd name="T68" fmla="*/ 15 w 44"/>
                  <a:gd name="T69" fmla="*/ 0 h 56"/>
                  <a:gd name="T70" fmla="*/ 15 w 44"/>
                  <a:gd name="T7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56">
                    <a:moveTo>
                      <a:pt x="15" y="0"/>
                    </a:moveTo>
                    <a:lnTo>
                      <a:pt x="15" y="0"/>
                    </a:lnTo>
                    <a:lnTo>
                      <a:pt x="8" y="4"/>
                    </a:lnTo>
                    <a:lnTo>
                      <a:pt x="2" y="7"/>
                    </a:lnTo>
                    <a:lnTo>
                      <a:pt x="2" y="7"/>
                    </a:lnTo>
                    <a:lnTo>
                      <a:pt x="0" y="8"/>
                    </a:lnTo>
                    <a:lnTo>
                      <a:pt x="0" y="8"/>
                    </a:lnTo>
                    <a:lnTo>
                      <a:pt x="0" y="9"/>
                    </a:lnTo>
                    <a:lnTo>
                      <a:pt x="0" y="9"/>
                    </a:lnTo>
                    <a:lnTo>
                      <a:pt x="3" y="12"/>
                    </a:lnTo>
                    <a:lnTo>
                      <a:pt x="4" y="16"/>
                    </a:lnTo>
                    <a:lnTo>
                      <a:pt x="4" y="16"/>
                    </a:lnTo>
                    <a:lnTo>
                      <a:pt x="3" y="20"/>
                    </a:lnTo>
                    <a:lnTo>
                      <a:pt x="0" y="23"/>
                    </a:lnTo>
                    <a:lnTo>
                      <a:pt x="0" y="23"/>
                    </a:lnTo>
                    <a:lnTo>
                      <a:pt x="0" y="24"/>
                    </a:lnTo>
                    <a:lnTo>
                      <a:pt x="6" y="54"/>
                    </a:lnTo>
                    <a:lnTo>
                      <a:pt x="6" y="54"/>
                    </a:lnTo>
                    <a:lnTo>
                      <a:pt x="6" y="56"/>
                    </a:lnTo>
                    <a:lnTo>
                      <a:pt x="44" y="56"/>
                    </a:lnTo>
                    <a:lnTo>
                      <a:pt x="44" y="56"/>
                    </a:lnTo>
                    <a:lnTo>
                      <a:pt x="44" y="56"/>
                    </a:lnTo>
                    <a:lnTo>
                      <a:pt x="44" y="56"/>
                    </a:lnTo>
                    <a:lnTo>
                      <a:pt x="44" y="54"/>
                    </a:lnTo>
                    <a:lnTo>
                      <a:pt x="44" y="54"/>
                    </a:lnTo>
                    <a:lnTo>
                      <a:pt x="44" y="45"/>
                    </a:lnTo>
                    <a:lnTo>
                      <a:pt x="42" y="37"/>
                    </a:lnTo>
                    <a:lnTo>
                      <a:pt x="40" y="28"/>
                    </a:lnTo>
                    <a:lnTo>
                      <a:pt x="37" y="22"/>
                    </a:lnTo>
                    <a:lnTo>
                      <a:pt x="33" y="15"/>
                    </a:lnTo>
                    <a:lnTo>
                      <a:pt x="27" y="8"/>
                    </a:lnTo>
                    <a:lnTo>
                      <a:pt x="22" y="4"/>
                    </a:lnTo>
                    <a:lnTo>
                      <a:pt x="17" y="0"/>
                    </a:lnTo>
                    <a:lnTo>
                      <a:pt x="17"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7F7F7F"/>
                  </a:solidFill>
                  <a:effectLst/>
                  <a:uLnTx/>
                  <a:uFillTx/>
                  <a:latin typeface="Arial"/>
                  <a:ea typeface="微软雅黑"/>
                  <a:cs typeface="+mn-cs"/>
                </a:endParaRPr>
              </a:p>
            </p:txBody>
          </p:sp>
        </p:grpSp>
      </p:grpSp>
    </p:spTree>
    <p:extLst>
      <p:ext uri="{BB962C8B-B14F-4D97-AF65-F5344CB8AC3E}">
        <p14:creationId xmlns:p14="http://schemas.microsoft.com/office/powerpoint/2010/main" val="2825545498"/>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0-#ppt_w/2"/>
                                          </p:val>
                                        </p:tav>
                                        <p:tav tm="100000">
                                          <p:val>
                                            <p:strVal val="#ppt_x"/>
                                          </p:val>
                                        </p:tav>
                                      </p:tavLst>
                                    </p:anim>
                                    <p:anim calcmode="lin" valueType="num">
                                      <p:cBhvr additive="base">
                                        <p:cTn id="8" dur="500" fill="hold"/>
                                        <p:tgtEl>
                                          <p:spTgt spid="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10"/>
                                        </p:tgtEl>
                                        <p:attrNameLst>
                                          <p:attrName>style.visibility</p:attrName>
                                        </p:attrNameLst>
                                      </p:cBhvr>
                                      <p:to>
                                        <p:strVal val="visible"/>
                                      </p:to>
                                    </p:set>
                                    <p:animEffect transition="in" filter="fade">
                                      <p:cBhvr>
                                        <p:cTn id="13" dur="500"/>
                                        <p:tgtEl>
                                          <p:spTgt spid="110"/>
                                        </p:tgtEl>
                                      </p:cBhvr>
                                    </p:animEffect>
                                    <p:anim calcmode="lin" valueType="num">
                                      <p:cBhvr>
                                        <p:cTn id="14" dur="500" fill="hold"/>
                                        <p:tgtEl>
                                          <p:spTgt spid="110"/>
                                        </p:tgtEl>
                                        <p:attrNameLst>
                                          <p:attrName>ppt_x</p:attrName>
                                        </p:attrNameLst>
                                      </p:cBhvr>
                                      <p:tavLst>
                                        <p:tav tm="0">
                                          <p:val>
                                            <p:strVal val="#ppt_x"/>
                                          </p:val>
                                        </p:tav>
                                        <p:tav tm="100000">
                                          <p:val>
                                            <p:strVal val="#ppt_x"/>
                                          </p:val>
                                        </p:tav>
                                      </p:tavLst>
                                    </p:anim>
                                    <p:anim calcmode="lin" valueType="num">
                                      <p:cBhvr>
                                        <p:cTn id="15" dur="500" fill="hold"/>
                                        <p:tgtEl>
                                          <p:spTgt spid="110"/>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96"/>
                                        </p:tgtEl>
                                        <p:attrNameLst>
                                          <p:attrName>style.visibility</p:attrName>
                                        </p:attrNameLst>
                                      </p:cBhvr>
                                      <p:to>
                                        <p:strVal val="visible"/>
                                      </p:to>
                                    </p:set>
                                    <p:animEffect transition="in" filter="fade">
                                      <p:cBhvr>
                                        <p:cTn id="18" dur="500"/>
                                        <p:tgtEl>
                                          <p:spTgt spid="96"/>
                                        </p:tgtEl>
                                      </p:cBhvr>
                                    </p:animEffect>
                                    <p:anim calcmode="lin" valueType="num">
                                      <p:cBhvr>
                                        <p:cTn id="19" dur="500" fill="hold"/>
                                        <p:tgtEl>
                                          <p:spTgt spid="96"/>
                                        </p:tgtEl>
                                        <p:attrNameLst>
                                          <p:attrName>ppt_x</p:attrName>
                                        </p:attrNameLst>
                                      </p:cBhvr>
                                      <p:tavLst>
                                        <p:tav tm="0">
                                          <p:val>
                                            <p:strVal val="#ppt_x"/>
                                          </p:val>
                                        </p:tav>
                                        <p:tav tm="100000">
                                          <p:val>
                                            <p:strVal val="#ppt_x"/>
                                          </p:val>
                                        </p:tav>
                                      </p:tavLst>
                                    </p:anim>
                                    <p:anim calcmode="lin" valueType="num">
                                      <p:cBhvr>
                                        <p:cTn id="20" dur="500" fill="hold"/>
                                        <p:tgtEl>
                                          <p:spTgt spid="96"/>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141"/>
                                        </p:tgtEl>
                                        <p:attrNameLst>
                                          <p:attrName>style.visibility</p:attrName>
                                        </p:attrNameLst>
                                      </p:cBhvr>
                                      <p:to>
                                        <p:strVal val="visible"/>
                                      </p:to>
                                    </p:set>
                                    <p:animEffect transition="in" filter="fade">
                                      <p:cBhvr>
                                        <p:cTn id="23" dur="1000"/>
                                        <p:tgtEl>
                                          <p:spTgt spid="141"/>
                                        </p:tgtEl>
                                      </p:cBhvr>
                                    </p:animEffect>
                                    <p:anim calcmode="lin" valueType="num">
                                      <p:cBhvr>
                                        <p:cTn id="24" dur="1000" fill="hold"/>
                                        <p:tgtEl>
                                          <p:spTgt spid="141"/>
                                        </p:tgtEl>
                                        <p:attrNameLst>
                                          <p:attrName>ppt_x</p:attrName>
                                        </p:attrNameLst>
                                      </p:cBhvr>
                                      <p:tavLst>
                                        <p:tav tm="0">
                                          <p:val>
                                            <p:strVal val="#ppt_x"/>
                                          </p:val>
                                        </p:tav>
                                        <p:tav tm="100000">
                                          <p:val>
                                            <p:strVal val="#ppt_x"/>
                                          </p:val>
                                        </p:tav>
                                      </p:tavLst>
                                    </p:anim>
                                    <p:anim calcmode="lin" valueType="num">
                                      <p:cBhvr>
                                        <p:cTn id="25" dur="1000" fill="hold"/>
                                        <p:tgtEl>
                                          <p:spTgt spid="141"/>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0"/>
                                  </p:stCondLst>
                                  <p:childTnLst>
                                    <p:set>
                                      <p:cBhvr>
                                        <p:cTn id="27" dur="1" fill="hold">
                                          <p:stCondLst>
                                            <p:cond delay="0"/>
                                          </p:stCondLst>
                                        </p:cTn>
                                        <p:tgtEl>
                                          <p:spTgt spid="130"/>
                                        </p:tgtEl>
                                        <p:attrNameLst>
                                          <p:attrName>style.visibility</p:attrName>
                                        </p:attrNameLst>
                                      </p:cBhvr>
                                      <p:to>
                                        <p:strVal val="visible"/>
                                      </p:to>
                                    </p:set>
                                    <p:animEffect transition="in" filter="fade">
                                      <p:cBhvr>
                                        <p:cTn id="28" dur="1000"/>
                                        <p:tgtEl>
                                          <p:spTgt spid="130"/>
                                        </p:tgtEl>
                                      </p:cBhvr>
                                    </p:animEffect>
                                    <p:anim calcmode="lin" valueType="num">
                                      <p:cBhvr>
                                        <p:cTn id="29" dur="1000" fill="hold"/>
                                        <p:tgtEl>
                                          <p:spTgt spid="130"/>
                                        </p:tgtEl>
                                        <p:attrNameLst>
                                          <p:attrName>ppt_x</p:attrName>
                                        </p:attrNameLst>
                                      </p:cBhvr>
                                      <p:tavLst>
                                        <p:tav tm="0">
                                          <p:val>
                                            <p:strVal val="#ppt_x"/>
                                          </p:val>
                                        </p:tav>
                                        <p:tav tm="100000">
                                          <p:val>
                                            <p:strVal val="#ppt_x"/>
                                          </p:val>
                                        </p:tav>
                                      </p:tavLst>
                                    </p:anim>
                                    <p:anim calcmode="lin" valueType="num">
                                      <p:cBhvr>
                                        <p:cTn id="30" dur="1000" fill="hold"/>
                                        <p:tgtEl>
                                          <p:spTgt spid="13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93"/>
                                        </p:tgtEl>
                                        <p:attrNameLst>
                                          <p:attrName>style.visibility</p:attrName>
                                        </p:attrNameLst>
                                      </p:cBhvr>
                                      <p:to>
                                        <p:strVal val="visible"/>
                                      </p:to>
                                    </p:set>
                                    <p:anim calcmode="lin" valueType="num">
                                      <p:cBhvr additive="base">
                                        <p:cTn id="35" dur="500" fill="hold"/>
                                        <p:tgtEl>
                                          <p:spTgt spid="93"/>
                                        </p:tgtEl>
                                        <p:attrNameLst>
                                          <p:attrName>ppt_x</p:attrName>
                                        </p:attrNameLst>
                                      </p:cBhvr>
                                      <p:tavLst>
                                        <p:tav tm="0">
                                          <p:val>
                                            <p:strVal val="1+#ppt_w/2"/>
                                          </p:val>
                                        </p:tav>
                                        <p:tav tm="100000">
                                          <p:val>
                                            <p:strVal val="#ppt_x"/>
                                          </p:val>
                                        </p:tav>
                                      </p:tavLst>
                                    </p:anim>
                                    <p:anim calcmode="lin" valueType="num">
                                      <p:cBhvr additive="base">
                                        <p:cTn id="36" dur="500" fill="hold"/>
                                        <p:tgtEl>
                                          <p:spTgt spid="93"/>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92"/>
                                        </p:tgtEl>
                                        <p:attrNameLst>
                                          <p:attrName>style.visibility</p:attrName>
                                        </p:attrNameLst>
                                      </p:cBhvr>
                                      <p:to>
                                        <p:strVal val="visible"/>
                                      </p:to>
                                    </p:set>
                                    <p:anim calcmode="lin" valueType="num">
                                      <p:cBhvr additive="base">
                                        <p:cTn id="39" dur="500" fill="hold"/>
                                        <p:tgtEl>
                                          <p:spTgt spid="92"/>
                                        </p:tgtEl>
                                        <p:attrNameLst>
                                          <p:attrName>ppt_x</p:attrName>
                                        </p:attrNameLst>
                                      </p:cBhvr>
                                      <p:tavLst>
                                        <p:tav tm="0">
                                          <p:val>
                                            <p:strVal val="1+#ppt_w/2"/>
                                          </p:val>
                                        </p:tav>
                                        <p:tav tm="100000">
                                          <p:val>
                                            <p:strVal val="#ppt_x"/>
                                          </p:val>
                                        </p:tav>
                                      </p:tavLst>
                                    </p:anim>
                                    <p:anim calcmode="lin" valueType="num">
                                      <p:cBhvr additive="base">
                                        <p:cTn id="40" dur="500" fill="hold"/>
                                        <p:tgtEl>
                                          <p:spTgt spid="92"/>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94"/>
                                        </p:tgtEl>
                                        <p:attrNameLst>
                                          <p:attrName>style.visibility</p:attrName>
                                        </p:attrNameLst>
                                      </p:cBhvr>
                                      <p:to>
                                        <p:strVal val="visible"/>
                                      </p:to>
                                    </p:set>
                                    <p:anim calcmode="lin" valueType="num">
                                      <p:cBhvr additive="base">
                                        <p:cTn id="45" dur="500" fill="hold"/>
                                        <p:tgtEl>
                                          <p:spTgt spid="94"/>
                                        </p:tgtEl>
                                        <p:attrNameLst>
                                          <p:attrName>ppt_x</p:attrName>
                                        </p:attrNameLst>
                                      </p:cBhvr>
                                      <p:tavLst>
                                        <p:tav tm="0">
                                          <p:val>
                                            <p:strVal val="0-#ppt_w/2"/>
                                          </p:val>
                                        </p:tav>
                                        <p:tav tm="100000">
                                          <p:val>
                                            <p:strVal val="#ppt_x"/>
                                          </p:val>
                                        </p:tav>
                                      </p:tavLst>
                                    </p:anim>
                                    <p:anim calcmode="lin" valueType="num">
                                      <p:cBhvr additive="base">
                                        <p:cTn id="46" dur="500" fill="hold"/>
                                        <p:tgtEl>
                                          <p:spTgt spid="94"/>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95"/>
                                        </p:tgtEl>
                                        <p:attrNameLst>
                                          <p:attrName>style.visibility</p:attrName>
                                        </p:attrNameLst>
                                      </p:cBhvr>
                                      <p:to>
                                        <p:strVal val="visible"/>
                                      </p:to>
                                    </p:set>
                                    <p:anim calcmode="lin" valueType="num">
                                      <p:cBhvr additive="base">
                                        <p:cTn id="49" dur="500" fill="hold"/>
                                        <p:tgtEl>
                                          <p:spTgt spid="95"/>
                                        </p:tgtEl>
                                        <p:attrNameLst>
                                          <p:attrName>ppt_x</p:attrName>
                                        </p:attrNameLst>
                                      </p:cBhvr>
                                      <p:tavLst>
                                        <p:tav tm="0">
                                          <p:val>
                                            <p:strVal val="0-#ppt_w/2"/>
                                          </p:val>
                                        </p:tav>
                                        <p:tav tm="100000">
                                          <p:val>
                                            <p:strVal val="#ppt_x"/>
                                          </p:val>
                                        </p:tav>
                                      </p:tavLst>
                                    </p:anim>
                                    <p:anim calcmode="lin" valueType="num">
                                      <p:cBhvr additive="base">
                                        <p:cTn id="50" dur="500" fill="hold"/>
                                        <p:tgtEl>
                                          <p:spTgt spid="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3" grpId="0"/>
      <p:bldP spid="94" grpId="0"/>
      <p:bldP spid="9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任意多边形 96"/>
          <p:cNvSpPr/>
          <p:nvPr/>
        </p:nvSpPr>
        <p:spPr>
          <a:xfrm>
            <a:off x="2615377" y="1750172"/>
            <a:ext cx="3883283" cy="2092405"/>
          </a:xfrm>
          <a:custGeom>
            <a:avLst/>
            <a:gdLst>
              <a:gd name="connsiteX0" fmla="*/ 200025 w 6072187"/>
              <a:gd name="connsiteY0" fmla="*/ 700088 h 3271838"/>
              <a:gd name="connsiteX1" fmla="*/ 3000375 w 6072187"/>
              <a:gd name="connsiteY1" fmla="*/ 2286000 h 3271838"/>
              <a:gd name="connsiteX2" fmla="*/ 4914900 w 6072187"/>
              <a:gd name="connsiteY2" fmla="*/ 0 h 3271838"/>
              <a:gd name="connsiteX3" fmla="*/ 6072187 w 6072187"/>
              <a:gd name="connsiteY3" fmla="*/ 3171825 h 3271838"/>
              <a:gd name="connsiteX4" fmla="*/ 3000375 w 6072187"/>
              <a:gd name="connsiteY4" fmla="*/ 2343150 h 3271838"/>
              <a:gd name="connsiteX5" fmla="*/ 0 w 6072187"/>
              <a:gd name="connsiteY5" fmla="*/ 3271838 h 3271838"/>
              <a:gd name="connsiteX6" fmla="*/ 200025 w 6072187"/>
              <a:gd name="connsiteY6" fmla="*/ 700088 h 327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72187" h="3271838">
                <a:moveTo>
                  <a:pt x="200025" y="700088"/>
                </a:moveTo>
                <a:lnTo>
                  <a:pt x="3000375" y="2286000"/>
                </a:lnTo>
                <a:lnTo>
                  <a:pt x="4914900" y="0"/>
                </a:lnTo>
                <a:lnTo>
                  <a:pt x="6072187" y="3171825"/>
                </a:lnTo>
                <a:lnTo>
                  <a:pt x="3000375" y="2343150"/>
                </a:lnTo>
                <a:lnTo>
                  <a:pt x="0" y="3271838"/>
                </a:lnTo>
                <a:lnTo>
                  <a:pt x="200025" y="700088"/>
                </a:lnTo>
                <a:close/>
              </a:path>
            </a:pathLst>
          </a:custGeom>
          <a:noFill/>
          <a:ln w="19050">
            <a:solidFill>
              <a:schemeClr val="tx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00" b="0" i="0" u="none" strike="noStrike" kern="1200" cap="none" spc="0" normalizeH="0" baseline="0" noProof="0">
              <a:ln>
                <a:noFill/>
              </a:ln>
              <a:solidFill>
                <a:prstClr val="white"/>
              </a:solidFill>
              <a:effectLst/>
              <a:uLnTx/>
              <a:uFillTx/>
              <a:latin typeface="Arial"/>
              <a:ea typeface="微软雅黑"/>
              <a:cs typeface="+mn-cs"/>
            </a:endParaRPr>
          </a:p>
        </p:txBody>
      </p:sp>
      <p:sp>
        <p:nvSpPr>
          <p:cNvPr id="100" name="椭圆 99"/>
          <p:cNvSpPr/>
          <p:nvPr/>
        </p:nvSpPr>
        <p:spPr>
          <a:xfrm>
            <a:off x="3709803" y="2426321"/>
            <a:ext cx="1589862" cy="1589862"/>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04" name="文本框 15"/>
          <p:cNvSpPr txBox="1">
            <a:spLocks noChangeArrowheads="1"/>
          </p:cNvSpPr>
          <p:nvPr/>
        </p:nvSpPr>
        <p:spPr bwMode="auto">
          <a:xfrm>
            <a:off x="3910465" y="3034688"/>
            <a:ext cx="1210588" cy="400110"/>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srgbClr val="228CF6"/>
                </a:solidFill>
                <a:effectLst/>
                <a:uLnTx/>
                <a:uFillTx/>
                <a:latin typeface="微软雅黑" pitchFamily="34" charset="-122"/>
                <a:ea typeface="微软雅黑" pitchFamily="34" charset="-122"/>
                <a:cs typeface="+mn-cs"/>
              </a:rPr>
              <a:t>标题文字</a:t>
            </a:r>
          </a:p>
        </p:txBody>
      </p:sp>
      <p:sp>
        <p:nvSpPr>
          <p:cNvPr id="107" name="椭圆 106"/>
          <p:cNvSpPr/>
          <p:nvPr/>
        </p:nvSpPr>
        <p:spPr>
          <a:xfrm>
            <a:off x="5073266" y="1306514"/>
            <a:ext cx="1233514" cy="123351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09" name="文本框 16"/>
          <p:cNvSpPr txBox="1">
            <a:spLocks noChangeArrowheads="1"/>
          </p:cNvSpPr>
          <p:nvPr/>
        </p:nvSpPr>
        <p:spPr bwMode="auto">
          <a:xfrm>
            <a:off x="5233784" y="1771777"/>
            <a:ext cx="954107" cy="323165"/>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srgbClr val="0976E3"/>
                </a:solidFill>
                <a:effectLst/>
                <a:uLnTx/>
                <a:uFillTx/>
                <a:latin typeface="微软雅黑" pitchFamily="34" charset="-122"/>
                <a:ea typeface="微软雅黑" pitchFamily="34" charset="-122"/>
                <a:cs typeface="+mn-cs"/>
              </a:rPr>
              <a:t>标题文字</a:t>
            </a:r>
          </a:p>
        </p:txBody>
      </p:sp>
      <p:sp>
        <p:nvSpPr>
          <p:cNvPr id="112" name="椭圆 111"/>
          <p:cNvSpPr/>
          <p:nvPr/>
        </p:nvSpPr>
        <p:spPr>
          <a:xfrm>
            <a:off x="2197099" y="1584689"/>
            <a:ext cx="1015238" cy="1015238"/>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30" name="椭圆 129"/>
          <p:cNvSpPr/>
          <p:nvPr/>
        </p:nvSpPr>
        <p:spPr>
          <a:xfrm>
            <a:off x="2108773" y="3221252"/>
            <a:ext cx="1103564" cy="110356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33" name="椭圆 132"/>
          <p:cNvSpPr/>
          <p:nvPr/>
        </p:nvSpPr>
        <p:spPr>
          <a:xfrm>
            <a:off x="5796115" y="3131911"/>
            <a:ext cx="1208133" cy="12081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34" name="文本框 19"/>
          <p:cNvSpPr txBox="1">
            <a:spLocks noChangeArrowheads="1"/>
          </p:cNvSpPr>
          <p:nvPr/>
        </p:nvSpPr>
        <p:spPr bwMode="auto">
          <a:xfrm>
            <a:off x="5925581" y="3577411"/>
            <a:ext cx="954107" cy="323165"/>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srgbClr val="228CF6"/>
                </a:solidFill>
                <a:effectLst/>
                <a:uLnTx/>
                <a:uFillTx/>
                <a:latin typeface="微软雅黑" pitchFamily="34" charset="-122"/>
                <a:ea typeface="微软雅黑" pitchFamily="34" charset="-122"/>
                <a:cs typeface="+mn-cs"/>
              </a:rPr>
              <a:t>标题文字</a:t>
            </a:r>
          </a:p>
        </p:txBody>
      </p:sp>
      <p:sp>
        <p:nvSpPr>
          <p:cNvPr id="135" name="椭圆 134"/>
          <p:cNvSpPr/>
          <p:nvPr/>
        </p:nvSpPr>
        <p:spPr>
          <a:xfrm>
            <a:off x="5160577" y="4055777"/>
            <a:ext cx="379699" cy="379699"/>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36" name="椭圆 135"/>
          <p:cNvSpPr/>
          <p:nvPr/>
        </p:nvSpPr>
        <p:spPr>
          <a:xfrm>
            <a:off x="1349375" y="2800944"/>
            <a:ext cx="506604" cy="506603"/>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37" name="椭圆 136"/>
          <p:cNvSpPr/>
          <p:nvPr/>
        </p:nvSpPr>
        <p:spPr>
          <a:xfrm>
            <a:off x="6709829" y="1722761"/>
            <a:ext cx="506604" cy="505588"/>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38" name="椭圆 137"/>
          <p:cNvSpPr/>
          <p:nvPr/>
        </p:nvSpPr>
        <p:spPr>
          <a:xfrm>
            <a:off x="7333185" y="3358309"/>
            <a:ext cx="336044" cy="336044"/>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39" name="椭圆 138"/>
          <p:cNvSpPr/>
          <p:nvPr/>
        </p:nvSpPr>
        <p:spPr>
          <a:xfrm>
            <a:off x="3814372" y="1446617"/>
            <a:ext cx="465994" cy="465994"/>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40" name="文本框 19"/>
          <p:cNvSpPr txBox="1">
            <a:spLocks noChangeArrowheads="1"/>
          </p:cNvSpPr>
          <p:nvPr/>
        </p:nvSpPr>
        <p:spPr bwMode="auto">
          <a:xfrm>
            <a:off x="2229655" y="1946980"/>
            <a:ext cx="954107" cy="323165"/>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srgbClr val="228CF6"/>
                </a:solidFill>
                <a:effectLst/>
                <a:uLnTx/>
                <a:uFillTx/>
                <a:latin typeface="微软雅黑" pitchFamily="34" charset="-122"/>
                <a:ea typeface="微软雅黑" pitchFamily="34" charset="-122"/>
                <a:cs typeface="+mn-cs"/>
              </a:rPr>
              <a:t>标题文字</a:t>
            </a:r>
          </a:p>
        </p:txBody>
      </p:sp>
      <p:sp>
        <p:nvSpPr>
          <p:cNvPr id="141" name="文本框 16"/>
          <p:cNvSpPr txBox="1">
            <a:spLocks noChangeArrowheads="1"/>
          </p:cNvSpPr>
          <p:nvPr/>
        </p:nvSpPr>
        <p:spPr bwMode="auto">
          <a:xfrm>
            <a:off x="2183501" y="3587063"/>
            <a:ext cx="954107" cy="323165"/>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srgbClr val="0976E3"/>
                </a:solidFill>
                <a:effectLst/>
                <a:uLnTx/>
                <a:uFillTx/>
                <a:latin typeface="微软雅黑" pitchFamily="34" charset="-122"/>
                <a:ea typeface="微软雅黑" pitchFamily="34" charset="-122"/>
                <a:cs typeface="+mn-cs"/>
              </a:rPr>
              <a:t>标题文字</a:t>
            </a:r>
          </a:p>
        </p:txBody>
      </p:sp>
    </p:spTree>
    <p:extLst>
      <p:ext uri="{BB962C8B-B14F-4D97-AF65-F5344CB8AC3E}">
        <p14:creationId xmlns:p14="http://schemas.microsoft.com/office/powerpoint/2010/main" val="319872001"/>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p:cTn id="7" dur="500" fill="hold"/>
                                        <p:tgtEl>
                                          <p:spTgt spid="97"/>
                                        </p:tgtEl>
                                        <p:attrNameLst>
                                          <p:attrName>ppt_w</p:attrName>
                                        </p:attrNameLst>
                                      </p:cBhvr>
                                      <p:tavLst>
                                        <p:tav tm="0">
                                          <p:val>
                                            <p:fltVal val="0"/>
                                          </p:val>
                                        </p:tav>
                                        <p:tav tm="100000">
                                          <p:val>
                                            <p:strVal val="#ppt_w"/>
                                          </p:val>
                                        </p:tav>
                                      </p:tavLst>
                                    </p:anim>
                                    <p:anim calcmode="lin" valueType="num">
                                      <p:cBhvr>
                                        <p:cTn id="8" dur="500" fill="hold"/>
                                        <p:tgtEl>
                                          <p:spTgt spid="97"/>
                                        </p:tgtEl>
                                        <p:attrNameLst>
                                          <p:attrName>ppt_h</p:attrName>
                                        </p:attrNameLst>
                                      </p:cBhvr>
                                      <p:tavLst>
                                        <p:tav tm="0">
                                          <p:val>
                                            <p:fltVal val="0"/>
                                          </p:val>
                                        </p:tav>
                                        <p:tav tm="100000">
                                          <p:val>
                                            <p:strVal val="#ppt_h"/>
                                          </p:val>
                                        </p:tav>
                                      </p:tavLst>
                                    </p:anim>
                                    <p:animEffect transition="in" filter="fade">
                                      <p:cBhvr>
                                        <p:cTn id="9" dur="500"/>
                                        <p:tgtEl>
                                          <p:spTgt spid="9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0"/>
                                        </p:tgtEl>
                                        <p:attrNameLst>
                                          <p:attrName>style.visibility</p:attrName>
                                        </p:attrNameLst>
                                      </p:cBhvr>
                                      <p:to>
                                        <p:strVal val="visible"/>
                                      </p:to>
                                    </p:set>
                                    <p:anim calcmode="lin" valueType="num">
                                      <p:cBhvr>
                                        <p:cTn id="12" dur="500" fill="hold"/>
                                        <p:tgtEl>
                                          <p:spTgt spid="100"/>
                                        </p:tgtEl>
                                        <p:attrNameLst>
                                          <p:attrName>ppt_w</p:attrName>
                                        </p:attrNameLst>
                                      </p:cBhvr>
                                      <p:tavLst>
                                        <p:tav tm="0">
                                          <p:val>
                                            <p:fltVal val="0"/>
                                          </p:val>
                                        </p:tav>
                                        <p:tav tm="100000">
                                          <p:val>
                                            <p:strVal val="#ppt_w"/>
                                          </p:val>
                                        </p:tav>
                                      </p:tavLst>
                                    </p:anim>
                                    <p:anim calcmode="lin" valueType="num">
                                      <p:cBhvr>
                                        <p:cTn id="13" dur="500" fill="hold"/>
                                        <p:tgtEl>
                                          <p:spTgt spid="100"/>
                                        </p:tgtEl>
                                        <p:attrNameLst>
                                          <p:attrName>ppt_h</p:attrName>
                                        </p:attrNameLst>
                                      </p:cBhvr>
                                      <p:tavLst>
                                        <p:tav tm="0">
                                          <p:val>
                                            <p:fltVal val="0"/>
                                          </p:val>
                                        </p:tav>
                                        <p:tav tm="100000">
                                          <p:val>
                                            <p:strVal val="#ppt_h"/>
                                          </p:val>
                                        </p:tav>
                                      </p:tavLst>
                                    </p:anim>
                                    <p:animEffect transition="in" filter="fade">
                                      <p:cBhvr>
                                        <p:cTn id="14" dur="500"/>
                                        <p:tgtEl>
                                          <p:spTgt spid="10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4"/>
                                        </p:tgtEl>
                                        <p:attrNameLst>
                                          <p:attrName>style.visibility</p:attrName>
                                        </p:attrNameLst>
                                      </p:cBhvr>
                                      <p:to>
                                        <p:strVal val="visible"/>
                                      </p:to>
                                    </p:set>
                                    <p:anim calcmode="lin" valueType="num">
                                      <p:cBhvr>
                                        <p:cTn id="17" dur="500" fill="hold"/>
                                        <p:tgtEl>
                                          <p:spTgt spid="104"/>
                                        </p:tgtEl>
                                        <p:attrNameLst>
                                          <p:attrName>ppt_w</p:attrName>
                                        </p:attrNameLst>
                                      </p:cBhvr>
                                      <p:tavLst>
                                        <p:tav tm="0">
                                          <p:val>
                                            <p:fltVal val="0"/>
                                          </p:val>
                                        </p:tav>
                                        <p:tav tm="100000">
                                          <p:val>
                                            <p:strVal val="#ppt_w"/>
                                          </p:val>
                                        </p:tav>
                                      </p:tavLst>
                                    </p:anim>
                                    <p:anim calcmode="lin" valueType="num">
                                      <p:cBhvr>
                                        <p:cTn id="18" dur="500" fill="hold"/>
                                        <p:tgtEl>
                                          <p:spTgt spid="104"/>
                                        </p:tgtEl>
                                        <p:attrNameLst>
                                          <p:attrName>ppt_h</p:attrName>
                                        </p:attrNameLst>
                                      </p:cBhvr>
                                      <p:tavLst>
                                        <p:tav tm="0">
                                          <p:val>
                                            <p:fltVal val="0"/>
                                          </p:val>
                                        </p:tav>
                                        <p:tav tm="100000">
                                          <p:val>
                                            <p:strVal val="#ppt_h"/>
                                          </p:val>
                                        </p:tav>
                                      </p:tavLst>
                                    </p:anim>
                                    <p:animEffect transition="in" filter="fade">
                                      <p:cBhvr>
                                        <p:cTn id="19" dur="500"/>
                                        <p:tgtEl>
                                          <p:spTgt spid="10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07"/>
                                        </p:tgtEl>
                                        <p:attrNameLst>
                                          <p:attrName>style.visibility</p:attrName>
                                        </p:attrNameLst>
                                      </p:cBhvr>
                                      <p:to>
                                        <p:strVal val="visible"/>
                                      </p:to>
                                    </p:set>
                                    <p:anim calcmode="lin" valueType="num">
                                      <p:cBhvr>
                                        <p:cTn id="22" dur="500" fill="hold"/>
                                        <p:tgtEl>
                                          <p:spTgt spid="107"/>
                                        </p:tgtEl>
                                        <p:attrNameLst>
                                          <p:attrName>ppt_w</p:attrName>
                                        </p:attrNameLst>
                                      </p:cBhvr>
                                      <p:tavLst>
                                        <p:tav tm="0">
                                          <p:val>
                                            <p:fltVal val="0"/>
                                          </p:val>
                                        </p:tav>
                                        <p:tav tm="100000">
                                          <p:val>
                                            <p:strVal val="#ppt_w"/>
                                          </p:val>
                                        </p:tav>
                                      </p:tavLst>
                                    </p:anim>
                                    <p:anim calcmode="lin" valueType="num">
                                      <p:cBhvr>
                                        <p:cTn id="23" dur="500" fill="hold"/>
                                        <p:tgtEl>
                                          <p:spTgt spid="107"/>
                                        </p:tgtEl>
                                        <p:attrNameLst>
                                          <p:attrName>ppt_h</p:attrName>
                                        </p:attrNameLst>
                                      </p:cBhvr>
                                      <p:tavLst>
                                        <p:tav tm="0">
                                          <p:val>
                                            <p:fltVal val="0"/>
                                          </p:val>
                                        </p:tav>
                                        <p:tav tm="100000">
                                          <p:val>
                                            <p:strVal val="#ppt_h"/>
                                          </p:val>
                                        </p:tav>
                                      </p:tavLst>
                                    </p:anim>
                                    <p:animEffect transition="in" filter="fade">
                                      <p:cBhvr>
                                        <p:cTn id="24" dur="500"/>
                                        <p:tgtEl>
                                          <p:spTgt spid="10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9"/>
                                        </p:tgtEl>
                                        <p:attrNameLst>
                                          <p:attrName>style.visibility</p:attrName>
                                        </p:attrNameLst>
                                      </p:cBhvr>
                                      <p:to>
                                        <p:strVal val="visible"/>
                                      </p:to>
                                    </p:set>
                                    <p:anim calcmode="lin" valueType="num">
                                      <p:cBhvr>
                                        <p:cTn id="27" dur="500" fill="hold"/>
                                        <p:tgtEl>
                                          <p:spTgt spid="109"/>
                                        </p:tgtEl>
                                        <p:attrNameLst>
                                          <p:attrName>ppt_w</p:attrName>
                                        </p:attrNameLst>
                                      </p:cBhvr>
                                      <p:tavLst>
                                        <p:tav tm="0">
                                          <p:val>
                                            <p:fltVal val="0"/>
                                          </p:val>
                                        </p:tav>
                                        <p:tav tm="100000">
                                          <p:val>
                                            <p:strVal val="#ppt_w"/>
                                          </p:val>
                                        </p:tav>
                                      </p:tavLst>
                                    </p:anim>
                                    <p:anim calcmode="lin" valueType="num">
                                      <p:cBhvr>
                                        <p:cTn id="28" dur="500" fill="hold"/>
                                        <p:tgtEl>
                                          <p:spTgt spid="109"/>
                                        </p:tgtEl>
                                        <p:attrNameLst>
                                          <p:attrName>ppt_h</p:attrName>
                                        </p:attrNameLst>
                                      </p:cBhvr>
                                      <p:tavLst>
                                        <p:tav tm="0">
                                          <p:val>
                                            <p:fltVal val="0"/>
                                          </p:val>
                                        </p:tav>
                                        <p:tav tm="100000">
                                          <p:val>
                                            <p:strVal val="#ppt_h"/>
                                          </p:val>
                                        </p:tav>
                                      </p:tavLst>
                                    </p:anim>
                                    <p:animEffect transition="in" filter="fade">
                                      <p:cBhvr>
                                        <p:cTn id="29" dur="500"/>
                                        <p:tgtEl>
                                          <p:spTgt spid="10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2"/>
                                        </p:tgtEl>
                                        <p:attrNameLst>
                                          <p:attrName>style.visibility</p:attrName>
                                        </p:attrNameLst>
                                      </p:cBhvr>
                                      <p:to>
                                        <p:strVal val="visible"/>
                                      </p:to>
                                    </p:set>
                                    <p:anim calcmode="lin" valueType="num">
                                      <p:cBhvr>
                                        <p:cTn id="32" dur="500" fill="hold"/>
                                        <p:tgtEl>
                                          <p:spTgt spid="112"/>
                                        </p:tgtEl>
                                        <p:attrNameLst>
                                          <p:attrName>ppt_w</p:attrName>
                                        </p:attrNameLst>
                                      </p:cBhvr>
                                      <p:tavLst>
                                        <p:tav tm="0">
                                          <p:val>
                                            <p:fltVal val="0"/>
                                          </p:val>
                                        </p:tav>
                                        <p:tav tm="100000">
                                          <p:val>
                                            <p:strVal val="#ppt_w"/>
                                          </p:val>
                                        </p:tav>
                                      </p:tavLst>
                                    </p:anim>
                                    <p:anim calcmode="lin" valueType="num">
                                      <p:cBhvr>
                                        <p:cTn id="33" dur="500" fill="hold"/>
                                        <p:tgtEl>
                                          <p:spTgt spid="112"/>
                                        </p:tgtEl>
                                        <p:attrNameLst>
                                          <p:attrName>ppt_h</p:attrName>
                                        </p:attrNameLst>
                                      </p:cBhvr>
                                      <p:tavLst>
                                        <p:tav tm="0">
                                          <p:val>
                                            <p:fltVal val="0"/>
                                          </p:val>
                                        </p:tav>
                                        <p:tav tm="100000">
                                          <p:val>
                                            <p:strVal val="#ppt_h"/>
                                          </p:val>
                                        </p:tav>
                                      </p:tavLst>
                                    </p:anim>
                                    <p:animEffect transition="in" filter="fade">
                                      <p:cBhvr>
                                        <p:cTn id="34" dur="500"/>
                                        <p:tgtEl>
                                          <p:spTgt spid="11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30"/>
                                        </p:tgtEl>
                                        <p:attrNameLst>
                                          <p:attrName>style.visibility</p:attrName>
                                        </p:attrNameLst>
                                      </p:cBhvr>
                                      <p:to>
                                        <p:strVal val="visible"/>
                                      </p:to>
                                    </p:set>
                                    <p:anim calcmode="lin" valueType="num">
                                      <p:cBhvr>
                                        <p:cTn id="37" dur="500" fill="hold"/>
                                        <p:tgtEl>
                                          <p:spTgt spid="130"/>
                                        </p:tgtEl>
                                        <p:attrNameLst>
                                          <p:attrName>ppt_w</p:attrName>
                                        </p:attrNameLst>
                                      </p:cBhvr>
                                      <p:tavLst>
                                        <p:tav tm="0">
                                          <p:val>
                                            <p:fltVal val="0"/>
                                          </p:val>
                                        </p:tav>
                                        <p:tav tm="100000">
                                          <p:val>
                                            <p:strVal val="#ppt_w"/>
                                          </p:val>
                                        </p:tav>
                                      </p:tavLst>
                                    </p:anim>
                                    <p:anim calcmode="lin" valueType="num">
                                      <p:cBhvr>
                                        <p:cTn id="38" dur="500" fill="hold"/>
                                        <p:tgtEl>
                                          <p:spTgt spid="130"/>
                                        </p:tgtEl>
                                        <p:attrNameLst>
                                          <p:attrName>ppt_h</p:attrName>
                                        </p:attrNameLst>
                                      </p:cBhvr>
                                      <p:tavLst>
                                        <p:tav tm="0">
                                          <p:val>
                                            <p:fltVal val="0"/>
                                          </p:val>
                                        </p:tav>
                                        <p:tav tm="100000">
                                          <p:val>
                                            <p:strVal val="#ppt_h"/>
                                          </p:val>
                                        </p:tav>
                                      </p:tavLst>
                                    </p:anim>
                                    <p:animEffect transition="in" filter="fade">
                                      <p:cBhvr>
                                        <p:cTn id="39" dur="500"/>
                                        <p:tgtEl>
                                          <p:spTgt spid="13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33"/>
                                        </p:tgtEl>
                                        <p:attrNameLst>
                                          <p:attrName>style.visibility</p:attrName>
                                        </p:attrNameLst>
                                      </p:cBhvr>
                                      <p:to>
                                        <p:strVal val="visible"/>
                                      </p:to>
                                    </p:set>
                                    <p:anim calcmode="lin" valueType="num">
                                      <p:cBhvr>
                                        <p:cTn id="42" dur="500" fill="hold"/>
                                        <p:tgtEl>
                                          <p:spTgt spid="133"/>
                                        </p:tgtEl>
                                        <p:attrNameLst>
                                          <p:attrName>ppt_w</p:attrName>
                                        </p:attrNameLst>
                                      </p:cBhvr>
                                      <p:tavLst>
                                        <p:tav tm="0">
                                          <p:val>
                                            <p:fltVal val="0"/>
                                          </p:val>
                                        </p:tav>
                                        <p:tav tm="100000">
                                          <p:val>
                                            <p:strVal val="#ppt_w"/>
                                          </p:val>
                                        </p:tav>
                                      </p:tavLst>
                                    </p:anim>
                                    <p:anim calcmode="lin" valueType="num">
                                      <p:cBhvr>
                                        <p:cTn id="43" dur="500" fill="hold"/>
                                        <p:tgtEl>
                                          <p:spTgt spid="133"/>
                                        </p:tgtEl>
                                        <p:attrNameLst>
                                          <p:attrName>ppt_h</p:attrName>
                                        </p:attrNameLst>
                                      </p:cBhvr>
                                      <p:tavLst>
                                        <p:tav tm="0">
                                          <p:val>
                                            <p:fltVal val="0"/>
                                          </p:val>
                                        </p:tav>
                                        <p:tav tm="100000">
                                          <p:val>
                                            <p:strVal val="#ppt_h"/>
                                          </p:val>
                                        </p:tav>
                                      </p:tavLst>
                                    </p:anim>
                                    <p:animEffect transition="in" filter="fade">
                                      <p:cBhvr>
                                        <p:cTn id="44" dur="500"/>
                                        <p:tgtEl>
                                          <p:spTgt spid="13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34"/>
                                        </p:tgtEl>
                                        <p:attrNameLst>
                                          <p:attrName>style.visibility</p:attrName>
                                        </p:attrNameLst>
                                      </p:cBhvr>
                                      <p:to>
                                        <p:strVal val="visible"/>
                                      </p:to>
                                    </p:set>
                                    <p:anim calcmode="lin" valueType="num">
                                      <p:cBhvr>
                                        <p:cTn id="47" dur="500" fill="hold"/>
                                        <p:tgtEl>
                                          <p:spTgt spid="134"/>
                                        </p:tgtEl>
                                        <p:attrNameLst>
                                          <p:attrName>ppt_w</p:attrName>
                                        </p:attrNameLst>
                                      </p:cBhvr>
                                      <p:tavLst>
                                        <p:tav tm="0">
                                          <p:val>
                                            <p:fltVal val="0"/>
                                          </p:val>
                                        </p:tav>
                                        <p:tav tm="100000">
                                          <p:val>
                                            <p:strVal val="#ppt_w"/>
                                          </p:val>
                                        </p:tav>
                                      </p:tavLst>
                                    </p:anim>
                                    <p:anim calcmode="lin" valueType="num">
                                      <p:cBhvr>
                                        <p:cTn id="48" dur="500" fill="hold"/>
                                        <p:tgtEl>
                                          <p:spTgt spid="134"/>
                                        </p:tgtEl>
                                        <p:attrNameLst>
                                          <p:attrName>ppt_h</p:attrName>
                                        </p:attrNameLst>
                                      </p:cBhvr>
                                      <p:tavLst>
                                        <p:tav tm="0">
                                          <p:val>
                                            <p:fltVal val="0"/>
                                          </p:val>
                                        </p:tav>
                                        <p:tav tm="100000">
                                          <p:val>
                                            <p:strVal val="#ppt_h"/>
                                          </p:val>
                                        </p:tav>
                                      </p:tavLst>
                                    </p:anim>
                                    <p:animEffect transition="in" filter="fade">
                                      <p:cBhvr>
                                        <p:cTn id="49" dur="500"/>
                                        <p:tgtEl>
                                          <p:spTgt spid="13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5"/>
                                        </p:tgtEl>
                                        <p:attrNameLst>
                                          <p:attrName>style.visibility</p:attrName>
                                        </p:attrNameLst>
                                      </p:cBhvr>
                                      <p:to>
                                        <p:strVal val="visible"/>
                                      </p:to>
                                    </p:set>
                                    <p:anim calcmode="lin" valueType="num">
                                      <p:cBhvr>
                                        <p:cTn id="52" dur="500" fill="hold"/>
                                        <p:tgtEl>
                                          <p:spTgt spid="135"/>
                                        </p:tgtEl>
                                        <p:attrNameLst>
                                          <p:attrName>ppt_w</p:attrName>
                                        </p:attrNameLst>
                                      </p:cBhvr>
                                      <p:tavLst>
                                        <p:tav tm="0">
                                          <p:val>
                                            <p:fltVal val="0"/>
                                          </p:val>
                                        </p:tav>
                                        <p:tav tm="100000">
                                          <p:val>
                                            <p:strVal val="#ppt_w"/>
                                          </p:val>
                                        </p:tav>
                                      </p:tavLst>
                                    </p:anim>
                                    <p:anim calcmode="lin" valueType="num">
                                      <p:cBhvr>
                                        <p:cTn id="53" dur="500" fill="hold"/>
                                        <p:tgtEl>
                                          <p:spTgt spid="135"/>
                                        </p:tgtEl>
                                        <p:attrNameLst>
                                          <p:attrName>ppt_h</p:attrName>
                                        </p:attrNameLst>
                                      </p:cBhvr>
                                      <p:tavLst>
                                        <p:tav tm="0">
                                          <p:val>
                                            <p:fltVal val="0"/>
                                          </p:val>
                                        </p:tav>
                                        <p:tav tm="100000">
                                          <p:val>
                                            <p:strVal val="#ppt_h"/>
                                          </p:val>
                                        </p:tav>
                                      </p:tavLst>
                                    </p:anim>
                                    <p:animEffect transition="in" filter="fade">
                                      <p:cBhvr>
                                        <p:cTn id="54" dur="500"/>
                                        <p:tgtEl>
                                          <p:spTgt spid="13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36"/>
                                        </p:tgtEl>
                                        <p:attrNameLst>
                                          <p:attrName>style.visibility</p:attrName>
                                        </p:attrNameLst>
                                      </p:cBhvr>
                                      <p:to>
                                        <p:strVal val="visible"/>
                                      </p:to>
                                    </p:set>
                                    <p:anim calcmode="lin" valueType="num">
                                      <p:cBhvr>
                                        <p:cTn id="57" dur="500" fill="hold"/>
                                        <p:tgtEl>
                                          <p:spTgt spid="136"/>
                                        </p:tgtEl>
                                        <p:attrNameLst>
                                          <p:attrName>ppt_w</p:attrName>
                                        </p:attrNameLst>
                                      </p:cBhvr>
                                      <p:tavLst>
                                        <p:tav tm="0">
                                          <p:val>
                                            <p:fltVal val="0"/>
                                          </p:val>
                                        </p:tav>
                                        <p:tav tm="100000">
                                          <p:val>
                                            <p:strVal val="#ppt_w"/>
                                          </p:val>
                                        </p:tav>
                                      </p:tavLst>
                                    </p:anim>
                                    <p:anim calcmode="lin" valueType="num">
                                      <p:cBhvr>
                                        <p:cTn id="58" dur="500" fill="hold"/>
                                        <p:tgtEl>
                                          <p:spTgt spid="136"/>
                                        </p:tgtEl>
                                        <p:attrNameLst>
                                          <p:attrName>ppt_h</p:attrName>
                                        </p:attrNameLst>
                                      </p:cBhvr>
                                      <p:tavLst>
                                        <p:tav tm="0">
                                          <p:val>
                                            <p:fltVal val="0"/>
                                          </p:val>
                                        </p:tav>
                                        <p:tav tm="100000">
                                          <p:val>
                                            <p:strVal val="#ppt_h"/>
                                          </p:val>
                                        </p:tav>
                                      </p:tavLst>
                                    </p:anim>
                                    <p:animEffect transition="in" filter="fade">
                                      <p:cBhvr>
                                        <p:cTn id="59" dur="500"/>
                                        <p:tgtEl>
                                          <p:spTgt spid="13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37"/>
                                        </p:tgtEl>
                                        <p:attrNameLst>
                                          <p:attrName>style.visibility</p:attrName>
                                        </p:attrNameLst>
                                      </p:cBhvr>
                                      <p:to>
                                        <p:strVal val="visible"/>
                                      </p:to>
                                    </p:set>
                                    <p:anim calcmode="lin" valueType="num">
                                      <p:cBhvr>
                                        <p:cTn id="62" dur="500" fill="hold"/>
                                        <p:tgtEl>
                                          <p:spTgt spid="137"/>
                                        </p:tgtEl>
                                        <p:attrNameLst>
                                          <p:attrName>ppt_w</p:attrName>
                                        </p:attrNameLst>
                                      </p:cBhvr>
                                      <p:tavLst>
                                        <p:tav tm="0">
                                          <p:val>
                                            <p:fltVal val="0"/>
                                          </p:val>
                                        </p:tav>
                                        <p:tav tm="100000">
                                          <p:val>
                                            <p:strVal val="#ppt_w"/>
                                          </p:val>
                                        </p:tav>
                                      </p:tavLst>
                                    </p:anim>
                                    <p:anim calcmode="lin" valueType="num">
                                      <p:cBhvr>
                                        <p:cTn id="63" dur="500" fill="hold"/>
                                        <p:tgtEl>
                                          <p:spTgt spid="137"/>
                                        </p:tgtEl>
                                        <p:attrNameLst>
                                          <p:attrName>ppt_h</p:attrName>
                                        </p:attrNameLst>
                                      </p:cBhvr>
                                      <p:tavLst>
                                        <p:tav tm="0">
                                          <p:val>
                                            <p:fltVal val="0"/>
                                          </p:val>
                                        </p:tav>
                                        <p:tav tm="100000">
                                          <p:val>
                                            <p:strVal val="#ppt_h"/>
                                          </p:val>
                                        </p:tav>
                                      </p:tavLst>
                                    </p:anim>
                                    <p:animEffect transition="in" filter="fade">
                                      <p:cBhvr>
                                        <p:cTn id="64" dur="500"/>
                                        <p:tgtEl>
                                          <p:spTgt spid="137"/>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38"/>
                                        </p:tgtEl>
                                        <p:attrNameLst>
                                          <p:attrName>style.visibility</p:attrName>
                                        </p:attrNameLst>
                                      </p:cBhvr>
                                      <p:to>
                                        <p:strVal val="visible"/>
                                      </p:to>
                                    </p:set>
                                    <p:anim calcmode="lin" valueType="num">
                                      <p:cBhvr>
                                        <p:cTn id="67" dur="500" fill="hold"/>
                                        <p:tgtEl>
                                          <p:spTgt spid="138"/>
                                        </p:tgtEl>
                                        <p:attrNameLst>
                                          <p:attrName>ppt_w</p:attrName>
                                        </p:attrNameLst>
                                      </p:cBhvr>
                                      <p:tavLst>
                                        <p:tav tm="0">
                                          <p:val>
                                            <p:fltVal val="0"/>
                                          </p:val>
                                        </p:tav>
                                        <p:tav tm="100000">
                                          <p:val>
                                            <p:strVal val="#ppt_w"/>
                                          </p:val>
                                        </p:tav>
                                      </p:tavLst>
                                    </p:anim>
                                    <p:anim calcmode="lin" valueType="num">
                                      <p:cBhvr>
                                        <p:cTn id="68" dur="500" fill="hold"/>
                                        <p:tgtEl>
                                          <p:spTgt spid="138"/>
                                        </p:tgtEl>
                                        <p:attrNameLst>
                                          <p:attrName>ppt_h</p:attrName>
                                        </p:attrNameLst>
                                      </p:cBhvr>
                                      <p:tavLst>
                                        <p:tav tm="0">
                                          <p:val>
                                            <p:fltVal val="0"/>
                                          </p:val>
                                        </p:tav>
                                        <p:tav tm="100000">
                                          <p:val>
                                            <p:strVal val="#ppt_h"/>
                                          </p:val>
                                        </p:tav>
                                      </p:tavLst>
                                    </p:anim>
                                    <p:animEffect transition="in" filter="fade">
                                      <p:cBhvr>
                                        <p:cTn id="69" dur="500"/>
                                        <p:tgtEl>
                                          <p:spTgt spid="138"/>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39"/>
                                        </p:tgtEl>
                                        <p:attrNameLst>
                                          <p:attrName>style.visibility</p:attrName>
                                        </p:attrNameLst>
                                      </p:cBhvr>
                                      <p:to>
                                        <p:strVal val="visible"/>
                                      </p:to>
                                    </p:set>
                                    <p:anim calcmode="lin" valueType="num">
                                      <p:cBhvr>
                                        <p:cTn id="72" dur="500" fill="hold"/>
                                        <p:tgtEl>
                                          <p:spTgt spid="139"/>
                                        </p:tgtEl>
                                        <p:attrNameLst>
                                          <p:attrName>ppt_w</p:attrName>
                                        </p:attrNameLst>
                                      </p:cBhvr>
                                      <p:tavLst>
                                        <p:tav tm="0">
                                          <p:val>
                                            <p:fltVal val="0"/>
                                          </p:val>
                                        </p:tav>
                                        <p:tav tm="100000">
                                          <p:val>
                                            <p:strVal val="#ppt_w"/>
                                          </p:val>
                                        </p:tav>
                                      </p:tavLst>
                                    </p:anim>
                                    <p:anim calcmode="lin" valueType="num">
                                      <p:cBhvr>
                                        <p:cTn id="73" dur="500" fill="hold"/>
                                        <p:tgtEl>
                                          <p:spTgt spid="139"/>
                                        </p:tgtEl>
                                        <p:attrNameLst>
                                          <p:attrName>ppt_h</p:attrName>
                                        </p:attrNameLst>
                                      </p:cBhvr>
                                      <p:tavLst>
                                        <p:tav tm="0">
                                          <p:val>
                                            <p:fltVal val="0"/>
                                          </p:val>
                                        </p:tav>
                                        <p:tav tm="100000">
                                          <p:val>
                                            <p:strVal val="#ppt_h"/>
                                          </p:val>
                                        </p:tav>
                                      </p:tavLst>
                                    </p:anim>
                                    <p:animEffect transition="in" filter="fade">
                                      <p:cBhvr>
                                        <p:cTn id="74" dur="500"/>
                                        <p:tgtEl>
                                          <p:spTgt spid="139"/>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40"/>
                                        </p:tgtEl>
                                        <p:attrNameLst>
                                          <p:attrName>style.visibility</p:attrName>
                                        </p:attrNameLst>
                                      </p:cBhvr>
                                      <p:to>
                                        <p:strVal val="visible"/>
                                      </p:to>
                                    </p:set>
                                    <p:anim calcmode="lin" valueType="num">
                                      <p:cBhvr>
                                        <p:cTn id="77" dur="500" fill="hold"/>
                                        <p:tgtEl>
                                          <p:spTgt spid="140"/>
                                        </p:tgtEl>
                                        <p:attrNameLst>
                                          <p:attrName>ppt_w</p:attrName>
                                        </p:attrNameLst>
                                      </p:cBhvr>
                                      <p:tavLst>
                                        <p:tav tm="0">
                                          <p:val>
                                            <p:fltVal val="0"/>
                                          </p:val>
                                        </p:tav>
                                        <p:tav tm="100000">
                                          <p:val>
                                            <p:strVal val="#ppt_w"/>
                                          </p:val>
                                        </p:tav>
                                      </p:tavLst>
                                    </p:anim>
                                    <p:anim calcmode="lin" valueType="num">
                                      <p:cBhvr>
                                        <p:cTn id="78" dur="500" fill="hold"/>
                                        <p:tgtEl>
                                          <p:spTgt spid="140"/>
                                        </p:tgtEl>
                                        <p:attrNameLst>
                                          <p:attrName>ppt_h</p:attrName>
                                        </p:attrNameLst>
                                      </p:cBhvr>
                                      <p:tavLst>
                                        <p:tav tm="0">
                                          <p:val>
                                            <p:fltVal val="0"/>
                                          </p:val>
                                        </p:tav>
                                        <p:tav tm="100000">
                                          <p:val>
                                            <p:strVal val="#ppt_h"/>
                                          </p:val>
                                        </p:tav>
                                      </p:tavLst>
                                    </p:anim>
                                    <p:animEffect transition="in" filter="fade">
                                      <p:cBhvr>
                                        <p:cTn id="79" dur="500"/>
                                        <p:tgtEl>
                                          <p:spTgt spid="140"/>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41"/>
                                        </p:tgtEl>
                                        <p:attrNameLst>
                                          <p:attrName>style.visibility</p:attrName>
                                        </p:attrNameLst>
                                      </p:cBhvr>
                                      <p:to>
                                        <p:strVal val="visible"/>
                                      </p:to>
                                    </p:set>
                                    <p:anim calcmode="lin" valueType="num">
                                      <p:cBhvr>
                                        <p:cTn id="82" dur="500" fill="hold"/>
                                        <p:tgtEl>
                                          <p:spTgt spid="141"/>
                                        </p:tgtEl>
                                        <p:attrNameLst>
                                          <p:attrName>ppt_w</p:attrName>
                                        </p:attrNameLst>
                                      </p:cBhvr>
                                      <p:tavLst>
                                        <p:tav tm="0">
                                          <p:val>
                                            <p:fltVal val="0"/>
                                          </p:val>
                                        </p:tav>
                                        <p:tav tm="100000">
                                          <p:val>
                                            <p:strVal val="#ppt_w"/>
                                          </p:val>
                                        </p:tav>
                                      </p:tavLst>
                                    </p:anim>
                                    <p:anim calcmode="lin" valueType="num">
                                      <p:cBhvr>
                                        <p:cTn id="83" dur="500" fill="hold"/>
                                        <p:tgtEl>
                                          <p:spTgt spid="141"/>
                                        </p:tgtEl>
                                        <p:attrNameLst>
                                          <p:attrName>ppt_h</p:attrName>
                                        </p:attrNameLst>
                                      </p:cBhvr>
                                      <p:tavLst>
                                        <p:tav tm="0">
                                          <p:val>
                                            <p:fltVal val="0"/>
                                          </p:val>
                                        </p:tav>
                                        <p:tav tm="100000">
                                          <p:val>
                                            <p:strVal val="#ppt_h"/>
                                          </p:val>
                                        </p:tav>
                                      </p:tavLst>
                                    </p:anim>
                                    <p:animEffect transition="in" filter="fade">
                                      <p:cBhvr>
                                        <p:cTn id="84"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100" grpId="0" animBg="1"/>
      <p:bldP spid="104" grpId="0"/>
      <p:bldP spid="107" grpId="0" animBg="1"/>
      <p:bldP spid="109" grpId="0"/>
      <p:bldP spid="112" grpId="0" animBg="1"/>
      <p:bldP spid="130" grpId="0" animBg="1"/>
      <p:bldP spid="133" grpId="0" animBg="1"/>
      <p:bldP spid="134" grpId="0"/>
      <p:bldP spid="135" grpId="0" animBg="1"/>
      <p:bldP spid="136" grpId="0" animBg="1"/>
      <p:bldP spid="137" grpId="0" animBg="1"/>
      <p:bldP spid="138" grpId="0" animBg="1"/>
      <p:bldP spid="139" grpId="0" animBg="1"/>
      <p:bldP spid="140" grpId="0"/>
      <p:bldP spid="14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8" name="直接连接符 37"/>
          <p:cNvCxnSpPr/>
          <p:nvPr/>
        </p:nvCxnSpPr>
        <p:spPr>
          <a:xfrm>
            <a:off x="486389" y="3287779"/>
            <a:ext cx="8052620" cy="0"/>
          </a:xfrm>
          <a:prstGeom prst="line">
            <a:avLst/>
          </a:prstGeom>
          <a:ln w="1270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623242" y="3587071"/>
            <a:ext cx="7841216" cy="702756"/>
            <a:chOff x="689917" y="3167971"/>
            <a:chExt cx="7841216" cy="702756"/>
          </a:xfrm>
        </p:grpSpPr>
        <p:sp>
          <p:nvSpPr>
            <p:cNvPr id="40" name="文本框 7"/>
            <p:cNvSpPr txBox="1"/>
            <p:nvPr/>
          </p:nvSpPr>
          <p:spPr>
            <a:xfrm>
              <a:off x="689917" y="3167971"/>
              <a:ext cx="1945974" cy="702756"/>
            </a:xfrm>
            <a:prstGeom prst="rect">
              <a:avLst/>
            </a:prstGeom>
            <a:noFill/>
          </p:spPr>
          <p:txBody>
            <a:bodyPr wrap="square" lIns="68580" tIns="34290" rIns="68580" bIns="34290" rtlCol="0">
              <a:spAutoFit/>
            </a:bodyPr>
            <a:lstStyle/>
            <a:p>
              <a:pPr marL="0" marR="0" lvl="0" indent="0" algn="ctr" defTabSz="685800" rtl="0" eaLnBrk="1" fontAlgn="auto" latinLnBrk="0" hangingPunct="1">
                <a:lnSpc>
                  <a:spcPct val="100000"/>
                </a:lnSpc>
                <a:spcBef>
                  <a:spcPts val="450"/>
                </a:spcBef>
                <a:spcAft>
                  <a:spcPts val="0"/>
                </a:spcAft>
                <a:buClrTx/>
                <a:buSzTx/>
                <a:buFontTx/>
                <a:buNone/>
                <a:tabLst/>
                <a:defRPr/>
              </a:pPr>
              <a:r>
                <a:rPr kumimoji="0" lang="zh-CN" altLang="en-US" sz="1500" b="0" i="0" u="none" strike="noStrike" kern="1200" cap="none" spc="0" normalizeH="0" baseline="0" noProof="0" dirty="0">
                  <a:ln>
                    <a:noFill/>
                  </a:ln>
                  <a:solidFill>
                    <a:srgbClr val="7F7F7F"/>
                  </a:solidFill>
                  <a:effectLst/>
                  <a:uLnTx/>
                  <a:uFillTx/>
                  <a:latin typeface="微软雅黑" panose="020B0503020204020204" pitchFamily="34" charset="-122"/>
                  <a:ea typeface="微软雅黑"/>
                  <a:cs typeface="+mn-cs"/>
                </a:rPr>
                <a:t>添加标题</a:t>
              </a:r>
              <a:endParaRPr kumimoji="0" lang="en-US" altLang="zh-CN" sz="1500" b="0" i="0" u="none" strike="noStrike" kern="1200" cap="none" spc="0" normalizeH="0" baseline="0" noProof="0" dirty="0">
                <a:ln>
                  <a:noFill/>
                </a:ln>
                <a:solidFill>
                  <a:srgbClr val="7F7F7F"/>
                </a:solidFill>
                <a:effectLst/>
                <a:uLnTx/>
                <a:uFillTx/>
                <a:latin typeface="微软雅黑" panose="020B0503020204020204" pitchFamily="34" charset="-122"/>
                <a:ea typeface="微软雅黑"/>
                <a:cs typeface="+mn-cs"/>
              </a:endParaRPr>
            </a:p>
            <a:p>
              <a:pPr marL="0" marR="0" lvl="0" indent="0" algn="ctr" defTabSz="685800" rtl="0" eaLnBrk="1" fontAlgn="auto" latinLnBrk="0" hangingPunct="1">
                <a:lnSpc>
                  <a:spcPct val="100000"/>
                </a:lnSpc>
                <a:spcBef>
                  <a:spcPts val="450"/>
                </a:spcBef>
                <a:spcAft>
                  <a:spcPts val="0"/>
                </a:spcAft>
                <a:buClrTx/>
                <a:buSzTx/>
                <a:buFontTx/>
                <a:buNone/>
                <a:tabLst/>
                <a:defRPr/>
              </a:pPr>
              <a:r>
                <a:rPr kumimoji="0" lang="zh-CN" altLang="en-US" sz="1100" b="0" i="0" u="none" strike="noStrike" kern="1200" cap="none" spc="0" normalizeH="0" baseline="0" noProof="0" dirty="0">
                  <a:ln>
                    <a:noFill/>
                  </a:ln>
                  <a:solidFill>
                    <a:srgbClr val="7F7F7F"/>
                  </a:solidFill>
                  <a:effectLst/>
                  <a:uLnTx/>
                  <a:uFillTx/>
                  <a:latin typeface="微软雅黑" panose="020B0503020204020204" pitchFamily="34" charset="-122"/>
                  <a:ea typeface="微软雅黑"/>
                  <a:cs typeface="+mn-cs"/>
                </a:rPr>
                <a:t>在此处添加文字在此处添加文字，在此处添加文字。</a:t>
              </a:r>
              <a:endParaRPr kumimoji="0" lang="en-US" altLang="zh-CN" sz="1100" b="0" i="0" u="none" strike="noStrike" kern="1200" cap="none" spc="0" normalizeH="0" baseline="0" noProof="0" dirty="0">
                <a:ln>
                  <a:noFill/>
                </a:ln>
                <a:solidFill>
                  <a:srgbClr val="7F7F7F"/>
                </a:solidFill>
                <a:effectLst/>
                <a:uLnTx/>
                <a:uFillTx/>
                <a:latin typeface="微软雅黑" panose="020B0503020204020204" pitchFamily="34" charset="-122"/>
                <a:ea typeface="微软雅黑"/>
                <a:cs typeface="+mn-cs"/>
              </a:endParaRPr>
            </a:p>
          </p:txBody>
        </p:sp>
        <p:sp>
          <p:nvSpPr>
            <p:cNvPr id="41" name="文本框 8"/>
            <p:cNvSpPr txBox="1"/>
            <p:nvPr/>
          </p:nvSpPr>
          <p:spPr>
            <a:xfrm>
              <a:off x="2654998" y="3167971"/>
              <a:ext cx="1945974" cy="702756"/>
            </a:xfrm>
            <a:prstGeom prst="rect">
              <a:avLst/>
            </a:prstGeom>
            <a:noFill/>
          </p:spPr>
          <p:txBody>
            <a:bodyPr wrap="square" lIns="68580" tIns="34290" rIns="68580" bIns="34290" rtlCol="0">
              <a:spAutoFit/>
            </a:bodyPr>
            <a:lstStyle/>
            <a:p>
              <a:pPr marL="0" marR="0" lvl="0" indent="0" algn="ctr" defTabSz="685800" rtl="0" eaLnBrk="1" fontAlgn="auto" latinLnBrk="0" hangingPunct="1">
                <a:lnSpc>
                  <a:spcPct val="100000"/>
                </a:lnSpc>
                <a:spcBef>
                  <a:spcPts val="450"/>
                </a:spcBef>
                <a:spcAft>
                  <a:spcPts val="0"/>
                </a:spcAft>
                <a:buClrTx/>
                <a:buSzTx/>
                <a:buFontTx/>
                <a:buNone/>
                <a:tabLst/>
                <a:defRPr/>
              </a:pPr>
              <a:r>
                <a:rPr kumimoji="0" lang="zh-CN" altLang="en-US" sz="1500" b="0" i="0" u="none" strike="noStrike" kern="1200" cap="none" spc="0" normalizeH="0" baseline="0" noProof="0" dirty="0">
                  <a:ln>
                    <a:noFill/>
                  </a:ln>
                  <a:solidFill>
                    <a:srgbClr val="7F7F7F"/>
                  </a:solidFill>
                  <a:effectLst/>
                  <a:uLnTx/>
                  <a:uFillTx/>
                  <a:latin typeface="微软雅黑" panose="020B0503020204020204" pitchFamily="34" charset="-122"/>
                  <a:ea typeface="微软雅黑"/>
                  <a:cs typeface="+mn-cs"/>
                </a:rPr>
                <a:t>添加标题</a:t>
              </a:r>
              <a:endParaRPr kumimoji="0" lang="en-US" altLang="zh-CN" sz="1500" b="0" i="0" u="none" strike="noStrike" kern="1200" cap="none" spc="0" normalizeH="0" baseline="0" noProof="0" dirty="0">
                <a:ln>
                  <a:noFill/>
                </a:ln>
                <a:solidFill>
                  <a:srgbClr val="7F7F7F"/>
                </a:solidFill>
                <a:effectLst/>
                <a:uLnTx/>
                <a:uFillTx/>
                <a:latin typeface="微软雅黑" panose="020B0503020204020204" pitchFamily="34" charset="-122"/>
                <a:ea typeface="微软雅黑"/>
                <a:cs typeface="+mn-cs"/>
              </a:endParaRPr>
            </a:p>
            <a:p>
              <a:pPr marL="0" marR="0" lvl="0" indent="0" algn="ctr" defTabSz="685800" rtl="0" eaLnBrk="1" fontAlgn="auto" latinLnBrk="0" hangingPunct="1">
                <a:lnSpc>
                  <a:spcPct val="100000"/>
                </a:lnSpc>
                <a:spcBef>
                  <a:spcPts val="450"/>
                </a:spcBef>
                <a:spcAft>
                  <a:spcPts val="0"/>
                </a:spcAft>
                <a:buClrTx/>
                <a:buSzTx/>
                <a:buFontTx/>
                <a:buNone/>
                <a:tabLst/>
                <a:defRPr/>
              </a:pPr>
              <a:r>
                <a:rPr kumimoji="0" lang="zh-CN" altLang="en-US" sz="1100" b="0" i="0" u="none" strike="noStrike" kern="1200" cap="none" spc="0" normalizeH="0" baseline="0" noProof="0" dirty="0">
                  <a:ln>
                    <a:noFill/>
                  </a:ln>
                  <a:solidFill>
                    <a:srgbClr val="7F7F7F"/>
                  </a:solidFill>
                  <a:effectLst/>
                  <a:uLnTx/>
                  <a:uFillTx/>
                  <a:latin typeface="微软雅黑" panose="020B0503020204020204" pitchFamily="34" charset="-122"/>
                  <a:ea typeface="微软雅黑"/>
                  <a:cs typeface="+mn-cs"/>
                </a:rPr>
                <a:t>在此处添加文字在此处添加文字，在此处添加文字。</a:t>
              </a:r>
              <a:endParaRPr kumimoji="0" lang="en-US" altLang="zh-CN" sz="1100" b="0" i="0" u="none" strike="noStrike" kern="1200" cap="none" spc="0" normalizeH="0" baseline="0" noProof="0" dirty="0">
                <a:ln>
                  <a:noFill/>
                </a:ln>
                <a:solidFill>
                  <a:srgbClr val="7F7F7F"/>
                </a:solidFill>
                <a:effectLst/>
                <a:uLnTx/>
                <a:uFillTx/>
                <a:latin typeface="微软雅黑" panose="020B0503020204020204" pitchFamily="34" charset="-122"/>
                <a:ea typeface="微软雅黑"/>
                <a:cs typeface="+mn-cs"/>
              </a:endParaRPr>
            </a:p>
          </p:txBody>
        </p:sp>
        <p:sp>
          <p:nvSpPr>
            <p:cNvPr id="42" name="文本框 9"/>
            <p:cNvSpPr txBox="1"/>
            <p:nvPr/>
          </p:nvSpPr>
          <p:spPr>
            <a:xfrm>
              <a:off x="4620079" y="3167971"/>
              <a:ext cx="1945974" cy="702756"/>
            </a:xfrm>
            <a:prstGeom prst="rect">
              <a:avLst/>
            </a:prstGeom>
            <a:noFill/>
          </p:spPr>
          <p:txBody>
            <a:bodyPr wrap="square" lIns="68580" tIns="34290" rIns="68580" bIns="34290" rtlCol="0">
              <a:spAutoFit/>
            </a:bodyPr>
            <a:lstStyle/>
            <a:p>
              <a:pPr marL="0" marR="0" lvl="0" indent="0" algn="ctr" defTabSz="685800" rtl="0" eaLnBrk="1" fontAlgn="auto" latinLnBrk="0" hangingPunct="1">
                <a:lnSpc>
                  <a:spcPct val="100000"/>
                </a:lnSpc>
                <a:spcBef>
                  <a:spcPts val="450"/>
                </a:spcBef>
                <a:spcAft>
                  <a:spcPts val="0"/>
                </a:spcAft>
                <a:buClrTx/>
                <a:buSzTx/>
                <a:buFontTx/>
                <a:buNone/>
                <a:tabLst/>
                <a:defRPr/>
              </a:pPr>
              <a:r>
                <a:rPr kumimoji="0" lang="zh-CN" altLang="en-US" sz="1500" b="0" i="0" u="none" strike="noStrike" kern="1200" cap="none" spc="0" normalizeH="0" baseline="0" noProof="0" dirty="0">
                  <a:ln>
                    <a:noFill/>
                  </a:ln>
                  <a:solidFill>
                    <a:srgbClr val="7F7F7F"/>
                  </a:solidFill>
                  <a:effectLst/>
                  <a:uLnTx/>
                  <a:uFillTx/>
                  <a:latin typeface="微软雅黑" panose="020B0503020204020204" pitchFamily="34" charset="-122"/>
                  <a:ea typeface="微软雅黑"/>
                  <a:cs typeface="+mn-cs"/>
                </a:rPr>
                <a:t>添加标题</a:t>
              </a:r>
              <a:endParaRPr kumimoji="0" lang="en-US" altLang="zh-CN" sz="1500" b="0" i="0" u="none" strike="noStrike" kern="1200" cap="none" spc="0" normalizeH="0" baseline="0" noProof="0" dirty="0">
                <a:ln>
                  <a:noFill/>
                </a:ln>
                <a:solidFill>
                  <a:srgbClr val="7F7F7F"/>
                </a:solidFill>
                <a:effectLst/>
                <a:uLnTx/>
                <a:uFillTx/>
                <a:latin typeface="微软雅黑" panose="020B0503020204020204" pitchFamily="34" charset="-122"/>
                <a:ea typeface="微软雅黑"/>
                <a:cs typeface="+mn-cs"/>
              </a:endParaRPr>
            </a:p>
            <a:p>
              <a:pPr marL="0" marR="0" lvl="0" indent="0" algn="ctr" defTabSz="685800" rtl="0" eaLnBrk="1" fontAlgn="auto" latinLnBrk="0" hangingPunct="1">
                <a:lnSpc>
                  <a:spcPct val="100000"/>
                </a:lnSpc>
                <a:spcBef>
                  <a:spcPts val="450"/>
                </a:spcBef>
                <a:spcAft>
                  <a:spcPts val="0"/>
                </a:spcAft>
                <a:buClrTx/>
                <a:buSzTx/>
                <a:buFontTx/>
                <a:buNone/>
                <a:tabLst/>
                <a:defRPr/>
              </a:pPr>
              <a:r>
                <a:rPr kumimoji="0" lang="zh-CN" altLang="en-US" sz="1100" b="0" i="0" u="none" strike="noStrike" kern="1200" cap="none" spc="0" normalizeH="0" baseline="0" noProof="0" dirty="0">
                  <a:ln>
                    <a:noFill/>
                  </a:ln>
                  <a:solidFill>
                    <a:srgbClr val="7F7F7F"/>
                  </a:solidFill>
                  <a:effectLst/>
                  <a:uLnTx/>
                  <a:uFillTx/>
                  <a:latin typeface="微软雅黑" panose="020B0503020204020204" pitchFamily="34" charset="-122"/>
                  <a:ea typeface="微软雅黑"/>
                  <a:cs typeface="+mn-cs"/>
                </a:rPr>
                <a:t>在此处添加文字在此处添加文字，在此处添加文字。</a:t>
              </a:r>
              <a:endParaRPr kumimoji="0" lang="en-US" altLang="zh-CN" sz="1100" b="0" i="0" u="none" strike="noStrike" kern="1200" cap="none" spc="0" normalizeH="0" baseline="0" noProof="0" dirty="0">
                <a:ln>
                  <a:noFill/>
                </a:ln>
                <a:solidFill>
                  <a:srgbClr val="7F7F7F"/>
                </a:solidFill>
                <a:effectLst/>
                <a:uLnTx/>
                <a:uFillTx/>
                <a:latin typeface="微软雅黑" panose="020B0503020204020204" pitchFamily="34" charset="-122"/>
                <a:ea typeface="微软雅黑"/>
                <a:cs typeface="+mn-cs"/>
              </a:endParaRPr>
            </a:p>
          </p:txBody>
        </p:sp>
        <p:sp>
          <p:nvSpPr>
            <p:cNvPr id="43" name="文本框 10"/>
            <p:cNvSpPr txBox="1"/>
            <p:nvPr/>
          </p:nvSpPr>
          <p:spPr>
            <a:xfrm>
              <a:off x="6585159" y="3167971"/>
              <a:ext cx="1945974" cy="702756"/>
            </a:xfrm>
            <a:prstGeom prst="rect">
              <a:avLst/>
            </a:prstGeom>
            <a:noFill/>
          </p:spPr>
          <p:txBody>
            <a:bodyPr wrap="square" lIns="68580" tIns="34290" rIns="68580" bIns="34290" rtlCol="0">
              <a:spAutoFit/>
            </a:bodyPr>
            <a:lstStyle/>
            <a:p>
              <a:pPr marL="0" marR="0" lvl="0" indent="0" algn="ctr" defTabSz="685800" rtl="0" eaLnBrk="1" fontAlgn="auto" latinLnBrk="0" hangingPunct="1">
                <a:lnSpc>
                  <a:spcPct val="100000"/>
                </a:lnSpc>
                <a:spcBef>
                  <a:spcPts val="450"/>
                </a:spcBef>
                <a:spcAft>
                  <a:spcPts val="0"/>
                </a:spcAft>
                <a:buClrTx/>
                <a:buSzTx/>
                <a:buFontTx/>
                <a:buNone/>
                <a:tabLst/>
                <a:defRPr/>
              </a:pPr>
              <a:r>
                <a:rPr kumimoji="0" lang="zh-CN" altLang="en-US" sz="1500" b="0" i="0" u="none" strike="noStrike" kern="1200" cap="none" spc="0" normalizeH="0" baseline="0" noProof="0" dirty="0">
                  <a:ln>
                    <a:noFill/>
                  </a:ln>
                  <a:solidFill>
                    <a:srgbClr val="7F7F7F"/>
                  </a:solidFill>
                  <a:effectLst/>
                  <a:uLnTx/>
                  <a:uFillTx/>
                  <a:latin typeface="微软雅黑" panose="020B0503020204020204" pitchFamily="34" charset="-122"/>
                  <a:ea typeface="微软雅黑"/>
                  <a:cs typeface="+mn-cs"/>
                </a:rPr>
                <a:t>添加标题</a:t>
              </a:r>
              <a:endParaRPr kumimoji="0" lang="en-US" altLang="zh-CN" sz="1500" b="0" i="0" u="none" strike="noStrike" kern="1200" cap="none" spc="0" normalizeH="0" baseline="0" noProof="0" dirty="0">
                <a:ln>
                  <a:noFill/>
                </a:ln>
                <a:solidFill>
                  <a:srgbClr val="7F7F7F"/>
                </a:solidFill>
                <a:effectLst/>
                <a:uLnTx/>
                <a:uFillTx/>
                <a:latin typeface="微软雅黑" panose="020B0503020204020204" pitchFamily="34" charset="-122"/>
                <a:ea typeface="微软雅黑"/>
                <a:cs typeface="+mn-cs"/>
              </a:endParaRPr>
            </a:p>
            <a:p>
              <a:pPr marL="0" marR="0" lvl="0" indent="0" algn="ctr" defTabSz="685800" rtl="0" eaLnBrk="1" fontAlgn="auto" latinLnBrk="0" hangingPunct="1">
                <a:lnSpc>
                  <a:spcPct val="100000"/>
                </a:lnSpc>
                <a:spcBef>
                  <a:spcPts val="450"/>
                </a:spcBef>
                <a:spcAft>
                  <a:spcPts val="0"/>
                </a:spcAft>
                <a:buClrTx/>
                <a:buSzTx/>
                <a:buFontTx/>
                <a:buNone/>
                <a:tabLst/>
                <a:defRPr/>
              </a:pPr>
              <a:r>
                <a:rPr kumimoji="0" lang="zh-CN" altLang="en-US" sz="1100" b="0" i="0" u="none" strike="noStrike" kern="1200" cap="none" spc="0" normalizeH="0" baseline="0" noProof="0" dirty="0">
                  <a:ln>
                    <a:noFill/>
                  </a:ln>
                  <a:solidFill>
                    <a:srgbClr val="7F7F7F"/>
                  </a:solidFill>
                  <a:effectLst/>
                  <a:uLnTx/>
                  <a:uFillTx/>
                  <a:latin typeface="微软雅黑" panose="020B0503020204020204" pitchFamily="34" charset="-122"/>
                  <a:ea typeface="微软雅黑"/>
                  <a:cs typeface="+mn-cs"/>
                </a:rPr>
                <a:t>在此处添加文字在此处添加文字，在此处添加文字。</a:t>
              </a:r>
              <a:endParaRPr kumimoji="0" lang="en-US" altLang="zh-CN" sz="1100" b="0" i="0" u="none" strike="noStrike" kern="1200" cap="none" spc="0" normalizeH="0" baseline="0" noProof="0" dirty="0">
                <a:ln>
                  <a:noFill/>
                </a:ln>
                <a:solidFill>
                  <a:srgbClr val="7F7F7F"/>
                </a:solidFill>
                <a:effectLst/>
                <a:uLnTx/>
                <a:uFillTx/>
                <a:latin typeface="微软雅黑" panose="020B0503020204020204" pitchFamily="34" charset="-122"/>
                <a:ea typeface="微软雅黑"/>
                <a:cs typeface="+mn-cs"/>
              </a:endParaRPr>
            </a:p>
          </p:txBody>
        </p:sp>
      </p:grpSp>
      <p:grpSp>
        <p:nvGrpSpPr>
          <p:cNvPr id="44" name="Group 22"/>
          <p:cNvGrpSpPr/>
          <p:nvPr/>
        </p:nvGrpSpPr>
        <p:grpSpPr>
          <a:xfrm>
            <a:off x="1452559" y="3116954"/>
            <a:ext cx="284549" cy="285125"/>
            <a:chOff x="2495600" y="3102417"/>
            <a:chExt cx="646764" cy="648072"/>
          </a:xfrm>
        </p:grpSpPr>
        <p:grpSp>
          <p:nvGrpSpPr>
            <p:cNvPr id="45" name="组合 79"/>
            <p:cNvGrpSpPr>
              <a:grpSpLocks/>
            </p:cNvGrpSpPr>
            <p:nvPr/>
          </p:nvGrpSpPr>
          <p:grpSpPr bwMode="auto">
            <a:xfrm>
              <a:off x="2495600" y="3102417"/>
              <a:ext cx="646764" cy="648072"/>
              <a:chOff x="6379729" y="2488774"/>
              <a:chExt cx="2513016" cy="2513016"/>
            </a:xfrm>
          </p:grpSpPr>
          <p:sp>
            <p:nvSpPr>
              <p:cNvPr id="4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a:ea typeface="宋体"/>
                  <a:cs typeface="+mn-cs"/>
                </a:endParaRPr>
              </a:p>
            </p:txBody>
          </p:sp>
          <p:sp>
            <p:nvSpPr>
              <p:cNvPr id="48"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sp>
          <p:nvSpPr>
            <p:cNvPr id="46" name="椭圆 80"/>
            <p:cNvSpPr/>
            <p:nvPr/>
          </p:nvSpPr>
          <p:spPr bwMode="auto">
            <a:xfrm>
              <a:off x="2631544" y="3238636"/>
              <a:ext cx="374874" cy="375634"/>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grpSp>
        <p:nvGrpSpPr>
          <p:cNvPr id="49" name="组合 48"/>
          <p:cNvGrpSpPr/>
          <p:nvPr/>
        </p:nvGrpSpPr>
        <p:grpSpPr>
          <a:xfrm>
            <a:off x="915178" y="1278981"/>
            <a:ext cx="1423062" cy="1772953"/>
            <a:chOff x="587259" y="980731"/>
            <a:chExt cx="1560385" cy="1944040"/>
          </a:xfrm>
        </p:grpSpPr>
        <p:grpSp>
          <p:nvGrpSpPr>
            <p:cNvPr id="50" name="组合 49"/>
            <p:cNvGrpSpPr/>
            <p:nvPr/>
          </p:nvGrpSpPr>
          <p:grpSpPr>
            <a:xfrm>
              <a:off x="587259" y="980731"/>
              <a:ext cx="1544387" cy="1944040"/>
              <a:chOff x="2806339" y="956606"/>
              <a:chExt cx="1215256" cy="1529737"/>
            </a:xfrm>
          </p:grpSpPr>
          <p:sp>
            <p:nvSpPr>
              <p:cNvPr id="53"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Arial"/>
                  <a:ea typeface="微软雅黑"/>
                  <a:cs typeface="+mn-cs"/>
                  <a:sym typeface="Arial" pitchFamily="34" charset="0"/>
                </a:endParaRPr>
              </a:p>
            </p:txBody>
          </p:sp>
          <p:sp>
            <p:nvSpPr>
              <p:cNvPr id="54"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bg2"/>
              </a:solidFill>
              <a:ln w="25400" cap="flat" cmpd="sng" algn="ctr">
                <a:noFill/>
                <a:prstDash val="solid"/>
              </a:ln>
              <a:effectLst>
                <a:innerShdw blurRad="63500" dist="25400" dir="18660000">
                  <a:prstClr val="black">
                    <a:alpha val="35000"/>
                  </a:prstClr>
                </a:innerShdw>
              </a:effectLst>
              <a:ex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a:ea typeface="宋体" panose="02010600030101010101" pitchFamily="2" charset="-122"/>
                  <a:cs typeface="+mn-cs"/>
                  <a:sym typeface="Arial" pitchFamily="34" charset="0"/>
                </a:endParaRPr>
              </a:p>
            </p:txBody>
          </p:sp>
        </p:grpSp>
        <p:sp>
          <p:nvSpPr>
            <p:cNvPr id="51" name="TextBox 34"/>
            <p:cNvSpPr txBox="1"/>
            <p:nvPr/>
          </p:nvSpPr>
          <p:spPr>
            <a:xfrm>
              <a:off x="938481" y="1802709"/>
              <a:ext cx="1063999" cy="300082"/>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solidFill>
                  <a:effectLst/>
                  <a:uLnTx/>
                  <a:uFillTx/>
                  <a:latin typeface="Arial"/>
                  <a:ea typeface="微软雅黑"/>
                  <a:cs typeface="+mn-cs"/>
                </a:rPr>
                <a:t>标题文字</a:t>
              </a:r>
              <a:endParaRPr kumimoji="0" lang="en-US" altLang="zh-CN" sz="15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52" name="TextBox 34"/>
            <p:cNvSpPr txBox="1"/>
            <p:nvPr/>
          </p:nvSpPr>
          <p:spPr>
            <a:xfrm>
              <a:off x="1083645" y="1388452"/>
              <a:ext cx="1063999" cy="530915"/>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3000" b="0" i="0" u="none" strike="noStrike" kern="1200" cap="none" spc="0" normalizeH="0" baseline="0" noProof="0" dirty="0">
                  <a:ln>
                    <a:noFill/>
                  </a:ln>
                  <a:solidFill>
                    <a:prstClr val="white"/>
                  </a:solidFill>
                  <a:effectLst/>
                  <a:uLnTx/>
                  <a:uFillTx/>
                  <a:latin typeface="微软雅黑"/>
                  <a:ea typeface="微软雅黑"/>
                  <a:cs typeface="+mn-cs"/>
                </a:rPr>
                <a:t>01</a:t>
              </a:r>
            </a:p>
          </p:txBody>
        </p:sp>
      </p:grpSp>
      <p:grpSp>
        <p:nvGrpSpPr>
          <p:cNvPr id="55" name="Group 22"/>
          <p:cNvGrpSpPr/>
          <p:nvPr/>
        </p:nvGrpSpPr>
        <p:grpSpPr>
          <a:xfrm>
            <a:off x="3417640" y="3124574"/>
            <a:ext cx="284549" cy="285125"/>
            <a:chOff x="2495600" y="3102417"/>
            <a:chExt cx="646764" cy="648072"/>
          </a:xfrm>
        </p:grpSpPr>
        <p:grpSp>
          <p:nvGrpSpPr>
            <p:cNvPr id="56" name="组合 79"/>
            <p:cNvGrpSpPr>
              <a:grpSpLocks/>
            </p:cNvGrpSpPr>
            <p:nvPr/>
          </p:nvGrpSpPr>
          <p:grpSpPr bwMode="auto">
            <a:xfrm>
              <a:off x="2495600" y="3102417"/>
              <a:ext cx="646764" cy="648072"/>
              <a:chOff x="6379729" y="2488774"/>
              <a:chExt cx="2513016" cy="2513016"/>
            </a:xfrm>
          </p:grpSpPr>
          <p:sp>
            <p:nvSpPr>
              <p:cNvPr id="5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a:ea typeface="宋体"/>
                  <a:cs typeface="+mn-cs"/>
                </a:endParaRPr>
              </a:p>
            </p:txBody>
          </p:sp>
          <p:sp>
            <p:nvSpPr>
              <p:cNvPr id="59"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sp>
          <p:nvSpPr>
            <p:cNvPr id="57" name="椭圆 80"/>
            <p:cNvSpPr/>
            <p:nvPr/>
          </p:nvSpPr>
          <p:spPr bwMode="auto">
            <a:xfrm>
              <a:off x="2631544" y="3238636"/>
              <a:ext cx="374874" cy="375634"/>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grpSp>
        <p:nvGrpSpPr>
          <p:cNvPr id="60" name="组合 59"/>
          <p:cNvGrpSpPr/>
          <p:nvPr/>
        </p:nvGrpSpPr>
        <p:grpSpPr>
          <a:xfrm>
            <a:off x="2880259" y="1286601"/>
            <a:ext cx="1423062" cy="1772953"/>
            <a:chOff x="587259" y="980731"/>
            <a:chExt cx="1560385" cy="1944040"/>
          </a:xfrm>
        </p:grpSpPr>
        <p:grpSp>
          <p:nvGrpSpPr>
            <p:cNvPr id="61" name="组合 60"/>
            <p:cNvGrpSpPr/>
            <p:nvPr/>
          </p:nvGrpSpPr>
          <p:grpSpPr>
            <a:xfrm>
              <a:off x="587259" y="980731"/>
              <a:ext cx="1544387" cy="1944040"/>
              <a:chOff x="2806339" y="956606"/>
              <a:chExt cx="1215256" cy="1529737"/>
            </a:xfrm>
          </p:grpSpPr>
          <p:sp>
            <p:nvSpPr>
              <p:cNvPr id="64"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Arial"/>
                  <a:ea typeface="微软雅黑"/>
                  <a:cs typeface="+mn-cs"/>
                  <a:sym typeface="Arial" pitchFamily="34" charset="0"/>
                </a:endParaRPr>
              </a:p>
            </p:txBody>
          </p:sp>
          <p:sp>
            <p:nvSpPr>
              <p:cNvPr id="65"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tx2"/>
              </a:solidFill>
              <a:ln w="25400" cap="flat" cmpd="sng" algn="ctr">
                <a:noFill/>
                <a:prstDash val="solid"/>
              </a:ln>
              <a:effectLst>
                <a:innerShdw blurRad="63500" dist="25400" dir="18660000">
                  <a:prstClr val="black">
                    <a:alpha val="35000"/>
                  </a:prstClr>
                </a:innerShdw>
              </a:effectLst>
              <a:ex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a:ea typeface="宋体" panose="02010600030101010101" pitchFamily="2" charset="-122"/>
                  <a:cs typeface="+mn-cs"/>
                  <a:sym typeface="Arial" pitchFamily="34" charset="0"/>
                </a:endParaRPr>
              </a:p>
            </p:txBody>
          </p:sp>
        </p:grpSp>
        <p:sp>
          <p:nvSpPr>
            <p:cNvPr id="62" name="TextBox 34"/>
            <p:cNvSpPr txBox="1"/>
            <p:nvPr/>
          </p:nvSpPr>
          <p:spPr>
            <a:xfrm>
              <a:off x="938481" y="1802709"/>
              <a:ext cx="1063999" cy="300082"/>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solidFill>
                  <a:effectLst/>
                  <a:uLnTx/>
                  <a:uFillTx/>
                  <a:latin typeface="Arial"/>
                  <a:ea typeface="微软雅黑"/>
                  <a:cs typeface="+mn-cs"/>
                </a:rPr>
                <a:t>标题文字</a:t>
              </a:r>
              <a:endParaRPr kumimoji="0" lang="en-US" altLang="zh-CN" sz="15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63" name="TextBox 34"/>
            <p:cNvSpPr txBox="1"/>
            <p:nvPr/>
          </p:nvSpPr>
          <p:spPr>
            <a:xfrm>
              <a:off x="1083645" y="1388452"/>
              <a:ext cx="1063999" cy="582147"/>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3000" b="0" i="0" u="none" strike="noStrike" kern="1200" cap="none" spc="0" normalizeH="0" baseline="0" noProof="0" dirty="0">
                  <a:ln>
                    <a:noFill/>
                  </a:ln>
                  <a:solidFill>
                    <a:prstClr val="white"/>
                  </a:solidFill>
                  <a:effectLst/>
                  <a:uLnTx/>
                  <a:uFillTx/>
                  <a:latin typeface="微软雅黑"/>
                  <a:ea typeface="微软雅黑"/>
                  <a:cs typeface="+mn-cs"/>
                </a:rPr>
                <a:t>02</a:t>
              </a:r>
            </a:p>
          </p:txBody>
        </p:sp>
      </p:grpSp>
      <p:grpSp>
        <p:nvGrpSpPr>
          <p:cNvPr id="66" name="Group 22"/>
          <p:cNvGrpSpPr/>
          <p:nvPr/>
        </p:nvGrpSpPr>
        <p:grpSpPr>
          <a:xfrm>
            <a:off x="5429320" y="3124574"/>
            <a:ext cx="284549" cy="285125"/>
            <a:chOff x="2495600" y="3102417"/>
            <a:chExt cx="646764" cy="648072"/>
          </a:xfrm>
        </p:grpSpPr>
        <p:grpSp>
          <p:nvGrpSpPr>
            <p:cNvPr id="67" name="组合 79"/>
            <p:cNvGrpSpPr>
              <a:grpSpLocks/>
            </p:cNvGrpSpPr>
            <p:nvPr/>
          </p:nvGrpSpPr>
          <p:grpSpPr bwMode="auto">
            <a:xfrm>
              <a:off x="2495600" y="3102417"/>
              <a:ext cx="646764" cy="648072"/>
              <a:chOff x="6379729" y="2488774"/>
              <a:chExt cx="2513016" cy="2513016"/>
            </a:xfrm>
          </p:grpSpPr>
          <p:sp>
            <p:nvSpPr>
              <p:cNvPr id="6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a:ea typeface="宋体"/>
                  <a:cs typeface="+mn-cs"/>
                </a:endParaRPr>
              </a:p>
            </p:txBody>
          </p:sp>
          <p:sp>
            <p:nvSpPr>
              <p:cNvPr id="72"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sp>
          <p:nvSpPr>
            <p:cNvPr id="68" name="椭圆 80"/>
            <p:cNvSpPr/>
            <p:nvPr/>
          </p:nvSpPr>
          <p:spPr bwMode="auto">
            <a:xfrm>
              <a:off x="2631544" y="3238636"/>
              <a:ext cx="374874" cy="375634"/>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grpSp>
        <p:nvGrpSpPr>
          <p:cNvPr id="75" name="组合 74"/>
          <p:cNvGrpSpPr/>
          <p:nvPr/>
        </p:nvGrpSpPr>
        <p:grpSpPr>
          <a:xfrm>
            <a:off x="4891939" y="1286601"/>
            <a:ext cx="1423062" cy="1772953"/>
            <a:chOff x="587259" y="980731"/>
            <a:chExt cx="1560385" cy="1944040"/>
          </a:xfrm>
        </p:grpSpPr>
        <p:grpSp>
          <p:nvGrpSpPr>
            <p:cNvPr id="76" name="组合 75"/>
            <p:cNvGrpSpPr/>
            <p:nvPr/>
          </p:nvGrpSpPr>
          <p:grpSpPr>
            <a:xfrm>
              <a:off x="587259" y="980731"/>
              <a:ext cx="1544387" cy="1944040"/>
              <a:chOff x="2806339" y="956606"/>
              <a:chExt cx="1215256" cy="1529737"/>
            </a:xfrm>
          </p:grpSpPr>
          <p:sp>
            <p:nvSpPr>
              <p:cNvPr id="81"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Arial"/>
                  <a:ea typeface="微软雅黑"/>
                  <a:cs typeface="+mn-cs"/>
                  <a:sym typeface="Arial" pitchFamily="34" charset="0"/>
                </a:endParaRPr>
              </a:p>
            </p:txBody>
          </p:sp>
          <p:sp>
            <p:nvSpPr>
              <p:cNvPr id="82"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bg2"/>
              </a:solidFill>
              <a:ln w="25400" cap="flat" cmpd="sng" algn="ctr">
                <a:noFill/>
                <a:prstDash val="solid"/>
              </a:ln>
              <a:effectLst>
                <a:innerShdw blurRad="63500" dist="25400" dir="18660000">
                  <a:prstClr val="black">
                    <a:alpha val="35000"/>
                  </a:prstClr>
                </a:innerShdw>
              </a:effectLst>
              <a:ex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a:ea typeface="宋体" panose="02010600030101010101" pitchFamily="2" charset="-122"/>
                  <a:cs typeface="+mn-cs"/>
                  <a:sym typeface="Arial" pitchFamily="34" charset="0"/>
                </a:endParaRPr>
              </a:p>
            </p:txBody>
          </p:sp>
        </p:grpSp>
        <p:sp>
          <p:nvSpPr>
            <p:cNvPr id="77" name="TextBox 34"/>
            <p:cNvSpPr txBox="1"/>
            <p:nvPr/>
          </p:nvSpPr>
          <p:spPr>
            <a:xfrm>
              <a:off x="938481" y="1802709"/>
              <a:ext cx="1063999" cy="300082"/>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solidFill>
                  <a:effectLst/>
                  <a:uLnTx/>
                  <a:uFillTx/>
                  <a:latin typeface="Arial"/>
                  <a:ea typeface="微软雅黑"/>
                  <a:cs typeface="+mn-cs"/>
                </a:rPr>
                <a:t>标题文字</a:t>
              </a:r>
              <a:endParaRPr kumimoji="0" lang="en-US" altLang="zh-CN" sz="15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80" name="TextBox 34"/>
            <p:cNvSpPr txBox="1"/>
            <p:nvPr/>
          </p:nvSpPr>
          <p:spPr>
            <a:xfrm>
              <a:off x="1083645" y="1388452"/>
              <a:ext cx="1063999" cy="582147"/>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3000" b="0" i="0" u="none" strike="noStrike" kern="1200" cap="none" spc="0" normalizeH="0" baseline="0" noProof="0" dirty="0">
                  <a:ln>
                    <a:noFill/>
                  </a:ln>
                  <a:solidFill>
                    <a:prstClr val="white"/>
                  </a:solidFill>
                  <a:effectLst/>
                  <a:uLnTx/>
                  <a:uFillTx/>
                  <a:latin typeface="微软雅黑"/>
                  <a:ea typeface="微软雅黑"/>
                  <a:cs typeface="+mn-cs"/>
                </a:rPr>
                <a:t>03</a:t>
              </a:r>
            </a:p>
          </p:txBody>
        </p:sp>
      </p:grpSp>
      <p:grpSp>
        <p:nvGrpSpPr>
          <p:cNvPr id="83" name="Group 22"/>
          <p:cNvGrpSpPr/>
          <p:nvPr/>
        </p:nvGrpSpPr>
        <p:grpSpPr>
          <a:xfrm>
            <a:off x="7317321" y="3124574"/>
            <a:ext cx="284549" cy="285125"/>
            <a:chOff x="2495600" y="3102417"/>
            <a:chExt cx="646764" cy="648072"/>
          </a:xfrm>
        </p:grpSpPr>
        <p:grpSp>
          <p:nvGrpSpPr>
            <p:cNvPr id="86" name="组合 79"/>
            <p:cNvGrpSpPr>
              <a:grpSpLocks/>
            </p:cNvGrpSpPr>
            <p:nvPr/>
          </p:nvGrpSpPr>
          <p:grpSpPr bwMode="auto">
            <a:xfrm>
              <a:off x="2495600" y="3102417"/>
              <a:ext cx="646764" cy="648072"/>
              <a:chOff x="6379729" y="2488774"/>
              <a:chExt cx="2513016" cy="2513016"/>
            </a:xfrm>
          </p:grpSpPr>
          <p:sp>
            <p:nvSpPr>
              <p:cNvPr id="8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a:ea typeface="宋体"/>
                  <a:cs typeface="+mn-cs"/>
                </a:endParaRPr>
              </a:p>
            </p:txBody>
          </p:sp>
          <p:sp>
            <p:nvSpPr>
              <p:cNvPr id="89"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sp>
          <p:nvSpPr>
            <p:cNvPr id="87" name="椭圆 80"/>
            <p:cNvSpPr/>
            <p:nvPr/>
          </p:nvSpPr>
          <p:spPr bwMode="auto">
            <a:xfrm>
              <a:off x="2631544" y="3238636"/>
              <a:ext cx="374874" cy="375634"/>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grpSp>
        <p:nvGrpSpPr>
          <p:cNvPr id="97" name="组合 96"/>
          <p:cNvGrpSpPr/>
          <p:nvPr/>
        </p:nvGrpSpPr>
        <p:grpSpPr>
          <a:xfrm>
            <a:off x="6779940" y="1286601"/>
            <a:ext cx="1423062" cy="1772953"/>
            <a:chOff x="587259" y="980731"/>
            <a:chExt cx="1560385" cy="1944040"/>
          </a:xfrm>
        </p:grpSpPr>
        <p:grpSp>
          <p:nvGrpSpPr>
            <p:cNvPr id="98" name="组合 97"/>
            <p:cNvGrpSpPr/>
            <p:nvPr/>
          </p:nvGrpSpPr>
          <p:grpSpPr>
            <a:xfrm>
              <a:off x="587259" y="980731"/>
              <a:ext cx="1544387" cy="1944040"/>
              <a:chOff x="2806339" y="956606"/>
              <a:chExt cx="1215256" cy="1529737"/>
            </a:xfrm>
          </p:grpSpPr>
          <p:sp>
            <p:nvSpPr>
              <p:cNvPr id="102"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Arial"/>
                  <a:ea typeface="微软雅黑"/>
                  <a:cs typeface="+mn-cs"/>
                  <a:sym typeface="Arial" pitchFamily="34" charset="0"/>
                </a:endParaRPr>
              </a:p>
            </p:txBody>
          </p:sp>
          <p:sp>
            <p:nvSpPr>
              <p:cNvPr id="117"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tx2"/>
              </a:solidFill>
              <a:ln w="25400" cap="flat" cmpd="sng" algn="ctr">
                <a:noFill/>
                <a:prstDash val="solid"/>
              </a:ln>
              <a:effectLst>
                <a:innerShdw blurRad="63500" dist="25400" dir="18660000">
                  <a:prstClr val="black">
                    <a:alpha val="35000"/>
                  </a:prstClr>
                </a:innerShdw>
              </a:effectLst>
              <a:ex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zh-CN" altLang="en-US" sz="1400" b="0" i="0" u="none" strike="noStrike" kern="0" cap="none" spc="0" normalizeH="0" baseline="0" noProof="0">
                  <a:ln>
                    <a:noFill/>
                  </a:ln>
                  <a:solidFill>
                    <a:srgbClr val="FFFFFF"/>
                  </a:solidFill>
                  <a:effectLst/>
                  <a:uLnTx/>
                  <a:uFillTx/>
                  <a:latin typeface="Arial"/>
                  <a:ea typeface="宋体" panose="02010600030101010101" pitchFamily="2" charset="-122"/>
                  <a:cs typeface="+mn-cs"/>
                  <a:sym typeface="Arial" pitchFamily="34" charset="0"/>
                </a:endParaRPr>
              </a:p>
            </p:txBody>
          </p:sp>
        </p:grpSp>
        <p:sp>
          <p:nvSpPr>
            <p:cNvPr id="99" name="TextBox 34"/>
            <p:cNvSpPr txBox="1"/>
            <p:nvPr/>
          </p:nvSpPr>
          <p:spPr>
            <a:xfrm>
              <a:off x="938481" y="1802709"/>
              <a:ext cx="1063999" cy="300082"/>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white"/>
                  </a:solidFill>
                  <a:effectLst/>
                  <a:uLnTx/>
                  <a:uFillTx/>
                  <a:latin typeface="Arial"/>
                  <a:ea typeface="微软雅黑"/>
                  <a:cs typeface="+mn-cs"/>
                </a:rPr>
                <a:t>标题文字</a:t>
              </a:r>
              <a:endParaRPr kumimoji="0" lang="en-US" altLang="zh-CN" sz="1500"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100" name="TextBox 34"/>
            <p:cNvSpPr txBox="1"/>
            <p:nvPr/>
          </p:nvSpPr>
          <p:spPr>
            <a:xfrm>
              <a:off x="1083645" y="1388452"/>
              <a:ext cx="1063999" cy="582147"/>
            </a:xfrm>
            <a:prstGeom prst="rect">
              <a:avLst/>
            </a:prstGeom>
            <a:noFill/>
          </p:spPr>
          <p:txBody>
            <a:bodyPr wrap="square" lIns="68580" tIns="34290" rIns="68580" bIns="34290"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3000" b="0" i="0" u="none" strike="noStrike" kern="1200" cap="none" spc="0" normalizeH="0" baseline="0" noProof="0" dirty="0">
                  <a:ln>
                    <a:noFill/>
                  </a:ln>
                  <a:solidFill>
                    <a:prstClr val="white"/>
                  </a:solidFill>
                  <a:effectLst/>
                  <a:uLnTx/>
                  <a:uFillTx/>
                  <a:latin typeface="微软雅黑"/>
                  <a:ea typeface="微软雅黑"/>
                  <a:cs typeface="+mn-cs"/>
                </a:rPr>
                <a:t>04</a:t>
              </a:r>
            </a:p>
          </p:txBody>
        </p:sp>
      </p:grpSp>
    </p:spTree>
    <p:extLst>
      <p:ext uri="{BB962C8B-B14F-4D97-AF65-F5344CB8AC3E}">
        <p14:creationId xmlns:p14="http://schemas.microsoft.com/office/powerpoint/2010/main" val="3800970126"/>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500"/>
                                        <p:tgtEl>
                                          <p:spTgt spid="39"/>
                                        </p:tgtEl>
                                      </p:cBhvr>
                                    </p:animEffect>
                                    <p:anim calcmode="lin" valueType="num">
                                      <p:cBhvr>
                                        <p:cTn id="13" dur="500" fill="hold"/>
                                        <p:tgtEl>
                                          <p:spTgt spid="39"/>
                                        </p:tgtEl>
                                        <p:attrNameLst>
                                          <p:attrName>ppt_x</p:attrName>
                                        </p:attrNameLst>
                                      </p:cBhvr>
                                      <p:tavLst>
                                        <p:tav tm="0">
                                          <p:val>
                                            <p:strVal val="#ppt_x"/>
                                          </p:val>
                                        </p:tav>
                                        <p:tav tm="100000">
                                          <p:val>
                                            <p:strVal val="#ppt_x"/>
                                          </p:val>
                                        </p:tav>
                                      </p:tavLst>
                                    </p:anim>
                                    <p:anim calcmode="lin" valueType="num">
                                      <p:cBhvr>
                                        <p:cTn id="14" dur="500" fill="hold"/>
                                        <p:tgtEl>
                                          <p:spTgt spid="39"/>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fade">
                                      <p:cBhvr>
                                        <p:cTn id="18" dur="500"/>
                                        <p:tgtEl>
                                          <p:spTgt spid="44"/>
                                        </p:tgtEl>
                                      </p:cBhvr>
                                    </p:animEffect>
                                  </p:childTnLst>
                                </p:cTn>
                              </p:par>
                            </p:childTnLst>
                          </p:cTn>
                        </p:par>
                      </p:childTnLst>
                    </p:cTn>
                  </p:par>
                  <p:par>
                    <p:cTn id="19" fill="hold">
                      <p:stCondLst>
                        <p:cond delay="indefinite"/>
                      </p:stCondLst>
                      <p:childTnLst>
                        <p:par>
                          <p:cTn id="20" fill="hold">
                            <p:stCondLst>
                              <p:cond delay="0"/>
                            </p:stCondLst>
                            <p:childTnLst>
                              <p:par>
                                <p:cTn id="21" presetID="47" presetClass="entr" presetSubtype="0" fill="hold" nodeType="click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fade">
                                      <p:cBhvr>
                                        <p:cTn id="23" dur="500"/>
                                        <p:tgtEl>
                                          <p:spTgt spid="49"/>
                                        </p:tgtEl>
                                      </p:cBhvr>
                                    </p:animEffect>
                                    <p:anim calcmode="lin" valueType="num">
                                      <p:cBhvr>
                                        <p:cTn id="24" dur="500" fill="hold"/>
                                        <p:tgtEl>
                                          <p:spTgt spid="49"/>
                                        </p:tgtEl>
                                        <p:attrNameLst>
                                          <p:attrName>ppt_x</p:attrName>
                                        </p:attrNameLst>
                                      </p:cBhvr>
                                      <p:tavLst>
                                        <p:tav tm="0">
                                          <p:val>
                                            <p:strVal val="#ppt_x"/>
                                          </p:val>
                                        </p:tav>
                                        <p:tav tm="100000">
                                          <p:val>
                                            <p:strVal val="#ppt_x"/>
                                          </p:val>
                                        </p:tav>
                                      </p:tavLst>
                                    </p:anim>
                                    <p:anim calcmode="lin" valueType="num">
                                      <p:cBhvr>
                                        <p:cTn id="25" dur="500" fill="hold"/>
                                        <p:tgtEl>
                                          <p:spTgt spid="49"/>
                                        </p:tgtEl>
                                        <p:attrNameLst>
                                          <p:attrName>ppt_y</p:attrName>
                                        </p:attrNameLst>
                                      </p:cBhvr>
                                      <p:tavLst>
                                        <p:tav tm="0">
                                          <p:val>
                                            <p:strVal val="#ppt_y-.1"/>
                                          </p:val>
                                        </p:tav>
                                        <p:tav tm="100000">
                                          <p:val>
                                            <p:strVal val="#ppt_y"/>
                                          </p:val>
                                        </p:tav>
                                      </p:tavLst>
                                    </p:anim>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55"/>
                                        </p:tgtEl>
                                        <p:attrNameLst>
                                          <p:attrName>style.visibility</p:attrName>
                                        </p:attrNameLst>
                                      </p:cBhvr>
                                      <p:to>
                                        <p:strVal val="visible"/>
                                      </p:to>
                                    </p:set>
                                    <p:animEffect transition="in" filter="fade">
                                      <p:cBhvr>
                                        <p:cTn id="29" dur="500"/>
                                        <p:tgtEl>
                                          <p:spTgt spid="55"/>
                                        </p:tgtEl>
                                      </p:cBhvr>
                                    </p:animEffect>
                                  </p:childTnLst>
                                </p:cTn>
                              </p:par>
                            </p:childTnLst>
                          </p:cTn>
                        </p:par>
                      </p:childTnLst>
                    </p:cTn>
                  </p:par>
                  <p:par>
                    <p:cTn id="30" fill="hold">
                      <p:stCondLst>
                        <p:cond delay="indefinite"/>
                      </p:stCondLst>
                      <p:childTnLst>
                        <p:par>
                          <p:cTn id="31" fill="hold">
                            <p:stCondLst>
                              <p:cond delay="0"/>
                            </p:stCondLst>
                            <p:childTnLst>
                              <p:par>
                                <p:cTn id="32" presetID="47" presetClass="entr" presetSubtype="0" fill="hold" nodeType="click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fade">
                                      <p:cBhvr>
                                        <p:cTn id="34" dur="500"/>
                                        <p:tgtEl>
                                          <p:spTgt spid="60"/>
                                        </p:tgtEl>
                                      </p:cBhvr>
                                    </p:animEffect>
                                    <p:anim calcmode="lin" valueType="num">
                                      <p:cBhvr>
                                        <p:cTn id="35" dur="500" fill="hold"/>
                                        <p:tgtEl>
                                          <p:spTgt spid="60"/>
                                        </p:tgtEl>
                                        <p:attrNameLst>
                                          <p:attrName>ppt_x</p:attrName>
                                        </p:attrNameLst>
                                      </p:cBhvr>
                                      <p:tavLst>
                                        <p:tav tm="0">
                                          <p:val>
                                            <p:strVal val="#ppt_x"/>
                                          </p:val>
                                        </p:tav>
                                        <p:tav tm="100000">
                                          <p:val>
                                            <p:strVal val="#ppt_x"/>
                                          </p:val>
                                        </p:tav>
                                      </p:tavLst>
                                    </p:anim>
                                    <p:anim calcmode="lin" valueType="num">
                                      <p:cBhvr>
                                        <p:cTn id="36" dur="500" fill="hold"/>
                                        <p:tgtEl>
                                          <p:spTgt spid="60"/>
                                        </p:tgtEl>
                                        <p:attrNameLst>
                                          <p:attrName>ppt_y</p:attrName>
                                        </p:attrNameLst>
                                      </p:cBhvr>
                                      <p:tavLst>
                                        <p:tav tm="0">
                                          <p:val>
                                            <p:strVal val="#ppt_y-.1"/>
                                          </p:val>
                                        </p:tav>
                                        <p:tav tm="100000">
                                          <p:val>
                                            <p:strVal val="#ppt_y"/>
                                          </p:val>
                                        </p:tav>
                                      </p:tavLst>
                                    </p:anim>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fade">
                                      <p:cBhvr>
                                        <p:cTn id="40" dur="500"/>
                                        <p:tgtEl>
                                          <p:spTgt spid="66"/>
                                        </p:tgtEl>
                                      </p:cBhvr>
                                    </p:animEffect>
                                  </p:childTnLst>
                                </p:cTn>
                              </p:par>
                            </p:childTnLst>
                          </p:cTn>
                        </p:par>
                      </p:childTnLst>
                    </p:cTn>
                  </p:par>
                  <p:par>
                    <p:cTn id="41" fill="hold">
                      <p:stCondLst>
                        <p:cond delay="indefinite"/>
                      </p:stCondLst>
                      <p:childTnLst>
                        <p:par>
                          <p:cTn id="42" fill="hold">
                            <p:stCondLst>
                              <p:cond delay="0"/>
                            </p:stCondLst>
                            <p:childTnLst>
                              <p:par>
                                <p:cTn id="43" presetID="47" presetClass="entr" presetSubtype="0" fill="hold" nodeType="clickEffect">
                                  <p:stCondLst>
                                    <p:cond delay="0"/>
                                  </p:stCondLst>
                                  <p:childTnLst>
                                    <p:set>
                                      <p:cBhvr>
                                        <p:cTn id="44" dur="1" fill="hold">
                                          <p:stCondLst>
                                            <p:cond delay="0"/>
                                          </p:stCondLst>
                                        </p:cTn>
                                        <p:tgtEl>
                                          <p:spTgt spid="75"/>
                                        </p:tgtEl>
                                        <p:attrNameLst>
                                          <p:attrName>style.visibility</p:attrName>
                                        </p:attrNameLst>
                                      </p:cBhvr>
                                      <p:to>
                                        <p:strVal val="visible"/>
                                      </p:to>
                                    </p:set>
                                    <p:animEffect transition="in" filter="fade">
                                      <p:cBhvr>
                                        <p:cTn id="45" dur="500"/>
                                        <p:tgtEl>
                                          <p:spTgt spid="75"/>
                                        </p:tgtEl>
                                      </p:cBhvr>
                                    </p:animEffect>
                                    <p:anim calcmode="lin" valueType="num">
                                      <p:cBhvr>
                                        <p:cTn id="46" dur="500" fill="hold"/>
                                        <p:tgtEl>
                                          <p:spTgt spid="75"/>
                                        </p:tgtEl>
                                        <p:attrNameLst>
                                          <p:attrName>ppt_x</p:attrName>
                                        </p:attrNameLst>
                                      </p:cBhvr>
                                      <p:tavLst>
                                        <p:tav tm="0">
                                          <p:val>
                                            <p:strVal val="#ppt_x"/>
                                          </p:val>
                                        </p:tav>
                                        <p:tav tm="100000">
                                          <p:val>
                                            <p:strVal val="#ppt_x"/>
                                          </p:val>
                                        </p:tav>
                                      </p:tavLst>
                                    </p:anim>
                                    <p:anim calcmode="lin" valueType="num">
                                      <p:cBhvr>
                                        <p:cTn id="47" dur="500" fill="hold"/>
                                        <p:tgtEl>
                                          <p:spTgt spid="75"/>
                                        </p:tgtEl>
                                        <p:attrNameLst>
                                          <p:attrName>ppt_y</p:attrName>
                                        </p:attrNameLst>
                                      </p:cBhvr>
                                      <p:tavLst>
                                        <p:tav tm="0">
                                          <p:val>
                                            <p:strVal val="#ppt_y-.1"/>
                                          </p:val>
                                        </p:tav>
                                        <p:tav tm="100000">
                                          <p:val>
                                            <p:strVal val="#ppt_y"/>
                                          </p:val>
                                        </p:tav>
                                      </p:tavLst>
                                    </p:anim>
                                  </p:childTnLst>
                                </p:cTn>
                              </p:par>
                            </p:childTnLst>
                          </p:cTn>
                        </p:par>
                        <p:par>
                          <p:cTn id="48" fill="hold">
                            <p:stCondLst>
                              <p:cond delay="500"/>
                            </p:stCondLst>
                            <p:childTnLst>
                              <p:par>
                                <p:cTn id="49" presetID="10" presetClass="entr" presetSubtype="0" fill="hold" nodeType="afterEffect">
                                  <p:stCondLst>
                                    <p:cond delay="0"/>
                                  </p:stCondLst>
                                  <p:childTnLst>
                                    <p:set>
                                      <p:cBhvr>
                                        <p:cTn id="50" dur="1" fill="hold">
                                          <p:stCondLst>
                                            <p:cond delay="0"/>
                                          </p:stCondLst>
                                        </p:cTn>
                                        <p:tgtEl>
                                          <p:spTgt spid="83"/>
                                        </p:tgtEl>
                                        <p:attrNameLst>
                                          <p:attrName>style.visibility</p:attrName>
                                        </p:attrNameLst>
                                      </p:cBhvr>
                                      <p:to>
                                        <p:strVal val="visible"/>
                                      </p:to>
                                    </p:set>
                                    <p:animEffect transition="in" filter="fade">
                                      <p:cBhvr>
                                        <p:cTn id="51" dur="500"/>
                                        <p:tgtEl>
                                          <p:spTgt spid="83"/>
                                        </p:tgtEl>
                                      </p:cBhvr>
                                    </p:animEffect>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nodeType="clickEffect">
                                  <p:stCondLst>
                                    <p:cond delay="0"/>
                                  </p:stCondLst>
                                  <p:childTnLst>
                                    <p:set>
                                      <p:cBhvr>
                                        <p:cTn id="55" dur="1" fill="hold">
                                          <p:stCondLst>
                                            <p:cond delay="0"/>
                                          </p:stCondLst>
                                        </p:cTn>
                                        <p:tgtEl>
                                          <p:spTgt spid="97"/>
                                        </p:tgtEl>
                                        <p:attrNameLst>
                                          <p:attrName>style.visibility</p:attrName>
                                        </p:attrNameLst>
                                      </p:cBhvr>
                                      <p:to>
                                        <p:strVal val="visible"/>
                                      </p:to>
                                    </p:set>
                                    <p:animEffect transition="in" filter="fade">
                                      <p:cBhvr>
                                        <p:cTn id="56" dur="500"/>
                                        <p:tgtEl>
                                          <p:spTgt spid="97"/>
                                        </p:tgtEl>
                                      </p:cBhvr>
                                    </p:animEffect>
                                    <p:anim calcmode="lin" valueType="num">
                                      <p:cBhvr>
                                        <p:cTn id="57" dur="500" fill="hold"/>
                                        <p:tgtEl>
                                          <p:spTgt spid="97"/>
                                        </p:tgtEl>
                                        <p:attrNameLst>
                                          <p:attrName>ppt_x</p:attrName>
                                        </p:attrNameLst>
                                      </p:cBhvr>
                                      <p:tavLst>
                                        <p:tav tm="0">
                                          <p:val>
                                            <p:strVal val="#ppt_x"/>
                                          </p:val>
                                        </p:tav>
                                        <p:tav tm="100000">
                                          <p:val>
                                            <p:strVal val="#ppt_x"/>
                                          </p:val>
                                        </p:tav>
                                      </p:tavLst>
                                    </p:anim>
                                    <p:anim calcmode="lin" valueType="num">
                                      <p:cBhvr>
                                        <p:cTn id="58" dur="5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Oval 22"/>
          <p:cNvSpPr>
            <a:spLocks noChangeArrowheads="1"/>
          </p:cNvSpPr>
          <p:nvPr/>
        </p:nvSpPr>
        <p:spPr bwMode="auto">
          <a:xfrm>
            <a:off x="3571798" y="1212317"/>
            <a:ext cx="1024952" cy="1024292"/>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976E3"/>
                </a:solidFill>
                <a:effectLst/>
                <a:uLnTx/>
                <a:uFillTx/>
                <a:latin typeface="微软雅黑"/>
                <a:ea typeface="微软雅黑"/>
                <a:cs typeface="+mn-cs"/>
              </a:rPr>
              <a:t>标题文字</a:t>
            </a:r>
          </a:p>
        </p:txBody>
      </p:sp>
      <p:sp>
        <p:nvSpPr>
          <p:cNvPr id="56" name="Line 23"/>
          <p:cNvSpPr>
            <a:spLocks noChangeShapeType="1"/>
          </p:cNvSpPr>
          <p:nvPr/>
        </p:nvSpPr>
        <p:spPr bwMode="auto">
          <a:xfrm flipH="1">
            <a:off x="1083762" y="1725759"/>
            <a:ext cx="2488036" cy="0"/>
          </a:xfrm>
          <a:prstGeom prst="line">
            <a:avLst/>
          </a:prstGeom>
          <a:noFill/>
          <a:ln w="5" cap="flat">
            <a:solidFill>
              <a:schemeClr val="tx1"/>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75493" tIns="37746" rIns="75493" bIns="37746"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080808"/>
              </a:solidFill>
              <a:effectLst/>
              <a:uLnTx/>
              <a:uFillTx/>
              <a:latin typeface="Arial"/>
              <a:ea typeface="微软雅黑"/>
              <a:cs typeface="+mn-cs"/>
            </a:endParaRPr>
          </a:p>
        </p:txBody>
      </p:sp>
      <p:sp>
        <p:nvSpPr>
          <p:cNvPr id="60" name="Freeform 27"/>
          <p:cNvSpPr>
            <a:spLocks/>
          </p:cNvSpPr>
          <p:nvPr/>
        </p:nvSpPr>
        <p:spPr bwMode="auto">
          <a:xfrm>
            <a:off x="2905838" y="1806147"/>
            <a:ext cx="1370938" cy="1164321"/>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61" name="Freeform 28"/>
          <p:cNvSpPr>
            <a:spLocks/>
          </p:cNvSpPr>
          <p:nvPr/>
        </p:nvSpPr>
        <p:spPr bwMode="auto">
          <a:xfrm>
            <a:off x="2211265" y="1806147"/>
            <a:ext cx="2065512" cy="1856690"/>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62" name="Freeform 29"/>
          <p:cNvSpPr>
            <a:spLocks/>
          </p:cNvSpPr>
          <p:nvPr/>
        </p:nvSpPr>
        <p:spPr bwMode="auto">
          <a:xfrm>
            <a:off x="1537503" y="1806147"/>
            <a:ext cx="2739275" cy="2530907"/>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 name="矩形 2"/>
          <p:cNvSpPr/>
          <p:nvPr/>
        </p:nvSpPr>
        <p:spPr>
          <a:xfrm>
            <a:off x="4392167" y="2645065"/>
            <a:ext cx="4572000" cy="400110"/>
          </a:xfrm>
          <a:prstGeom prst="rect">
            <a:avLst/>
          </a:prstGeom>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单击此处添加文本单击此处添加单击此处添加文本单击此处添加</a:t>
            </a:r>
            <a:endParaRPr kumimoji="0" lang="en-US" altLang="zh-CN" sz="10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单击此处添加文本单击此处添加单击此处添加文本单击此处添加</a:t>
            </a:r>
            <a:endParaRPr kumimoji="0" lang="en-US" altLang="zh-CN" sz="10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73" name="矩形 72"/>
          <p:cNvSpPr/>
          <p:nvPr/>
        </p:nvSpPr>
        <p:spPr>
          <a:xfrm>
            <a:off x="4435449" y="3262727"/>
            <a:ext cx="4572000" cy="400110"/>
          </a:xfrm>
          <a:prstGeom prst="rect">
            <a:avLst/>
          </a:prstGeom>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单击此处添加文本单击此处添加单击此处添加文本单击此处添加</a:t>
            </a:r>
            <a:endParaRPr kumimoji="0" lang="en-US" altLang="zh-CN" sz="10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单击此处添加文本单击此处添加单击此处添加文本单击此处添加</a:t>
            </a:r>
            <a:endParaRPr kumimoji="0" lang="en-US" altLang="zh-CN" sz="10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74" name="矩形 73"/>
          <p:cNvSpPr/>
          <p:nvPr/>
        </p:nvSpPr>
        <p:spPr>
          <a:xfrm>
            <a:off x="4435449" y="3969438"/>
            <a:ext cx="4572000" cy="400110"/>
          </a:xfrm>
          <a:prstGeom prst="rect">
            <a:avLst/>
          </a:prstGeom>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单击此处添加文本单击此处添加单击此处添加文本单击此处添加</a:t>
            </a:r>
            <a:endParaRPr kumimoji="0" lang="en-US" altLang="zh-CN" sz="10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单击此处添加文本单击此处添加单击此处添加文本单击此处添加</a:t>
            </a:r>
            <a:endParaRPr kumimoji="0" lang="en-US" altLang="zh-CN" sz="10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57" name="Freeform 24"/>
          <p:cNvSpPr>
            <a:spLocks noEditPoints="1"/>
          </p:cNvSpPr>
          <p:nvPr/>
        </p:nvSpPr>
        <p:spPr bwMode="auto">
          <a:xfrm>
            <a:off x="2819993" y="1585731"/>
            <a:ext cx="288756" cy="287839"/>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58" name="Freeform 25"/>
          <p:cNvSpPr>
            <a:spLocks noEditPoints="1"/>
          </p:cNvSpPr>
          <p:nvPr/>
        </p:nvSpPr>
        <p:spPr bwMode="auto">
          <a:xfrm>
            <a:off x="2143629" y="1585731"/>
            <a:ext cx="291357" cy="287839"/>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59" name="Freeform 26"/>
          <p:cNvSpPr>
            <a:spLocks noEditPoints="1"/>
          </p:cNvSpPr>
          <p:nvPr/>
        </p:nvSpPr>
        <p:spPr bwMode="auto">
          <a:xfrm>
            <a:off x="1469866" y="1585731"/>
            <a:ext cx="293958" cy="287839"/>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Tree>
    <p:extLst>
      <p:ext uri="{BB962C8B-B14F-4D97-AF65-F5344CB8AC3E}">
        <p14:creationId xmlns:p14="http://schemas.microsoft.com/office/powerpoint/2010/main" val="92925403"/>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56"/>
                                        </p:tgtEl>
                                        <p:attrNameLst>
                                          <p:attrName>style.visibility</p:attrName>
                                        </p:attrNameLst>
                                      </p:cBhvr>
                                      <p:to>
                                        <p:strVal val="visible"/>
                                      </p:to>
                                    </p:set>
                                    <p:animEffect transition="in" filter="wipe(right)">
                                      <p:cBhvr>
                                        <p:cTn id="14" dur="500"/>
                                        <p:tgtEl>
                                          <p:spTgt spid="5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p:cTn id="19" dur="500" fill="hold"/>
                                        <p:tgtEl>
                                          <p:spTgt spid="57"/>
                                        </p:tgtEl>
                                        <p:attrNameLst>
                                          <p:attrName>ppt_w</p:attrName>
                                        </p:attrNameLst>
                                      </p:cBhvr>
                                      <p:tavLst>
                                        <p:tav tm="0">
                                          <p:val>
                                            <p:fltVal val="0"/>
                                          </p:val>
                                        </p:tav>
                                        <p:tav tm="100000">
                                          <p:val>
                                            <p:strVal val="#ppt_w"/>
                                          </p:val>
                                        </p:tav>
                                      </p:tavLst>
                                    </p:anim>
                                    <p:anim calcmode="lin" valueType="num">
                                      <p:cBhvr>
                                        <p:cTn id="20" dur="500" fill="hold"/>
                                        <p:tgtEl>
                                          <p:spTgt spid="57"/>
                                        </p:tgtEl>
                                        <p:attrNameLst>
                                          <p:attrName>ppt_h</p:attrName>
                                        </p:attrNameLst>
                                      </p:cBhvr>
                                      <p:tavLst>
                                        <p:tav tm="0">
                                          <p:val>
                                            <p:fltVal val="0"/>
                                          </p:val>
                                        </p:tav>
                                        <p:tav tm="100000">
                                          <p:val>
                                            <p:strVal val="#ppt_h"/>
                                          </p:val>
                                        </p:tav>
                                      </p:tavLst>
                                    </p:anim>
                                    <p:animEffect transition="in" filter="fade">
                                      <p:cBhvr>
                                        <p:cTn id="21" dur="500"/>
                                        <p:tgtEl>
                                          <p:spTgt spid="5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58"/>
                                        </p:tgtEl>
                                        <p:attrNameLst>
                                          <p:attrName>style.visibility</p:attrName>
                                        </p:attrNameLst>
                                      </p:cBhvr>
                                      <p:to>
                                        <p:strVal val="visible"/>
                                      </p:to>
                                    </p:set>
                                    <p:anim calcmode="lin" valueType="num">
                                      <p:cBhvr>
                                        <p:cTn id="24" dur="500" fill="hold"/>
                                        <p:tgtEl>
                                          <p:spTgt spid="58"/>
                                        </p:tgtEl>
                                        <p:attrNameLst>
                                          <p:attrName>ppt_w</p:attrName>
                                        </p:attrNameLst>
                                      </p:cBhvr>
                                      <p:tavLst>
                                        <p:tav tm="0">
                                          <p:val>
                                            <p:fltVal val="0"/>
                                          </p:val>
                                        </p:tav>
                                        <p:tav tm="100000">
                                          <p:val>
                                            <p:strVal val="#ppt_w"/>
                                          </p:val>
                                        </p:tav>
                                      </p:tavLst>
                                    </p:anim>
                                    <p:anim calcmode="lin" valueType="num">
                                      <p:cBhvr>
                                        <p:cTn id="25" dur="500" fill="hold"/>
                                        <p:tgtEl>
                                          <p:spTgt spid="58"/>
                                        </p:tgtEl>
                                        <p:attrNameLst>
                                          <p:attrName>ppt_h</p:attrName>
                                        </p:attrNameLst>
                                      </p:cBhvr>
                                      <p:tavLst>
                                        <p:tav tm="0">
                                          <p:val>
                                            <p:fltVal val="0"/>
                                          </p:val>
                                        </p:tav>
                                        <p:tav tm="100000">
                                          <p:val>
                                            <p:strVal val="#ppt_h"/>
                                          </p:val>
                                        </p:tav>
                                      </p:tavLst>
                                    </p:anim>
                                    <p:animEffect transition="in" filter="fade">
                                      <p:cBhvr>
                                        <p:cTn id="26" dur="500"/>
                                        <p:tgtEl>
                                          <p:spTgt spid="5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59"/>
                                        </p:tgtEl>
                                        <p:attrNameLst>
                                          <p:attrName>style.visibility</p:attrName>
                                        </p:attrNameLst>
                                      </p:cBhvr>
                                      <p:to>
                                        <p:strVal val="visible"/>
                                      </p:to>
                                    </p:set>
                                    <p:anim calcmode="lin" valueType="num">
                                      <p:cBhvr>
                                        <p:cTn id="29" dur="500" fill="hold"/>
                                        <p:tgtEl>
                                          <p:spTgt spid="59"/>
                                        </p:tgtEl>
                                        <p:attrNameLst>
                                          <p:attrName>ppt_w</p:attrName>
                                        </p:attrNameLst>
                                      </p:cBhvr>
                                      <p:tavLst>
                                        <p:tav tm="0">
                                          <p:val>
                                            <p:fltVal val="0"/>
                                          </p:val>
                                        </p:tav>
                                        <p:tav tm="100000">
                                          <p:val>
                                            <p:strVal val="#ppt_w"/>
                                          </p:val>
                                        </p:tav>
                                      </p:tavLst>
                                    </p:anim>
                                    <p:anim calcmode="lin" valueType="num">
                                      <p:cBhvr>
                                        <p:cTn id="30" dur="500" fill="hold"/>
                                        <p:tgtEl>
                                          <p:spTgt spid="59"/>
                                        </p:tgtEl>
                                        <p:attrNameLst>
                                          <p:attrName>ppt_h</p:attrName>
                                        </p:attrNameLst>
                                      </p:cBhvr>
                                      <p:tavLst>
                                        <p:tav tm="0">
                                          <p:val>
                                            <p:fltVal val="0"/>
                                          </p:val>
                                        </p:tav>
                                        <p:tav tm="100000">
                                          <p:val>
                                            <p:strVal val="#ppt_h"/>
                                          </p:val>
                                        </p:tav>
                                      </p:tavLst>
                                    </p:anim>
                                    <p:animEffect transition="in" filter="fade">
                                      <p:cBhvr>
                                        <p:cTn id="31" dur="500"/>
                                        <p:tgtEl>
                                          <p:spTgt spid="59"/>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60"/>
                                        </p:tgtEl>
                                        <p:attrNameLst>
                                          <p:attrName>style.visibility</p:attrName>
                                        </p:attrNameLst>
                                      </p:cBhvr>
                                      <p:to>
                                        <p:strVal val="visible"/>
                                      </p:to>
                                    </p:set>
                                    <p:animEffect transition="in" filter="wipe(up)">
                                      <p:cBhvr>
                                        <p:cTn id="36" dur="500"/>
                                        <p:tgtEl>
                                          <p:spTgt spid="60"/>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61"/>
                                        </p:tgtEl>
                                        <p:attrNameLst>
                                          <p:attrName>style.visibility</p:attrName>
                                        </p:attrNameLst>
                                      </p:cBhvr>
                                      <p:to>
                                        <p:strVal val="visible"/>
                                      </p:to>
                                    </p:set>
                                    <p:animEffect transition="in" filter="wipe(up)">
                                      <p:cBhvr>
                                        <p:cTn id="39" dur="500"/>
                                        <p:tgtEl>
                                          <p:spTgt spid="61"/>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62"/>
                                        </p:tgtEl>
                                        <p:attrNameLst>
                                          <p:attrName>style.visibility</p:attrName>
                                        </p:attrNameLst>
                                      </p:cBhvr>
                                      <p:to>
                                        <p:strVal val="visible"/>
                                      </p:to>
                                    </p:set>
                                    <p:animEffect transition="in" filter="wipe(up)">
                                      <p:cBhvr>
                                        <p:cTn id="42" dur="500"/>
                                        <p:tgtEl>
                                          <p:spTgt spid="6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additive="base">
                                        <p:cTn id="47" dur="500" fill="hold"/>
                                        <p:tgtEl>
                                          <p:spTgt spid="3"/>
                                        </p:tgtEl>
                                        <p:attrNameLst>
                                          <p:attrName>ppt_x</p:attrName>
                                        </p:attrNameLst>
                                      </p:cBhvr>
                                      <p:tavLst>
                                        <p:tav tm="0">
                                          <p:val>
                                            <p:strVal val="1+#ppt_w/2"/>
                                          </p:val>
                                        </p:tav>
                                        <p:tav tm="100000">
                                          <p:val>
                                            <p:strVal val="#ppt_x"/>
                                          </p:val>
                                        </p:tav>
                                      </p:tavLst>
                                    </p:anim>
                                    <p:anim calcmode="lin" valueType="num">
                                      <p:cBhvr additive="base">
                                        <p:cTn id="48" dur="500" fill="hold"/>
                                        <p:tgtEl>
                                          <p:spTgt spid="3"/>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73"/>
                                        </p:tgtEl>
                                        <p:attrNameLst>
                                          <p:attrName>style.visibility</p:attrName>
                                        </p:attrNameLst>
                                      </p:cBhvr>
                                      <p:to>
                                        <p:strVal val="visible"/>
                                      </p:to>
                                    </p:set>
                                    <p:anim calcmode="lin" valueType="num">
                                      <p:cBhvr additive="base">
                                        <p:cTn id="51" dur="500" fill="hold"/>
                                        <p:tgtEl>
                                          <p:spTgt spid="73"/>
                                        </p:tgtEl>
                                        <p:attrNameLst>
                                          <p:attrName>ppt_x</p:attrName>
                                        </p:attrNameLst>
                                      </p:cBhvr>
                                      <p:tavLst>
                                        <p:tav tm="0">
                                          <p:val>
                                            <p:strVal val="1+#ppt_w/2"/>
                                          </p:val>
                                        </p:tav>
                                        <p:tav tm="100000">
                                          <p:val>
                                            <p:strVal val="#ppt_x"/>
                                          </p:val>
                                        </p:tav>
                                      </p:tavLst>
                                    </p:anim>
                                    <p:anim calcmode="lin" valueType="num">
                                      <p:cBhvr additive="base">
                                        <p:cTn id="52" dur="500" fill="hold"/>
                                        <p:tgtEl>
                                          <p:spTgt spid="73"/>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74"/>
                                        </p:tgtEl>
                                        <p:attrNameLst>
                                          <p:attrName>style.visibility</p:attrName>
                                        </p:attrNameLst>
                                      </p:cBhvr>
                                      <p:to>
                                        <p:strVal val="visible"/>
                                      </p:to>
                                    </p:set>
                                    <p:anim calcmode="lin" valueType="num">
                                      <p:cBhvr additive="base">
                                        <p:cTn id="55" dur="500" fill="hold"/>
                                        <p:tgtEl>
                                          <p:spTgt spid="74"/>
                                        </p:tgtEl>
                                        <p:attrNameLst>
                                          <p:attrName>ppt_x</p:attrName>
                                        </p:attrNameLst>
                                      </p:cBhvr>
                                      <p:tavLst>
                                        <p:tav tm="0">
                                          <p:val>
                                            <p:strVal val="1+#ppt_w/2"/>
                                          </p:val>
                                        </p:tav>
                                        <p:tav tm="100000">
                                          <p:val>
                                            <p:strVal val="#ppt_x"/>
                                          </p:val>
                                        </p:tav>
                                      </p:tavLst>
                                    </p:anim>
                                    <p:anim calcmode="lin" valueType="num">
                                      <p:cBhvr additive="base">
                                        <p:cTn id="56" dur="5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6" grpId="0" animBg="1"/>
      <p:bldP spid="60" grpId="0" animBg="1"/>
      <p:bldP spid="61" grpId="0" animBg="1"/>
      <p:bldP spid="62" grpId="0" animBg="1"/>
      <p:bldP spid="3" grpId="0"/>
      <p:bldP spid="73" grpId="0"/>
      <p:bldP spid="74" grpId="0"/>
      <p:bldP spid="57" grpId="0" animBg="1"/>
      <p:bldP spid="58" grpId="0" animBg="1"/>
      <p:bldP spid="5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673791" y="2773954"/>
            <a:ext cx="7947049" cy="318361"/>
            <a:chOff x="534438" y="3368953"/>
            <a:chExt cx="10944224" cy="438144"/>
          </a:xfrm>
          <a:solidFill>
            <a:schemeClr val="bg1">
              <a:lumMod val="65000"/>
            </a:schemeClr>
          </a:solidFill>
        </p:grpSpPr>
        <p:sp>
          <p:nvSpPr>
            <p:cNvPr id="31" name="矩形 30"/>
            <p:cNvSpPr/>
            <p:nvPr/>
          </p:nvSpPr>
          <p:spPr>
            <a:xfrm>
              <a:off x="11049789" y="3503489"/>
              <a:ext cx="50397"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32" name="组合 31"/>
            <p:cNvGrpSpPr/>
            <p:nvPr/>
          </p:nvGrpSpPr>
          <p:grpSpPr>
            <a:xfrm>
              <a:off x="534438" y="3368953"/>
              <a:ext cx="10944224" cy="438144"/>
              <a:chOff x="623889" y="3209929"/>
              <a:chExt cx="10944224" cy="438144"/>
            </a:xfrm>
            <a:grpFill/>
          </p:grpSpPr>
          <p:sp>
            <p:nvSpPr>
              <p:cNvPr id="33" name="矩形 32"/>
              <p:cNvSpPr/>
              <p:nvPr/>
            </p:nvSpPr>
            <p:spPr>
              <a:xfrm>
                <a:off x="623889" y="3344465"/>
                <a:ext cx="50397"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4" name="矩形 33"/>
              <p:cNvSpPr/>
              <p:nvPr/>
            </p:nvSpPr>
            <p:spPr>
              <a:xfrm>
                <a:off x="717047" y="3344465"/>
                <a:ext cx="107093"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5" name="矩形 34"/>
              <p:cNvSpPr/>
              <p:nvPr/>
            </p:nvSpPr>
            <p:spPr>
              <a:xfrm>
                <a:off x="866901" y="3344465"/>
                <a:ext cx="198437"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6" name="矩形 35"/>
              <p:cNvSpPr/>
              <p:nvPr/>
            </p:nvSpPr>
            <p:spPr>
              <a:xfrm>
                <a:off x="1108099" y="3344465"/>
                <a:ext cx="9613876"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7" name="矩形 36"/>
              <p:cNvSpPr/>
              <p:nvPr/>
            </p:nvSpPr>
            <p:spPr>
              <a:xfrm>
                <a:off x="10994902" y="3344465"/>
                <a:ext cx="107093"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8" name="矩形 37"/>
              <p:cNvSpPr/>
              <p:nvPr/>
            </p:nvSpPr>
            <p:spPr>
              <a:xfrm>
                <a:off x="10759220" y="3344465"/>
                <a:ext cx="198437"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39" name="等腰三角形 38"/>
              <p:cNvSpPr/>
              <p:nvPr/>
            </p:nvSpPr>
            <p:spPr>
              <a:xfrm rot="5400000">
                <a:off x="11159803" y="3239763"/>
                <a:ext cx="438144" cy="37847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grpSp>
      </p:grpSp>
      <p:cxnSp>
        <p:nvCxnSpPr>
          <p:cNvPr id="40" name="肘形连接符 39"/>
          <p:cNvCxnSpPr>
            <a:stCxn id="42" idx="3"/>
            <a:endCxn id="45" idx="1"/>
          </p:cNvCxnSpPr>
          <p:nvPr/>
        </p:nvCxnSpPr>
        <p:spPr>
          <a:xfrm rot="5400000" flipH="1" flipV="1">
            <a:off x="1021003" y="2259955"/>
            <a:ext cx="646309" cy="211705"/>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矩形 44"/>
          <p:cNvSpPr/>
          <p:nvPr/>
        </p:nvSpPr>
        <p:spPr>
          <a:xfrm>
            <a:off x="1450009" y="1617606"/>
            <a:ext cx="1026279" cy="85009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cxnSp>
        <p:nvCxnSpPr>
          <p:cNvPr id="50" name="肘形连接符 49"/>
          <p:cNvCxnSpPr>
            <a:stCxn id="53" idx="3"/>
            <a:endCxn id="56" idx="1"/>
          </p:cNvCxnSpPr>
          <p:nvPr/>
        </p:nvCxnSpPr>
        <p:spPr>
          <a:xfrm rot="5400000" flipH="1" flipV="1">
            <a:off x="2894731" y="2259955"/>
            <a:ext cx="646309" cy="211705"/>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3323737" y="1617606"/>
            <a:ext cx="1026279" cy="85009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cxnSp>
        <p:nvCxnSpPr>
          <p:cNvPr id="73" name="肘形连接符 72"/>
          <p:cNvCxnSpPr>
            <a:stCxn id="75" idx="3"/>
            <a:endCxn id="78" idx="1"/>
          </p:cNvCxnSpPr>
          <p:nvPr/>
        </p:nvCxnSpPr>
        <p:spPr>
          <a:xfrm rot="5400000" flipH="1" flipV="1">
            <a:off x="4768459" y="2259955"/>
            <a:ext cx="646309" cy="211705"/>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5197466" y="1617606"/>
            <a:ext cx="1026279" cy="85009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cxnSp>
        <p:nvCxnSpPr>
          <p:cNvPr id="80" name="肘形连接符 79"/>
          <p:cNvCxnSpPr>
            <a:stCxn id="82" idx="3"/>
            <a:endCxn id="85" idx="1"/>
          </p:cNvCxnSpPr>
          <p:nvPr/>
        </p:nvCxnSpPr>
        <p:spPr>
          <a:xfrm rot="5400000" flipH="1" flipV="1">
            <a:off x="6642187" y="2259954"/>
            <a:ext cx="646308" cy="211705"/>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7071195" y="1617606"/>
            <a:ext cx="1026279" cy="85009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cxnSp>
        <p:nvCxnSpPr>
          <p:cNvPr id="87" name="肘形连接符 86"/>
          <p:cNvCxnSpPr>
            <a:stCxn id="89" idx="0"/>
            <a:endCxn id="92" idx="1"/>
          </p:cNvCxnSpPr>
          <p:nvPr/>
        </p:nvCxnSpPr>
        <p:spPr>
          <a:xfrm rot="16200000" flipH="1">
            <a:off x="1920614" y="3434991"/>
            <a:ext cx="720815" cy="211705"/>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2" name="矩形 91"/>
          <p:cNvSpPr/>
          <p:nvPr/>
        </p:nvSpPr>
        <p:spPr>
          <a:xfrm>
            <a:off x="2386874" y="3452583"/>
            <a:ext cx="1026279" cy="897338"/>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cxnSp>
        <p:nvCxnSpPr>
          <p:cNvPr id="94" name="肘形连接符 93"/>
          <p:cNvCxnSpPr>
            <a:stCxn id="96" idx="0"/>
            <a:endCxn id="99" idx="1"/>
          </p:cNvCxnSpPr>
          <p:nvPr/>
        </p:nvCxnSpPr>
        <p:spPr>
          <a:xfrm rot="16200000" flipH="1">
            <a:off x="3794342" y="3434991"/>
            <a:ext cx="720815" cy="211705"/>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9" name="矩形 98"/>
          <p:cNvSpPr/>
          <p:nvPr/>
        </p:nvSpPr>
        <p:spPr>
          <a:xfrm>
            <a:off x="4260602" y="3452583"/>
            <a:ext cx="1026279" cy="897338"/>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cxnSp>
        <p:nvCxnSpPr>
          <p:cNvPr id="102" name="肘形连接符 101"/>
          <p:cNvCxnSpPr>
            <a:stCxn id="105" idx="0"/>
            <a:endCxn id="108" idx="1"/>
          </p:cNvCxnSpPr>
          <p:nvPr/>
        </p:nvCxnSpPr>
        <p:spPr>
          <a:xfrm rot="16200000" flipH="1">
            <a:off x="5668071" y="3434992"/>
            <a:ext cx="720815" cy="211705"/>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8" name="矩形 107"/>
          <p:cNvSpPr/>
          <p:nvPr/>
        </p:nvSpPr>
        <p:spPr>
          <a:xfrm>
            <a:off x="6134330" y="3452583"/>
            <a:ext cx="1026279" cy="897338"/>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3" name="组合 2"/>
          <p:cNvGrpSpPr/>
          <p:nvPr/>
        </p:nvGrpSpPr>
        <p:grpSpPr>
          <a:xfrm>
            <a:off x="1021600" y="2688962"/>
            <a:ext cx="428410" cy="491476"/>
            <a:chOff x="1021600" y="2688962"/>
            <a:chExt cx="428410" cy="491476"/>
          </a:xfrm>
        </p:grpSpPr>
        <p:sp>
          <p:nvSpPr>
            <p:cNvPr id="42" name="六边形 41"/>
            <p:cNvSpPr/>
            <p:nvPr/>
          </p:nvSpPr>
          <p:spPr>
            <a:xfrm rot="5400000">
              <a:off x="992566" y="2722995"/>
              <a:ext cx="491476" cy="423410"/>
            </a:xfrm>
            <a:prstGeom prst="hexagon">
              <a:avLst/>
            </a:prstGeom>
            <a:solidFill>
              <a:schemeClr val="tx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13" name="文本框 33"/>
            <p:cNvSpPr txBox="1"/>
            <p:nvPr/>
          </p:nvSpPr>
          <p:spPr>
            <a:xfrm>
              <a:off x="1021600" y="2769733"/>
              <a:ext cx="428410" cy="338554"/>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white"/>
                  </a:solidFill>
                  <a:effectLst/>
                  <a:uLnTx/>
                  <a:uFillTx/>
                  <a:latin typeface="微软雅黑"/>
                  <a:ea typeface="微软雅黑"/>
                  <a:cs typeface="+mn-cs"/>
                </a:rPr>
                <a:t>01</a:t>
              </a:r>
            </a:p>
          </p:txBody>
        </p:sp>
      </p:grpSp>
      <p:grpSp>
        <p:nvGrpSpPr>
          <p:cNvPr id="6" name="组合 5"/>
          <p:cNvGrpSpPr/>
          <p:nvPr/>
        </p:nvGrpSpPr>
        <p:grpSpPr>
          <a:xfrm>
            <a:off x="1963463" y="2688962"/>
            <a:ext cx="437896" cy="491476"/>
            <a:chOff x="1963463" y="2688962"/>
            <a:chExt cx="437896" cy="491476"/>
          </a:xfrm>
        </p:grpSpPr>
        <p:sp>
          <p:nvSpPr>
            <p:cNvPr id="89" name="六边形 88"/>
            <p:cNvSpPr/>
            <p:nvPr/>
          </p:nvSpPr>
          <p:spPr>
            <a:xfrm rot="5400000">
              <a:off x="1929430" y="2722995"/>
              <a:ext cx="491476" cy="423410"/>
            </a:xfrm>
            <a:prstGeom prst="hexagon">
              <a:avLst/>
            </a:prstGeom>
            <a:solidFill>
              <a:schemeClr val="bg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14" name="文本框 33"/>
            <p:cNvSpPr txBox="1"/>
            <p:nvPr/>
          </p:nvSpPr>
          <p:spPr>
            <a:xfrm>
              <a:off x="1972949" y="2769733"/>
              <a:ext cx="428410" cy="338554"/>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white"/>
                  </a:solidFill>
                  <a:effectLst/>
                  <a:uLnTx/>
                  <a:uFillTx/>
                  <a:latin typeface="微软雅黑"/>
                  <a:ea typeface="微软雅黑"/>
                  <a:cs typeface="+mn-cs"/>
                </a:rPr>
                <a:t>02</a:t>
              </a:r>
            </a:p>
          </p:txBody>
        </p:sp>
      </p:grpSp>
      <p:grpSp>
        <p:nvGrpSpPr>
          <p:cNvPr id="7" name="组合 6"/>
          <p:cNvGrpSpPr/>
          <p:nvPr/>
        </p:nvGrpSpPr>
        <p:grpSpPr>
          <a:xfrm>
            <a:off x="2900327" y="2688962"/>
            <a:ext cx="428410" cy="491476"/>
            <a:chOff x="2900327" y="2688962"/>
            <a:chExt cx="428410" cy="491476"/>
          </a:xfrm>
        </p:grpSpPr>
        <p:sp>
          <p:nvSpPr>
            <p:cNvPr id="53" name="六边形 52"/>
            <p:cNvSpPr/>
            <p:nvPr/>
          </p:nvSpPr>
          <p:spPr>
            <a:xfrm rot="5400000">
              <a:off x="2866294" y="2722995"/>
              <a:ext cx="491476" cy="423410"/>
            </a:xfrm>
            <a:prstGeom prst="hexagon">
              <a:avLst/>
            </a:prstGeom>
            <a:solidFill>
              <a:schemeClr val="tx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15" name="文本框 33"/>
            <p:cNvSpPr txBox="1"/>
            <p:nvPr/>
          </p:nvSpPr>
          <p:spPr>
            <a:xfrm>
              <a:off x="2900327" y="2769733"/>
              <a:ext cx="428410" cy="338554"/>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white"/>
                  </a:solidFill>
                  <a:effectLst/>
                  <a:uLnTx/>
                  <a:uFillTx/>
                  <a:latin typeface="微软雅黑"/>
                  <a:ea typeface="微软雅黑"/>
                  <a:cs typeface="+mn-cs"/>
                </a:rPr>
                <a:t>03</a:t>
              </a:r>
            </a:p>
          </p:txBody>
        </p:sp>
      </p:grpSp>
      <p:grpSp>
        <p:nvGrpSpPr>
          <p:cNvPr id="8" name="组合 7"/>
          <p:cNvGrpSpPr/>
          <p:nvPr/>
        </p:nvGrpSpPr>
        <p:grpSpPr>
          <a:xfrm>
            <a:off x="3834691" y="2688962"/>
            <a:ext cx="428410" cy="491476"/>
            <a:chOff x="3834691" y="2688962"/>
            <a:chExt cx="428410" cy="491476"/>
          </a:xfrm>
        </p:grpSpPr>
        <p:sp>
          <p:nvSpPr>
            <p:cNvPr id="96" name="六边形 95"/>
            <p:cNvSpPr/>
            <p:nvPr/>
          </p:nvSpPr>
          <p:spPr>
            <a:xfrm rot="5400000">
              <a:off x="3803158" y="2722995"/>
              <a:ext cx="491476" cy="423410"/>
            </a:xfrm>
            <a:prstGeom prst="hexagon">
              <a:avLst/>
            </a:prstGeom>
            <a:solidFill>
              <a:schemeClr val="bg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16" name="文本框 33"/>
            <p:cNvSpPr txBox="1"/>
            <p:nvPr/>
          </p:nvSpPr>
          <p:spPr>
            <a:xfrm>
              <a:off x="3834691" y="2769733"/>
              <a:ext cx="428410" cy="338554"/>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white"/>
                  </a:solidFill>
                  <a:effectLst/>
                  <a:uLnTx/>
                  <a:uFillTx/>
                  <a:latin typeface="微软雅黑"/>
                  <a:ea typeface="微软雅黑"/>
                  <a:cs typeface="+mn-cs"/>
                </a:rPr>
                <a:t>04</a:t>
              </a:r>
            </a:p>
          </p:txBody>
        </p:sp>
      </p:grpSp>
      <p:grpSp>
        <p:nvGrpSpPr>
          <p:cNvPr id="9" name="组合 8"/>
          <p:cNvGrpSpPr/>
          <p:nvPr/>
        </p:nvGrpSpPr>
        <p:grpSpPr>
          <a:xfrm>
            <a:off x="4774055" y="2688962"/>
            <a:ext cx="428410" cy="491476"/>
            <a:chOff x="4774055" y="2688962"/>
            <a:chExt cx="428410" cy="491476"/>
          </a:xfrm>
        </p:grpSpPr>
        <p:sp>
          <p:nvSpPr>
            <p:cNvPr id="75" name="六边形 74"/>
            <p:cNvSpPr/>
            <p:nvPr/>
          </p:nvSpPr>
          <p:spPr>
            <a:xfrm rot="5400000">
              <a:off x="4740022" y="2722995"/>
              <a:ext cx="491476" cy="423410"/>
            </a:xfrm>
            <a:prstGeom prst="hexagon">
              <a:avLst/>
            </a:prstGeom>
            <a:solidFill>
              <a:schemeClr val="tx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17" name="文本框 33"/>
            <p:cNvSpPr txBox="1"/>
            <p:nvPr/>
          </p:nvSpPr>
          <p:spPr>
            <a:xfrm>
              <a:off x="4774055" y="2769733"/>
              <a:ext cx="428410" cy="338554"/>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white"/>
                  </a:solidFill>
                  <a:effectLst/>
                  <a:uLnTx/>
                  <a:uFillTx/>
                  <a:latin typeface="微软雅黑"/>
                  <a:ea typeface="微软雅黑"/>
                  <a:cs typeface="+mn-cs"/>
                </a:rPr>
                <a:t>05</a:t>
              </a:r>
            </a:p>
          </p:txBody>
        </p:sp>
      </p:grpSp>
      <p:grpSp>
        <p:nvGrpSpPr>
          <p:cNvPr id="11" name="组合 10"/>
          <p:cNvGrpSpPr/>
          <p:nvPr/>
        </p:nvGrpSpPr>
        <p:grpSpPr>
          <a:xfrm>
            <a:off x="5710920" y="2688962"/>
            <a:ext cx="428410" cy="491476"/>
            <a:chOff x="5710920" y="2688962"/>
            <a:chExt cx="428410" cy="491476"/>
          </a:xfrm>
        </p:grpSpPr>
        <p:sp>
          <p:nvSpPr>
            <p:cNvPr id="105" name="六边形 104"/>
            <p:cNvSpPr/>
            <p:nvPr/>
          </p:nvSpPr>
          <p:spPr>
            <a:xfrm rot="5400000">
              <a:off x="5676887" y="2722995"/>
              <a:ext cx="491476" cy="423410"/>
            </a:xfrm>
            <a:prstGeom prst="hexagon">
              <a:avLst/>
            </a:prstGeom>
            <a:solidFill>
              <a:schemeClr val="bg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18" name="文本框 33"/>
            <p:cNvSpPr txBox="1"/>
            <p:nvPr/>
          </p:nvSpPr>
          <p:spPr>
            <a:xfrm>
              <a:off x="5710920" y="2769733"/>
              <a:ext cx="428410" cy="338554"/>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white"/>
                  </a:solidFill>
                  <a:effectLst/>
                  <a:uLnTx/>
                  <a:uFillTx/>
                  <a:latin typeface="微软雅黑"/>
                  <a:ea typeface="微软雅黑"/>
                  <a:cs typeface="+mn-cs"/>
                </a:rPr>
                <a:t>06</a:t>
              </a:r>
            </a:p>
          </p:txBody>
        </p:sp>
      </p:grpSp>
      <p:grpSp>
        <p:nvGrpSpPr>
          <p:cNvPr id="12" name="组合 11"/>
          <p:cNvGrpSpPr/>
          <p:nvPr/>
        </p:nvGrpSpPr>
        <p:grpSpPr>
          <a:xfrm>
            <a:off x="6645283" y="2688963"/>
            <a:ext cx="428410" cy="491476"/>
            <a:chOff x="6645283" y="2688963"/>
            <a:chExt cx="428410" cy="491476"/>
          </a:xfrm>
        </p:grpSpPr>
        <p:sp>
          <p:nvSpPr>
            <p:cNvPr id="82" name="六边形 81"/>
            <p:cNvSpPr/>
            <p:nvPr/>
          </p:nvSpPr>
          <p:spPr>
            <a:xfrm rot="5400000">
              <a:off x="6613750" y="2722996"/>
              <a:ext cx="491476" cy="423409"/>
            </a:xfrm>
            <a:prstGeom prst="hexagon">
              <a:avLst/>
            </a:prstGeom>
            <a:solidFill>
              <a:schemeClr val="tx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19" name="文本框 33"/>
            <p:cNvSpPr txBox="1"/>
            <p:nvPr/>
          </p:nvSpPr>
          <p:spPr>
            <a:xfrm>
              <a:off x="6645283" y="2769733"/>
              <a:ext cx="428410" cy="338554"/>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white"/>
                  </a:solidFill>
                  <a:effectLst/>
                  <a:uLnTx/>
                  <a:uFillTx/>
                  <a:latin typeface="微软雅黑"/>
                  <a:ea typeface="微软雅黑"/>
                  <a:cs typeface="+mn-cs"/>
                </a:rPr>
                <a:t>07</a:t>
              </a:r>
            </a:p>
          </p:txBody>
        </p:sp>
      </p:grpSp>
      <p:grpSp>
        <p:nvGrpSpPr>
          <p:cNvPr id="13" name="组合 12"/>
          <p:cNvGrpSpPr/>
          <p:nvPr/>
        </p:nvGrpSpPr>
        <p:grpSpPr>
          <a:xfrm>
            <a:off x="7584647" y="2688962"/>
            <a:ext cx="435364" cy="491476"/>
            <a:chOff x="7584647" y="2688962"/>
            <a:chExt cx="435364" cy="491476"/>
          </a:xfrm>
        </p:grpSpPr>
        <p:sp>
          <p:nvSpPr>
            <p:cNvPr id="111" name="六边形 110"/>
            <p:cNvSpPr/>
            <p:nvPr/>
          </p:nvSpPr>
          <p:spPr>
            <a:xfrm rot="5400000">
              <a:off x="7550614" y="2722995"/>
              <a:ext cx="491476" cy="423410"/>
            </a:xfrm>
            <a:prstGeom prst="hexagon">
              <a:avLst/>
            </a:prstGeom>
            <a:solidFill>
              <a:schemeClr val="bg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endParaRPr>
            </a:p>
          </p:txBody>
        </p:sp>
        <p:sp>
          <p:nvSpPr>
            <p:cNvPr id="120" name="文本框 33"/>
            <p:cNvSpPr txBox="1"/>
            <p:nvPr/>
          </p:nvSpPr>
          <p:spPr>
            <a:xfrm>
              <a:off x="7591601" y="2769733"/>
              <a:ext cx="428410" cy="338554"/>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prstClr val="white"/>
                  </a:solidFill>
                  <a:effectLst/>
                  <a:uLnTx/>
                  <a:uFillTx/>
                  <a:latin typeface="微软雅黑"/>
                  <a:ea typeface="微软雅黑"/>
                  <a:cs typeface="+mn-cs"/>
                </a:rPr>
                <a:t>08</a:t>
              </a:r>
            </a:p>
          </p:txBody>
        </p:sp>
      </p:grpSp>
      <p:sp>
        <p:nvSpPr>
          <p:cNvPr id="121" name="文本框 33"/>
          <p:cNvSpPr txBox="1"/>
          <p:nvPr/>
        </p:nvSpPr>
        <p:spPr>
          <a:xfrm>
            <a:off x="1518650" y="1732805"/>
            <a:ext cx="911918" cy="50783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7F7F7F"/>
                </a:solidFill>
                <a:effectLst/>
                <a:uLnTx/>
                <a:uFillTx/>
                <a:latin typeface="微软雅黑"/>
                <a:ea typeface="微软雅黑"/>
                <a:cs typeface="+mn-cs"/>
              </a:rPr>
              <a:t>单击此处添加文本单击此处添加单击此处</a:t>
            </a:r>
            <a:endParaRPr kumimoji="0" lang="en-US" altLang="zh-CN" sz="900" b="0" i="0" u="none" strike="noStrike" kern="1200" cap="none" spc="0" normalizeH="0" baseline="0" noProof="0" dirty="0">
              <a:ln>
                <a:noFill/>
              </a:ln>
              <a:solidFill>
                <a:srgbClr val="7F7F7F"/>
              </a:solidFill>
              <a:effectLst/>
              <a:uLnTx/>
              <a:uFillTx/>
              <a:latin typeface="微软雅黑"/>
              <a:ea typeface="微软雅黑"/>
              <a:cs typeface="+mn-cs"/>
            </a:endParaRPr>
          </a:p>
        </p:txBody>
      </p:sp>
      <p:sp>
        <p:nvSpPr>
          <p:cNvPr id="122" name="文本框 33"/>
          <p:cNvSpPr txBox="1"/>
          <p:nvPr/>
        </p:nvSpPr>
        <p:spPr>
          <a:xfrm>
            <a:off x="3381232" y="1732805"/>
            <a:ext cx="911918" cy="50783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7F7F7F"/>
                </a:solidFill>
                <a:effectLst/>
                <a:uLnTx/>
                <a:uFillTx/>
                <a:latin typeface="微软雅黑"/>
                <a:ea typeface="微软雅黑"/>
                <a:cs typeface="+mn-cs"/>
              </a:rPr>
              <a:t>单击此处添加文本单击此处添加单击此处</a:t>
            </a:r>
            <a:endParaRPr kumimoji="0" lang="en-US" altLang="zh-CN" sz="900" b="0" i="0" u="none" strike="noStrike" kern="1200" cap="none" spc="0" normalizeH="0" baseline="0" noProof="0" dirty="0">
              <a:ln>
                <a:noFill/>
              </a:ln>
              <a:solidFill>
                <a:srgbClr val="7F7F7F"/>
              </a:solidFill>
              <a:effectLst/>
              <a:uLnTx/>
              <a:uFillTx/>
              <a:latin typeface="微软雅黑"/>
              <a:ea typeface="微软雅黑"/>
              <a:cs typeface="+mn-cs"/>
            </a:endParaRPr>
          </a:p>
        </p:txBody>
      </p:sp>
      <p:sp>
        <p:nvSpPr>
          <p:cNvPr id="123" name="文本框 33"/>
          <p:cNvSpPr txBox="1"/>
          <p:nvPr/>
        </p:nvSpPr>
        <p:spPr>
          <a:xfrm>
            <a:off x="5286881" y="1732805"/>
            <a:ext cx="911918" cy="50783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7F7F7F"/>
                </a:solidFill>
                <a:effectLst/>
                <a:uLnTx/>
                <a:uFillTx/>
                <a:latin typeface="微软雅黑"/>
                <a:ea typeface="微软雅黑"/>
                <a:cs typeface="+mn-cs"/>
              </a:rPr>
              <a:t>单击此处添加文本单击此处添加单击此处</a:t>
            </a:r>
            <a:endParaRPr kumimoji="0" lang="en-US" altLang="zh-CN" sz="900" b="0" i="0" u="none" strike="noStrike" kern="1200" cap="none" spc="0" normalizeH="0" baseline="0" noProof="0" dirty="0">
              <a:ln>
                <a:noFill/>
              </a:ln>
              <a:solidFill>
                <a:srgbClr val="7F7F7F"/>
              </a:solidFill>
              <a:effectLst/>
              <a:uLnTx/>
              <a:uFillTx/>
              <a:latin typeface="微软雅黑"/>
              <a:ea typeface="微软雅黑"/>
              <a:cs typeface="+mn-cs"/>
            </a:endParaRPr>
          </a:p>
        </p:txBody>
      </p:sp>
      <p:sp>
        <p:nvSpPr>
          <p:cNvPr id="124" name="文本框 33"/>
          <p:cNvSpPr txBox="1"/>
          <p:nvPr/>
        </p:nvSpPr>
        <p:spPr>
          <a:xfrm>
            <a:off x="7135642" y="1732805"/>
            <a:ext cx="911918" cy="50783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7F7F7F"/>
                </a:solidFill>
                <a:effectLst/>
                <a:uLnTx/>
                <a:uFillTx/>
                <a:latin typeface="微软雅黑"/>
                <a:ea typeface="微软雅黑"/>
                <a:cs typeface="+mn-cs"/>
              </a:rPr>
              <a:t>单击此处添加文本单击此处添加单击此处</a:t>
            </a:r>
            <a:endParaRPr kumimoji="0" lang="en-US" altLang="zh-CN" sz="900" b="0" i="0" u="none" strike="noStrike" kern="1200" cap="none" spc="0" normalizeH="0" baseline="0" noProof="0" dirty="0">
              <a:ln>
                <a:noFill/>
              </a:ln>
              <a:solidFill>
                <a:srgbClr val="7F7F7F"/>
              </a:solidFill>
              <a:effectLst/>
              <a:uLnTx/>
              <a:uFillTx/>
              <a:latin typeface="微软雅黑"/>
              <a:ea typeface="微软雅黑"/>
              <a:cs typeface="+mn-cs"/>
            </a:endParaRPr>
          </a:p>
        </p:txBody>
      </p:sp>
      <p:sp>
        <p:nvSpPr>
          <p:cNvPr id="125" name="文本框 33"/>
          <p:cNvSpPr txBox="1"/>
          <p:nvPr/>
        </p:nvSpPr>
        <p:spPr>
          <a:xfrm>
            <a:off x="2451988" y="3647336"/>
            <a:ext cx="911918" cy="50783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7F7F7F"/>
                </a:solidFill>
                <a:effectLst/>
                <a:uLnTx/>
                <a:uFillTx/>
                <a:latin typeface="微软雅黑"/>
                <a:ea typeface="微软雅黑"/>
                <a:cs typeface="+mn-cs"/>
              </a:rPr>
              <a:t>单击此处添加文本单击此处添加单击此处</a:t>
            </a:r>
            <a:endParaRPr kumimoji="0" lang="en-US" altLang="zh-CN" sz="900" b="0" i="0" u="none" strike="noStrike" kern="1200" cap="none" spc="0" normalizeH="0" baseline="0" noProof="0" dirty="0">
              <a:ln>
                <a:noFill/>
              </a:ln>
              <a:solidFill>
                <a:srgbClr val="7F7F7F"/>
              </a:solidFill>
              <a:effectLst/>
              <a:uLnTx/>
              <a:uFillTx/>
              <a:latin typeface="微软雅黑"/>
              <a:ea typeface="微软雅黑"/>
              <a:cs typeface="+mn-cs"/>
            </a:endParaRPr>
          </a:p>
        </p:txBody>
      </p:sp>
      <p:sp>
        <p:nvSpPr>
          <p:cNvPr id="126" name="文本框 33"/>
          <p:cNvSpPr txBox="1"/>
          <p:nvPr/>
        </p:nvSpPr>
        <p:spPr>
          <a:xfrm>
            <a:off x="4357637" y="3647336"/>
            <a:ext cx="911918" cy="50783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7F7F7F"/>
                </a:solidFill>
                <a:effectLst/>
                <a:uLnTx/>
                <a:uFillTx/>
                <a:latin typeface="微软雅黑"/>
                <a:ea typeface="微软雅黑"/>
                <a:cs typeface="+mn-cs"/>
              </a:rPr>
              <a:t>单击此处添加文本单击此处添加单击此处</a:t>
            </a:r>
            <a:endParaRPr kumimoji="0" lang="en-US" altLang="zh-CN" sz="900" b="0" i="0" u="none" strike="noStrike" kern="1200" cap="none" spc="0" normalizeH="0" baseline="0" noProof="0" dirty="0">
              <a:ln>
                <a:noFill/>
              </a:ln>
              <a:solidFill>
                <a:srgbClr val="7F7F7F"/>
              </a:solidFill>
              <a:effectLst/>
              <a:uLnTx/>
              <a:uFillTx/>
              <a:latin typeface="微软雅黑"/>
              <a:ea typeface="微软雅黑"/>
              <a:cs typeface="+mn-cs"/>
            </a:endParaRPr>
          </a:p>
        </p:txBody>
      </p:sp>
      <p:sp>
        <p:nvSpPr>
          <p:cNvPr id="127" name="文本框 33"/>
          <p:cNvSpPr txBox="1"/>
          <p:nvPr/>
        </p:nvSpPr>
        <p:spPr>
          <a:xfrm>
            <a:off x="6206398" y="3647336"/>
            <a:ext cx="911918" cy="50783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7F7F7F"/>
                </a:solidFill>
                <a:effectLst/>
                <a:uLnTx/>
                <a:uFillTx/>
                <a:latin typeface="微软雅黑"/>
                <a:ea typeface="微软雅黑"/>
                <a:cs typeface="+mn-cs"/>
              </a:rPr>
              <a:t>单击此处添加文本单击此处添加单击此处</a:t>
            </a:r>
            <a:endParaRPr kumimoji="0" lang="en-US" altLang="zh-CN" sz="900" b="0" i="0" u="none" strike="noStrike" kern="1200" cap="none" spc="0" normalizeH="0" baseline="0" noProof="0" dirty="0">
              <a:ln>
                <a:noFill/>
              </a:ln>
              <a:solidFill>
                <a:srgbClr val="7F7F7F"/>
              </a:solidFill>
              <a:effectLst/>
              <a:uLnTx/>
              <a:uFillTx/>
              <a:latin typeface="微软雅黑"/>
              <a:ea typeface="微软雅黑"/>
              <a:cs typeface="+mn-cs"/>
            </a:endParaRPr>
          </a:p>
        </p:txBody>
      </p:sp>
    </p:spTree>
    <p:extLst>
      <p:ext uri="{BB962C8B-B14F-4D97-AF65-F5344CB8AC3E}">
        <p14:creationId xmlns:p14="http://schemas.microsoft.com/office/powerpoint/2010/main" val="1417631704"/>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par>
                                <p:cTn id="16" presetID="53" presetClass="entr" presetSubtype="16"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53" presetClass="entr" presetSubtype="16"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par>
                                <p:cTn id="26" presetID="53" presetClass="entr" presetSubtype="16"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par>
                                <p:cTn id="31" presetID="53" presetClass="entr" presetSubtype="16"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par>
                                <p:cTn id="36" presetID="53" presetClass="entr" presetSubtype="16"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par>
                                <p:cTn id="41" presetID="53" presetClass="entr" presetSubtype="16"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par>
                                <p:cTn id="46" presetID="53" presetClass="entr" presetSubtype="16" fill="hold" nodeType="with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fade">
                                      <p:cBhvr>
                                        <p:cTn id="55" dur="1000"/>
                                        <p:tgtEl>
                                          <p:spTgt spid="45"/>
                                        </p:tgtEl>
                                      </p:cBhvr>
                                    </p:animEffect>
                                    <p:anim calcmode="lin" valueType="num">
                                      <p:cBhvr>
                                        <p:cTn id="56" dur="1000" fill="hold"/>
                                        <p:tgtEl>
                                          <p:spTgt spid="45"/>
                                        </p:tgtEl>
                                        <p:attrNameLst>
                                          <p:attrName>ppt_x</p:attrName>
                                        </p:attrNameLst>
                                      </p:cBhvr>
                                      <p:tavLst>
                                        <p:tav tm="0">
                                          <p:val>
                                            <p:strVal val="#ppt_x"/>
                                          </p:val>
                                        </p:tav>
                                        <p:tav tm="100000">
                                          <p:val>
                                            <p:strVal val="#ppt_x"/>
                                          </p:val>
                                        </p:tav>
                                      </p:tavLst>
                                    </p:anim>
                                    <p:anim calcmode="lin" valueType="num">
                                      <p:cBhvr>
                                        <p:cTn id="57" dur="1000" fill="hold"/>
                                        <p:tgtEl>
                                          <p:spTgt spid="45"/>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fade">
                                      <p:cBhvr>
                                        <p:cTn id="60" dur="1000"/>
                                        <p:tgtEl>
                                          <p:spTgt spid="56"/>
                                        </p:tgtEl>
                                      </p:cBhvr>
                                    </p:animEffect>
                                    <p:anim calcmode="lin" valueType="num">
                                      <p:cBhvr>
                                        <p:cTn id="61" dur="1000" fill="hold"/>
                                        <p:tgtEl>
                                          <p:spTgt spid="56"/>
                                        </p:tgtEl>
                                        <p:attrNameLst>
                                          <p:attrName>ppt_x</p:attrName>
                                        </p:attrNameLst>
                                      </p:cBhvr>
                                      <p:tavLst>
                                        <p:tav tm="0">
                                          <p:val>
                                            <p:strVal val="#ppt_x"/>
                                          </p:val>
                                        </p:tav>
                                        <p:tav tm="100000">
                                          <p:val>
                                            <p:strVal val="#ppt_x"/>
                                          </p:val>
                                        </p:tav>
                                      </p:tavLst>
                                    </p:anim>
                                    <p:anim calcmode="lin" valueType="num">
                                      <p:cBhvr>
                                        <p:cTn id="62" dur="1000" fill="hold"/>
                                        <p:tgtEl>
                                          <p:spTgt spid="56"/>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78"/>
                                        </p:tgtEl>
                                        <p:attrNameLst>
                                          <p:attrName>style.visibility</p:attrName>
                                        </p:attrNameLst>
                                      </p:cBhvr>
                                      <p:to>
                                        <p:strVal val="visible"/>
                                      </p:to>
                                    </p:set>
                                    <p:animEffect transition="in" filter="fade">
                                      <p:cBhvr>
                                        <p:cTn id="65" dur="1000"/>
                                        <p:tgtEl>
                                          <p:spTgt spid="78"/>
                                        </p:tgtEl>
                                      </p:cBhvr>
                                    </p:animEffect>
                                    <p:anim calcmode="lin" valueType="num">
                                      <p:cBhvr>
                                        <p:cTn id="66" dur="1000" fill="hold"/>
                                        <p:tgtEl>
                                          <p:spTgt spid="78"/>
                                        </p:tgtEl>
                                        <p:attrNameLst>
                                          <p:attrName>ppt_x</p:attrName>
                                        </p:attrNameLst>
                                      </p:cBhvr>
                                      <p:tavLst>
                                        <p:tav tm="0">
                                          <p:val>
                                            <p:strVal val="#ppt_x"/>
                                          </p:val>
                                        </p:tav>
                                        <p:tav tm="100000">
                                          <p:val>
                                            <p:strVal val="#ppt_x"/>
                                          </p:val>
                                        </p:tav>
                                      </p:tavLst>
                                    </p:anim>
                                    <p:anim calcmode="lin" valueType="num">
                                      <p:cBhvr>
                                        <p:cTn id="67" dur="1000" fill="hold"/>
                                        <p:tgtEl>
                                          <p:spTgt spid="78"/>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85"/>
                                        </p:tgtEl>
                                        <p:attrNameLst>
                                          <p:attrName>style.visibility</p:attrName>
                                        </p:attrNameLst>
                                      </p:cBhvr>
                                      <p:to>
                                        <p:strVal val="visible"/>
                                      </p:to>
                                    </p:set>
                                    <p:animEffect transition="in" filter="fade">
                                      <p:cBhvr>
                                        <p:cTn id="70" dur="1000"/>
                                        <p:tgtEl>
                                          <p:spTgt spid="85"/>
                                        </p:tgtEl>
                                      </p:cBhvr>
                                    </p:animEffect>
                                    <p:anim calcmode="lin" valueType="num">
                                      <p:cBhvr>
                                        <p:cTn id="71" dur="1000" fill="hold"/>
                                        <p:tgtEl>
                                          <p:spTgt spid="85"/>
                                        </p:tgtEl>
                                        <p:attrNameLst>
                                          <p:attrName>ppt_x</p:attrName>
                                        </p:attrNameLst>
                                      </p:cBhvr>
                                      <p:tavLst>
                                        <p:tav tm="0">
                                          <p:val>
                                            <p:strVal val="#ppt_x"/>
                                          </p:val>
                                        </p:tav>
                                        <p:tav tm="100000">
                                          <p:val>
                                            <p:strVal val="#ppt_x"/>
                                          </p:val>
                                        </p:tav>
                                      </p:tavLst>
                                    </p:anim>
                                    <p:anim calcmode="lin" valueType="num">
                                      <p:cBhvr>
                                        <p:cTn id="72" dur="1000" fill="hold"/>
                                        <p:tgtEl>
                                          <p:spTgt spid="85"/>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21"/>
                                        </p:tgtEl>
                                        <p:attrNameLst>
                                          <p:attrName>style.visibility</p:attrName>
                                        </p:attrNameLst>
                                      </p:cBhvr>
                                      <p:to>
                                        <p:strVal val="visible"/>
                                      </p:to>
                                    </p:set>
                                    <p:animEffect transition="in" filter="fade">
                                      <p:cBhvr>
                                        <p:cTn id="75" dur="1000"/>
                                        <p:tgtEl>
                                          <p:spTgt spid="121"/>
                                        </p:tgtEl>
                                      </p:cBhvr>
                                    </p:animEffect>
                                    <p:anim calcmode="lin" valueType="num">
                                      <p:cBhvr>
                                        <p:cTn id="76" dur="1000" fill="hold"/>
                                        <p:tgtEl>
                                          <p:spTgt spid="121"/>
                                        </p:tgtEl>
                                        <p:attrNameLst>
                                          <p:attrName>ppt_x</p:attrName>
                                        </p:attrNameLst>
                                      </p:cBhvr>
                                      <p:tavLst>
                                        <p:tav tm="0">
                                          <p:val>
                                            <p:strVal val="#ppt_x"/>
                                          </p:val>
                                        </p:tav>
                                        <p:tav tm="100000">
                                          <p:val>
                                            <p:strVal val="#ppt_x"/>
                                          </p:val>
                                        </p:tav>
                                      </p:tavLst>
                                    </p:anim>
                                    <p:anim calcmode="lin" valueType="num">
                                      <p:cBhvr>
                                        <p:cTn id="77" dur="1000" fill="hold"/>
                                        <p:tgtEl>
                                          <p:spTgt spid="121"/>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122"/>
                                        </p:tgtEl>
                                        <p:attrNameLst>
                                          <p:attrName>style.visibility</p:attrName>
                                        </p:attrNameLst>
                                      </p:cBhvr>
                                      <p:to>
                                        <p:strVal val="visible"/>
                                      </p:to>
                                    </p:set>
                                    <p:animEffect transition="in" filter="fade">
                                      <p:cBhvr>
                                        <p:cTn id="80" dur="1000"/>
                                        <p:tgtEl>
                                          <p:spTgt spid="122"/>
                                        </p:tgtEl>
                                      </p:cBhvr>
                                    </p:animEffect>
                                    <p:anim calcmode="lin" valueType="num">
                                      <p:cBhvr>
                                        <p:cTn id="81" dur="1000" fill="hold"/>
                                        <p:tgtEl>
                                          <p:spTgt spid="122"/>
                                        </p:tgtEl>
                                        <p:attrNameLst>
                                          <p:attrName>ppt_x</p:attrName>
                                        </p:attrNameLst>
                                      </p:cBhvr>
                                      <p:tavLst>
                                        <p:tav tm="0">
                                          <p:val>
                                            <p:strVal val="#ppt_x"/>
                                          </p:val>
                                        </p:tav>
                                        <p:tav tm="100000">
                                          <p:val>
                                            <p:strVal val="#ppt_x"/>
                                          </p:val>
                                        </p:tav>
                                      </p:tavLst>
                                    </p:anim>
                                    <p:anim calcmode="lin" valueType="num">
                                      <p:cBhvr>
                                        <p:cTn id="82" dur="1000" fill="hold"/>
                                        <p:tgtEl>
                                          <p:spTgt spid="122"/>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123"/>
                                        </p:tgtEl>
                                        <p:attrNameLst>
                                          <p:attrName>style.visibility</p:attrName>
                                        </p:attrNameLst>
                                      </p:cBhvr>
                                      <p:to>
                                        <p:strVal val="visible"/>
                                      </p:to>
                                    </p:set>
                                    <p:animEffect transition="in" filter="fade">
                                      <p:cBhvr>
                                        <p:cTn id="85" dur="1000"/>
                                        <p:tgtEl>
                                          <p:spTgt spid="123"/>
                                        </p:tgtEl>
                                      </p:cBhvr>
                                    </p:animEffect>
                                    <p:anim calcmode="lin" valueType="num">
                                      <p:cBhvr>
                                        <p:cTn id="86" dur="1000" fill="hold"/>
                                        <p:tgtEl>
                                          <p:spTgt spid="123"/>
                                        </p:tgtEl>
                                        <p:attrNameLst>
                                          <p:attrName>ppt_x</p:attrName>
                                        </p:attrNameLst>
                                      </p:cBhvr>
                                      <p:tavLst>
                                        <p:tav tm="0">
                                          <p:val>
                                            <p:strVal val="#ppt_x"/>
                                          </p:val>
                                        </p:tav>
                                        <p:tav tm="100000">
                                          <p:val>
                                            <p:strVal val="#ppt_x"/>
                                          </p:val>
                                        </p:tav>
                                      </p:tavLst>
                                    </p:anim>
                                    <p:anim calcmode="lin" valueType="num">
                                      <p:cBhvr>
                                        <p:cTn id="87" dur="1000" fill="hold"/>
                                        <p:tgtEl>
                                          <p:spTgt spid="123"/>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124"/>
                                        </p:tgtEl>
                                        <p:attrNameLst>
                                          <p:attrName>style.visibility</p:attrName>
                                        </p:attrNameLst>
                                      </p:cBhvr>
                                      <p:to>
                                        <p:strVal val="visible"/>
                                      </p:to>
                                    </p:set>
                                    <p:animEffect transition="in" filter="fade">
                                      <p:cBhvr>
                                        <p:cTn id="90" dur="1000"/>
                                        <p:tgtEl>
                                          <p:spTgt spid="124"/>
                                        </p:tgtEl>
                                      </p:cBhvr>
                                    </p:animEffect>
                                    <p:anim calcmode="lin" valueType="num">
                                      <p:cBhvr>
                                        <p:cTn id="91" dur="1000" fill="hold"/>
                                        <p:tgtEl>
                                          <p:spTgt spid="124"/>
                                        </p:tgtEl>
                                        <p:attrNameLst>
                                          <p:attrName>ppt_x</p:attrName>
                                        </p:attrNameLst>
                                      </p:cBhvr>
                                      <p:tavLst>
                                        <p:tav tm="0">
                                          <p:val>
                                            <p:strVal val="#ppt_x"/>
                                          </p:val>
                                        </p:tav>
                                        <p:tav tm="100000">
                                          <p:val>
                                            <p:strVal val="#ppt_x"/>
                                          </p:val>
                                        </p:tav>
                                      </p:tavLst>
                                    </p:anim>
                                    <p:anim calcmode="lin" valueType="num">
                                      <p:cBhvr>
                                        <p:cTn id="92" dur="1000" fill="hold"/>
                                        <p:tgtEl>
                                          <p:spTgt spid="124"/>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50"/>
                                        </p:tgtEl>
                                        <p:attrNameLst>
                                          <p:attrName>style.visibility</p:attrName>
                                        </p:attrNameLst>
                                      </p:cBhvr>
                                      <p:to>
                                        <p:strVal val="visible"/>
                                      </p:to>
                                    </p:set>
                                    <p:animEffect transition="in" filter="fade">
                                      <p:cBhvr>
                                        <p:cTn id="95" dur="1000"/>
                                        <p:tgtEl>
                                          <p:spTgt spid="50"/>
                                        </p:tgtEl>
                                      </p:cBhvr>
                                    </p:animEffect>
                                    <p:anim calcmode="lin" valueType="num">
                                      <p:cBhvr>
                                        <p:cTn id="96" dur="1000" fill="hold"/>
                                        <p:tgtEl>
                                          <p:spTgt spid="50"/>
                                        </p:tgtEl>
                                        <p:attrNameLst>
                                          <p:attrName>ppt_x</p:attrName>
                                        </p:attrNameLst>
                                      </p:cBhvr>
                                      <p:tavLst>
                                        <p:tav tm="0">
                                          <p:val>
                                            <p:strVal val="#ppt_x"/>
                                          </p:val>
                                        </p:tav>
                                        <p:tav tm="100000">
                                          <p:val>
                                            <p:strVal val="#ppt_x"/>
                                          </p:val>
                                        </p:tav>
                                      </p:tavLst>
                                    </p:anim>
                                    <p:anim calcmode="lin" valueType="num">
                                      <p:cBhvr>
                                        <p:cTn id="97" dur="1000" fill="hold"/>
                                        <p:tgtEl>
                                          <p:spTgt spid="50"/>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40"/>
                                        </p:tgtEl>
                                        <p:attrNameLst>
                                          <p:attrName>style.visibility</p:attrName>
                                        </p:attrNameLst>
                                      </p:cBhvr>
                                      <p:to>
                                        <p:strVal val="visible"/>
                                      </p:to>
                                    </p:set>
                                    <p:animEffect transition="in" filter="fade">
                                      <p:cBhvr>
                                        <p:cTn id="100" dur="1000"/>
                                        <p:tgtEl>
                                          <p:spTgt spid="40"/>
                                        </p:tgtEl>
                                      </p:cBhvr>
                                    </p:animEffect>
                                    <p:anim calcmode="lin" valueType="num">
                                      <p:cBhvr>
                                        <p:cTn id="101" dur="1000" fill="hold"/>
                                        <p:tgtEl>
                                          <p:spTgt spid="40"/>
                                        </p:tgtEl>
                                        <p:attrNameLst>
                                          <p:attrName>ppt_x</p:attrName>
                                        </p:attrNameLst>
                                      </p:cBhvr>
                                      <p:tavLst>
                                        <p:tav tm="0">
                                          <p:val>
                                            <p:strVal val="#ppt_x"/>
                                          </p:val>
                                        </p:tav>
                                        <p:tav tm="100000">
                                          <p:val>
                                            <p:strVal val="#ppt_x"/>
                                          </p:val>
                                        </p:tav>
                                      </p:tavLst>
                                    </p:anim>
                                    <p:anim calcmode="lin" valueType="num">
                                      <p:cBhvr>
                                        <p:cTn id="102" dur="1000" fill="hold"/>
                                        <p:tgtEl>
                                          <p:spTgt spid="40"/>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73"/>
                                        </p:tgtEl>
                                        <p:attrNameLst>
                                          <p:attrName>style.visibility</p:attrName>
                                        </p:attrNameLst>
                                      </p:cBhvr>
                                      <p:to>
                                        <p:strVal val="visible"/>
                                      </p:to>
                                    </p:set>
                                    <p:animEffect transition="in" filter="fade">
                                      <p:cBhvr>
                                        <p:cTn id="105" dur="1000"/>
                                        <p:tgtEl>
                                          <p:spTgt spid="73"/>
                                        </p:tgtEl>
                                      </p:cBhvr>
                                    </p:animEffect>
                                    <p:anim calcmode="lin" valueType="num">
                                      <p:cBhvr>
                                        <p:cTn id="106" dur="1000" fill="hold"/>
                                        <p:tgtEl>
                                          <p:spTgt spid="73"/>
                                        </p:tgtEl>
                                        <p:attrNameLst>
                                          <p:attrName>ppt_x</p:attrName>
                                        </p:attrNameLst>
                                      </p:cBhvr>
                                      <p:tavLst>
                                        <p:tav tm="0">
                                          <p:val>
                                            <p:strVal val="#ppt_x"/>
                                          </p:val>
                                        </p:tav>
                                        <p:tav tm="100000">
                                          <p:val>
                                            <p:strVal val="#ppt_x"/>
                                          </p:val>
                                        </p:tav>
                                      </p:tavLst>
                                    </p:anim>
                                    <p:anim calcmode="lin" valueType="num">
                                      <p:cBhvr>
                                        <p:cTn id="107" dur="1000" fill="hold"/>
                                        <p:tgtEl>
                                          <p:spTgt spid="73"/>
                                        </p:tgtEl>
                                        <p:attrNameLst>
                                          <p:attrName>ppt_y</p:attrName>
                                        </p:attrNameLst>
                                      </p:cBhvr>
                                      <p:tavLst>
                                        <p:tav tm="0">
                                          <p:val>
                                            <p:strVal val="#ppt_y+.1"/>
                                          </p:val>
                                        </p:tav>
                                        <p:tav tm="100000">
                                          <p:val>
                                            <p:strVal val="#ppt_y"/>
                                          </p:val>
                                        </p:tav>
                                      </p:tavLst>
                                    </p:anim>
                                  </p:childTnLst>
                                </p:cTn>
                              </p:par>
                              <p:par>
                                <p:cTn id="108" presetID="42" presetClass="entr" presetSubtype="0" fill="hold" nodeType="withEffect">
                                  <p:stCondLst>
                                    <p:cond delay="0"/>
                                  </p:stCondLst>
                                  <p:childTnLst>
                                    <p:set>
                                      <p:cBhvr>
                                        <p:cTn id="109" dur="1" fill="hold">
                                          <p:stCondLst>
                                            <p:cond delay="0"/>
                                          </p:stCondLst>
                                        </p:cTn>
                                        <p:tgtEl>
                                          <p:spTgt spid="80"/>
                                        </p:tgtEl>
                                        <p:attrNameLst>
                                          <p:attrName>style.visibility</p:attrName>
                                        </p:attrNameLst>
                                      </p:cBhvr>
                                      <p:to>
                                        <p:strVal val="visible"/>
                                      </p:to>
                                    </p:set>
                                    <p:animEffect transition="in" filter="fade">
                                      <p:cBhvr>
                                        <p:cTn id="110" dur="1000"/>
                                        <p:tgtEl>
                                          <p:spTgt spid="80"/>
                                        </p:tgtEl>
                                      </p:cBhvr>
                                    </p:animEffect>
                                    <p:anim calcmode="lin" valueType="num">
                                      <p:cBhvr>
                                        <p:cTn id="111" dur="1000" fill="hold"/>
                                        <p:tgtEl>
                                          <p:spTgt spid="80"/>
                                        </p:tgtEl>
                                        <p:attrNameLst>
                                          <p:attrName>ppt_x</p:attrName>
                                        </p:attrNameLst>
                                      </p:cBhvr>
                                      <p:tavLst>
                                        <p:tav tm="0">
                                          <p:val>
                                            <p:strVal val="#ppt_x"/>
                                          </p:val>
                                        </p:tav>
                                        <p:tav tm="100000">
                                          <p:val>
                                            <p:strVal val="#ppt_x"/>
                                          </p:val>
                                        </p:tav>
                                      </p:tavLst>
                                    </p:anim>
                                    <p:anim calcmode="lin" valueType="num">
                                      <p:cBhvr>
                                        <p:cTn id="112"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47" presetClass="entr" presetSubtype="0" fill="hold" grpId="0" nodeType="clickEffect">
                                  <p:stCondLst>
                                    <p:cond delay="0"/>
                                  </p:stCondLst>
                                  <p:childTnLst>
                                    <p:set>
                                      <p:cBhvr>
                                        <p:cTn id="116" dur="1" fill="hold">
                                          <p:stCondLst>
                                            <p:cond delay="0"/>
                                          </p:stCondLst>
                                        </p:cTn>
                                        <p:tgtEl>
                                          <p:spTgt spid="92"/>
                                        </p:tgtEl>
                                        <p:attrNameLst>
                                          <p:attrName>style.visibility</p:attrName>
                                        </p:attrNameLst>
                                      </p:cBhvr>
                                      <p:to>
                                        <p:strVal val="visible"/>
                                      </p:to>
                                    </p:set>
                                    <p:animEffect transition="in" filter="fade">
                                      <p:cBhvr>
                                        <p:cTn id="117" dur="1000"/>
                                        <p:tgtEl>
                                          <p:spTgt spid="92"/>
                                        </p:tgtEl>
                                      </p:cBhvr>
                                    </p:animEffect>
                                    <p:anim calcmode="lin" valueType="num">
                                      <p:cBhvr>
                                        <p:cTn id="118" dur="1000" fill="hold"/>
                                        <p:tgtEl>
                                          <p:spTgt spid="92"/>
                                        </p:tgtEl>
                                        <p:attrNameLst>
                                          <p:attrName>ppt_x</p:attrName>
                                        </p:attrNameLst>
                                      </p:cBhvr>
                                      <p:tavLst>
                                        <p:tav tm="0">
                                          <p:val>
                                            <p:strVal val="#ppt_x"/>
                                          </p:val>
                                        </p:tav>
                                        <p:tav tm="100000">
                                          <p:val>
                                            <p:strVal val="#ppt_x"/>
                                          </p:val>
                                        </p:tav>
                                      </p:tavLst>
                                    </p:anim>
                                    <p:anim calcmode="lin" valueType="num">
                                      <p:cBhvr>
                                        <p:cTn id="119" dur="1000" fill="hold"/>
                                        <p:tgtEl>
                                          <p:spTgt spid="92"/>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99"/>
                                        </p:tgtEl>
                                        <p:attrNameLst>
                                          <p:attrName>style.visibility</p:attrName>
                                        </p:attrNameLst>
                                      </p:cBhvr>
                                      <p:to>
                                        <p:strVal val="visible"/>
                                      </p:to>
                                    </p:set>
                                    <p:animEffect transition="in" filter="fade">
                                      <p:cBhvr>
                                        <p:cTn id="122" dur="1000"/>
                                        <p:tgtEl>
                                          <p:spTgt spid="99"/>
                                        </p:tgtEl>
                                      </p:cBhvr>
                                    </p:animEffect>
                                    <p:anim calcmode="lin" valueType="num">
                                      <p:cBhvr>
                                        <p:cTn id="123" dur="1000" fill="hold"/>
                                        <p:tgtEl>
                                          <p:spTgt spid="99"/>
                                        </p:tgtEl>
                                        <p:attrNameLst>
                                          <p:attrName>ppt_x</p:attrName>
                                        </p:attrNameLst>
                                      </p:cBhvr>
                                      <p:tavLst>
                                        <p:tav tm="0">
                                          <p:val>
                                            <p:strVal val="#ppt_x"/>
                                          </p:val>
                                        </p:tav>
                                        <p:tav tm="100000">
                                          <p:val>
                                            <p:strVal val="#ppt_x"/>
                                          </p:val>
                                        </p:tav>
                                      </p:tavLst>
                                    </p:anim>
                                    <p:anim calcmode="lin" valueType="num">
                                      <p:cBhvr>
                                        <p:cTn id="124" dur="1000" fill="hold"/>
                                        <p:tgtEl>
                                          <p:spTgt spid="99"/>
                                        </p:tgtEl>
                                        <p:attrNameLst>
                                          <p:attrName>ppt_y</p:attrName>
                                        </p:attrNameLst>
                                      </p:cBhvr>
                                      <p:tavLst>
                                        <p:tav tm="0">
                                          <p:val>
                                            <p:strVal val="#ppt_y-.1"/>
                                          </p:val>
                                        </p:tav>
                                        <p:tav tm="100000">
                                          <p:val>
                                            <p:strVal val="#ppt_y"/>
                                          </p:val>
                                        </p:tav>
                                      </p:tavLst>
                                    </p:anim>
                                  </p:childTnLst>
                                </p:cTn>
                              </p:par>
                              <p:par>
                                <p:cTn id="125" presetID="47" presetClass="entr" presetSubtype="0" fill="hold" grpId="0" nodeType="withEffect">
                                  <p:stCondLst>
                                    <p:cond delay="0"/>
                                  </p:stCondLst>
                                  <p:childTnLst>
                                    <p:set>
                                      <p:cBhvr>
                                        <p:cTn id="126" dur="1" fill="hold">
                                          <p:stCondLst>
                                            <p:cond delay="0"/>
                                          </p:stCondLst>
                                        </p:cTn>
                                        <p:tgtEl>
                                          <p:spTgt spid="108"/>
                                        </p:tgtEl>
                                        <p:attrNameLst>
                                          <p:attrName>style.visibility</p:attrName>
                                        </p:attrNameLst>
                                      </p:cBhvr>
                                      <p:to>
                                        <p:strVal val="visible"/>
                                      </p:to>
                                    </p:set>
                                    <p:animEffect transition="in" filter="fade">
                                      <p:cBhvr>
                                        <p:cTn id="127" dur="1000"/>
                                        <p:tgtEl>
                                          <p:spTgt spid="108"/>
                                        </p:tgtEl>
                                      </p:cBhvr>
                                    </p:animEffect>
                                    <p:anim calcmode="lin" valueType="num">
                                      <p:cBhvr>
                                        <p:cTn id="128" dur="1000" fill="hold"/>
                                        <p:tgtEl>
                                          <p:spTgt spid="108"/>
                                        </p:tgtEl>
                                        <p:attrNameLst>
                                          <p:attrName>ppt_x</p:attrName>
                                        </p:attrNameLst>
                                      </p:cBhvr>
                                      <p:tavLst>
                                        <p:tav tm="0">
                                          <p:val>
                                            <p:strVal val="#ppt_x"/>
                                          </p:val>
                                        </p:tav>
                                        <p:tav tm="100000">
                                          <p:val>
                                            <p:strVal val="#ppt_x"/>
                                          </p:val>
                                        </p:tav>
                                      </p:tavLst>
                                    </p:anim>
                                    <p:anim calcmode="lin" valueType="num">
                                      <p:cBhvr>
                                        <p:cTn id="129" dur="1000" fill="hold"/>
                                        <p:tgtEl>
                                          <p:spTgt spid="108"/>
                                        </p:tgtEl>
                                        <p:attrNameLst>
                                          <p:attrName>ppt_y</p:attrName>
                                        </p:attrNameLst>
                                      </p:cBhvr>
                                      <p:tavLst>
                                        <p:tav tm="0">
                                          <p:val>
                                            <p:strVal val="#ppt_y-.1"/>
                                          </p:val>
                                        </p:tav>
                                        <p:tav tm="100000">
                                          <p:val>
                                            <p:strVal val="#ppt_y"/>
                                          </p:val>
                                        </p:tav>
                                      </p:tavLst>
                                    </p:anim>
                                  </p:childTnLst>
                                </p:cTn>
                              </p:par>
                              <p:par>
                                <p:cTn id="130" presetID="47" presetClass="entr" presetSubtype="0" fill="hold" grpId="0" nodeType="withEffect">
                                  <p:stCondLst>
                                    <p:cond delay="0"/>
                                  </p:stCondLst>
                                  <p:childTnLst>
                                    <p:set>
                                      <p:cBhvr>
                                        <p:cTn id="131" dur="1" fill="hold">
                                          <p:stCondLst>
                                            <p:cond delay="0"/>
                                          </p:stCondLst>
                                        </p:cTn>
                                        <p:tgtEl>
                                          <p:spTgt spid="125"/>
                                        </p:tgtEl>
                                        <p:attrNameLst>
                                          <p:attrName>style.visibility</p:attrName>
                                        </p:attrNameLst>
                                      </p:cBhvr>
                                      <p:to>
                                        <p:strVal val="visible"/>
                                      </p:to>
                                    </p:set>
                                    <p:animEffect transition="in" filter="fade">
                                      <p:cBhvr>
                                        <p:cTn id="132" dur="1000"/>
                                        <p:tgtEl>
                                          <p:spTgt spid="125"/>
                                        </p:tgtEl>
                                      </p:cBhvr>
                                    </p:animEffect>
                                    <p:anim calcmode="lin" valueType="num">
                                      <p:cBhvr>
                                        <p:cTn id="133" dur="1000" fill="hold"/>
                                        <p:tgtEl>
                                          <p:spTgt spid="125"/>
                                        </p:tgtEl>
                                        <p:attrNameLst>
                                          <p:attrName>ppt_x</p:attrName>
                                        </p:attrNameLst>
                                      </p:cBhvr>
                                      <p:tavLst>
                                        <p:tav tm="0">
                                          <p:val>
                                            <p:strVal val="#ppt_x"/>
                                          </p:val>
                                        </p:tav>
                                        <p:tav tm="100000">
                                          <p:val>
                                            <p:strVal val="#ppt_x"/>
                                          </p:val>
                                        </p:tav>
                                      </p:tavLst>
                                    </p:anim>
                                    <p:anim calcmode="lin" valueType="num">
                                      <p:cBhvr>
                                        <p:cTn id="134" dur="1000" fill="hold"/>
                                        <p:tgtEl>
                                          <p:spTgt spid="125"/>
                                        </p:tgtEl>
                                        <p:attrNameLst>
                                          <p:attrName>ppt_y</p:attrName>
                                        </p:attrNameLst>
                                      </p:cBhvr>
                                      <p:tavLst>
                                        <p:tav tm="0">
                                          <p:val>
                                            <p:strVal val="#ppt_y-.1"/>
                                          </p:val>
                                        </p:tav>
                                        <p:tav tm="100000">
                                          <p:val>
                                            <p:strVal val="#ppt_y"/>
                                          </p:val>
                                        </p:tav>
                                      </p:tavLst>
                                    </p:anim>
                                  </p:childTnLst>
                                </p:cTn>
                              </p:par>
                              <p:par>
                                <p:cTn id="135" presetID="47" presetClass="entr" presetSubtype="0" fill="hold" grpId="0" nodeType="withEffect">
                                  <p:stCondLst>
                                    <p:cond delay="0"/>
                                  </p:stCondLst>
                                  <p:childTnLst>
                                    <p:set>
                                      <p:cBhvr>
                                        <p:cTn id="136" dur="1" fill="hold">
                                          <p:stCondLst>
                                            <p:cond delay="0"/>
                                          </p:stCondLst>
                                        </p:cTn>
                                        <p:tgtEl>
                                          <p:spTgt spid="126"/>
                                        </p:tgtEl>
                                        <p:attrNameLst>
                                          <p:attrName>style.visibility</p:attrName>
                                        </p:attrNameLst>
                                      </p:cBhvr>
                                      <p:to>
                                        <p:strVal val="visible"/>
                                      </p:to>
                                    </p:set>
                                    <p:animEffect transition="in" filter="fade">
                                      <p:cBhvr>
                                        <p:cTn id="137" dur="1000"/>
                                        <p:tgtEl>
                                          <p:spTgt spid="126"/>
                                        </p:tgtEl>
                                      </p:cBhvr>
                                    </p:animEffect>
                                    <p:anim calcmode="lin" valueType="num">
                                      <p:cBhvr>
                                        <p:cTn id="138" dur="1000" fill="hold"/>
                                        <p:tgtEl>
                                          <p:spTgt spid="126"/>
                                        </p:tgtEl>
                                        <p:attrNameLst>
                                          <p:attrName>ppt_x</p:attrName>
                                        </p:attrNameLst>
                                      </p:cBhvr>
                                      <p:tavLst>
                                        <p:tav tm="0">
                                          <p:val>
                                            <p:strVal val="#ppt_x"/>
                                          </p:val>
                                        </p:tav>
                                        <p:tav tm="100000">
                                          <p:val>
                                            <p:strVal val="#ppt_x"/>
                                          </p:val>
                                        </p:tav>
                                      </p:tavLst>
                                    </p:anim>
                                    <p:anim calcmode="lin" valueType="num">
                                      <p:cBhvr>
                                        <p:cTn id="139" dur="1000" fill="hold"/>
                                        <p:tgtEl>
                                          <p:spTgt spid="126"/>
                                        </p:tgtEl>
                                        <p:attrNameLst>
                                          <p:attrName>ppt_y</p:attrName>
                                        </p:attrNameLst>
                                      </p:cBhvr>
                                      <p:tavLst>
                                        <p:tav tm="0">
                                          <p:val>
                                            <p:strVal val="#ppt_y-.1"/>
                                          </p:val>
                                        </p:tav>
                                        <p:tav tm="100000">
                                          <p:val>
                                            <p:strVal val="#ppt_y"/>
                                          </p:val>
                                        </p:tav>
                                      </p:tavLst>
                                    </p:anim>
                                  </p:childTnLst>
                                </p:cTn>
                              </p:par>
                              <p:par>
                                <p:cTn id="140" presetID="47" presetClass="entr" presetSubtype="0" fill="hold" grpId="0" nodeType="withEffect">
                                  <p:stCondLst>
                                    <p:cond delay="0"/>
                                  </p:stCondLst>
                                  <p:childTnLst>
                                    <p:set>
                                      <p:cBhvr>
                                        <p:cTn id="141" dur="1" fill="hold">
                                          <p:stCondLst>
                                            <p:cond delay="0"/>
                                          </p:stCondLst>
                                        </p:cTn>
                                        <p:tgtEl>
                                          <p:spTgt spid="127"/>
                                        </p:tgtEl>
                                        <p:attrNameLst>
                                          <p:attrName>style.visibility</p:attrName>
                                        </p:attrNameLst>
                                      </p:cBhvr>
                                      <p:to>
                                        <p:strVal val="visible"/>
                                      </p:to>
                                    </p:set>
                                    <p:animEffect transition="in" filter="fade">
                                      <p:cBhvr>
                                        <p:cTn id="142" dur="1000"/>
                                        <p:tgtEl>
                                          <p:spTgt spid="127"/>
                                        </p:tgtEl>
                                      </p:cBhvr>
                                    </p:animEffect>
                                    <p:anim calcmode="lin" valueType="num">
                                      <p:cBhvr>
                                        <p:cTn id="143" dur="1000" fill="hold"/>
                                        <p:tgtEl>
                                          <p:spTgt spid="127"/>
                                        </p:tgtEl>
                                        <p:attrNameLst>
                                          <p:attrName>ppt_x</p:attrName>
                                        </p:attrNameLst>
                                      </p:cBhvr>
                                      <p:tavLst>
                                        <p:tav tm="0">
                                          <p:val>
                                            <p:strVal val="#ppt_x"/>
                                          </p:val>
                                        </p:tav>
                                        <p:tav tm="100000">
                                          <p:val>
                                            <p:strVal val="#ppt_x"/>
                                          </p:val>
                                        </p:tav>
                                      </p:tavLst>
                                    </p:anim>
                                    <p:anim calcmode="lin" valueType="num">
                                      <p:cBhvr>
                                        <p:cTn id="144" dur="1000" fill="hold"/>
                                        <p:tgtEl>
                                          <p:spTgt spid="127"/>
                                        </p:tgtEl>
                                        <p:attrNameLst>
                                          <p:attrName>ppt_y</p:attrName>
                                        </p:attrNameLst>
                                      </p:cBhvr>
                                      <p:tavLst>
                                        <p:tav tm="0">
                                          <p:val>
                                            <p:strVal val="#ppt_y-.1"/>
                                          </p:val>
                                        </p:tav>
                                        <p:tav tm="100000">
                                          <p:val>
                                            <p:strVal val="#ppt_y"/>
                                          </p:val>
                                        </p:tav>
                                      </p:tavLst>
                                    </p:anim>
                                  </p:childTnLst>
                                </p:cTn>
                              </p:par>
                              <p:par>
                                <p:cTn id="145" presetID="47" presetClass="entr" presetSubtype="0" fill="hold" nodeType="withEffect">
                                  <p:stCondLst>
                                    <p:cond delay="0"/>
                                  </p:stCondLst>
                                  <p:childTnLst>
                                    <p:set>
                                      <p:cBhvr>
                                        <p:cTn id="146" dur="1" fill="hold">
                                          <p:stCondLst>
                                            <p:cond delay="0"/>
                                          </p:stCondLst>
                                        </p:cTn>
                                        <p:tgtEl>
                                          <p:spTgt spid="102"/>
                                        </p:tgtEl>
                                        <p:attrNameLst>
                                          <p:attrName>style.visibility</p:attrName>
                                        </p:attrNameLst>
                                      </p:cBhvr>
                                      <p:to>
                                        <p:strVal val="visible"/>
                                      </p:to>
                                    </p:set>
                                    <p:animEffect transition="in" filter="fade">
                                      <p:cBhvr>
                                        <p:cTn id="147" dur="1000"/>
                                        <p:tgtEl>
                                          <p:spTgt spid="102"/>
                                        </p:tgtEl>
                                      </p:cBhvr>
                                    </p:animEffect>
                                    <p:anim calcmode="lin" valueType="num">
                                      <p:cBhvr>
                                        <p:cTn id="148" dur="1000" fill="hold"/>
                                        <p:tgtEl>
                                          <p:spTgt spid="102"/>
                                        </p:tgtEl>
                                        <p:attrNameLst>
                                          <p:attrName>ppt_x</p:attrName>
                                        </p:attrNameLst>
                                      </p:cBhvr>
                                      <p:tavLst>
                                        <p:tav tm="0">
                                          <p:val>
                                            <p:strVal val="#ppt_x"/>
                                          </p:val>
                                        </p:tav>
                                        <p:tav tm="100000">
                                          <p:val>
                                            <p:strVal val="#ppt_x"/>
                                          </p:val>
                                        </p:tav>
                                      </p:tavLst>
                                    </p:anim>
                                    <p:anim calcmode="lin" valueType="num">
                                      <p:cBhvr>
                                        <p:cTn id="149" dur="1000" fill="hold"/>
                                        <p:tgtEl>
                                          <p:spTgt spid="102"/>
                                        </p:tgtEl>
                                        <p:attrNameLst>
                                          <p:attrName>ppt_y</p:attrName>
                                        </p:attrNameLst>
                                      </p:cBhvr>
                                      <p:tavLst>
                                        <p:tav tm="0">
                                          <p:val>
                                            <p:strVal val="#ppt_y-.1"/>
                                          </p:val>
                                        </p:tav>
                                        <p:tav tm="100000">
                                          <p:val>
                                            <p:strVal val="#ppt_y"/>
                                          </p:val>
                                        </p:tav>
                                      </p:tavLst>
                                    </p:anim>
                                  </p:childTnLst>
                                </p:cTn>
                              </p:par>
                              <p:par>
                                <p:cTn id="150" presetID="47" presetClass="entr" presetSubtype="0" fill="hold" nodeType="withEffect">
                                  <p:stCondLst>
                                    <p:cond delay="0"/>
                                  </p:stCondLst>
                                  <p:childTnLst>
                                    <p:set>
                                      <p:cBhvr>
                                        <p:cTn id="151" dur="1" fill="hold">
                                          <p:stCondLst>
                                            <p:cond delay="0"/>
                                          </p:stCondLst>
                                        </p:cTn>
                                        <p:tgtEl>
                                          <p:spTgt spid="94"/>
                                        </p:tgtEl>
                                        <p:attrNameLst>
                                          <p:attrName>style.visibility</p:attrName>
                                        </p:attrNameLst>
                                      </p:cBhvr>
                                      <p:to>
                                        <p:strVal val="visible"/>
                                      </p:to>
                                    </p:set>
                                    <p:animEffect transition="in" filter="fade">
                                      <p:cBhvr>
                                        <p:cTn id="152" dur="1000"/>
                                        <p:tgtEl>
                                          <p:spTgt spid="94"/>
                                        </p:tgtEl>
                                      </p:cBhvr>
                                    </p:animEffect>
                                    <p:anim calcmode="lin" valueType="num">
                                      <p:cBhvr>
                                        <p:cTn id="153" dur="1000" fill="hold"/>
                                        <p:tgtEl>
                                          <p:spTgt spid="94"/>
                                        </p:tgtEl>
                                        <p:attrNameLst>
                                          <p:attrName>ppt_x</p:attrName>
                                        </p:attrNameLst>
                                      </p:cBhvr>
                                      <p:tavLst>
                                        <p:tav tm="0">
                                          <p:val>
                                            <p:strVal val="#ppt_x"/>
                                          </p:val>
                                        </p:tav>
                                        <p:tav tm="100000">
                                          <p:val>
                                            <p:strVal val="#ppt_x"/>
                                          </p:val>
                                        </p:tav>
                                      </p:tavLst>
                                    </p:anim>
                                    <p:anim calcmode="lin" valueType="num">
                                      <p:cBhvr>
                                        <p:cTn id="154" dur="1000" fill="hold"/>
                                        <p:tgtEl>
                                          <p:spTgt spid="94"/>
                                        </p:tgtEl>
                                        <p:attrNameLst>
                                          <p:attrName>ppt_y</p:attrName>
                                        </p:attrNameLst>
                                      </p:cBhvr>
                                      <p:tavLst>
                                        <p:tav tm="0">
                                          <p:val>
                                            <p:strVal val="#ppt_y-.1"/>
                                          </p:val>
                                        </p:tav>
                                        <p:tav tm="100000">
                                          <p:val>
                                            <p:strVal val="#ppt_y"/>
                                          </p:val>
                                        </p:tav>
                                      </p:tavLst>
                                    </p:anim>
                                  </p:childTnLst>
                                </p:cTn>
                              </p:par>
                              <p:par>
                                <p:cTn id="155" presetID="47" presetClass="entr" presetSubtype="0" fill="hold" nodeType="withEffect">
                                  <p:stCondLst>
                                    <p:cond delay="0"/>
                                  </p:stCondLst>
                                  <p:childTnLst>
                                    <p:set>
                                      <p:cBhvr>
                                        <p:cTn id="156" dur="1" fill="hold">
                                          <p:stCondLst>
                                            <p:cond delay="0"/>
                                          </p:stCondLst>
                                        </p:cTn>
                                        <p:tgtEl>
                                          <p:spTgt spid="87"/>
                                        </p:tgtEl>
                                        <p:attrNameLst>
                                          <p:attrName>style.visibility</p:attrName>
                                        </p:attrNameLst>
                                      </p:cBhvr>
                                      <p:to>
                                        <p:strVal val="visible"/>
                                      </p:to>
                                    </p:set>
                                    <p:animEffect transition="in" filter="fade">
                                      <p:cBhvr>
                                        <p:cTn id="157" dur="1000"/>
                                        <p:tgtEl>
                                          <p:spTgt spid="87"/>
                                        </p:tgtEl>
                                      </p:cBhvr>
                                    </p:animEffect>
                                    <p:anim calcmode="lin" valueType="num">
                                      <p:cBhvr>
                                        <p:cTn id="158" dur="1000" fill="hold"/>
                                        <p:tgtEl>
                                          <p:spTgt spid="87"/>
                                        </p:tgtEl>
                                        <p:attrNameLst>
                                          <p:attrName>ppt_x</p:attrName>
                                        </p:attrNameLst>
                                      </p:cBhvr>
                                      <p:tavLst>
                                        <p:tav tm="0">
                                          <p:val>
                                            <p:strVal val="#ppt_x"/>
                                          </p:val>
                                        </p:tav>
                                        <p:tav tm="100000">
                                          <p:val>
                                            <p:strVal val="#ppt_x"/>
                                          </p:val>
                                        </p:tav>
                                      </p:tavLst>
                                    </p:anim>
                                    <p:anim calcmode="lin" valueType="num">
                                      <p:cBhvr>
                                        <p:cTn id="159"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6" grpId="0" animBg="1"/>
      <p:bldP spid="78" grpId="0" animBg="1"/>
      <p:bldP spid="85" grpId="0" animBg="1"/>
      <p:bldP spid="92" grpId="0" animBg="1"/>
      <p:bldP spid="99" grpId="0" animBg="1"/>
      <p:bldP spid="108" grpId="0" animBg="1"/>
      <p:bldP spid="121" grpId="0"/>
      <p:bldP spid="122" grpId="0"/>
      <p:bldP spid="123" grpId="0"/>
      <p:bldP spid="124" grpId="0"/>
      <p:bldP spid="125" grpId="0"/>
      <p:bldP spid="126" grpId="0"/>
      <p:bldP spid="1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44000" cy="5142129"/>
          </a:xfrm>
          <a:prstGeom prst="rect">
            <a:avLst/>
          </a:prstGeom>
        </p:spPr>
      </p:pic>
      <p:grpSp>
        <p:nvGrpSpPr>
          <p:cNvPr id="2" name="组合 1"/>
          <p:cNvGrpSpPr/>
          <p:nvPr/>
        </p:nvGrpSpPr>
        <p:grpSpPr>
          <a:xfrm>
            <a:off x="838298" y="2876542"/>
            <a:ext cx="3512344" cy="1814513"/>
            <a:chOff x="684706" y="2605077"/>
            <a:chExt cx="3512344" cy="1814513"/>
          </a:xfrm>
        </p:grpSpPr>
        <p:sp>
          <p:nvSpPr>
            <p:cNvPr id="29" name="任意多边形 28"/>
            <p:cNvSpPr/>
            <p:nvPr>
              <p:custDataLst>
                <p:tags r:id="rId2"/>
              </p:custDataLst>
            </p:nvPr>
          </p:nvSpPr>
          <p:spPr>
            <a:xfrm>
              <a:off x="684706" y="2856299"/>
              <a:ext cx="858440" cy="885825"/>
            </a:xfrm>
            <a:custGeom>
              <a:avLst/>
              <a:gdLst>
                <a:gd name="connsiteX0" fmla="*/ 0 w 1144274"/>
                <a:gd name="connsiteY0" fmla="*/ 0 h 1181102"/>
                <a:gd name="connsiteX1" fmla="*/ 1144274 w 1144274"/>
                <a:gd name="connsiteY1" fmla="*/ 0 h 1181102"/>
                <a:gd name="connsiteX2" fmla="*/ 1144274 w 1144274"/>
                <a:gd name="connsiteY2" fmla="*/ 1 h 1181102"/>
                <a:gd name="connsiteX3" fmla="*/ 306849 w 1144274"/>
                <a:gd name="connsiteY3" fmla="*/ 128588 h 1181102"/>
                <a:gd name="connsiteX4" fmla="*/ 1144274 w 1144274"/>
                <a:gd name="connsiteY4" fmla="*/ 128588 h 1181102"/>
                <a:gd name="connsiteX5" fmla="*/ 1144274 w 1144274"/>
                <a:gd name="connsiteY5" fmla="*/ 129542 h 1181102"/>
                <a:gd name="connsiteX6" fmla="*/ 306846 w 1144274"/>
                <a:gd name="connsiteY6" fmla="*/ 129542 h 1181102"/>
                <a:gd name="connsiteX7" fmla="*/ 417370 w 1144274"/>
                <a:gd name="connsiteY7" fmla="*/ 1181102 h 1181102"/>
                <a:gd name="connsiteX8" fmla="*/ 103333 w 1144274"/>
                <a:gd name="connsiteY8" fmla="*/ 1181102 h 118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4274" h="1181102">
                  <a:moveTo>
                    <a:pt x="0" y="0"/>
                  </a:moveTo>
                  <a:lnTo>
                    <a:pt x="1144274" y="0"/>
                  </a:lnTo>
                  <a:lnTo>
                    <a:pt x="1144274" y="1"/>
                  </a:lnTo>
                  <a:lnTo>
                    <a:pt x="306849" y="128588"/>
                  </a:lnTo>
                  <a:lnTo>
                    <a:pt x="1144274" y="128588"/>
                  </a:lnTo>
                  <a:lnTo>
                    <a:pt x="1144274" y="129542"/>
                  </a:lnTo>
                  <a:lnTo>
                    <a:pt x="306846" y="129542"/>
                  </a:lnTo>
                  <a:lnTo>
                    <a:pt x="417370" y="1181102"/>
                  </a:lnTo>
                  <a:lnTo>
                    <a:pt x="103333" y="1181102"/>
                  </a:lnTo>
                  <a:close/>
                </a:path>
              </a:pathLst>
            </a:custGeom>
            <a:gradFill flip="none" rotWithShape="1">
              <a:gsLst>
                <a:gs pos="0">
                  <a:srgbClr val="0F6FC6"/>
                </a:gs>
                <a:gs pos="100000">
                  <a:srgbClr val="0F6FC6">
                    <a:lumMod val="60000"/>
                    <a:lumOff val="40000"/>
                  </a:srgbClr>
                </a:gs>
              </a:gsLst>
              <a:lin ang="1080000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0" name="任意多边形 29"/>
            <p:cNvSpPr/>
            <p:nvPr>
              <p:custDataLst>
                <p:tags r:id="rId3"/>
              </p:custDataLst>
            </p:nvPr>
          </p:nvSpPr>
          <p:spPr>
            <a:xfrm>
              <a:off x="2818306" y="3237299"/>
              <a:ext cx="1378744" cy="819150"/>
            </a:xfrm>
            <a:custGeom>
              <a:avLst/>
              <a:gdLst>
                <a:gd name="connsiteX0" fmla="*/ 1462558 w 1838466"/>
                <a:gd name="connsiteY0" fmla="*/ 0 h 1091717"/>
                <a:gd name="connsiteX1" fmla="*/ 1838466 w 1838466"/>
                <a:gd name="connsiteY1" fmla="*/ 1091717 h 1091717"/>
                <a:gd name="connsiteX2" fmla="*/ 0 w 1838466"/>
                <a:gd name="connsiteY2" fmla="*/ 1091717 h 1091717"/>
                <a:gd name="connsiteX3" fmla="*/ 0 w 1838466"/>
                <a:gd name="connsiteY3" fmla="*/ 1091716 h 1091717"/>
                <a:gd name="connsiteX4" fmla="*/ 1445521 w 1838466"/>
                <a:gd name="connsiteY4" fmla="*/ 931697 h 1091717"/>
                <a:gd name="connsiteX5" fmla="*/ 1445531 w 1838466"/>
                <a:gd name="connsiteY5" fmla="*/ 931697 h 1091717"/>
                <a:gd name="connsiteX6" fmla="*/ 1154068 w 1838466"/>
                <a:gd name="connsiteY6" fmla="*/ 34664 h 109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8466" h="1091717">
                  <a:moveTo>
                    <a:pt x="1462558" y="0"/>
                  </a:moveTo>
                  <a:lnTo>
                    <a:pt x="1838466" y="1091717"/>
                  </a:lnTo>
                  <a:lnTo>
                    <a:pt x="0" y="1091717"/>
                  </a:lnTo>
                  <a:lnTo>
                    <a:pt x="0" y="1091716"/>
                  </a:lnTo>
                  <a:lnTo>
                    <a:pt x="1445521" y="931697"/>
                  </a:lnTo>
                  <a:lnTo>
                    <a:pt x="1445531" y="931697"/>
                  </a:lnTo>
                  <a:lnTo>
                    <a:pt x="1154068" y="34664"/>
                  </a:lnTo>
                  <a:close/>
                </a:path>
              </a:pathLst>
            </a:custGeom>
            <a:gradFill flip="none" rotWithShape="1">
              <a:gsLst>
                <a:gs pos="0">
                  <a:srgbClr val="0F6FC6"/>
                </a:gs>
                <a:gs pos="100000">
                  <a:srgbClr val="0F6FC6">
                    <a:lumMod val="60000"/>
                    <a:lumOff val="40000"/>
                  </a:srgbClr>
                </a:gs>
              </a:gsLst>
              <a:lin ang="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1" name="任意多边形 30"/>
            <p:cNvSpPr/>
            <p:nvPr>
              <p:custDataLst>
                <p:tags r:id="rId4"/>
              </p:custDataLst>
            </p:nvPr>
          </p:nvSpPr>
          <p:spPr>
            <a:xfrm>
              <a:off x="914496" y="2952740"/>
              <a:ext cx="2987279" cy="983456"/>
            </a:xfrm>
            <a:custGeom>
              <a:avLst/>
              <a:gdLst>
                <a:gd name="connsiteX0" fmla="*/ 0 w 3982993"/>
                <a:gd name="connsiteY0" fmla="*/ 0 h 1310640"/>
                <a:gd name="connsiteX1" fmla="*/ 3557141 w 3982993"/>
                <a:gd name="connsiteY1" fmla="*/ 0 h 1310640"/>
                <a:gd name="connsiteX2" fmla="*/ 3982993 w 3982993"/>
                <a:gd name="connsiteY2" fmla="*/ 1310640 h 1310640"/>
                <a:gd name="connsiteX3" fmla="*/ 137754 w 3982993"/>
                <a:gd name="connsiteY3" fmla="*/ 1310640 h 1310640"/>
              </a:gdLst>
              <a:ahLst/>
              <a:cxnLst>
                <a:cxn ang="0">
                  <a:pos x="connsiteX0" y="connsiteY0"/>
                </a:cxn>
                <a:cxn ang="0">
                  <a:pos x="connsiteX1" y="connsiteY1"/>
                </a:cxn>
                <a:cxn ang="0">
                  <a:pos x="connsiteX2" y="connsiteY2"/>
                </a:cxn>
                <a:cxn ang="0">
                  <a:pos x="connsiteX3" y="connsiteY3"/>
                </a:cxn>
              </a:cxnLst>
              <a:rect l="l" t="t" r="r" b="b"/>
              <a:pathLst>
                <a:path w="3982993" h="1310640">
                  <a:moveTo>
                    <a:pt x="0" y="0"/>
                  </a:moveTo>
                  <a:lnTo>
                    <a:pt x="3557141" y="0"/>
                  </a:lnTo>
                  <a:lnTo>
                    <a:pt x="3982993" y="1310640"/>
                  </a:lnTo>
                  <a:lnTo>
                    <a:pt x="137754" y="1310640"/>
                  </a:lnTo>
                  <a:close/>
                </a:path>
              </a:pathLst>
            </a:custGeom>
            <a:gradFill flip="none" rotWithShape="1">
              <a:gsLst>
                <a:gs pos="0">
                  <a:srgbClr val="0F6FC6">
                    <a:lumMod val="75000"/>
                  </a:srgbClr>
                </a:gs>
                <a:gs pos="100000">
                  <a:srgbClr val="0F6FC6"/>
                </a:gs>
              </a:gsLst>
              <a:lin ang="2700000" scaled="1"/>
              <a:tileRect/>
            </a:gradFill>
            <a:ln w="12700" cap="flat" cmpd="sng" algn="ctr">
              <a:noFill/>
              <a:prstDash val="solid"/>
              <a:miter lim="800000"/>
            </a:ln>
            <a:effectLst/>
          </p:spPr>
          <p:txBody>
            <a:bodyPr rIns="189000" anchor="ctr">
              <a:normAutofit/>
            </a:bodyPr>
            <a:lstStyle/>
            <a:p>
              <a:pPr algn="ctr" fontAlgn="auto">
                <a:spcBef>
                  <a:spcPts val="0"/>
                </a:spcBef>
                <a:spcAft>
                  <a:spcPts val="0"/>
                </a:spcAft>
                <a:defRPr/>
              </a:pPr>
              <a:r>
                <a:rPr lang="zh-CN" altLang="en-US" sz="2400" b="1" kern="0" dirty="0">
                  <a:solidFill>
                    <a:srgbClr val="FFFFFF"/>
                  </a:solidFill>
                  <a:latin typeface="微软雅黑" panose="020B0503020204020204" pitchFamily="34" charset="-122"/>
                  <a:ea typeface="微软雅黑" panose="020B0503020204020204" pitchFamily="34" charset="-122"/>
                </a:rPr>
                <a:t>单击此处添加标题</a:t>
              </a:r>
            </a:p>
          </p:txBody>
        </p:sp>
        <p:sp>
          <p:nvSpPr>
            <p:cNvPr id="32" name="直角三角形 31"/>
            <p:cNvSpPr/>
            <p:nvPr>
              <p:custDataLst>
                <p:tags r:id="rId5"/>
              </p:custDataLst>
            </p:nvPr>
          </p:nvSpPr>
          <p:spPr>
            <a:xfrm rot="16200000">
              <a:off x="1180601" y="2590195"/>
              <a:ext cx="96440" cy="628650"/>
            </a:xfrm>
            <a:prstGeom prst="rtTriangle">
              <a:avLst/>
            </a:prstGeom>
            <a:solidFill>
              <a:srgbClr val="0F6FC6">
                <a:lumMod val="50000"/>
              </a:srgbClr>
            </a:soli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3" name="直角三角形 32"/>
            <p:cNvSpPr/>
            <p:nvPr>
              <p:custDataLst>
                <p:tags r:id="rId6"/>
              </p:custDataLst>
            </p:nvPr>
          </p:nvSpPr>
          <p:spPr>
            <a:xfrm rot="16200000" flipH="1" flipV="1">
              <a:off x="3299913" y="3454588"/>
              <a:ext cx="120254" cy="1083469"/>
            </a:xfrm>
            <a:prstGeom prst="rtTriangle">
              <a:avLst/>
            </a:prstGeom>
            <a:solidFill>
              <a:srgbClr val="0F6FC6">
                <a:lumMod val="50000"/>
              </a:srgbClr>
            </a:soli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4" name="任意多边形 33"/>
            <p:cNvSpPr/>
            <p:nvPr>
              <p:custDataLst>
                <p:tags r:id="rId7"/>
              </p:custDataLst>
            </p:nvPr>
          </p:nvSpPr>
          <p:spPr>
            <a:xfrm>
              <a:off x="684706" y="2605077"/>
              <a:ext cx="625078" cy="251222"/>
            </a:xfrm>
            <a:custGeom>
              <a:avLst/>
              <a:gdLst>
                <a:gd name="connsiteX0" fmla="*/ 833801 w 833801"/>
                <a:gd name="connsiteY0" fmla="*/ 0 h 335236"/>
                <a:gd name="connsiteX1" fmla="*/ 498565 w 833801"/>
                <a:gd name="connsiteY1" fmla="*/ 335236 h 335236"/>
                <a:gd name="connsiteX2" fmla="*/ 0 w 833801"/>
                <a:gd name="connsiteY2" fmla="*/ 335236 h 335236"/>
              </a:gdLst>
              <a:ahLst/>
              <a:cxnLst>
                <a:cxn ang="0">
                  <a:pos x="connsiteX0" y="connsiteY0"/>
                </a:cxn>
                <a:cxn ang="0">
                  <a:pos x="connsiteX1" y="connsiteY1"/>
                </a:cxn>
                <a:cxn ang="0">
                  <a:pos x="connsiteX2" y="connsiteY2"/>
                </a:cxn>
              </a:cxnLst>
              <a:rect l="l" t="t" r="r" b="b"/>
              <a:pathLst>
                <a:path w="833801" h="335236">
                  <a:moveTo>
                    <a:pt x="833801" y="0"/>
                  </a:moveTo>
                  <a:lnTo>
                    <a:pt x="498565" y="335236"/>
                  </a:lnTo>
                  <a:lnTo>
                    <a:pt x="0" y="335236"/>
                  </a:lnTo>
                  <a:close/>
                </a:path>
              </a:pathLst>
            </a:custGeom>
            <a:gradFill flip="none" rotWithShape="1">
              <a:gsLst>
                <a:gs pos="0">
                  <a:srgbClr val="0F6FC6">
                    <a:lumMod val="75000"/>
                  </a:srgbClr>
                </a:gs>
                <a:gs pos="100000">
                  <a:srgbClr val="0F6FC6"/>
                </a:gs>
              </a:gsLst>
              <a:lin ang="1620000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sp>
          <p:nvSpPr>
            <p:cNvPr id="35" name="任意多边形 34"/>
            <p:cNvSpPr/>
            <p:nvPr>
              <p:custDataLst>
                <p:tags r:id="rId8"/>
              </p:custDataLst>
            </p:nvPr>
          </p:nvSpPr>
          <p:spPr>
            <a:xfrm>
              <a:off x="3296937" y="4056450"/>
              <a:ext cx="900113" cy="363140"/>
            </a:xfrm>
            <a:custGeom>
              <a:avLst/>
              <a:gdLst>
                <a:gd name="connsiteX0" fmla="*/ 667403 w 1200162"/>
                <a:gd name="connsiteY0" fmla="*/ 0 h 484897"/>
                <a:gd name="connsiteX1" fmla="*/ 1200162 w 1200162"/>
                <a:gd name="connsiteY1" fmla="*/ 0 h 484897"/>
                <a:gd name="connsiteX2" fmla="*/ 0 w 1200162"/>
                <a:gd name="connsiteY2" fmla="*/ 484897 h 484897"/>
              </a:gdLst>
              <a:ahLst/>
              <a:cxnLst>
                <a:cxn ang="0">
                  <a:pos x="connsiteX0" y="connsiteY0"/>
                </a:cxn>
                <a:cxn ang="0">
                  <a:pos x="connsiteX1" y="connsiteY1"/>
                </a:cxn>
                <a:cxn ang="0">
                  <a:pos x="connsiteX2" y="connsiteY2"/>
                </a:cxn>
              </a:cxnLst>
              <a:rect l="l" t="t" r="r" b="b"/>
              <a:pathLst>
                <a:path w="1200162" h="484897">
                  <a:moveTo>
                    <a:pt x="667403" y="0"/>
                  </a:moveTo>
                  <a:lnTo>
                    <a:pt x="1200162" y="0"/>
                  </a:lnTo>
                  <a:lnTo>
                    <a:pt x="0" y="484897"/>
                  </a:lnTo>
                  <a:close/>
                </a:path>
              </a:pathLst>
            </a:custGeom>
            <a:gradFill flip="none" rotWithShape="1">
              <a:gsLst>
                <a:gs pos="0">
                  <a:srgbClr val="0F6FC6">
                    <a:lumMod val="75000"/>
                  </a:srgbClr>
                </a:gs>
                <a:gs pos="100000">
                  <a:srgbClr val="0F6FC6"/>
                </a:gs>
              </a:gsLst>
              <a:lin ang="5400000" scaled="1"/>
              <a:tileRect/>
            </a:gra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prstClr val="white"/>
                </a:solidFill>
                <a:latin typeface="Calibri" panose="020F0502020204030204"/>
                <a:ea typeface="宋体" panose="02010600030101010101" pitchFamily="2" charset="-122"/>
              </a:endParaRPr>
            </a:p>
          </p:txBody>
        </p:sp>
        <p:cxnSp>
          <p:nvCxnSpPr>
            <p:cNvPr id="36" name="直接连接符 31"/>
            <p:cNvCxnSpPr>
              <a:cxnSpLocks noChangeShapeType="1"/>
            </p:cNvCxnSpPr>
            <p:nvPr>
              <p:custDataLst>
                <p:tags r:id="rId9"/>
              </p:custDataLst>
            </p:nvPr>
          </p:nvCxnSpPr>
          <p:spPr bwMode="auto">
            <a:xfrm>
              <a:off x="1127618" y="3215868"/>
              <a:ext cx="2457450" cy="0"/>
            </a:xfrm>
            <a:prstGeom prst="line">
              <a:avLst/>
            </a:prstGeom>
            <a:noFill/>
            <a:ln w="19050" algn="ctr">
              <a:solidFill>
                <a:srgbClr val="FFFFFF"/>
              </a:solidFill>
              <a:miter lim="800000"/>
              <a:headEnd/>
              <a:tailEnd/>
            </a:ln>
            <a:extLst>
              <a:ext uri="{909E8E84-426E-40DD-AFC4-6F175D3DCCD1}">
                <a14:hiddenFill xmlns:a14="http://schemas.microsoft.com/office/drawing/2010/main">
                  <a:noFill/>
                </a14:hiddenFill>
              </a:ext>
            </a:extLst>
          </p:spPr>
        </p:cxnSp>
        <p:cxnSp>
          <p:nvCxnSpPr>
            <p:cNvPr id="37" name="直接连接符 34"/>
            <p:cNvCxnSpPr>
              <a:cxnSpLocks noChangeShapeType="1"/>
            </p:cNvCxnSpPr>
            <p:nvPr>
              <p:custDataLst>
                <p:tags r:id="rId10"/>
              </p:custDataLst>
            </p:nvPr>
          </p:nvCxnSpPr>
          <p:spPr bwMode="auto">
            <a:xfrm>
              <a:off x="1127618" y="3714720"/>
              <a:ext cx="2457450" cy="0"/>
            </a:xfrm>
            <a:prstGeom prst="line">
              <a:avLst/>
            </a:prstGeom>
            <a:noFill/>
            <a:ln w="19050" algn="ctr">
              <a:solidFill>
                <a:srgbClr val="FFFFFF"/>
              </a:solidFill>
              <a:miter lim="800000"/>
              <a:headEnd/>
              <a:tailEnd/>
            </a:ln>
            <a:extLst>
              <a:ext uri="{909E8E84-426E-40DD-AFC4-6F175D3DCCD1}">
                <a14:hiddenFill xmlns:a14="http://schemas.microsoft.com/office/drawing/2010/main">
                  <a:noFill/>
                </a14:hiddenFill>
              </a:ext>
            </a:extLst>
          </p:spPr>
        </p:cxnSp>
      </p:grpSp>
      <p:sp>
        <p:nvSpPr>
          <p:cNvPr id="3" name="文本框 2"/>
          <p:cNvSpPr txBox="1"/>
          <p:nvPr/>
        </p:nvSpPr>
        <p:spPr>
          <a:xfrm>
            <a:off x="1832212" y="2713170"/>
            <a:ext cx="1620957" cy="523220"/>
          </a:xfrm>
          <a:prstGeom prst="rect">
            <a:avLst/>
          </a:prstGeom>
          <a:noFill/>
        </p:spPr>
        <p:txBody>
          <a:bodyPr wrap="non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第四部分</a:t>
            </a:r>
          </a:p>
        </p:txBody>
      </p:sp>
    </p:spTree>
    <p:custDataLst>
      <p:tags r:id="rId1"/>
    </p:custDataLst>
    <p:extLst>
      <p:ext uri="{BB962C8B-B14F-4D97-AF65-F5344CB8AC3E}">
        <p14:creationId xmlns:p14="http://schemas.microsoft.com/office/powerpoint/2010/main" val="3731195433"/>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1300"/>
                            </p:stCondLst>
                            <p:childTnLst>
                              <p:par>
                                <p:cTn id="12" presetID="50" presetClass="entr" presetSubtype="0" decel="10000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strVal val="#ppt_w+.3"/>
                                          </p:val>
                                        </p:tav>
                                        <p:tav tm="100000">
                                          <p:val>
                                            <p:strVal val="#ppt_w"/>
                                          </p:val>
                                        </p:tav>
                                      </p:tavLst>
                                    </p:anim>
                                    <p:anim calcmode="lin" valueType="num">
                                      <p:cBhvr>
                                        <p:cTn id="15" dur="1000" fill="hold"/>
                                        <p:tgtEl>
                                          <p:spTgt spid="2"/>
                                        </p:tgtEl>
                                        <p:attrNameLst>
                                          <p:attrName>ppt_h</p:attrName>
                                        </p:attrNameLst>
                                      </p:cBhvr>
                                      <p:tavLst>
                                        <p:tav tm="0">
                                          <p:val>
                                            <p:strVal val="#ppt_h"/>
                                          </p:val>
                                        </p:tav>
                                        <p:tav tm="100000">
                                          <p:val>
                                            <p:strVal val="#ppt_h"/>
                                          </p:val>
                                        </p:tav>
                                      </p:tavLst>
                                    </p:anim>
                                    <p:animEffect transition="in" filter="fade">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641852" y="2810409"/>
            <a:ext cx="1307391" cy="1321216"/>
            <a:chOff x="2641852" y="2810409"/>
            <a:chExt cx="1307391" cy="1321216"/>
          </a:xfrm>
        </p:grpSpPr>
        <p:grpSp>
          <p:nvGrpSpPr>
            <p:cNvPr id="149" name="组合 102"/>
            <p:cNvGrpSpPr>
              <a:grpSpLocks/>
            </p:cNvGrpSpPr>
            <p:nvPr/>
          </p:nvGrpSpPr>
          <p:grpSpPr bwMode="auto">
            <a:xfrm>
              <a:off x="2641852" y="2810409"/>
              <a:ext cx="1307391" cy="1321216"/>
              <a:chOff x="1148973" y="1803300"/>
              <a:chExt cx="2641800" cy="2641800"/>
            </a:xfrm>
            <a:solidFill>
              <a:schemeClr val="accent5"/>
            </a:solidFill>
          </p:grpSpPr>
          <p:grpSp>
            <p:nvGrpSpPr>
              <p:cNvPr id="155" name="组合 103"/>
              <p:cNvGrpSpPr>
                <a:grpSpLocks/>
              </p:cNvGrpSpPr>
              <p:nvPr/>
            </p:nvGrpSpPr>
            <p:grpSpPr bwMode="auto">
              <a:xfrm>
                <a:off x="1148973" y="1803300"/>
                <a:ext cx="2641800" cy="2641800"/>
                <a:chOff x="1148973" y="1803300"/>
                <a:chExt cx="2641800" cy="2641800"/>
              </a:xfrm>
              <a:grpFill/>
            </p:grpSpPr>
            <p:sp>
              <p:nvSpPr>
                <p:cNvPr id="159"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60"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61"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62"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63"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64"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65"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66"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67"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68"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69"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70"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58"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endParaRPr>
              </a:p>
            </p:txBody>
          </p:sp>
        </p:grpSp>
        <p:grpSp>
          <p:nvGrpSpPr>
            <p:cNvPr id="171" name="Group 178"/>
            <p:cNvGrpSpPr/>
            <p:nvPr/>
          </p:nvGrpSpPr>
          <p:grpSpPr>
            <a:xfrm>
              <a:off x="3133136" y="3308569"/>
              <a:ext cx="332891" cy="333460"/>
              <a:chOff x="9145588" y="4435475"/>
              <a:chExt cx="464344" cy="465138"/>
            </a:xfrm>
            <a:solidFill>
              <a:schemeClr val="bg2"/>
            </a:solidFill>
          </p:grpSpPr>
          <p:sp>
            <p:nvSpPr>
              <p:cNvPr id="172"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173"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174"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175"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176"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177"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178"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179"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180"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grpSp>
      </p:grpSp>
      <p:grpSp>
        <p:nvGrpSpPr>
          <p:cNvPr id="6" name="组合 5"/>
          <p:cNvGrpSpPr/>
          <p:nvPr/>
        </p:nvGrpSpPr>
        <p:grpSpPr>
          <a:xfrm>
            <a:off x="3102891" y="1262744"/>
            <a:ext cx="1581943" cy="1598672"/>
            <a:chOff x="3102891" y="1262744"/>
            <a:chExt cx="1581943" cy="1598672"/>
          </a:xfrm>
        </p:grpSpPr>
        <p:grpSp>
          <p:nvGrpSpPr>
            <p:cNvPr id="181" name="组合 102"/>
            <p:cNvGrpSpPr>
              <a:grpSpLocks/>
            </p:cNvGrpSpPr>
            <p:nvPr/>
          </p:nvGrpSpPr>
          <p:grpSpPr bwMode="auto">
            <a:xfrm>
              <a:off x="3102891" y="1262744"/>
              <a:ext cx="1581943" cy="1598672"/>
              <a:chOff x="1148973" y="1803300"/>
              <a:chExt cx="2641800" cy="2641800"/>
            </a:xfrm>
            <a:solidFill>
              <a:schemeClr val="accent1"/>
            </a:solidFill>
          </p:grpSpPr>
          <p:grpSp>
            <p:nvGrpSpPr>
              <p:cNvPr id="182" name="组合 103"/>
              <p:cNvGrpSpPr>
                <a:grpSpLocks/>
              </p:cNvGrpSpPr>
              <p:nvPr/>
            </p:nvGrpSpPr>
            <p:grpSpPr bwMode="auto">
              <a:xfrm>
                <a:off x="1148973" y="1803300"/>
                <a:ext cx="2641800" cy="2641800"/>
                <a:chOff x="1148973" y="1803300"/>
                <a:chExt cx="2641800" cy="2641800"/>
              </a:xfrm>
              <a:grpFill/>
            </p:grpSpPr>
            <p:sp>
              <p:nvSpPr>
                <p:cNvPr id="189"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90"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91"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92"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93"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94"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95"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96"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97"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98"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99"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00"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188"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endParaRPr>
              </a:p>
            </p:txBody>
          </p:sp>
        </p:grpSp>
        <p:grpSp>
          <p:nvGrpSpPr>
            <p:cNvPr id="201" name="Group 188"/>
            <p:cNvGrpSpPr/>
            <p:nvPr/>
          </p:nvGrpSpPr>
          <p:grpSpPr>
            <a:xfrm>
              <a:off x="3736644" y="1900472"/>
              <a:ext cx="332891" cy="323217"/>
              <a:chOff x="8216107" y="4449763"/>
              <a:chExt cx="464344" cy="450850"/>
            </a:xfrm>
            <a:solidFill>
              <a:schemeClr val="tx2"/>
            </a:solidFill>
          </p:grpSpPr>
          <p:sp>
            <p:nvSpPr>
              <p:cNvPr id="202" name="AutoShape 16"/>
              <p:cNvSpPr>
                <a:spLocks/>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sp>
            <p:nvSpPr>
              <p:cNvPr id="203" name="AutoShape 17"/>
              <p:cNvSpPr>
                <a:spLocks/>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grpSp>
      </p:grpSp>
      <p:grpSp>
        <p:nvGrpSpPr>
          <p:cNvPr id="9" name="组合 8"/>
          <p:cNvGrpSpPr/>
          <p:nvPr/>
        </p:nvGrpSpPr>
        <p:grpSpPr>
          <a:xfrm>
            <a:off x="4000774" y="2517757"/>
            <a:ext cx="2105566" cy="2127832"/>
            <a:chOff x="4000774" y="2517757"/>
            <a:chExt cx="2105566" cy="2127832"/>
          </a:xfrm>
        </p:grpSpPr>
        <p:grpSp>
          <p:nvGrpSpPr>
            <p:cNvPr id="204" name="组合 102"/>
            <p:cNvGrpSpPr>
              <a:grpSpLocks/>
            </p:cNvGrpSpPr>
            <p:nvPr/>
          </p:nvGrpSpPr>
          <p:grpSpPr bwMode="auto">
            <a:xfrm>
              <a:off x="4000774" y="2517757"/>
              <a:ext cx="2105566" cy="2127832"/>
              <a:chOff x="1148973" y="1803300"/>
              <a:chExt cx="2641800" cy="2641800"/>
            </a:xfrm>
            <a:solidFill>
              <a:schemeClr val="accent4"/>
            </a:solidFill>
          </p:grpSpPr>
          <p:grpSp>
            <p:nvGrpSpPr>
              <p:cNvPr id="205" name="组合 103"/>
              <p:cNvGrpSpPr>
                <a:grpSpLocks/>
              </p:cNvGrpSpPr>
              <p:nvPr/>
            </p:nvGrpSpPr>
            <p:grpSpPr bwMode="auto">
              <a:xfrm>
                <a:off x="1148973" y="1803300"/>
                <a:ext cx="2641800" cy="2641800"/>
                <a:chOff x="1148973" y="1803300"/>
                <a:chExt cx="2641800" cy="2641800"/>
              </a:xfrm>
              <a:grpFill/>
            </p:grpSpPr>
            <p:sp>
              <p:nvSpPr>
                <p:cNvPr id="207"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08"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09"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10"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11"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12"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13"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14"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15"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16"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17"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18"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06"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endParaRPr>
              </a:p>
            </p:txBody>
          </p:sp>
        </p:grpSp>
        <p:grpSp>
          <p:nvGrpSpPr>
            <p:cNvPr id="219" name="Group 191"/>
            <p:cNvGrpSpPr/>
            <p:nvPr/>
          </p:nvGrpSpPr>
          <p:grpSpPr>
            <a:xfrm>
              <a:off x="4869442" y="3379417"/>
              <a:ext cx="402798" cy="402798"/>
              <a:chOff x="4439444" y="1652588"/>
              <a:chExt cx="464344" cy="464344"/>
            </a:xfrm>
            <a:solidFill>
              <a:schemeClr val="tx2"/>
            </a:solidFill>
          </p:grpSpPr>
          <p:sp>
            <p:nvSpPr>
              <p:cNvPr id="220"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221"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222"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grpSp>
      </p:grpSp>
      <p:grpSp>
        <p:nvGrpSpPr>
          <p:cNvPr id="7" name="组合 6"/>
          <p:cNvGrpSpPr/>
          <p:nvPr/>
        </p:nvGrpSpPr>
        <p:grpSpPr>
          <a:xfrm>
            <a:off x="4756435" y="1407939"/>
            <a:ext cx="1080488" cy="1091915"/>
            <a:chOff x="4756435" y="1407939"/>
            <a:chExt cx="1080488" cy="1091915"/>
          </a:xfrm>
        </p:grpSpPr>
        <p:grpSp>
          <p:nvGrpSpPr>
            <p:cNvPr id="223" name="组合 102"/>
            <p:cNvGrpSpPr>
              <a:grpSpLocks/>
            </p:cNvGrpSpPr>
            <p:nvPr/>
          </p:nvGrpSpPr>
          <p:grpSpPr bwMode="auto">
            <a:xfrm>
              <a:off x="4756435" y="1407939"/>
              <a:ext cx="1080488" cy="1091915"/>
              <a:chOff x="1148973" y="1803300"/>
              <a:chExt cx="2641800" cy="2641800"/>
            </a:xfrm>
            <a:solidFill>
              <a:schemeClr val="accent2"/>
            </a:solidFill>
          </p:grpSpPr>
          <p:grpSp>
            <p:nvGrpSpPr>
              <p:cNvPr id="224" name="组合 103"/>
              <p:cNvGrpSpPr>
                <a:grpSpLocks/>
              </p:cNvGrpSpPr>
              <p:nvPr/>
            </p:nvGrpSpPr>
            <p:grpSpPr bwMode="auto">
              <a:xfrm>
                <a:off x="1148973" y="1803300"/>
                <a:ext cx="2641800" cy="2641800"/>
                <a:chOff x="1148973" y="1803300"/>
                <a:chExt cx="2641800" cy="2641800"/>
              </a:xfrm>
              <a:grpFill/>
            </p:grpSpPr>
            <p:sp>
              <p:nvSpPr>
                <p:cNvPr id="226"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27"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28"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29"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30"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31"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32"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33"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34"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35"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36"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37"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grpSp>
          <p:sp>
            <p:nvSpPr>
              <p:cNvPr id="225"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latin typeface="微软雅黑"/>
                  <a:ea typeface="微软雅黑"/>
                  <a:cs typeface="+mn-cs"/>
                </a:endParaRPr>
              </a:p>
            </p:txBody>
          </p:sp>
        </p:grpSp>
        <p:grpSp>
          <p:nvGrpSpPr>
            <p:cNvPr id="238" name="Group 195"/>
            <p:cNvGrpSpPr/>
            <p:nvPr/>
          </p:nvGrpSpPr>
          <p:grpSpPr>
            <a:xfrm>
              <a:off x="5132906" y="1822348"/>
              <a:ext cx="332891" cy="260053"/>
              <a:chOff x="2581275" y="1710532"/>
              <a:chExt cx="464344" cy="362744"/>
            </a:xfrm>
            <a:solidFill>
              <a:schemeClr val="bg2"/>
            </a:solidFill>
          </p:grpSpPr>
          <p:sp>
            <p:nvSpPr>
              <p:cNvPr id="239"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sp>
            <p:nvSpPr>
              <p:cNvPr id="240"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sp>
            <p:nvSpPr>
              <p:cNvPr id="241"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sp>
            <p:nvSpPr>
              <p:cNvPr id="242"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sp>
            <p:nvSpPr>
              <p:cNvPr id="243"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sp>
            <p:nvSpPr>
              <p:cNvPr id="244"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sp>
            <p:nvSpPr>
              <p:cNvPr id="245"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grpSp>
      </p:grpSp>
      <p:grpSp>
        <p:nvGrpSpPr>
          <p:cNvPr id="5" name="组合 4"/>
          <p:cNvGrpSpPr/>
          <p:nvPr/>
        </p:nvGrpSpPr>
        <p:grpSpPr>
          <a:xfrm>
            <a:off x="1078513" y="1638320"/>
            <a:ext cx="1923767" cy="781585"/>
            <a:chOff x="1078513" y="1638320"/>
            <a:chExt cx="1923767" cy="781585"/>
          </a:xfrm>
        </p:grpSpPr>
        <p:sp>
          <p:nvSpPr>
            <p:cNvPr id="260" name="TextBox 259"/>
            <p:cNvSpPr txBox="1"/>
            <p:nvPr/>
          </p:nvSpPr>
          <p:spPr>
            <a:xfrm>
              <a:off x="1078513" y="1958240"/>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261" name="TextBox 260"/>
            <p:cNvSpPr txBox="1"/>
            <p:nvPr/>
          </p:nvSpPr>
          <p:spPr>
            <a:xfrm>
              <a:off x="1608646" y="1638320"/>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0976E3"/>
                  </a:solidFill>
                  <a:effectLst/>
                  <a:uLnTx/>
                  <a:uFillTx/>
                  <a:latin typeface="微软雅黑"/>
                  <a:ea typeface="微软雅黑"/>
                  <a:cs typeface="+mn-cs"/>
                </a:rPr>
                <a:t>标题文字</a:t>
              </a:r>
              <a:endParaRPr kumimoji="0" lang="en-US" sz="1600" b="0" i="0" u="none" strike="noStrike" kern="1200" cap="none" spc="0" normalizeH="0" baseline="0" noProof="0" dirty="0">
                <a:ln>
                  <a:noFill/>
                </a:ln>
                <a:solidFill>
                  <a:srgbClr val="0976E3"/>
                </a:solidFill>
                <a:effectLst/>
                <a:uLnTx/>
                <a:uFillTx/>
                <a:latin typeface="微软雅黑"/>
                <a:ea typeface="微软雅黑"/>
                <a:cs typeface="+mn-cs"/>
              </a:endParaRPr>
            </a:p>
          </p:txBody>
        </p:sp>
      </p:grpSp>
      <p:grpSp>
        <p:nvGrpSpPr>
          <p:cNvPr id="262" name="组合 261"/>
          <p:cNvGrpSpPr/>
          <p:nvPr/>
        </p:nvGrpSpPr>
        <p:grpSpPr>
          <a:xfrm>
            <a:off x="6059713" y="1638320"/>
            <a:ext cx="1923767" cy="781585"/>
            <a:chOff x="1078513" y="1638320"/>
            <a:chExt cx="1923767" cy="781585"/>
          </a:xfrm>
        </p:grpSpPr>
        <p:sp>
          <p:nvSpPr>
            <p:cNvPr id="263" name="TextBox 262"/>
            <p:cNvSpPr txBox="1"/>
            <p:nvPr/>
          </p:nvSpPr>
          <p:spPr>
            <a:xfrm>
              <a:off x="1078513" y="1958240"/>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264" name="TextBox 263"/>
            <p:cNvSpPr txBox="1"/>
            <p:nvPr/>
          </p:nvSpPr>
          <p:spPr>
            <a:xfrm>
              <a:off x="1608646" y="1638320"/>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228CF6"/>
                  </a:solidFill>
                  <a:effectLst/>
                  <a:uLnTx/>
                  <a:uFillTx/>
                  <a:latin typeface="微软雅黑"/>
                  <a:ea typeface="微软雅黑"/>
                  <a:cs typeface="+mn-cs"/>
                </a:rPr>
                <a:t>标题文字</a:t>
              </a:r>
              <a:endParaRPr kumimoji="0" lang="en-US" sz="1600" b="0" i="0" u="none" strike="noStrike" kern="1200" cap="none" spc="0" normalizeH="0" baseline="0" noProof="0" dirty="0">
                <a:ln>
                  <a:noFill/>
                </a:ln>
                <a:solidFill>
                  <a:srgbClr val="228CF6"/>
                </a:solidFill>
                <a:effectLst/>
                <a:uLnTx/>
                <a:uFillTx/>
                <a:latin typeface="微软雅黑"/>
                <a:ea typeface="微软雅黑"/>
                <a:cs typeface="+mn-cs"/>
              </a:endParaRPr>
            </a:p>
          </p:txBody>
        </p:sp>
      </p:grpSp>
      <p:grpSp>
        <p:nvGrpSpPr>
          <p:cNvPr id="265" name="组合 264"/>
          <p:cNvGrpSpPr/>
          <p:nvPr/>
        </p:nvGrpSpPr>
        <p:grpSpPr>
          <a:xfrm>
            <a:off x="640363" y="3200269"/>
            <a:ext cx="1923767" cy="781585"/>
            <a:chOff x="1078513" y="1638320"/>
            <a:chExt cx="1923767" cy="781585"/>
          </a:xfrm>
        </p:grpSpPr>
        <p:sp>
          <p:nvSpPr>
            <p:cNvPr id="266" name="TextBox 265"/>
            <p:cNvSpPr txBox="1"/>
            <p:nvPr/>
          </p:nvSpPr>
          <p:spPr>
            <a:xfrm>
              <a:off x="1078513" y="1958240"/>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267" name="TextBox 266"/>
            <p:cNvSpPr txBox="1"/>
            <p:nvPr/>
          </p:nvSpPr>
          <p:spPr>
            <a:xfrm>
              <a:off x="1608646" y="1638320"/>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228CF6"/>
                  </a:solidFill>
                  <a:effectLst/>
                  <a:uLnTx/>
                  <a:uFillTx/>
                  <a:latin typeface="微软雅黑"/>
                  <a:ea typeface="微软雅黑"/>
                  <a:cs typeface="+mn-cs"/>
                </a:rPr>
                <a:t>标题文字</a:t>
              </a:r>
              <a:endParaRPr kumimoji="0" lang="en-US" sz="1600" b="0" i="0" u="none" strike="noStrike" kern="1200" cap="none" spc="0" normalizeH="0" baseline="0" noProof="0" dirty="0">
                <a:ln>
                  <a:noFill/>
                </a:ln>
                <a:solidFill>
                  <a:srgbClr val="228CF6"/>
                </a:solidFill>
                <a:effectLst/>
                <a:uLnTx/>
                <a:uFillTx/>
                <a:latin typeface="微软雅黑"/>
                <a:ea typeface="微软雅黑"/>
                <a:cs typeface="+mn-cs"/>
              </a:endParaRPr>
            </a:p>
          </p:txBody>
        </p:sp>
      </p:grpSp>
      <p:grpSp>
        <p:nvGrpSpPr>
          <p:cNvPr id="268" name="组合 267"/>
          <p:cNvGrpSpPr/>
          <p:nvPr/>
        </p:nvGrpSpPr>
        <p:grpSpPr>
          <a:xfrm>
            <a:off x="6469288" y="3200269"/>
            <a:ext cx="1923767" cy="781585"/>
            <a:chOff x="1078513" y="1638320"/>
            <a:chExt cx="1923767" cy="781585"/>
          </a:xfrm>
        </p:grpSpPr>
        <p:sp>
          <p:nvSpPr>
            <p:cNvPr id="269" name="TextBox 268"/>
            <p:cNvSpPr txBox="1"/>
            <p:nvPr/>
          </p:nvSpPr>
          <p:spPr>
            <a:xfrm>
              <a:off x="1078513" y="1958240"/>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270" name="TextBox 269"/>
            <p:cNvSpPr txBox="1"/>
            <p:nvPr/>
          </p:nvSpPr>
          <p:spPr>
            <a:xfrm>
              <a:off x="1608646" y="1638320"/>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0976E3"/>
                  </a:solidFill>
                  <a:effectLst/>
                  <a:uLnTx/>
                  <a:uFillTx/>
                  <a:latin typeface="微软雅黑"/>
                  <a:ea typeface="微软雅黑"/>
                  <a:cs typeface="+mn-cs"/>
                </a:rPr>
                <a:t>标题文字</a:t>
              </a:r>
              <a:endParaRPr kumimoji="0" lang="en-US" sz="1600" b="0" i="0" u="none" strike="noStrike" kern="1200" cap="none" spc="0" normalizeH="0" baseline="0" noProof="0" dirty="0">
                <a:ln>
                  <a:noFill/>
                </a:ln>
                <a:solidFill>
                  <a:srgbClr val="0976E3"/>
                </a:solidFill>
                <a:effectLst/>
                <a:uLnTx/>
                <a:uFillTx/>
                <a:latin typeface="微软雅黑"/>
                <a:ea typeface="微软雅黑"/>
                <a:cs typeface="+mn-cs"/>
              </a:endParaRPr>
            </a:p>
          </p:txBody>
        </p:sp>
      </p:grpSp>
    </p:spTree>
    <p:extLst>
      <p:ext uri="{BB962C8B-B14F-4D97-AF65-F5344CB8AC3E}">
        <p14:creationId xmlns:p14="http://schemas.microsoft.com/office/powerpoint/2010/main" val="3079861449"/>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265"/>
                                        </p:tgtEl>
                                        <p:attrNameLst>
                                          <p:attrName>style.visibility</p:attrName>
                                        </p:attrNameLst>
                                      </p:cBhvr>
                                      <p:to>
                                        <p:strVal val="visible"/>
                                      </p:to>
                                    </p:set>
                                    <p:anim calcmode="lin" valueType="num">
                                      <p:cBhvr additive="base">
                                        <p:cTn id="33" dur="500" fill="hold"/>
                                        <p:tgtEl>
                                          <p:spTgt spid="265"/>
                                        </p:tgtEl>
                                        <p:attrNameLst>
                                          <p:attrName>ppt_x</p:attrName>
                                        </p:attrNameLst>
                                      </p:cBhvr>
                                      <p:tavLst>
                                        <p:tav tm="0">
                                          <p:val>
                                            <p:strVal val="0-#ppt_w/2"/>
                                          </p:val>
                                        </p:tav>
                                        <p:tav tm="100000">
                                          <p:val>
                                            <p:strVal val="#ppt_x"/>
                                          </p:val>
                                        </p:tav>
                                      </p:tavLst>
                                    </p:anim>
                                    <p:anim calcmode="lin" valueType="num">
                                      <p:cBhvr additive="base">
                                        <p:cTn id="34" dur="500" fill="hold"/>
                                        <p:tgtEl>
                                          <p:spTgt spid="265"/>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262"/>
                                        </p:tgtEl>
                                        <p:attrNameLst>
                                          <p:attrName>style.visibility</p:attrName>
                                        </p:attrNameLst>
                                      </p:cBhvr>
                                      <p:to>
                                        <p:strVal val="visible"/>
                                      </p:to>
                                    </p:set>
                                    <p:anim calcmode="lin" valueType="num">
                                      <p:cBhvr additive="base">
                                        <p:cTn id="39" dur="500" fill="hold"/>
                                        <p:tgtEl>
                                          <p:spTgt spid="262"/>
                                        </p:tgtEl>
                                        <p:attrNameLst>
                                          <p:attrName>ppt_x</p:attrName>
                                        </p:attrNameLst>
                                      </p:cBhvr>
                                      <p:tavLst>
                                        <p:tav tm="0">
                                          <p:val>
                                            <p:strVal val="1+#ppt_w/2"/>
                                          </p:val>
                                        </p:tav>
                                        <p:tav tm="100000">
                                          <p:val>
                                            <p:strVal val="#ppt_x"/>
                                          </p:val>
                                        </p:tav>
                                      </p:tavLst>
                                    </p:anim>
                                    <p:anim calcmode="lin" valueType="num">
                                      <p:cBhvr additive="base">
                                        <p:cTn id="40" dur="500" fill="hold"/>
                                        <p:tgtEl>
                                          <p:spTgt spid="26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268"/>
                                        </p:tgtEl>
                                        <p:attrNameLst>
                                          <p:attrName>style.visibility</p:attrName>
                                        </p:attrNameLst>
                                      </p:cBhvr>
                                      <p:to>
                                        <p:strVal val="visible"/>
                                      </p:to>
                                    </p:set>
                                    <p:anim calcmode="lin" valueType="num">
                                      <p:cBhvr additive="base">
                                        <p:cTn id="43" dur="500" fill="hold"/>
                                        <p:tgtEl>
                                          <p:spTgt spid="268"/>
                                        </p:tgtEl>
                                        <p:attrNameLst>
                                          <p:attrName>ppt_x</p:attrName>
                                        </p:attrNameLst>
                                      </p:cBhvr>
                                      <p:tavLst>
                                        <p:tav tm="0">
                                          <p:val>
                                            <p:strVal val="1+#ppt_w/2"/>
                                          </p:val>
                                        </p:tav>
                                        <p:tav tm="100000">
                                          <p:val>
                                            <p:strVal val="#ppt_x"/>
                                          </p:val>
                                        </p:tav>
                                      </p:tavLst>
                                    </p:anim>
                                    <p:anim calcmode="lin" valueType="num">
                                      <p:cBhvr additive="base">
                                        <p:cTn id="44" dur="500" fill="hold"/>
                                        <p:tgtEl>
                                          <p:spTgt spid="2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任意多边形 75"/>
          <p:cNvSpPr/>
          <p:nvPr/>
        </p:nvSpPr>
        <p:spPr>
          <a:xfrm>
            <a:off x="661034" y="2774293"/>
            <a:ext cx="7653699" cy="0"/>
          </a:xfrm>
          <a:custGeom>
            <a:avLst/>
            <a:gdLst>
              <a:gd name="connsiteX0" fmla="*/ 0 w 12211050"/>
              <a:gd name="connsiteY0" fmla="*/ 0 h 0"/>
              <a:gd name="connsiteX1" fmla="*/ 12211050 w 12211050"/>
              <a:gd name="connsiteY1" fmla="*/ 0 h 0"/>
            </a:gdLst>
            <a:ahLst/>
            <a:cxnLst>
              <a:cxn ang="0">
                <a:pos x="connsiteX0" y="connsiteY0"/>
              </a:cxn>
              <a:cxn ang="0">
                <a:pos x="connsiteX1" y="connsiteY1"/>
              </a:cxn>
            </a:cxnLst>
            <a:rect l="l" t="t" r="r" b="b"/>
            <a:pathLst>
              <a:path w="12211050">
                <a:moveTo>
                  <a:pt x="0" y="0"/>
                </a:moveTo>
                <a:lnTo>
                  <a:pt x="12211050" y="0"/>
                </a:lnTo>
              </a:path>
            </a:pathLst>
          </a:cu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white"/>
              </a:solidFill>
              <a:effectLst/>
              <a:uLnTx/>
              <a:uFillTx/>
              <a:latin typeface="Arial"/>
              <a:ea typeface="微软雅黑"/>
              <a:cs typeface="+mn-cs"/>
            </a:endParaRPr>
          </a:p>
        </p:txBody>
      </p:sp>
      <p:sp>
        <p:nvSpPr>
          <p:cNvPr id="78" name="文本框 25"/>
          <p:cNvSpPr txBox="1">
            <a:spLocks noChangeArrowheads="1"/>
          </p:cNvSpPr>
          <p:nvPr/>
        </p:nvSpPr>
        <p:spPr bwMode="auto">
          <a:xfrm>
            <a:off x="1230186" y="2785239"/>
            <a:ext cx="562975" cy="276999"/>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rPr>
              <a:t>2013</a:t>
            </a:r>
            <a:endParaRPr kumimoji="0" lang="zh-CN" altLang="en-US" sz="1200" b="1"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endParaRPr>
          </a:p>
        </p:txBody>
      </p:sp>
      <p:sp>
        <p:nvSpPr>
          <p:cNvPr id="79" name="文本框 26"/>
          <p:cNvSpPr txBox="1">
            <a:spLocks noChangeArrowheads="1"/>
          </p:cNvSpPr>
          <p:nvPr/>
        </p:nvSpPr>
        <p:spPr bwMode="auto">
          <a:xfrm>
            <a:off x="3040129" y="2785239"/>
            <a:ext cx="562975" cy="276999"/>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srgbClr val="228CF6"/>
                </a:solidFill>
                <a:effectLst/>
                <a:uLnTx/>
                <a:uFillTx/>
                <a:latin typeface="微软雅黑" pitchFamily="34" charset="-122"/>
                <a:ea typeface="微软雅黑" pitchFamily="34" charset="-122"/>
                <a:cs typeface="+mn-cs"/>
              </a:rPr>
              <a:t>2014</a:t>
            </a:r>
            <a:endParaRPr kumimoji="0" lang="zh-CN" altLang="en-US" sz="1200" b="1" i="0" u="none" strike="noStrike" kern="1200" cap="none" spc="0" normalizeH="0" baseline="0" noProof="0" dirty="0">
              <a:ln>
                <a:noFill/>
              </a:ln>
              <a:solidFill>
                <a:srgbClr val="228CF6"/>
              </a:solidFill>
              <a:effectLst/>
              <a:uLnTx/>
              <a:uFillTx/>
              <a:latin typeface="微软雅黑" pitchFamily="34" charset="-122"/>
              <a:ea typeface="微软雅黑" pitchFamily="34" charset="-122"/>
              <a:cs typeface="+mn-cs"/>
            </a:endParaRPr>
          </a:p>
        </p:txBody>
      </p:sp>
      <p:sp>
        <p:nvSpPr>
          <p:cNvPr id="80" name="文本框 27"/>
          <p:cNvSpPr txBox="1">
            <a:spLocks noChangeArrowheads="1"/>
          </p:cNvSpPr>
          <p:nvPr/>
        </p:nvSpPr>
        <p:spPr bwMode="auto">
          <a:xfrm>
            <a:off x="4850071" y="2785239"/>
            <a:ext cx="562975" cy="276999"/>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srgbClr val="0976E3"/>
                </a:solidFill>
                <a:effectLst/>
                <a:uLnTx/>
                <a:uFillTx/>
                <a:latin typeface="微软雅黑" pitchFamily="34" charset="-122"/>
                <a:ea typeface="微软雅黑" pitchFamily="34" charset="-122"/>
                <a:cs typeface="+mn-cs"/>
              </a:rPr>
              <a:t>2015</a:t>
            </a:r>
            <a:endParaRPr kumimoji="0" lang="zh-CN" altLang="en-US" sz="1200" b="1" i="0" u="none" strike="noStrike" kern="1200" cap="none" spc="0" normalizeH="0" baseline="0" noProof="0" dirty="0">
              <a:ln>
                <a:noFill/>
              </a:ln>
              <a:solidFill>
                <a:srgbClr val="0976E3"/>
              </a:solidFill>
              <a:effectLst/>
              <a:uLnTx/>
              <a:uFillTx/>
              <a:latin typeface="微软雅黑" pitchFamily="34" charset="-122"/>
              <a:ea typeface="微软雅黑" pitchFamily="34" charset="-122"/>
              <a:cs typeface="+mn-cs"/>
            </a:endParaRPr>
          </a:p>
        </p:txBody>
      </p:sp>
      <p:sp>
        <p:nvSpPr>
          <p:cNvPr id="81" name="文本框 28"/>
          <p:cNvSpPr txBox="1">
            <a:spLocks noChangeArrowheads="1"/>
          </p:cNvSpPr>
          <p:nvPr/>
        </p:nvSpPr>
        <p:spPr bwMode="auto">
          <a:xfrm>
            <a:off x="6660014" y="2785239"/>
            <a:ext cx="562975" cy="276999"/>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1" i="0" u="none" strike="noStrike" kern="1200" cap="none" spc="0" normalizeH="0" baseline="0" noProof="0" dirty="0">
                <a:ln>
                  <a:noFill/>
                </a:ln>
                <a:solidFill>
                  <a:srgbClr val="228CF6"/>
                </a:solidFill>
                <a:effectLst/>
                <a:uLnTx/>
                <a:uFillTx/>
                <a:latin typeface="微软雅黑" pitchFamily="34" charset="-122"/>
                <a:ea typeface="微软雅黑" pitchFamily="34" charset="-122"/>
                <a:cs typeface="+mn-cs"/>
              </a:rPr>
              <a:t>2016</a:t>
            </a:r>
            <a:endParaRPr kumimoji="0" lang="zh-CN" altLang="en-US" sz="1200" b="1" i="0" u="none" strike="noStrike" kern="1200" cap="none" spc="0" normalizeH="0" baseline="0" noProof="0" dirty="0">
              <a:ln>
                <a:noFill/>
              </a:ln>
              <a:solidFill>
                <a:srgbClr val="228CF6"/>
              </a:solidFill>
              <a:effectLst/>
              <a:uLnTx/>
              <a:uFillTx/>
              <a:latin typeface="微软雅黑" pitchFamily="34" charset="-122"/>
              <a:ea typeface="微软雅黑" pitchFamily="34" charset="-122"/>
              <a:cs typeface="+mn-cs"/>
            </a:endParaRPr>
          </a:p>
        </p:txBody>
      </p:sp>
      <p:grpSp>
        <p:nvGrpSpPr>
          <p:cNvPr id="5" name="组合 4"/>
          <p:cNvGrpSpPr/>
          <p:nvPr/>
        </p:nvGrpSpPr>
        <p:grpSpPr>
          <a:xfrm>
            <a:off x="1186405" y="1651910"/>
            <a:ext cx="1289547" cy="863678"/>
            <a:chOff x="1186405" y="1797050"/>
            <a:chExt cx="1289547" cy="863678"/>
          </a:xfrm>
        </p:grpSpPr>
        <p:sp>
          <p:nvSpPr>
            <p:cNvPr id="83" name="矩形标注 82"/>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1" i="0" u="none" strike="noStrike" kern="1200" cap="none" spc="0" normalizeH="0" baseline="0" noProof="0">
                <a:ln>
                  <a:noFill/>
                </a:ln>
                <a:solidFill>
                  <a:prstClr val="white"/>
                </a:solidFill>
                <a:effectLst/>
                <a:uLnTx/>
                <a:uFillTx/>
                <a:latin typeface="微软雅黑"/>
                <a:ea typeface="微软雅黑"/>
                <a:cs typeface="+mn-cs"/>
              </a:endParaRPr>
            </a:p>
          </p:txBody>
        </p:sp>
        <p:sp>
          <p:nvSpPr>
            <p:cNvPr id="84" name="文本框 41"/>
            <p:cNvSpPr txBox="1">
              <a:spLocks noChangeArrowheads="1"/>
            </p:cNvSpPr>
            <p:nvPr/>
          </p:nvSpPr>
          <p:spPr bwMode="auto">
            <a:xfrm>
              <a:off x="1307943" y="2058189"/>
              <a:ext cx="1005403" cy="338554"/>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0976E3"/>
                  </a:solidFill>
                  <a:effectLst/>
                  <a:uLnTx/>
                  <a:uFillTx/>
                  <a:latin typeface="微软雅黑" pitchFamily="34" charset="-122"/>
                  <a:ea typeface="微软雅黑" pitchFamily="34" charset="-122"/>
                  <a:cs typeface="+mn-cs"/>
                </a:rPr>
                <a:t>添加内容</a:t>
              </a:r>
            </a:p>
          </p:txBody>
        </p:sp>
      </p:grpSp>
      <p:grpSp>
        <p:nvGrpSpPr>
          <p:cNvPr id="85" name="组合 84"/>
          <p:cNvGrpSpPr/>
          <p:nvPr/>
        </p:nvGrpSpPr>
        <p:grpSpPr>
          <a:xfrm>
            <a:off x="782325" y="3242789"/>
            <a:ext cx="1678935" cy="650619"/>
            <a:chOff x="4625182" y="1242834"/>
            <a:chExt cx="2678648" cy="1038026"/>
          </a:xfrm>
        </p:grpSpPr>
        <p:sp>
          <p:nvSpPr>
            <p:cNvPr id="86" name="文本框 65"/>
            <p:cNvSpPr txBox="1">
              <a:spLocks noChangeArrowheads="1"/>
            </p:cNvSpPr>
            <p:nvPr/>
          </p:nvSpPr>
          <p:spPr bwMode="auto">
            <a:xfrm>
              <a:off x="4625182" y="1642507"/>
              <a:ext cx="2678648" cy="638353"/>
            </a:xfrm>
            <a:prstGeom prst="rect">
              <a:avLst/>
            </a:prstGeom>
            <a:noFill/>
            <a:ln w="9525">
              <a:noFill/>
              <a:miter lim="800000"/>
              <a:headEnd/>
              <a:tailEnd/>
            </a:ln>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单击此处添加文本单击此处添加文本单击此处添加</a:t>
              </a:r>
              <a:endParaRPr kumimoji="0" lang="zh-CN" altLang="en-US" sz="10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endParaRPr>
            </a:p>
          </p:txBody>
        </p:sp>
        <p:sp>
          <p:nvSpPr>
            <p:cNvPr id="87" name="文本框 66"/>
            <p:cNvSpPr txBox="1">
              <a:spLocks noChangeArrowheads="1"/>
            </p:cNvSpPr>
            <p:nvPr/>
          </p:nvSpPr>
          <p:spPr bwMode="auto">
            <a:xfrm>
              <a:off x="5165894" y="1242834"/>
              <a:ext cx="1644985" cy="417384"/>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srgbClr val="0976E3"/>
                  </a:solidFill>
                  <a:effectLst/>
                  <a:uLnTx/>
                  <a:uFillTx/>
                  <a:latin typeface="微软雅黑" pitchFamily="34" charset="-122"/>
                  <a:ea typeface="微软雅黑" pitchFamily="34" charset="-122"/>
                  <a:cs typeface="+mn-cs"/>
                </a:rPr>
                <a:t>点击添加内容</a:t>
              </a:r>
            </a:p>
          </p:txBody>
        </p:sp>
      </p:grpSp>
      <p:grpSp>
        <p:nvGrpSpPr>
          <p:cNvPr id="118" name="组合 117"/>
          <p:cNvGrpSpPr/>
          <p:nvPr/>
        </p:nvGrpSpPr>
        <p:grpSpPr>
          <a:xfrm>
            <a:off x="3062358" y="1651910"/>
            <a:ext cx="1289547" cy="863678"/>
            <a:chOff x="1186405" y="1797050"/>
            <a:chExt cx="1289547" cy="863678"/>
          </a:xfrm>
        </p:grpSpPr>
        <p:sp>
          <p:nvSpPr>
            <p:cNvPr id="119" name="矩形标注 118"/>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1"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20" name="文本框 41"/>
            <p:cNvSpPr txBox="1">
              <a:spLocks noChangeArrowheads="1"/>
            </p:cNvSpPr>
            <p:nvPr/>
          </p:nvSpPr>
          <p:spPr bwMode="auto">
            <a:xfrm>
              <a:off x="1307943" y="2058189"/>
              <a:ext cx="1005403" cy="338554"/>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228CF6"/>
                  </a:solidFill>
                  <a:effectLst/>
                  <a:uLnTx/>
                  <a:uFillTx/>
                  <a:latin typeface="微软雅黑" pitchFamily="34" charset="-122"/>
                  <a:ea typeface="微软雅黑" pitchFamily="34" charset="-122"/>
                  <a:cs typeface="+mn-cs"/>
                </a:rPr>
                <a:t>添加内容</a:t>
              </a:r>
            </a:p>
          </p:txBody>
        </p:sp>
      </p:grpSp>
      <p:grpSp>
        <p:nvGrpSpPr>
          <p:cNvPr id="121" name="组合 120"/>
          <p:cNvGrpSpPr/>
          <p:nvPr/>
        </p:nvGrpSpPr>
        <p:grpSpPr>
          <a:xfrm>
            <a:off x="4812188" y="1651910"/>
            <a:ext cx="1289547" cy="863678"/>
            <a:chOff x="1186405" y="1797050"/>
            <a:chExt cx="1289547" cy="863678"/>
          </a:xfrm>
        </p:grpSpPr>
        <p:sp>
          <p:nvSpPr>
            <p:cNvPr id="122" name="矩形标注 121"/>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1"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23" name="文本框 41"/>
            <p:cNvSpPr txBox="1">
              <a:spLocks noChangeArrowheads="1"/>
            </p:cNvSpPr>
            <p:nvPr/>
          </p:nvSpPr>
          <p:spPr bwMode="auto">
            <a:xfrm>
              <a:off x="1307943" y="2058189"/>
              <a:ext cx="1005403" cy="338554"/>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0976E3"/>
                  </a:solidFill>
                  <a:effectLst/>
                  <a:uLnTx/>
                  <a:uFillTx/>
                  <a:latin typeface="微软雅黑" pitchFamily="34" charset="-122"/>
                  <a:ea typeface="微软雅黑" pitchFamily="34" charset="-122"/>
                  <a:cs typeface="+mn-cs"/>
                </a:rPr>
                <a:t>添加内容</a:t>
              </a:r>
            </a:p>
          </p:txBody>
        </p:sp>
      </p:grpSp>
      <p:grpSp>
        <p:nvGrpSpPr>
          <p:cNvPr id="124" name="组合 123"/>
          <p:cNvGrpSpPr/>
          <p:nvPr/>
        </p:nvGrpSpPr>
        <p:grpSpPr>
          <a:xfrm>
            <a:off x="6660014" y="1651910"/>
            <a:ext cx="1289547" cy="863678"/>
            <a:chOff x="1186405" y="1797050"/>
            <a:chExt cx="1289547" cy="863678"/>
          </a:xfrm>
        </p:grpSpPr>
        <p:sp>
          <p:nvSpPr>
            <p:cNvPr id="125" name="矩形标注 124"/>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1"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26" name="文本框 41"/>
            <p:cNvSpPr txBox="1">
              <a:spLocks noChangeArrowheads="1"/>
            </p:cNvSpPr>
            <p:nvPr/>
          </p:nvSpPr>
          <p:spPr bwMode="auto">
            <a:xfrm>
              <a:off x="1307943" y="2058189"/>
              <a:ext cx="1005403" cy="338554"/>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228CF6"/>
                  </a:solidFill>
                  <a:effectLst/>
                  <a:uLnTx/>
                  <a:uFillTx/>
                  <a:latin typeface="微软雅黑" pitchFamily="34" charset="-122"/>
                  <a:ea typeface="微软雅黑" pitchFamily="34" charset="-122"/>
                  <a:cs typeface="+mn-cs"/>
                </a:rPr>
                <a:t>添加内容</a:t>
              </a:r>
            </a:p>
          </p:txBody>
        </p:sp>
      </p:grpSp>
      <p:grpSp>
        <p:nvGrpSpPr>
          <p:cNvPr id="127" name="组合 126"/>
          <p:cNvGrpSpPr/>
          <p:nvPr/>
        </p:nvGrpSpPr>
        <p:grpSpPr>
          <a:xfrm>
            <a:off x="2530362" y="3242789"/>
            <a:ext cx="1678935" cy="650619"/>
            <a:chOff x="4625182" y="1242834"/>
            <a:chExt cx="2678648" cy="1038026"/>
          </a:xfrm>
        </p:grpSpPr>
        <p:sp>
          <p:nvSpPr>
            <p:cNvPr id="128" name="文本框 65"/>
            <p:cNvSpPr txBox="1">
              <a:spLocks noChangeArrowheads="1"/>
            </p:cNvSpPr>
            <p:nvPr/>
          </p:nvSpPr>
          <p:spPr bwMode="auto">
            <a:xfrm>
              <a:off x="4625182" y="1642507"/>
              <a:ext cx="2678648" cy="638353"/>
            </a:xfrm>
            <a:prstGeom prst="rect">
              <a:avLst/>
            </a:prstGeom>
            <a:noFill/>
            <a:ln w="9525">
              <a:noFill/>
              <a:miter lim="800000"/>
              <a:headEnd/>
              <a:tailEnd/>
            </a:ln>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单击此处添加文本单击此处添加文本单击此处添加</a:t>
              </a:r>
              <a:endParaRPr kumimoji="0" lang="zh-CN" altLang="en-US" sz="10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endParaRPr>
            </a:p>
          </p:txBody>
        </p:sp>
        <p:sp>
          <p:nvSpPr>
            <p:cNvPr id="129" name="文本框 66"/>
            <p:cNvSpPr txBox="1">
              <a:spLocks noChangeArrowheads="1"/>
            </p:cNvSpPr>
            <p:nvPr/>
          </p:nvSpPr>
          <p:spPr bwMode="auto">
            <a:xfrm>
              <a:off x="5165894" y="1242834"/>
              <a:ext cx="1644985" cy="417384"/>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srgbClr val="228CF6"/>
                  </a:solidFill>
                  <a:effectLst/>
                  <a:uLnTx/>
                  <a:uFillTx/>
                  <a:latin typeface="微软雅黑" pitchFamily="34" charset="-122"/>
                  <a:ea typeface="微软雅黑" pitchFamily="34" charset="-122"/>
                  <a:cs typeface="+mn-cs"/>
                </a:rPr>
                <a:t>点击添加内容</a:t>
              </a:r>
            </a:p>
          </p:txBody>
        </p:sp>
      </p:grpSp>
      <p:grpSp>
        <p:nvGrpSpPr>
          <p:cNvPr id="130" name="组合 129"/>
          <p:cNvGrpSpPr/>
          <p:nvPr/>
        </p:nvGrpSpPr>
        <p:grpSpPr>
          <a:xfrm>
            <a:off x="4422800" y="3242789"/>
            <a:ext cx="1678935" cy="650619"/>
            <a:chOff x="4625182" y="1242834"/>
            <a:chExt cx="2678648" cy="1038026"/>
          </a:xfrm>
        </p:grpSpPr>
        <p:sp>
          <p:nvSpPr>
            <p:cNvPr id="131" name="文本框 65"/>
            <p:cNvSpPr txBox="1">
              <a:spLocks noChangeArrowheads="1"/>
            </p:cNvSpPr>
            <p:nvPr/>
          </p:nvSpPr>
          <p:spPr bwMode="auto">
            <a:xfrm>
              <a:off x="4625182" y="1642507"/>
              <a:ext cx="2678648" cy="638353"/>
            </a:xfrm>
            <a:prstGeom prst="rect">
              <a:avLst/>
            </a:prstGeom>
            <a:noFill/>
            <a:ln w="9525">
              <a:noFill/>
              <a:miter lim="800000"/>
              <a:headEnd/>
              <a:tailEnd/>
            </a:ln>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单击此处添加文本单击此处添加文本单击此处添加</a:t>
              </a:r>
              <a:endParaRPr kumimoji="0" lang="zh-CN" altLang="en-US" sz="10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endParaRPr>
            </a:p>
          </p:txBody>
        </p:sp>
        <p:sp>
          <p:nvSpPr>
            <p:cNvPr id="132" name="文本框 66"/>
            <p:cNvSpPr txBox="1">
              <a:spLocks noChangeArrowheads="1"/>
            </p:cNvSpPr>
            <p:nvPr/>
          </p:nvSpPr>
          <p:spPr bwMode="auto">
            <a:xfrm>
              <a:off x="5165894" y="1242834"/>
              <a:ext cx="1644985" cy="417384"/>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srgbClr val="0976E3"/>
                  </a:solidFill>
                  <a:effectLst/>
                  <a:uLnTx/>
                  <a:uFillTx/>
                  <a:latin typeface="微软雅黑" pitchFamily="34" charset="-122"/>
                  <a:ea typeface="微软雅黑" pitchFamily="34" charset="-122"/>
                  <a:cs typeface="+mn-cs"/>
                </a:rPr>
                <a:t>点击添加内容</a:t>
              </a:r>
            </a:p>
          </p:txBody>
        </p:sp>
      </p:grpSp>
      <p:grpSp>
        <p:nvGrpSpPr>
          <p:cNvPr id="133" name="组合 132"/>
          <p:cNvGrpSpPr/>
          <p:nvPr/>
        </p:nvGrpSpPr>
        <p:grpSpPr>
          <a:xfrm>
            <a:off x="6190640" y="3242789"/>
            <a:ext cx="1678935" cy="650619"/>
            <a:chOff x="4625182" y="1242834"/>
            <a:chExt cx="2678648" cy="1038026"/>
          </a:xfrm>
        </p:grpSpPr>
        <p:sp>
          <p:nvSpPr>
            <p:cNvPr id="134" name="文本框 65"/>
            <p:cNvSpPr txBox="1">
              <a:spLocks noChangeArrowheads="1"/>
            </p:cNvSpPr>
            <p:nvPr/>
          </p:nvSpPr>
          <p:spPr bwMode="auto">
            <a:xfrm>
              <a:off x="4625182" y="1642507"/>
              <a:ext cx="2678648" cy="638353"/>
            </a:xfrm>
            <a:prstGeom prst="rect">
              <a:avLst/>
            </a:prstGeom>
            <a:noFill/>
            <a:ln w="9525">
              <a:noFill/>
              <a:miter lim="800000"/>
              <a:headEnd/>
              <a:tailEnd/>
            </a:ln>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单击此处添加文本单击此处添加文本单击此处添加</a:t>
              </a:r>
              <a:endParaRPr kumimoji="0" lang="zh-CN" altLang="en-US" sz="1000" b="0" i="0" u="none" strike="noStrike" kern="1200" cap="none" spc="0" normalizeH="0" baseline="0" noProof="0" dirty="0">
                <a:ln>
                  <a:noFill/>
                </a:ln>
                <a:solidFill>
                  <a:srgbClr val="080808"/>
                </a:solidFill>
                <a:effectLst/>
                <a:uLnTx/>
                <a:uFillTx/>
                <a:latin typeface="微软雅黑" pitchFamily="34" charset="-122"/>
                <a:ea typeface="微软雅黑" pitchFamily="34" charset="-122"/>
                <a:cs typeface="+mn-cs"/>
              </a:endParaRPr>
            </a:p>
          </p:txBody>
        </p:sp>
        <p:sp>
          <p:nvSpPr>
            <p:cNvPr id="135" name="文本框 66"/>
            <p:cNvSpPr txBox="1">
              <a:spLocks noChangeArrowheads="1"/>
            </p:cNvSpPr>
            <p:nvPr/>
          </p:nvSpPr>
          <p:spPr bwMode="auto">
            <a:xfrm>
              <a:off x="5165894" y="1242834"/>
              <a:ext cx="1644985" cy="417384"/>
            </a:xfrm>
            <a:prstGeom prst="rect">
              <a:avLst/>
            </a:prstGeom>
            <a:noFill/>
            <a:ln w="9525">
              <a:noFill/>
              <a:miter lim="800000"/>
              <a:headEnd/>
              <a:tailEnd/>
            </a:ln>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1" i="0" u="none" strike="noStrike" kern="1200" cap="none" spc="0" normalizeH="0" baseline="0" noProof="0" dirty="0">
                  <a:ln>
                    <a:noFill/>
                  </a:ln>
                  <a:solidFill>
                    <a:srgbClr val="228CF6"/>
                  </a:solidFill>
                  <a:effectLst/>
                  <a:uLnTx/>
                  <a:uFillTx/>
                  <a:latin typeface="微软雅黑" pitchFamily="34" charset="-122"/>
                  <a:ea typeface="微软雅黑" pitchFamily="34" charset="-122"/>
                  <a:cs typeface="+mn-cs"/>
                </a:rPr>
                <a:t>点击添加内容</a:t>
              </a:r>
            </a:p>
          </p:txBody>
        </p:sp>
      </p:grpSp>
    </p:spTree>
    <p:extLst>
      <p:ext uri="{BB962C8B-B14F-4D97-AF65-F5344CB8AC3E}">
        <p14:creationId xmlns:p14="http://schemas.microsoft.com/office/powerpoint/2010/main" val="2154377720"/>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118"/>
                                        </p:tgtEl>
                                        <p:attrNameLst>
                                          <p:attrName>style.visibility</p:attrName>
                                        </p:attrNameLst>
                                      </p:cBhvr>
                                      <p:to>
                                        <p:strVal val="visible"/>
                                      </p:to>
                                    </p:set>
                                    <p:animEffect transition="in" filter="fade">
                                      <p:cBhvr>
                                        <p:cTn id="18" dur="500"/>
                                        <p:tgtEl>
                                          <p:spTgt spid="118"/>
                                        </p:tgtEl>
                                      </p:cBhvr>
                                    </p:animEffect>
                                    <p:anim calcmode="lin" valueType="num">
                                      <p:cBhvr>
                                        <p:cTn id="19" dur="500" fill="hold"/>
                                        <p:tgtEl>
                                          <p:spTgt spid="118"/>
                                        </p:tgtEl>
                                        <p:attrNameLst>
                                          <p:attrName>ppt_x</p:attrName>
                                        </p:attrNameLst>
                                      </p:cBhvr>
                                      <p:tavLst>
                                        <p:tav tm="0">
                                          <p:val>
                                            <p:strVal val="#ppt_x"/>
                                          </p:val>
                                        </p:tav>
                                        <p:tav tm="100000">
                                          <p:val>
                                            <p:strVal val="#ppt_x"/>
                                          </p:val>
                                        </p:tav>
                                      </p:tavLst>
                                    </p:anim>
                                    <p:anim calcmode="lin" valueType="num">
                                      <p:cBhvr>
                                        <p:cTn id="20" dur="500" fill="hold"/>
                                        <p:tgtEl>
                                          <p:spTgt spid="118"/>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121"/>
                                        </p:tgtEl>
                                        <p:attrNameLst>
                                          <p:attrName>style.visibility</p:attrName>
                                        </p:attrNameLst>
                                      </p:cBhvr>
                                      <p:to>
                                        <p:strVal val="visible"/>
                                      </p:to>
                                    </p:set>
                                    <p:animEffect transition="in" filter="fade">
                                      <p:cBhvr>
                                        <p:cTn id="24" dur="500"/>
                                        <p:tgtEl>
                                          <p:spTgt spid="121"/>
                                        </p:tgtEl>
                                      </p:cBhvr>
                                    </p:animEffect>
                                    <p:anim calcmode="lin" valueType="num">
                                      <p:cBhvr>
                                        <p:cTn id="25" dur="500" fill="hold"/>
                                        <p:tgtEl>
                                          <p:spTgt spid="121"/>
                                        </p:tgtEl>
                                        <p:attrNameLst>
                                          <p:attrName>ppt_x</p:attrName>
                                        </p:attrNameLst>
                                      </p:cBhvr>
                                      <p:tavLst>
                                        <p:tav tm="0">
                                          <p:val>
                                            <p:strVal val="#ppt_x"/>
                                          </p:val>
                                        </p:tav>
                                        <p:tav tm="100000">
                                          <p:val>
                                            <p:strVal val="#ppt_x"/>
                                          </p:val>
                                        </p:tav>
                                      </p:tavLst>
                                    </p:anim>
                                    <p:anim calcmode="lin" valueType="num">
                                      <p:cBhvr>
                                        <p:cTn id="26" dur="500" fill="hold"/>
                                        <p:tgtEl>
                                          <p:spTgt spid="121"/>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42" presetClass="entr" presetSubtype="0" fill="hold" nodeType="afterEffect">
                                  <p:stCondLst>
                                    <p:cond delay="0"/>
                                  </p:stCondLst>
                                  <p:childTnLst>
                                    <p:set>
                                      <p:cBhvr>
                                        <p:cTn id="29" dur="1" fill="hold">
                                          <p:stCondLst>
                                            <p:cond delay="0"/>
                                          </p:stCondLst>
                                        </p:cTn>
                                        <p:tgtEl>
                                          <p:spTgt spid="124"/>
                                        </p:tgtEl>
                                        <p:attrNameLst>
                                          <p:attrName>style.visibility</p:attrName>
                                        </p:attrNameLst>
                                      </p:cBhvr>
                                      <p:to>
                                        <p:strVal val="visible"/>
                                      </p:to>
                                    </p:set>
                                    <p:animEffect transition="in" filter="fade">
                                      <p:cBhvr>
                                        <p:cTn id="30" dur="500"/>
                                        <p:tgtEl>
                                          <p:spTgt spid="124"/>
                                        </p:tgtEl>
                                      </p:cBhvr>
                                    </p:animEffect>
                                    <p:anim calcmode="lin" valueType="num">
                                      <p:cBhvr>
                                        <p:cTn id="31" dur="500" fill="hold"/>
                                        <p:tgtEl>
                                          <p:spTgt spid="124"/>
                                        </p:tgtEl>
                                        <p:attrNameLst>
                                          <p:attrName>ppt_x</p:attrName>
                                        </p:attrNameLst>
                                      </p:cBhvr>
                                      <p:tavLst>
                                        <p:tav tm="0">
                                          <p:val>
                                            <p:strVal val="#ppt_x"/>
                                          </p:val>
                                        </p:tav>
                                        <p:tav tm="100000">
                                          <p:val>
                                            <p:strVal val="#ppt_x"/>
                                          </p:val>
                                        </p:tav>
                                      </p:tavLst>
                                    </p:anim>
                                    <p:anim calcmode="lin" valueType="num">
                                      <p:cBhvr>
                                        <p:cTn id="32" dur="500" fill="hold"/>
                                        <p:tgtEl>
                                          <p:spTgt spid="124"/>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500"/>
                                        <p:tgtEl>
                                          <p:spTgt spid="78"/>
                                        </p:tgtEl>
                                      </p:cBhvr>
                                    </p:animEffect>
                                    <p:anim calcmode="lin" valueType="num">
                                      <p:cBhvr>
                                        <p:cTn id="38" dur="500" fill="hold"/>
                                        <p:tgtEl>
                                          <p:spTgt spid="78"/>
                                        </p:tgtEl>
                                        <p:attrNameLst>
                                          <p:attrName>ppt_x</p:attrName>
                                        </p:attrNameLst>
                                      </p:cBhvr>
                                      <p:tavLst>
                                        <p:tav tm="0">
                                          <p:val>
                                            <p:strVal val="#ppt_x"/>
                                          </p:val>
                                        </p:tav>
                                        <p:tav tm="100000">
                                          <p:val>
                                            <p:strVal val="#ppt_x"/>
                                          </p:val>
                                        </p:tav>
                                      </p:tavLst>
                                    </p:anim>
                                    <p:anim calcmode="lin" valueType="num">
                                      <p:cBhvr>
                                        <p:cTn id="39" dur="500" fill="hold"/>
                                        <p:tgtEl>
                                          <p:spTgt spid="7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79"/>
                                        </p:tgtEl>
                                        <p:attrNameLst>
                                          <p:attrName>style.visibility</p:attrName>
                                        </p:attrNameLst>
                                      </p:cBhvr>
                                      <p:to>
                                        <p:strVal val="visible"/>
                                      </p:to>
                                    </p:set>
                                    <p:animEffect transition="in" filter="fade">
                                      <p:cBhvr>
                                        <p:cTn id="42" dur="500"/>
                                        <p:tgtEl>
                                          <p:spTgt spid="79"/>
                                        </p:tgtEl>
                                      </p:cBhvr>
                                    </p:animEffect>
                                    <p:anim calcmode="lin" valueType="num">
                                      <p:cBhvr>
                                        <p:cTn id="43" dur="500" fill="hold"/>
                                        <p:tgtEl>
                                          <p:spTgt spid="79"/>
                                        </p:tgtEl>
                                        <p:attrNameLst>
                                          <p:attrName>ppt_x</p:attrName>
                                        </p:attrNameLst>
                                      </p:cBhvr>
                                      <p:tavLst>
                                        <p:tav tm="0">
                                          <p:val>
                                            <p:strVal val="#ppt_x"/>
                                          </p:val>
                                        </p:tav>
                                        <p:tav tm="100000">
                                          <p:val>
                                            <p:strVal val="#ppt_x"/>
                                          </p:val>
                                        </p:tav>
                                      </p:tavLst>
                                    </p:anim>
                                    <p:anim calcmode="lin" valueType="num">
                                      <p:cBhvr>
                                        <p:cTn id="44" dur="500" fill="hold"/>
                                        <p:tgtEl>
                                          <p:spTgt spid="79"/>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fade">
                                      <p:cBhvr>
                                        <p:cTn id="47" dur="500"/>
                                        <p:tgtEl>
                                          <p:spTgt spid="80"/>
                                        </p:tgtEl>
                                      </p:cBhvr>
                                    </p:animEffect>
                                    <p:anim calcmode="lin" valueType="num">
                                      <p:cBhvr>
                                        <p:cTn id="48" dur="500" fill="hold"/>
                                        <p:tgtEl>
                                          <p:spTgt spid="80"/>
                                        </p:tgtEl>
                                        <p:attrNameLst>
                                          <p:attrName>ppt_x</p:attrName>
                                        </p:attrNameLst>
                                      </p:cBhvr>
                                      <p:tavLst>
                                        <p:tav tm="0">
                                          <p:val>
                                            <p:strVal val="#ppt_x"/>
                                          </p:val>
                                        </p:tav>
                                        <p:tav tm="100000">
                                          <p:val>
                                            <p:strVal val="#ppt_x"/>
                                          </p:val>
                                        </p:tav>
                                      </p:tavLst>
                                    </p:anim>
                                    <p:anim calcmode="lin" valueType="num">
                                      <p:cBhvr>
                                        <p:cTn id="49" dur="500" fill="hold"/>
                                        <p:tgtEl>
                                          <p:spTgt spid="8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81"/>
                                        </p:tgtEl>
                                        <p:attrNameLst>
                                          <p:attrName>style.visibility</p:attrName>
                                        </p:attrNameLst>
                                      </p:cBhvr>
                                      <p:to>
                                        <p:strVal val="visible"/>
                                      </p:to>
                                    </p:set>
                                    <p:animEffect transition="in" filter="fade">
                                      <p:cBhvr>
                                        <p:cTn id="52" dur="500"/>
                                        <p:tgtEl>
                                          <p:spTgt spid="81"/>
                                        </p:tgtEl>
                                      </p:cBhvr>
                                    </p:animEffect>
                                    <p:anim calcmode="lin" valueType="num">
                                      <p:cBhvr>
                                        <p:cTn id="53" dur="500" fill="hold"/>
                                        <p:tgtEl>
                                          <p:spTgt spid="81"/>
                                        </p:tgtEl>
                                        <p:attrNameLst>
                                          <p:attrName>ppt_x</p:attrName>
                                        </p:attrNameLst>
                                      </p:cBhvr>
                                      <p:tavLst>
                                        <p:tav tm="0">
                                          <p:val>
                                            <p:strVal val="#ppt_x"/>
                                          </p:val>
                                        </p:tav>
                                        <p:tav tm="100000">
                                          <p:val>
                                            <p:strVal val="#ppt_x"/>
                                          </p:val>
                                        </p:tav>
                                      </p:tavLst>
                                    </p:anim>
                                    <p:anim calcmode="lin" valueType="num">
                                      <p:cBhvr>
                                        <p:cTn id="54" dur="500" fill="hold"/>
                                        <p:tgtEl>
                                          <p:spTgt spid="81"/>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85"/>
                                        </p:tgtEl>
                                        <p:attrNameLst>
                                          <p:attrName>style.visibility</p:attrName>
                                        </p:attrNameLst>
                                      </p:cBhvr>
                                      <p:to>
                                        <p:strVal val="visible"/>
                                      </p:to>
                                    </p:set>
                                    <p:animEffect transition="in" filter="fade">
                                      <p:cBhvr>
                                        <p:cTn id="57" dur="500"/>
                                        <p:tgtEl>
                                          <p:spTgt spid="85"/>
                                        </p:tgtEl>
                                      </p:cBhvr>
                                    </p:animEffect>
                                    <p:anim calcmode="lin" valueType="num">
                                      <p:cBhvr>
                                        <p:cTn id="58" dur="500" fill="hold"/>
                                        <p:tgtEl>
                                          <p:spTgt spid="85"/>
                                        </p:tgtEl>
                                        <p:attrNameLst>
                                          <p:attrName>ppt_x</p:attrName>
                                        </p:attrNameLst>
                                      </p:cBhvr>
                                      <p:tavLst>
                                        <p:tav tm="0">
                                          <p:val>
                                            <p:strVal val="#ppt_x"/>
                                          </p:val>
                                        </p:tav>
                                        <p:tav tm="100000">
                                          <p:val>
                                            <p:strVal val="#ppt_x"/>
                                          </p:val>
                                        </p:tav>
                                      </p:tavLst>
                                    </p:anim>
                                    <p:anim calcmode="lin" valueType="num">
                                      <p:cBhvr>
                                        <p:cTn id="59" dur="500" fill="hold"/>
                                        <p:tgtEl>
                                          <p:spTgt spid="85"/>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127"/>
                                        </p:tgtEl>
                                        <p:attrNameLst>
                                          <p:attrName>style.visibility</p:attrName>
                                        </p:attrNameLst>
                                      </p:cBhvr>
                                      <p:to>
                                        <p:strVal val="visible"/>
                                      </p:to>
                                    </p:set>
                                    <p:animEffect transition="in" filter="fade">
                                      <p:cBhvr>
                                        <p:cTn id="62" dur="500"/>
                                        <p:tgtEl>
                                          <p:spTgt spid="127"/>
                                        </p:tgtEl>
                                      </p:cBhvr>
                                    </p:animEffect>
                                    <p:anim calcmode="lin" valueType="num">
                                      <p:cBhvr>
                                        <p:cTn id="63" dur="500" fill="hold"/>
                                        <p:tgtEl>
                                          <p:spTgt spid="127"/>
                                        </p:tgtEl>
                                        <p:attrNameLst>
                                          <p:attrName>ppt_x</p:attrName>
                                        </p:attrNameLst>
                                      </p:cBhvr>
                                      <p:tavLst>
                                        <p:tav tm="0">
                                          <p:val>
                                            <p:strVal val="#ppt_x"/>
                                          </p:val>
                                        </p:tav>
                                        <p:tav tm="100000">
                                          <p:val>
                                            <p:strVal val="#ppt_x"/>
                                          </p:val>
                                        </p:tav>
                                      </p:tavLst>
                                    </p:anim>
                                    <p:anim calcmode="lin" valueType="num">
                                      <p:cBhvr>
                                        <p:cTn id="64" dur="500" fill="hold"/>
                                        <p:tgtEl>
                                          <p:spTgt spid="127"/>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0"/>
                                  </p:stCondLst>
                                  <p:childTnLst>
                                    <p:set>
                                      <p:cBhvr>
                                        <p:cTn id="66" dur="1" fill="hold">
                                          <p:stCondLst>
                                            <p:cond delay="0"/>
                                          </p:stCondLst>
                                        </p:cTn>
                                        <p:tgtEl>
                                          <p:spTgt spid="130"/>
                                        </p:tgtEl>
                                        <p:attrNameLst>
                                          <p:attrName>style.visibility</p:attrName>
                                        </p:attrNameLst>
                                      </p:cBhvr>
                                      <p:to>
                                        <p:strVal val="visible"/>
                                      </p:to>
                                    </p:set>
                                    <p:animEffect transition="in" filter="fade">
                                      <p:cBhvr>
                                        <p:cTn id="67" dur="500"/>
                                        <p:tgtEl>
                                          <p:spTgt spid="130"/>
                                        </p:tgtEl>
                                      </p:cBhvr>
                                    </p:animEffect>
                                    <p:anim calcmode="lin" valueType="num">
                                      <p:cBhvr>
                                        <p:cTn id="68" dur="500" fill="hold"/>
                                        <p:tgtEl>
                                          <p:spTgt spid="130"/>
                                        </p:tgtEl>
                                        <p:attrNameLst>
                                          <p:attrName>ppt_x</p:attrName>
                                        </p:attrNameLst>
                                      </p:cBhvr>
                                      <p:tavLst>
                                        <p:tav tm="0">
                                          <p:val>
                                            <p:strVal val="#ppt_x"/>
                                          </p:val>
                                        </p:tav>
                                        <p:tav tm="100000">
                                          <p:val>
                                            <p:strVal val="#ppt_x"/>
                                          </p:val>
                                        </p:tav>
                                      </p:tavLst>
                                    </p:anim>
                                    <p:anim calcmode="lin" valueType="num">
                                      <p:cBhvr>
                                        <p:cTn id="69" dur="500" fill="hold"/>
                                        <p:tgtEl>
                                          <p:spTgt spid="130"/>
                                        </p:tgtEl>
                                        <p:attrNameLst>
                                          <p:attrName>ppt_y</p:attrName>
                                        </p:attrNameLst>
                                      </p:cBhvr>
                                      <p:tavLst>
                                        <p:tav tm="0">
                                          <p:val>
                                            <p:strVal val="#ppt_y-.1"/>
                                          </p:val>
                                        </p:tav>
                                        <p:tav tm="100000">
                                          <p:val>
                                            <p:strVal val="#ppt_y"/>
                                          </p:val>
                                        </p:tav>
                                      </p:tavLst>
                                    </p:anim>
                                  </p:childTnLst>
                                </p:cTn>
                              </p:par>
                              <p:par>
                                <p:cTn id="70" presetID="47" presetClass="entr" presetSubtype="0" fill="hold" nodeType="withEffect">
                                  <p:stCondLst>
                                    <p:cond delay="0"/>
                                  </p:stCondLst>
                                  <p:childTnLst>
                                    <p:set>
                                      <p:cBhvr>
                                        <p:cTn id="71" dur="1" fill="hold">
                                          <p:stCondLst>
                                            <p:cond delay="0"/>
                                          </p:stCondLst>
                                        </p:cTn>
                                        <p:tgtEl>
                                          <p:spTgt spid="133"/>
                                        </p:tgtEl>
                                        <p:attrNameLst>
                                          <p:attrName>style.visibility</p:attrName>
                                        </p:attrNameLst>
                                      </p:cBhvr>
                                      <p:to>
                                        <p:strVal val="visible"/>
                                      </p:to>
                                    </p:set>
                                    <p:animEffect transition="in" filter="fade">
                                      <p:cBhvr>
                                        <p:cTn id="72" dur="500"/>
                                        <p:tgtEl>
                                          <p:spTgt spid="133"/>
                                        </p:tgtEl>
                                      </p:cBhvr>
                                    </p:animEffect>
                                    <p:anim calcmode="lin" valueType="num">
                                      <p:cBhvr>
                                        <p:cTn id="73" dur="500" fill="hold"/>
                                        <p:tgtEl>
                                          <p:spTgt spid="133"/>
                                        </p:tgtEl>
                                        <p:attrNameLst>
                                          <p:attrName>ppt_x</p:attrName>
                                        </p:attrNameLst>
                                      </p:cBhvr>
                                      <p:tavLst>
                                        <p:tav tm="0">
                                          <p:val>
                                            <p:strVal val="#ppt_x"/>
                                          </p:val>
                                        </p:tav>
                                        <p:tav tm="100000">
                                          <p:val>
                                            <p:strVal val="#ppt_x"/>
                                          </p:val>
                                        </p:tav>
                                      </p:tavLst>
                                    </p:anim>
                                    <p:anim calcmode="lin" valueType="num">
                                      <p:cBhvr>
                                        <p:cTn id="74" dur="500" fill="hold"/>
                                        <p:tgtEl>
                                          <p:spTgt spid="1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8" grpId="0"/>
      <p:bldP spid="79" grpId="0"/>
      <p:bldP spid="80" grpId="0"/>
      <p:bldP spid="8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811655" y="1440494"/>
            <a:ext cx="4194292" cy="3060188"/>
            <a:chOff x="811655" y="1440494"/>
            <a:chExt cx="4194292" cy="3060188"/>
          </a:xfrm>
        </p:grpSpPr>
        <p:sp>
          <p:nvSpPr>
            <p:cNvPr id="45" name="Line 6"/>
            <p:cNvSpPr>
              <a:spLocks noChangeShapeType="1"/>
            </p:cNvSpPr>
            <p:nvPr/>
          </p:nvSpPr>
          <p:spPr bwMode="auto">
            <a:xfrm>
              <a:off x="1212586" y="1590152"/>
              <a:ext cx="3793361" cy="0"/>
            </a:xfrm>
            <a:prstGeom prst="line">
              <a:avLst/>
            </a:prstGeom>
            <a:noFill/>
            <a:ln w="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46" name="Line 7"/>
            <p:cNvSpPr>
              <a:spLocks noChangeShapeType="1"/>
            </p:cNvSpPr>
            <p:nvPr/>
          </p:nvSpPr>
          <p:spPr bwMode="auto">
            <a:xfrm>
              <a:off x="1212586" y="1952289"/>
              <a:ext cx="3793361" cy="0"/>
            </a:xfrm>
            <a:prstGeom prst="line">
              <a:avLst/>
            </a:prstGeom>
            <a:noFill/>
            <a:ln w="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47" name="Line 8"/>
            <p:cNvSpPr>
              <a:spLocks noChangeShapeType="1"/>
            </p:cNvSpPr>
            <p:nvPr/>
          </p:nvSpPr>
          <p:spPr bwMode="auto">
            <a:xfrm>
              <a:off x="1212586" y="2305906"/>
              <a:ext cx="3793361" cy="0"/>
            </a:xfrm>
            <a:prstGeom prst="line">
              <a:avLst/>
            </a:prstGeom>
            <a:noFill/>
            <a:ln w="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48" name="Line 9"/>
            <p:cNvSpPr>
              <a:spLocks noChangeShapeType="1"/>
            </p:cNvSpPr>
            <p:nvPr/>
          </p:nvSpPr>
          <p:spPr bwMode="auto">
            <a:xfrm>
              <a:off x="1212586" y="2668043"/>
              <a:ext cx="3793361" cy="0"/>
            </a:xfrm>
            <a:prstGeom prst="line">
              <a:avLst/>
            </a:prstGeom>
            <a:noFill/>
            <a:ln w="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49" name="Line 10"/>
            <p:cNvSpPr>
              <a:spLocks noChangeShapeType="1"/>
            </p:cNvSpPr>
            <p:nvPr/>
          </p:nvSpPr>
          <p:spPr bwMode="auto">
            <a:xfrm>
              <a:off x="1212586" y="3030180"/>
              <a:ext cx="3793361" cy="0"/>
            </a:xfrm>
            <a:prstGeom prst="line">
              <a:avLst/>
            </a:prstGeom>
            <a:noFill/>
            <a:ln w="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50" name="Line 11"/>
            <p:cNvSpPr>
              <a:spLocks noChangeShapeType="1"/>
            </p:cNvSpPr>
            <p:nvPr/>
          </p:nvSpPr>
          <p:spPr bwMode="auto">
            <a:xfrm>
              <a:off x="1212586" y="3392316"/>
              <a:ext cx="3793361" cy="0"/>
            </a:xfrm>
            <a:prstGeom prst="line">
              <a:avLst/>
            </a:prstGeom>
            <a:noFill/>
            <a:ln w="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51" name="Line 12"/>
            <p:cNvSpPr>
              <a:spLocks noChangeShapeType="1"/>
            </p:cNvSpPr>
            <p:nvPr/>
          </p:nvSpPr>
          <p:spPr bwMode="auto">
            <a:xfrm>
              <a:off x="1212586" y="3745933"/>
              <a:ext cx="3793361" cy="0"/>
            </a:xfrm>
            <a:prstGeom prst="line">
              <a:avLst/>
            </a:prstGeom>
            <a:noFill/>
            <a:ln w="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52" name="Line 13"/>
            <p:cNvSpPr>
              <a:spLocks noChangeShapeType="1"/>
            </p:cNvSpPr>
            <p:nvPr/>
          </p:nvSpPr>
          <p:spPr bwMode="auto">
            <a:xfrm>
              <a:off x="1212586" y="4108071"/>
              <a:ext cx="3793361" cy="0"/>
            </a:xfrm>
            <a:prstGeom prst="line">
              <a:avLst/>
            </a:prstGeom>
            <a:noFill/>
            <a:ln w="5" cap="flat">
              <a:solidFill>
                <a:schemeClr val="tx1"/>
              </a:solidFill>
              <a:prstDash val="solid"/>
              <a:miter lim="800000"/>
              <a:headEnd/>
              <a:tailEnd/>
            </a:ln>
            <a:extLst>
              <a:ext uri="{909E8E84-426E-40DD-AFC4-6F175D3DCCD1}">
                <a14:hiddenFill xmlns:a14="http://schemas.microsoft.com/office/drawing/2010/main">
                  <a:noFill/>
                </a14:hiddenFill>
              </a:ext>
            </a:extLst>
          </p:spPr>
          <p:txBody>
            <a:bodyPr vert="horz" wrap="square" lIns="77245" tIns="38623" rIns="77245" bIns="38623"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53" name="Rectangle 14"/>
            <p:cNvSpPr>
              <a:spLocks noChangeArrowheads="1"/>
            </p:cNvSpPr>
            <p:nvPr/>
          </p:nvSpPr>
          <p:spPr bwMode="auto">
            <a:xfrm>
              <a:off x="4363074" y="1884123"/>
              <a:ext cx="370397" cy="222394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55" name="Rectangle 16"/>
            <p:cNvSpPr>
              <a:spLocks noChangeArrowheads="1"/>
            </p:cNvSpPr>
            <p:nvPr/>
          </p:nvSpPr>
          <p:spPr bwMode="auto">
            <a:xfrm>
              <a:off x="3426444" y="2629701"/>
              <a:ext cx="374653" cy="147837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64" name="Rectangle 19"/>
            <p:cNvSpPr>
              <a:spLocks noChangeArrowheads="1"/>
            </p:cNvSpPr>
            <p:nvPr/>
          </p:nvSpPr>
          <p:spPr bwMode="auto">
            <a:xfrm>
              <a:off x="2460011" y="2506147"/>
              <a:ext cx="361881" cy="1601925"/>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66" name="Rectangle 21"/>
            <p:cNvSpPr>
              <a:spLocks noChangeArrowheads="1"/>
            </p:cNvSpPr>
            <p:nvPr/>
          </p:nvSpPr>
          <p:spPr bwMode="auto">
            <a:xfrm>
              <a:off x="1514863" y="2535968"/>
              <a:ext cx="374653" cy="157210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71" name="TextBox 70"/>
            <p:cNvSpPr txBox="1"/>
            <p:nvPr/>
          </p:nvSpPr>
          <p:spPr>
            <a:xfrm>
              <a:off x="1001195" y="3958412"/>
              <a:ext cx="240958" cy="262666"/>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7F7F7F"/>
                  </a:solidFill>
                  <a:effectLst/>
                  <a:uLnTx/>
                  <a:uFillTx/>
                  <a:latin typeface="Arial"/>
                  <a:ea typeface="微软雅黑"/>
                  <a:cs typeface="+mn-cs"/>
                </a:rPr>
                <a:t>0</a:t>
              </a:r>
              <a:endParaRPr kumimoji="0" lang="zh-CN" altLang="en-US" sz="1200" b="0" i="0" u="none" strike="noStrike" kern="1200" cap="none" spc="0" normalizeH="0" baseline="0" noProof="0">
                <a:ln>
                  <a:noFill/>
                </a:ln>
                <a:solidFill>
                  <a:srgbClr val="7F7F7F"/>
                </a:solidFill>
                <a:effectLst/>
                <a:uLnTx/>
                <a:uFillTx/>
                <a:latin typeface="Arial"/>
                <a:ea typeface="微软雅黑"/>
                <a:cs typeface="+mn-cs"/>
              </a:endParaRPr>
            </a:p>
          </p:txBody>
        </p:sp>
        <p:sp>
          <p:nvSpPr>
            <p:cNvPr id="72" name="TextBox 71"/>
            <p:cNvSpPr txBox="1"/>
            <p:nvPr/>
          </p:nvSpPr>
          <p:spPr>
            <a:xfrm>
              <a:off x="811655" y="3598712"/>
              <a:ext cx="410877" cy="262666"/>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7F7F7F"/>
                  </a:solidFill>
                  <a:effectLst/>
                  <a:uLnTx/>
                  <a:uFillTx/>
                  <a:latin typeface="Arial"/>
                  <a:ea typeface="微软雅黑"/>
                  <a:cs typeface="+mn-cs"/>
                </a:rPr>
                <a:t>100</a:t>
              </a:r>
              <a:endParaRPr kumimoji="0" lang="zh-CN" altLang="en-US" sz="1200" b="0" i="0" u="none" strike="noStrike" kern="1200" cap="none" spc="0" normalizeH="0" baseline="0" noProof="0">
                <a:ln>
                  <a:noFill/>
                </a:ln>
                <a:solidFill>
                  <a:srgbClr val="7F7F7F"/>
                </a:solidFill>
                <a:effectLst/>
                <a:uLnTx/>
                <a:uFillTx/>
                <a:latin typeface="Arial"/>
                <a:ea typeface="微软雅黑"/>
                <a:cs typeface="+mn-cs"/>
              </a:endParaRPr>
            </a:p>
          </p:txBody>
        </p:sp>
        <p:sp>
          <p:nvSpPr>
            <p:cNvPr id="87" name="TextBox 86"/>
            <p:cNvSpPr txBox="1"/>
            <p:nvPr/>
          </p:nvSpPr>
          <p:spPr>
            <a:xfrm>
              <a:off x="811655" y="3239008"/>
              <a:ext cx="410877" cy="262666"/>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7F7F7F"/>
                  </a:solidFill>
                  <a:effectLst/>
                  <a:uLnTx/>
                  <a:uFillTx/>
                  <a:latin typeface="Arial"/>
                  <a:ea typeface="微软雅黑"/>
                  <a:cs typeface="+mn-cs"/>
                </a:rPr>
                <a:t>200</a:t>
              </a:r>
              <a:endParaRPr kumimoji="0" lang="zh-CN" altLang="en-US" sz="1200" b="0" i="0" u="none" strike="noStrike" kern="1200" cap="none" spc="0" normalizeH="0" baseline="0" noProof="0">
                <a:ln>
                  <a:noFill/>
                </a:ln>
                <a:solidFill>
                  <a:srgbClr val="7F7F7F"/>
                </a:solidFill>
                <a:effectLst/>
                <a:uLnTx/>
                <a:uFillTx/>
                <a:latin typeface="Arial"/>
                <a:ea typeface="微软雅黑"/>
                <a:cs typeface="+mn-cs"/>
              </a:endParaRPr>
            </a:p>
          </p:txBody>
        </p:sp>
        <p:sp>
          <p:nvSpPr>
            <p:cNvPr id="88" name="TextBox 87"/>
            <p:cNvSpPr txBox="1"/>
            <p:nvPr/>
          </p:nvSpPr>
          <p:spPr>
            <a:xfrm>
              <a:off x="811655" y="2879306"/>
              <a:ext cx="410877" cy="262666"/>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7F7F7F"/>
                  </a:solidFill>
                  <a:effectLst/>
                  <a:uLnTx/>
                  <a:uFillTx/>
                  <a:latin typeface="Arial"/>
                  <a:ea typeface="微软雅黑"/>
                  <a:cs typeface="+mn-cs"/>
                </a:rPr>
                <a:t>300</a:t>
              </a:r>
              <a:endParaRPr kumimoji="0" lang="zh-CN" altLang="en-US" sz="1200" b="0" i="0" u="none" strike="noStrike" kern="1200" cap="none" spc="0" normalizeH="0" baseline="0" noProof="0">
                <a:ln>
                  <a:noFill/>
                </a:ln>
                <a:solidFill>
                  <a:srgbClr val="7F7F7F"/>
                </a:solidFill>
                <a:effectLst/>
                <a:uLnTx/>
                <a:uFillTx/>
                <a:latin typeface="Arial"/>
                <a:ea typeface="微软雅黑"/>
                <a:cs typeface="+mn-cs"/>
              </a:endParaRPr>
            </a:p>
          </p:txBody>
        </p:sp>
        <p:sp>
          <p:nvSpPr>
            <p:cNvPr id="89" name="TextBox 88"/>
            <p:cNvSpPr txBox="1"/>
            <p:nvPr/>
          </p:nvSpPr>
          <p:spPr>
            <a:xfrm>
              <a:off x="811655" y="2519603"/>
              <a:ext cx="410877" cy="262666"/>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7F7F7F"/>
                  </a:solidFill>
                  <a:effectLst/>
                  <a:uLnTx/>
                  <a:uFillTx/>
                  <a:latin typeface="Arial"/>
                  <a:ea typeface="微软雅黑"/>
                  <a:cs typeface="+mn-cs"/>
                </a:rPr>
                <a:t>400</a:t>
              </a:r>
              <a:endParaRPr kumimoji="0" lang="zh-CN" altLang="en-US" sz="1200" b="0" i="0" u="none" strike="noStrike" kern="1200" cap="none" spc="0" normalizeH="0" baseline="0" noProof="0">
                <a:ln>
                  <a:noFill/>
                </a:ln>
                <a:solidFill>
                  <a:srgbClr val="7F7F7F"/>
                </a:solidFill>
                <a:effectLst/>
                <a:uLnTx/>
                <a:uFillTx/>
                <a:latin typeface="Arial"/>
                <a:ea typeface="微软雅黑"/>
                <a:cs typeface="+mn-cs"/>
              </a:endParaRPr>
            </a:p>
          </p:txBody>
        </p:sp>
        <p:sp>
          <p:nvSpPr>
            <p:cNvPr id="90" name="TextBox 89"/>
            <p:cNvSpPr txBox="1"/>
            <p:nvPr/>
          </p:nvSpPr>
          <p:spPr>
            <a:xfrm>
              <a:off x="811655" y="2159900"/>
              <a:ext cx="410877" cy="262666"/>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7F7F7F"/>
                  </a:solidFill>
                  <a:effectLst/>
                  <a:uLnTx/>
                  <a:uFillTx/>
                  <a:latin typeface="Arial"/>
                  <a:ea typeface="微软雅黑"/>
                  <a:cs typeface="+mn-cs"/>
                </a:rPr>
                <a:t>500</a:t>
              </a:r>
              <a:endParaRPr kumimoji="0" lang="zh-CN" altLang="en-US" sz="1200" b="0" i="0" u="none" strike="noStrike" kern="1200" cap="none" spc="0" normalizeH="0" baseline="0" noProof="0">
                <a:ln>
                  <a:noFill/>
                </a:ln>
                <a:solidFill>
                  <a:srgbClr val="7F7F7F"/>
                </a:solidFill>
                <a:effectLst/>
                <a:uLnTx/>
                <a:uFillTx/>
                <a:latin typeface="Arial"/>
                <a:ea typeface="微软雅黑"/>
                <a:cs typeface="+mn-cs"/>
              </a:endParaRPr>
            </a:p>
          </p:txBody>
        </p:sp>
        <p:sp>
          <p:nvSpPr>
            <p:cNvPr id="91" name="TextBox 90"/>
            <p:cNvSpPr txBox="1"/>
            <p:nvPr/>
          </p:nvSpPr>
          <p:spPr>
            <a:xfrm>
              <a:off x="811655" y="1800197"/>
              <a:ext cx="410877" cy="262666"/>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7F7F7F"/>
                  </a:solidFill>
                  <a:effectLst/>
                  <a:uLnTx/>
                  <a:uFillTx/>
                  <a:latin typeface="Arial"/>
                  <a:ea typeface="微软雅黑"/>
                  <a:cs typeface="+mn-cs"/>
                </a:rPr>
                <a:t>600</a:t>
              </a:r>
              <a:endParaRPr kumimoji="0" lang="zh-CN" altLang="en-US" sz="1200" b="0" i="0" u="none" strike="noStrike" kern="1200" cap="none" spc="0" normalizeH="0" baseline="0" noProof="0">
                <a:ln>
                  <a:noFill/>
                </a:ln>
                <a:solidFill>
                  <a:srgbClr val="7F7F7F"/>
                </a:solidFill>
                <a:effectLst/>
                <a:uLnTx/>
                <a:uFillTx/>
                <a:latin typeface="Arial"/>
                <a:ea typeface="微软雅黑"/>
                <a:cs typeface="+mn-cs"/>
              </a:endParaRPr>
            </a:p>
          </p:txBody>
        </p:sp>
        <p:sp>
          <p:nvSpPr>
            <p:cNvPr id="92" name="TextBox 91"/>
            <p:cNvSpPr txBox="1"/>
            <p:nvPr/>
          </p:nvSpPr>
          <p:spPr>
            <a:xfrm>
              <a:off x="811655" y="1440494"/>
              <a:ext cx="410877" cy="262666"/>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00" b="0" i="0" u="none" strike="noStrike" kern="1200" cap="none" spc="0" normalizeH="0" baseline="0" noProof="0">
                  <a:ln>
                    <a:noFill/>
                  </a:ln>
                  <a:solidFill>
                    <a:srgbClr val="7F7F7F"/>
                  </a:solidFill>
                  <a:effectLst/>
                  <a:uLnTx/>
                  <a:uFillTx/>
                  <a:latin typeface="Arial"/>
                  <a:ea typeface="微软雅黑"/>
                  <a:cs typeface="+mn-cs"/>
                </a:rPr>
                <a:t>700</a:t>
              </a:r>
              <a:endParaRPr kumimoji="0" lang="zh-CN" altLang="en-US" sz="1200" b="0" i="0" u="none" strike="noStrike" kern="1200" cap="none" spc="0" normalizeH="0" baseline="0" noProof="0">
                <a:ln>
                  <a:noFill/>
                </a:ln>
                <a:solidFill>
                  <a:srgbClr val="7F7F7F"/>
                </a:solidFill>
                <a:effectLst/>
                <a:uLnTx/>
                <a:uFillTx/>
                <a:latin typeface="Arial"/>
                <a:ea typeface="微软雅黑"/>
                <a:cs typeface="+mn-cs"/>
              </a:endParaRPr>
            </a:p>
          </p:txBody>
        </p:sp>
        <p:sp>
          <p:nvSpPr>
            <p:cNvPr id="93" name="TextBox 92"/>
            <p:cNvSpPr txBox="1"/>
            <p:nvPr/>
          </p:nvSpPr>
          <p:spPr>
            <a:xfrm>
              <a:off x="1482010" y="4238016"/>
              <a:ext cx="463775" cy="262666"/>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7F7F7F"/>
                  </a:solidFill>
                  <a:effectLst/>
                  <a:uLnTx/>
                  <a:uFillTx/>
                  <a:latin typeface="微软雅黑" pitchFamily="34" charset="-122"/>
                  <a:ea typeface="微软雅黑"/>
                  <a:cs typeface="+mn-cs"/>
                </a:rPr>
                <a:t>标题</a:t>
              </a:r>
            </a:p>
          </p:txBody>
        </p:sp>
        <p:sp>
          <p:nvSpPr>
            <p:cNvPr id="94" name="TextBox 93"/>
            <p:cNvSpPr txBox="1"/>
            <p:nvPr/>
          </p:nvSpPr>
          <p:spPr>
            <a:xfrm>
              <a:off x="2420772" y="4238016"/>
              <a:ext cx="463775" cy="262666"/>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7F7F7F"/>
                  </a:solidFill>
                  <a:effectLst/>
                  <a:uLnTx/>
                  <a:uFillTx/>
                  <a:latin typeface="微软雅黑" pitchFamily="34" charset="-122"/>
                  <a:ea typeface="微软雅黑"/>
                  <a:cs typeface="+mn-cs"/>
                </a:rPr>
                <a:t>标题</a:t>
              </a:r>
            </a:p>
          </p:txBody>
        </p:sp>
        <p:sp>
          <p:nvSpPr>
            <p:cNvPr id="95" name="TextBox 94"/>
            <p:cNvSpPr txBox="1"/>
            <p:nvPr/>
          </p:nvSpPr>
          <p:spPr>
            <a:xfrm>
              <a:off x="3393593" y="4238016"/>
              <a:ext cx="463775" cy="262666"/>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7F7F7F"/>
                  </a:solidFill>
                  <a:effectLst/>
                  <a:uLnTx/>
                  <a:uFillTx/>
                  <a:latin typeface="微软雅黑" pitchFamily="34" charset="-122"/>
                  <a:ea typeface="微软雅黑"/>
                  <a:cs typeface="+mn-cs"/>
                </a:rPr>
                <a:t>标题</a:t>
              </a:r>
            </a:p>
          </p:txBody>
        </p:sp>
        <p:sp>
          <p:nvSpPr>
            <p:cNvPr id="96" name="TextBox 95"/>
            <p:cNvSpPr txBox="1"/>
            <p:nvPr/>
          </p:nvSpPr>
          <p:spPr>
            <a:xfrm>
              <a:off x="4328096" y="4238016"/>
              <a:ext cx="463775" cy="262666"/>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7F7F7F"/>
                  </a:solidFill>
                  <a:effectLst/>
                  <a:uLnTx/>
                  <a:uFillTx/>
                  <a:latin typeface="微软雅黑" pitchFamily="34" charset="-122"/>
                  <a:ea typeface="微软雅黑"/>
                  <a:cs typeface="+mn-cs"/>
                </a:rPr>
                <a:t>标题</a:t>
              </a:r>
            </a:p>
          </p:txBody>
        </p:sp>
      </p:grpSp>
      <p:grpSp>
        <p:nvGrpSpPr>
          <p:cNvPr id="11" name="组合 10"/>
          <p:cNvGrpSpPr/>
          <p:nvPr/>
        </p:nvGrpSpPr>
        <p:grpSpPr>
          <a:xfrm>
            <a:off x="5402981" y="1396164"/>
            <a:ext cx="3314270" cy="2951939"/>
            <a:chOff x="5402981" y="1396164"/>
            <a:chExt cx="3314270" cy="2951939"/>
          </a:xfrm>
        </p:grpSpPr>
        <p:sp>
          <p:nvSpPr>
            <p:cNvPr id="97" name="TextBox 96"/>
            <p:cNvSpPr txBox="1"/>
            <p:nvPr/>
          </p:nvSpPr>
          <p:spPr>
            <a:xfrm>
              <a:off x="5409444" y="1751262"/>
              <a:ext cx="3307807" cy="678165"/>
            </a:xfrm>
            <a:prstGeom prst="rect">
              <a:avLst/>
            </a:prstGeom>
            <a:noFill/>
          </p:spPr>
          <p:txBody>
            <a:bodyPr wrap="square" lIns="77245" tIns="38623" rIns="77245" bIns="38623" rtlCol="0">
              <a:spAutoFit/>
            </a:bodyPr>
            <a:lstStyle/>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000" b="0" i="0" u="none" strike="noStrike" kern="1200" cap="none" spc="0" normalizeH="0" baseline="0" noProof="0" dirty="0">
                  <a:ln>
                    <a:noFill/>
                  </a:ln>
                  <a:solidFill>
                    <a:srgbClr val="7F7F7F"/>
                  </a:solidFill>
                  <a:effectLst/>
                  <a:uLnTx/>
                  <a:uFillTx/>
                  <a:latin typeface="微软雅黑" pitchFamily="34" charset="-122"/>
                  <a:ea typeface="微软雅黑"/>
                  <a:cs typeface="+mn-cs"/>
                </a:rPr>
                <a:t>您的内容打在这里，或者通过复制您的文本后，在此框中选择粘贴，并选择只保留文字。您的内容打在</a:t>
              </a:r>
              <a:r>
                <a:rPr kumimoji="0" lang="zh-CN" altLang="en-US" sz="1000" b="0" i="0" u="none" strike="noStrike" kern="1200" cap="none" spc="0" normalizeH="0" baseline="0" noProof="0">
                  <a:ln>
                    <a:noFill/>
                  </a:ln>
                  <a:solidFill>
                    <a:srgbClr val="7F7F7F"/>
                  </a:solidFill>
                  <a:effectLst/>
                  <a:uLnTx/>
                  <a:uFillTx/>
                  <a:latin typeface="微软雅黑" pitchFamily="34" charset="-122"/>
                  <a:ea typeface="微软雅黑"/>
                  <a:cs typeface="+mn-cs"/>
                </a:rPr>
                <a:t>这里，或者通过通过复制您的文本。</a:t>
              </a:r>
            </a:p>
          </p:txBody>
        </p:sp>
        <p:sp>
          <p:nvSpPr>
            <p:cNvPr id="98" name="TextBox 97"/>
            <p:cNvSpPr txBox="1"/>
            <p:nvPr/>
          </p:nvSpPr>
          <p:spPr>
            <a:xfrm>
              <a:off x="5409444" y="1396164"/>
              <a:ext cx="1867656" cy="325858"/>
            </a:xfrm>
            <a:prstGeom prst="rect">
              <a:avLst/>
            </a:prstGeom>
            <a:noFill/>
          </p:spPr>
          <p:txBody>
            <a:bodyPr wrap="square" lIns="77245" tIns="0" rIns="77245" bIns="0" rtlCol="0" anchor="t">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228CF6"/>
                  </a:solidFill>
                  <a:effectLst/>
                  <a:uLnTx/>
                  <a:uFillTx/>
                  <a:latin typeface="微软雅黑" pitchFamily="34" charset="-122"/>
                  <a:ea typeface="微软雅黑"/>
                  <a:cs typeface="华文黑体" pitchFamily="2" charset="-122"/>
                </a:rPr>
                <a:t>点击添加标题</a:t>
              </a:r>
            </a:p>
          </p:txBody>
        </p:sp>
        <p:sp>
          <p:nvSpPr>
            <p:cNvPr id="99" name="TextBox 98"/>
            <p:cNvSpPr txBox="1"/>
            <p:nvPr/>
          </p:nvSpPr>
          <p:spPr>
            <a:xfrm>
              <a:off x="5402981" y="2550534"/>
              <a:ext cx="1438401" cy="539665"/>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3000" b="0" i="0" u="none" strike="noStrike" kern="1200" cap="none" spc="0" normalizeH="0" baseline="0" noProof="0" dirty="0">
                  <a:ln>
                    <a:noFill/>
                  </a:ln>
                  <a:solidFill>
                    <a:srgbClr val="0976E3"/>
                  </a:solidFill>
                  <a:effectLst/>
                  <a:uLnTx/>
                  <a:uFillTx/>
                  <a:latin typeface="Bebas" pitchFamily="2" charset="0"/>
                  <a:ea typeface="微软雅黑"/>
                  <a:cs typeface="+mn-cs"/>
                </a:rPr>
                <a:t>192,058,166</a:t>
              </a:r>
              <a:endParaRPr kumimoji="0" lang="zh-CN" altLang="en-US" sz="3000" b="0" i="0" u="none" strike="noStrike" kern="1200" cap="none" spc="0" normalizeH="0" baseline="0" noProof="0" dirty="0">
                <a:ln>
                  <a:noFill/>
                </a:ln>
                <a:solidFill>
                  <a:srgbClr val="0976E3"/>
                </a:solidFill>
                <a:effectLst/>
                <a:uLnTx/>
                <a:uFillTx/>
                <a:latin typeface="Bebas" pitchFamily="2" charset="0"/>
                <a:ea typeface="微软雅黑"/>
                <a:cs typeface="+mn-cs"/>
              </a:endParaRPr>
            </a:p>
          </p:txBody>
        </p:sp>
        <p:sp>
          <p:nvSpPr>
            <p:cNvPr id="100" name="TextBox 99"/>
            <p:cNvSpPr txBox="1"/>
            <p:nvPr/>
          </p:nvSpPr>
          <p:spPr>
            <a:xfrm>
              <a:off x="5859736" y="3275411"/>
              <a:ext cx="1233217" cy="293444"/>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7F7F7F"/>
                  </a:solidFill>
                  <a:effectLst/>
                  <a:uLnTx/>
                  <a:uFillTx/>
                  <a:latin typeface="微软雅黑" pitchFamily="34" charset="-122"/>
                  <a:ea typeface="微软雅黑"/>
                  <a:cs typeface="+mn-cs"/>
                </a:rPr>
                <a:t>此处输入标题</a:t>
              </a:r>
            </a:p>
          </p:txBody>
        </p:sp>
        <p:sp>
          <p:nvSpPr>
            <p:cNvPr id="102" name="TextBox 101"/>
            <p:cNvSpPr txBox="1"/>
            <p:nvPr/>
          </p:nvSpPr>
          <p:spPr>
            <a:xfrm>
              <a:off x="5859735" y="3647837"/>
              <a:ext cx="874144" cy="293444"/>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srgbClr val="7F7F7F"/>
                  </a:solidFill>
                  <a:effectLst/>
                  <a:uLnTx/>
                  <a:uFillTx/>
                  <a:latin typeface="微软雅黑" pitchFamily="34" charset="-122"/>
                  <a:ea typeface="微软雅黑"/>
                  <a:cs typeface="+mn-cs"/>
                </a:rPr>
                <a:t>添加标题</a:t>
              </a:r>
            </a:p>
          </p:txBody>
        </p:sp>
        <p:sp>
          <p:nvSpPr>
            <p:cNvPr id="104" name="TextBox 103"/>
            <p:cNvSpPr txBox="1"/>
            <p:nvPr/>
          </p:nvSpPr>
          <p:spPr>
            <a:xfrm>
              <a:off x="5859738" y="4054659"/>
              <a:ext cx="1592289" cy="293444"/>
            </a:xfrm>
            <a:prstGeom prst="rect">
              <a:avLst/>
            </a:prstGeom>
            <a:noFill/>
          </p:spPr>
          <p:txBody>
            <a:bodyPr wrap="none" lIns="77245" tIns="38623" rIns="77245" bIns="38623"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7F7F7F"/>
                  </a:solidFill>
                  <a:effectLst/>
                  <a:uLnTx/>
                  <a:uFillTx/>
                  <a:latin typeface="微软雅黑" pitchFamily="34" charset="-122"/>
                  <a:ea typeface="微软雅黑"/>
                  <a:cs typeface="+mn-cs"/>
                </a:rPr>
                <a:t>点击此处添加标题</a:t>
              </a:r>
            </a:p>
          </p:txBody>
        </p:sp>
        <p:sp>
          <p:nvSpPr>
            <p:cNvPr id="105" name="Freeform 35"/>
            <p:cNvSpPr>
              <a:spLocks noEditPoints="1"/>
            </p:cNvSpPr>
            <p:nvPr/>
          </p:nvSpPr>
          <p:spPr bwMode="auto">
            <a:xfrm>
              <a:off x="7725868" y="2604671"/>
              <a:ext cx="190790" cy="402475"/>
            </a:xfrm>
            <a:custGeom>
              <a:avLst/>
              <a:gdLst>
                <a:gd name="T0" fmla="*/ 76 w 153"/>
                <a:gd name="T1" fmla="*/ 60 h 322"/>
                <a:gd name="T2" fmla="*/ 106 w 153"/>
                <a:gd name="T3" fmla="*/ 30 h 322"/>
                <a:gd name="T4" fmla="*/ 76 w 153"/>
                <a:gd name="T5" fmla="*/ 0 h 322"/>
                <a:gd name="T6" fmla="*/ 46 w 153"/>
                <a:gd name="T7" fmla="*/ 30 h 322"/>
                <a:gd name="T8" fmla="*/ 76 w 153"/>
                <a:gd name="T9" fmla="*/ 60 h 322"/>
                <a:gd name="T10" fmla="*/ 151 w 153"/>
                <a:gd name="T11" fmla="*/ 161 h 322"/>
                <a:gd name="T12" fmla="*/ 151 w 153"/>
                <a:gd name="T13" fmla="*/ 161 h 322"/>
                <a:gd name="T14" fmla="*/ 127 w 153"/>
                <a:gd name="T15" fmla="*/ 91 h 322"/>
                <a:gd name="T16" fmla="*/ 97 w 153"/>
                <a:gd name="T17" fmla="*/ 67 h 322"/>
                <a:gd name="T18" fmla="*/ 56 w 153"/>
                <a:gd name="T19" fmla="*/ 67 h 322"/>
                <a:gd name="T20" fmla="*/ 27 w 153"/>
                <a:gd name="T21" fmla="*/ 85 h 322"/>
                <a:gd name="T22" fmla="*/ 27 w 153"/>
                <a:gd name="T23" fmla="*/ 85 h 322"/>
                <a:gd name="T24" fmla="*/ 26 w 153"/>
                <a:gd name="T25" fmla="*/ 91 h 322"/>
                <a:gd name="T26" fmla="*/ 2 w 153"/>
                <a:gd name="T27" fmla="*/ 161 h 322"/>
                <a:gd name="T28" fmla="*/ 9 w 153"/>
                <a:gd name="T29" fmla="*/ 176 h 322"/>
                <a:gd name="T30" fmla="*/ 23 w 153"/>
                <a:gd name="T31" fmla="*/ 169 h 322"/>
                <a:gd name="T32" fmla="*/ 45 w 153"/>
                <a:gd name="T33" fmla="*/ 104 h 322"/>
                <a:gd name="T34" fmla="*/ 49 w 153"/>
                <a:gd name="T35" fmla="*/ 104 h 322"/>
                <a:gd name="T36" fmla="*/ 12 w 153"/>
                <a:gd name="T37" fmla="*/ 214 h 322"/>
                <a:gd name="T38" fmla="*/ 46 w 153"/>
                <a:gd name="T39" fmla="*/ 214 h 322"/>
                <a:gd name="T40" fmla="*/ 46 w 153"/>
                <a:gd name="T41" fmla="*/ 308 h 322"/>
                <a:gd name="T42" fmla="*/ 60 w 153"/>
                <a:gd name="T43" fmla="*/ 322 h 322"/>
                <a:gd name="T44" fmla="*/ 75 w 153"/>
                <a:gd name="T45" fmla="*/ 308 h 322"/>
                <a:gd name="T46" fmla="*/ 75 w 153"/>
                <a:gd name="T47" fmla="*/ 214 h 322"/>
                <a:gd name="T48" fmla="*/ 78 w 153"/>
                <a:gd name="T49" fmla="*/ 214 h 322"/>
                <a:gd name="T50" fmla="*/ 78 w 153"/>
                <a:gd name="T51" fmla="*/ 308 h 322"/>
                <a:gd name="T52" fmla="*/ 92 w 153"/>
                <a:gd name="T53" fmla="*/ 322 h 322"/>
                <a:gd name="T54" fmla="*/ 106 w 153"/>
                <a:gd name="T55" fmla="*/ 308 h 322"/>
                <a:gd name="T56" fmla="*/ 106 w 153"/>
                <a:gd name="T57" fmla="*/ 214 h 322"/>
                <a:gd name="T58" fmla="*/ 141 w 153"/>
                <a:gd name="T59" fmla="*/ 214 h 322"/>
                <a:gd name="T60" fmla="*/ 104 w 153"/>
                <a:gd name="T61" fmla="*/ 104 h 322"/>
                <a:gd name="T62" fmla="*/ 107 w 153"/>
                <a:gd name="T63" fmla="*/ 104 h 322"/>
                <a:gd name="T64" fmla="*/ 129 w 153"/>
                <a:gd name="T65" fmla="*/ 169 h 322"/>
                <a:gd name="T66" fmla="*/ 144 w 153"/>
                <a:gd name="T67" fmla="*/ 176 h 322"/>
                <a:gd name="T68" fmla="*/ 151 w 153"/>
                <a:gd name="T69" fmla="*/ 16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22">
                  <a:moveTo>
                    <a:pt x="76" y="60"/>
                  </a:moveTo>
                  <a:cubicBezTo>
                    <a:pt x="92" y="60"/>
                    <a:pt x="106" y="46"/>
                    <a:pt x="106" y="30"/>
                  </a:cubicBezTo>
                  <a:cubicBezTo>
                    <a:pt x="106" y="14"/>
                    <a:pt x="92" y="0"/>
                    <a:pt x="76" y="0"/>
                  </a:cubicBezTo>
                  <a:cubicBezTo>
                    <a:pt x="60" y="0"/>
                    <a:pt x="46" y="14"/>
                    <a:pt x="46" y="30"/>
                  </a:cubicBezTo>
                  <a:cubicBezTo>
                    <a:pt x="46" y="46"/>
                    <a:pt x="60" y="60"/>
                    <a:pt x="76" y="60"/>
                  </a:cubicBezTo>
                  <a:close/>
                  <a:moveTo>
                    <a:pt x="151" y="161"/>
                  </a:moveTo>
                  <a:cubicBezTo>
                    <a:pt x="151" y="161"/>
                    <a:pt x="151" y="161"/>
                    <a:pt x="151" y="161"/>
                  </a:cubicBezTo>
                  <a:cubicBezTo>
                    <a:pt x="127" y="91"/>
                    <a:pt x="127" y="91"/>
                    <a:pt x="127" y="91"/>
                  </a:cubicBezTo>
                  <a:cubicBezTo>
                    <a:pt x="124" y="77"/>
                    <a:pt x="112" y="67"/>
                    <a:pt x="97" y="67"/>
                  </a:cubicBezTo>
                  <a:cubicBezTo>
                    <a:pt x="56" y="67"/>
                    <a:pt x="56" y="67"/>
                    <a:pt x="56" y="67"/>
                  </a:cubicBezTo>
                  <a:cubicBezTo>
                    <a:pt x="43" y="67"/>
                    <a:pt x="32" y="74"/>
                    <a:pt x="27" y="85"/>
                  </a:cubicBezTo>
                  <a:cubicBezTo>
                    <a:pt x="27" y="85"/>
                    <a:pt x="27" y="85"/>
                    <a:pt x="27" y="85"/>
                  </a:cubicBezTo>
                  <a:cubicBezTo>
                    <a:pt x="27" y="87"/>
                    <a:pt x="26" y="89"/>
                    <a:pt x="26" y="91"/>
                  </a:cubicBezTo>
                  <a:cubicBezTo>
                    <a:pt x="2" y="161"/>
                    <a:pt x="2" y="161"/>
                    <a:pt x="2" y="161"/>
                  </a:cubicBezTo>
                  <a:cubicBezTo>
                    <a:pt x="0" y="167"/>
                    <a:pt x="3" y="174"/>
                    <a:pt x="9" y="176"/>
                  </a:cubicBezTo>
                  <a:cubicBezTo>
                    <a:pt x="15" y="178"/>
                    <a:pt x="21" y="175"/>
                    <a:pt x="23" y="169"/>
                  </a:cubicBezTo>
                  <a:cubicBezTo>
                    <a:pt x="45" y="104"/>
                    <a:pt x="45" y="104"/>
                    <a:pt x="45" y="104"/>
                  </a:cubicBezTo>
                  <a:cubicBezTo>
                    <a:pt x="49" y="104"/>
                    <a:pt x="49" y="104"/>
                    <a:pt x="49" y="104"/>
                  </a:cubicBezTo>
                  <a:cubicBezTo>
                    <a:pt x="12" y="214"/>
                    <a:pt x="12" y="214"/>
                    <a:pt x="12" y="214"/>
                  </a:cubicBezTo>
                  <a:cubicBezTo>
                    <a:pt x="46" y="214"/>
                    <a:pt x="46" y="214"/>
                    <a:pt x="46" y="214"/>
                  </a:cubicBezTo>
                  <a:cubicBezTo>
                    <a:pt x="46" y="308"/>
                    <a:pt x="46" y="308"/>
                    <a:pt x="46" y="308"/>
                  </a:cubicBezTo>
                  <a:cubicBezTo>
                    <a:pt x="46" y="316"/>
                    <a:pt x="53" y="322"/>
                    <a:pt x="60" y="322"/>
                  </a:cubicBezTo>
                  <a:cubicBezTo>
                    <a:pt x="68" y="322"/>
                    <a:pt x="75" y="316"/>
                    <a:pt x="75" y="308"/>
                  </a:cubicBezTo>
                  <a:cubicBezTo>
                    <a:pt x="75" y="214"/>
                    <a:pt x="75" y="214"/>
                    <a:pt x="75" y="214"/>
                  </a:cubicBezTo>
                  <a:cubicBezTo>
                    <a:pt x="78" y="214"/>
                    <a:pt x="78" y="214"/>
                    <a:pt x="78" y="214"/>
                  </a:cubicBezTo>
                  <a:cubicBezTo>
                    <a:pt x="78" y="308"/>
                    <a:pt x="78" y="308"/>
                    <a:pt x="78" y="308"/>
                  </a:cubicBezTo>
                  <a:cubicBezTo>
                    <a:pt x="78" y="316"/>
                    <a:pt x="85" y="322"/>
                    <a:pt x="92" y="322"/>
                  </a:cubicBezTo>
                  <a:cubicBezTo>
                    <a:pt x="100" y="322"/>
                    <a:pt x="106" y="316"/>
                    <a:pt x="106" y="308"/>
                  </a:cubicBezTo>
                  <a:cubicBezTo>
                    <a:pt x="106" y="214"/>
                    <a:pt x="106" y="214"/>
                    <a:pt x="106" y="214"/>
                  </a:cubicBezTo>
                  <a:cubicBezTo>
                    <a:pt x="141" y="214"/>
                    <a:pt x="141" y="214"/>
                    <a:pt x="141" y="214"/>
                  </a:cubicBezTo>
                  <a:cubicBezTo>
                    <a:pt x="104" y="104"/>
                    <a:pt x="104" y="104"/>
                    <a:pt x="104" y="104"/>
                  </a:cubicBezTo>
                  <a:cubicBezTo>
                    <a:pt x="107" y="104"/>
                    <a:pt x="107" y="104"/>
                    <a:pt x="107" y="104"/>
                  </a:cubicBezTo>
                  <a:cubicBezTo>
                    <a:pt x="129" y="169"/>
                    <a:pt x="129" y="169"/>
                    <a:pt x="129" y="169"/>
                  </a:cubicBezTo>
                  <a:cubicBezTo>
                    <a:pt x="131" y="175"/>
                    <a:pt x="138" y="178"/>
                    <a:pt x="144" y="176"/>
                  </a:cubicBezTo>
                  <a:cubicBezTo>
                    <a:pt x="150" y="174"/>
                    <a:pt x="153" y="167"/>
                    <a:pt x="151" y="161"/>
                  </a:cubicBezTo>
                  <a:close/>
                </a:path>
              </a:pathLst>
            </a:custGeom>
            <a:solidFill>
              <a:schemeClr val="bg2"/>
            </a:solidFill>
            <a:ln>
              <a:noFill/>
            </a:ln>
            <a:extLst/>
          </p:spPr>
          <p:txBody>
            <a:bodyPr vert="horz" wrap="square" lIns="77245" tIns="38623" rIns="77245" bIns="38623"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106" name="Freeform 36"/>
            <p:cNvSpPr>
              <a:spLocks noEditPoints="1"/>
            </p:cNvSpPr>
            <p:nvPr/>
          </p:nvSpPr>
          <p:spPr bwMode="auto">
            <a:xfrm>
              <a:off x="7510618" y="2624269"/>
              <a:ext cx="158551" cy="400889"/>
            </a:xfrm>
            <a:custGeom>
              <a:avLst/>
              <a:gdLst>
                <a:gd name="T0" fmla="*/ 64 w 127"/>
                <a:gd name="T1" fmla="*/ 58 h 321"/>
                <a:gd name="T2" fmla="*/ 93 w 127"/>
                <a:gd name="T3" fmla="*/ 29 h 321"/>
                <a:gd name="T4" fmla="*/ 64 w 127"/>
                <a:gd name="T5" fmla="*/ 0 h 321"/>
                <a:gd name="T6" fmla="*/ 34 w 127"/>
                <a:gd name="T7" fmla="*/ 29 h 321"/>
                <a:gd name="T8" fmla="*/ 64 w 127"/>
                <a:gd name="T9" fmla="*/ 58 h 321"/>
                <a:gd name="T10" fmla="*/ 127 w 127"/>
                <a:gd name="T11" fmla="*/ 85 h 321"/>
                <a:gd name="T12" fmla="*/ 127 w 127"/>
                <a:gd name="T13" fmla="*/ 85 h 321"/>
                <a:gd name="T14" fmla="*/ 102 w 127"/>
                <a:gd name="T15" fmla="*/ 63 h 321"/>
                <a:gd name="T16" fmla="*/ 25 w 127"/>
                <a:gd name="T17" fmla="*/ 63 h 321"/>
                <a:gd name="T18" fmla="*/ 1 w 127"/>
                <a:gd name="T19" fmla="*/ 85 h 321"/>
                <a:gd name="T20" fmla="*/ 0 w 127"/>
                <a:gd name="T21" fmla="*/ 85 h 321"/>
                <a:gd name="T22" fmla="*/ 0 w 127"/>
                <a:gd name="T23" fmla="*/ 169 h 321"/>
                <a:gd name="T24" fmla="*/ 13 w 127"/>
                <a:gd name="T25" fmla="*/ 181 h 321"/>
                <a:gd name="T26" fmla="*/ 26 w 127"/>
                <a:gd name="T27" fmla="*/ 169 h 321"/>
                <a:gd name="T28" fmla="*/ 26 w 127"/>
                <a:gd name="T29" fmla="*/ 107 h 321"/>
                <a:gd name="T30" fmla="*/ 29 w 127"/>
                <a:gd name="T31" fmla="*/ 107 h 321"/>
                <a:gd name="T32" fmla="*/ 31 w 127"/>
                <a:gd name="T33" fmla="*/ 107 h 321"/>
                <a:gd name="T34" fmla="*/ 30 w 127"/>
                <a:gd name="T35" fmla="*/ 110 h 321"/>
                <a:gd name="T36" fmla="*/ 30 w 127"/>
                <a:gd name="T37" fmla="*/ 306 h 321"/>
                <a:gd name="T38" fmla="*/ 46 w 127"/>
                <a:gd name="T39" fmla="*/ 321 h 321"/>
                <a:gd name="T40" fmla="*/ 62 w 127"/>
                <a:gd name="T41" fmla="*/ 306 h 321"/>
                <a:gd name="T42" fmla="*/ 62 w 127"/>
                <a:gd name="T43" fmla="*/ 216 h 321"/>
                <a:gd name="T44" fmla="*/ 66 w 127"/>
                <a:gd name="T45" fmla="*/ 216 h 321"/>
                <a:gd name="T46" fmla="*/ 66 w 127"/>
                <a:gd name="T47" fmla="*/ 306 h 321"/>
                <a:gd name="T48" fmla="*/ 81 w 127"/>
                <a:gd name="T49" fmla="*/ 321 h 321"/>
                <a:gd name="T50" fmla="*/ 97 w 127"/>
                <a:gd name="T51" fmla="*/ 306 h 321"/>
                <a:gd name="T52" fmla="*/ 97 w 127"/>
                <a:gd name="T53" fmla="*/ 110 h 321"/>
                <a:gd name="T54" fmla="*/ 97 w 127"/>
                <a:gd name="T55" fmla="*/ 107 h 321"/>
                <a:gd name="T56" fmla="*/ 101 w 127"/>
                <a:gd name="T57" fmla="*/ 107 h 321"/>
                <a:gd name="T58" fmla="*/ 101 w 127"/>
                <a:gd name="T59" fmla="*/ 168 h 321"/>
                <a:gd name="T60" fmla="*/ 114 w 127"/>
                <a:gd name="T61" fmla="*/ 181 h 321"/>
                <a:gd name="T62" fmla="*/ 127 w 127"/>
                <a:gd name="T63" fmla="*/ 168 h 321"/>
                <a:gd name="T64" fmla="*/ 127 w 127"/>
                <a:gd name="T65" fmla="*/ 8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321">
                  <a:moveTo>
                    <a:pt x="64" y="58"/>
                  </a:moveTo>
                  <a:cubicBezTo>
                    <a:pt x="80" y="58"/>
                    <a:pt x="93" y="45"/>
                    <a:pt x="93" y="29"/>
                  </a:cubicBezTo>
                  <a:cubicBezTo>
                    <a:pt x="93" y="13"/>
                    <a:pt x="80" y="0"/>
                    <a:pt x="64" y="0"/>
                  </a:cubicBezTo>
                  <a:cubicBezTo>
                    <a:pt x="47" y="0"/>
                    <a:pt x="34" y="13"/>
                    <a:pt x="34" y="29"/>
                  </a:cubicBezTo>
                  <a:cubicBezTo>
                    <a:pt x="34" y="45"/>
                    <a:pt x="47" y="58"/>
                    <a:pt x="64" y="58"/>
                  </a:cubicBezTo>
                  <a:close/>
                  <a:moveTo>
                    <a:pt x="127" y="85"/>
                  </a:moveTo>
                  <a:cubicBezTo>
                    <a:pt x="127" y="85"/>
                    <a:pt x="127" y="85"/>
                    <a:pt x="127" y="85"/>
                  </a:cubicBezTo>
                  <a:cubicBezTo>
                    <a:pt x="126" y="73"/>
                    <a:pt x="115" y="63"/>
                    <a:pt x="102" y="63"/>
                  </a:cubicBezTo>
                  <a:cubicBezTo>
                    <a:pt x="25" y="63"/>
                    <a:pt x="25" y="63"/>
                    <a:pt x="25" y="63"/>
                  </a:cubicBezTo>
                  <a:cubicBezTo>
                    <a:pt x="12" y="63"/>
                    <a:pt x="2" y="73"/>
                    <a:pt x="1" y="85"/>
                  </a:cubicBezTo>
                  <a:cubicBezTo>
                    <a:pt x="0" y="85"/>
                    <a:pt x="0" y="85"/>
                    <a:pt x="0" y="85"/>
                  </a:cubicBezTo>
                  <a:cubicBezTo>
                    <a:pt x="0" y="169"/>
                    <a:pt x="0" y="169"/>
                    <a:pt x="0" y="169"/>
                  </a:cubicBezTo>
                  <a:cubicBezTo>
                    <a:pt x="0" y="176"/>
                    <a:pt x="6" y="181"/>
                    <a:pt x="13" y="181"/>
                  </a:cubicBezTo>
                  <a:cubicBezTo>
                    <a:pt x="20" y="181"/>
                    <a:pt x="26" y="176"/>
                    <a:pt x="26" y="169"/>
                  </a:cubicBezTo>
                  <a:cubicBezTo>
                    <a:pt x="26" y="107"/>
                    <a:pt x="26" y="107"/>
                    <a:pt x="26" y="107"/>
                  </a:cubicBezTo>
                  <a:cubicBezTo>
                    <a:pt x="27" y="107"/>
                    <a:pt x="28" y="107"/>
                    <a:pt x="29" y="107"/>
                  </a:cubicBezTo>
                  <a:cubicBezTo>
                    <a:pt x="31" y="107"/>
                    <a:pt x="31" y="107"/>
                    <a:pt x="31" y="107"/>
                  </a:cubicBezTo>
                  <a:cubicBezTo>
                    <a:pt x="30" y="108"/>
                    <a:pt x="30" y="109"/>
                    <a:pt x="30" y="110"/>
                  </a:cubicBezTo>
                  <a:cubicBezTo>
                    <a:pt x="30" y="306"/>
                    <a:pt x="30" y="306"/>
                    <a:pt x="30" y="306"/>
                  </a:cubicBezTo>
                  <a:cubicBezTo>
                    <a:pt x="30" y="314"/>
                    <a:pt x="37" y="321"/>
                    <a:pt x="46" y="321"/>
                  </a:cubicBezTo>
                  <a:cubicBezTo>
                    <a:pt x="55" y="321"/>
                    <a:pt x="62" y="314"/>
                    <a:pt x="62" y="306"/>
                  </a:cubicBezTo>
                  <a:cubicBezTo>
                    <a:pt x="62" y="216"/>
                    <a:pt x="62" y="216"/>
                    <a:pt x="62" y="216"/>
                  </a:cubicBezTo>
                  <a:cubicBezTo>
                    <a:pt x="66" y="216"/>
                    <a:pt x="66" y="216"/>
                    <a:pt x="66" y="216"/>
                  </a:cubicBezTo>
                  <a:cubicBezTo>
                    <a:pt x="66" y="306"/>
                    <a:pt x="66" y="306"/>
                    <a:pt x="66" y="306"/>
                  </a:cubicBezTo>
                  <a:cubicBezTo>
                    <a:pt x="66" y="314"/>
                    <a:pt x="73" y="321"/>
                    <a:pt x="81" y="321"/>
                  </a:cubicBezTo>
                  <a:cubicBezTo>
                    <a:pt x="90" y="321"/>
                    <a:pt x="97" y="314"/>
                    <a:pt x="97" y="306"/>
                  </a:cubicBezTo>
                  <a:cubicBezTo>
                    <a:pt x="97" y="110"/>
                    <a:pt x="97" y="110"/>
                    <a:pt x="97" y="110"/>
                  </a:cubicBezTo>
                  <a:cubicBezTo>
                    <a:pt x="97" y="109"/>
                    <a:pt x="97" y="108"/>
                    <a:pt x="97" y="107"/>
                  </a:cubicBezTo>
                  <a:cubicBezTo>
                    <a:pt x="101" y="107"/>
                    <a:pt x="101" y="107"/>
                    <a:pt x="101" y="107"/>
                  </a:cubicBezTo>
                  <a:cubicBezTo>
                    <a:pt x="101" y="168"/>
                    <a:pt x="101" y="168"/>
                    <a:pt x="101" y="168"/>
                  </a:cubicBezTo>
                  <a:cubicBezTo>
                    <a:pt x="101" y="175"/>
                    <a:pt x="107" y="181"/>
                    <a:pt x="114" y="181"/>
                  </a:cubicBezTo>
                  <a:cubicBezTo>
                    <a:pt x="121" y="181"/>
                    <a:pt x="127" y="175"/>
                    <a:pt x="127" y="168"/>
                  </a:cubicBezTo>
                  <a:cubicBezTo>
                    <a:pt x="127" y="85"/>
                    <a:pt x="127" y="85"/>
                    <a:pt x="127" y="85"/>
                  </a:cubicBezTo>
                  <a:close/>
                </a:path>
              </a:pathLst>
            </a:custGeom>
            <a:solidFill>
              <a:schemeClr val="tx2"/>
            </a:solidFill>
            <a:ln>
              <a:noFill/>
            </a:ln>
            <a:extLst/>
          </p:spPr>
          <p:txBody>
            <a:bodyPr vert="horz" wrap="square" lIns="77245" tIns="38623" rIns="77245" bIns="38623"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srgbClr val="7F7F7F"/>
                </a:solidFill>
                <a:effectLst/>
                <a:uLnTx/>
                <a:uFillTx/>
                <a:latin typeface="Arial"/>
                <a:ea typeface="微软雅黑"/>
                <a:cs typeface="+mn-cs"/>
              </a:endParaRPr>
            </a:p>
          </p:txBody>
        </p:sp>
        <p:sp>
          <p:nvSpPr>
            <p:cNvPr id="107" name="Freeform 37"/>
            <p:cNvSpPr>
              <a:spLocks noEditPoints="1"/>
            </p:cNvSpPr>
            <p:nvPr/>
          </p:nvSpPr>
          <p:spPr bwMode="auto">
            <a:xfrm>
              <a:off x="5527400" y="3276453"/>
              <a:ext cx="274021" cy="272294"/>
            </a:xfrm>
            <a:custGeom>
              <a:avLst/>
              <a:gdLst>
                <a:gd name="T0" fmla="*/ 91 w 181"/>
                <a:gd name="T1" fmla="*/ 0 h 180"/>
                <a:gd name="T2" fmla="*/ 154 w 181"/>
                <a:gd name="T3" fmla="*/ 26 h 180"/>
                <a:gd name="T4" fmla="*/ 154 w 181"/>
                <a:gd name="T5" fmla="*/ 26 h 180"/>
                <a:gd name="T6" fmla="*/ 181 w 181"/>
                <a:gd name="T7" fmla="*/ 90 h 180"/>
                <a:gd name="T8" fmla="*/ 154 w 181"/>
                <a:gd name="T9" fmla="*/ 154 h 180"/>
                <a:gd name="T10" fmla="*/ 91 w 181"/>
                <a:gd name="T11" fmla="*/ 180 h 180"/>
                <a:gd name="T12" fmla="*/ 27 w 181"/>
                <a:gd name="T13" fmla="*/ 154 h 180"/>
                <a:gd name="T14" fmla="*/ 27 w 181"/>
                <a:gd name="T15" fmla="*/ 154 h 180"/>
                <a:gd name="T16" fmla="*/ 0 w 181"/>
                <a:gd name="T17" fmla="*/ 90 h 180"/>
                <a:gd name="T18" fmla="*/ 27 w 181"/>
                <a:gd name="T19" fmla="*/ 26 h 180"/>
                <a:gd name="T20" fmla="*/ 27 w 181"/>
                <a:gd name="T21" fmla="*/ 26 h 180"/>
                <a:gd name="T22" fmla="*/ 91 w 181"/>
                <a:gd name="T23" fmla="*/ 0 h 180"/>
                <a:gd name="T24" fmla="*/ 129 w 181"/>
                <a:gd name="T25" fmla="*/ 52 h 180"/>
                <a:gd name="T26" fmla="*/ 91 w 181"/>
                <a:gd name="T27" fmla="*/ 36 h 180"/>
                <a:gd name="T28" fmla="*/ 52 w 181"/>
                <a:gd name="T29" fmla="*/ 52 h 180"/>
                <a:gd name="T30" fmla="*/ 52 w 181"/>
                <a:gd name="T31" fmla="*/ 52 h 180"/>
                <a:gd name="T32" fmla="*/ 37 w 181"/>
                <a:gd name="T33" fmla="*/ 90 h 180"/>
                <a:gd name="T34" fmla="*/ 52 w 181"/>
                <a:gd name="T35" fmla="*/ 128 h 180"/>
                <a:gd name="T36" fmla="*/ 52 w 181"/>
                <a:gd name="T37" fmla="*/ 128 h 180"/>
                <a:gd name="T38" fmla="*/ 91 w 181"/>
                <a:gd name="T39" fmla="*/ 144 h 180"/>
                <a:gd name="T40" fmla="*/ 129 w 181"/>
                <a:gd name="T41" fmla="*/ 128 h 180"/>
                <a:gd name="T42" fmla="*/ 145 w 181"/>
                <a:gd name="T43" fmla="*/ 90 h 180"/>
                <a:gd name="T44" fmla="*/ 129 w 181"/>
                <a:gd name="T45"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0">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0"/>
                    <a:pt x="91" y="180"/>
                  </a:cubicBezTo>
                  <a:cubicBezTo>
                    <a:pt x="66" y="180"/>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8"/>
                    <a:pt x="52" y="128"/>
                  </a:cubicBezTo>
                  <a:cubicBezTo>
                    <a:pt x="52" y="128"/>
                    <a:pt x="52" y="128"/>
                    <a:pt x="52" y="128"/>
                  </a:cubicBezTo>
                  <a:cubicBezTo>
                    <a:pt x="62" y="138"/>
                    <a:pt x="76" y="144"/>
                    <a:pt x="91" y="144"/>
                  </a:cubicBezTo>
                  <a:cubicBezTo>
                    <a:pt x="105" y="144"/>
                    <a:pt x="119" y="138"/>
                    <a:pt x="129" y="128"/>
                  </a:cubicBezTo>
                  <a:cubicBezTo>
                    <a:pt x="138" y="118"/>
                    <a:pt x="145" y="105"/>
                    <a:pt x="145" y="90"/>
                  </a:cubicBezTo>
                  <a:cubicBezTo>
                    <a:pt x="145" y="75"/>
                    <a:pt x="139" y="62"/>
                    <a:pt x="129" y="52"/>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08" name="Freeform 38"/>
            <p:cNvSpPr>
              <a:spLocks noEditPoints="1"/>
            </p:cNvSpPr>
            <p:nvPr/>
          </p:nvSpPr>
          <p:spPr bwMode="auto">
            <a:xfrm>
              <a:off x="5527400" y="3647837"/>
              <a:ext cx="274021" cy="274215"/>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8 h 181"/>
                <a:gd name="T36" fmla="*/ 52 w 181"/>
                <a:gd name="T37" fmla="*/ 128 h 181"/>
                <a:gd name="T38" fmla="*/ 91 w 181"/>
                <a:gd name="T39" fmla="*/ 144 h 181"/>
                <a:gd name="T40" fmla="*/ 129 w 181"/>
                <a:gd name="T41" fmla="*/ 128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1"/>
                    <a:pt x="91" y="181"/>
                  </a:cubicBezTo>
                  <a:cubicBezTo>
                    <a:pt x="66" y="181"/>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8"/>
                  </a:cubicBezTo>
                  <a:cubicBezTo>
                    <a:pt x="52" y="128"/>
                    <a:pt x="52" y="128"/>
                    <a:pt x="52" y="128"/>
                  </a:cubicBezTo>
                  <a:cubicBezTo>
                    <a:pt x="62" y="138"/>
                    <a:pt x="76" y="144"/>
                    <a:pt x="91" y="144"/>
                  </a:cubicBezTo>
                  <a:cubicBezTo>
                    <a:pt x="105" y="144"/>
                    <a:pt x="119" y="138"/>
                    <a:pt x="129" y="128"/>
                  </a:cubicBezTo>
                  <a:cubicBezTo>
                    <a:pt x="138" y="119"/>
                    <a:pt x="145" y="105"/>
                    <a:pt x="145" y="90"/>
                  </a:cubicBezTo>
                  <a:cubicBezTo>
                    <a:pt x="145" y="75"/>
                    <a:pt x="139" y="62"/>
                    <a:pt x="129" y="52"/>
                  </a:cubicBez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09" name="Freeform 39"/>
            <p:cNvSpPr>
              <a:spLocks noEditPoints="1"/>
            </p:cNvSpPr>
            <p:nvPr/>
          </p:nvSpPr>
          <p:spPr bwMode="auto">
            <a:xfrm>
              <a:off x="5527400" y="4054821"/>
              <a:ext cx="274021" cy="274215"/>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9 h 181"/>
                <a:gd name="T36" fmla="*/ 52 w 181"/>
                <a:gd name="T37" fmla="*/ 129 h 181"/>
                <a:gd name="T38" fmla="*/ 91 w 181"/>
                <a:gd name="T39" fmla="*/ 144 h 181"/>
                <a:gd name="T40" fmla="*/ 129 w 181"/>
                <a:gd name="T41" fmla="*/ 129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1"/>
                    <a:pt x="116" y="181"/>
                    <a:pt x="91" y="181"/>
                  </a:cubicBezTo>
                  <a:cubicBezTo>
                    <a:pt x="66" y="181"/>
                    <a:pt x="43" y="171"/>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9"/>
                  </a:cubicBezTo>
                  <a:cubicBezTo>
                    <a:pt x="52" y="129"/>
                    <a:pt x="52" y="129"/>
                    <a:pt x="52" y="129"/>
                  </a:cubicBezTo>
                  <a:cubicBezTo>
                    <a:pt x="62" y="138"/>
                    <a:pt x="76" y="144"/>
                    <a:pt x="91" y="144"/>
                  </a:cubicBezTo>
                  <a:cubicBezTo>
                    <a:pt x="105" y="144"/>
                    <a:pt x="119" y="138"/>
                    <a:pt x="129" y="129"/>
                  </a:cubicBezTo>
                  <a:cubicBezTo>
                    <a:pt x="138" y="119"/>
                    <a:pt x="145" y="105"/>
                    <a:pt x="145" y="90"/>
                  </a:cubicBezTo>
                  <a:cubicBezTo>
                    <a:pt x="145" y="75"/>
                    <a:pt x="139" y="62"/>
                    <a:pt x="129" y="52"/>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grpSp>
    </p:spTree>
    <p:extLst>
      <p:ext uri="{BB962C8B-B14F-4D97-AF65-F5344CB8AC3E}">
        <p14:creationId xmlns:p14="http://schemas.microsoft.com/office/powerpoint/2010/main" val="2092786836"/>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1+#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2823820" y="1428107"/>
            <a:ext cx="3246780" cy="2922185"/>
            <a:chOff x="2740422" y="1159995"/>
            <a:chExt cx="3812778" cy="3431598"/>
          </a:xfrm>
        </p:grpSpPr>
        <p:sp>
          <p:nvSpPr>
            <p:cNvPr id="80" name="Freeform 5"/>
            <p:cNvSpPr>
              <a:spLocks/>
            </p:cNvSpPr>
            <p:nvPr/>
          </p:nvSpPr>
          <p:spPr bwMode="auto">
            <a:xfrm>
              <a:off x="2740422" y="1975975"/>
              <a:ext cx="1579315" cy="2020938"/>
            </a:xfrm>
            <a:custGeom>
              <a:avLst/>
              <a:gdLst>
                <a:gd name="T0" fmla="*/ 821 w 821"/>
                <a:gd name="T1" fmla="*/ 0 h 1051"/>
                <a:gd name="T2" fmla="*/ 387 w 821"/>
                <a:gd name="T3" fmla="*/ 66 h 1051"/>
                <a:gd name="T4" fmla="*/ 101 w 821"/>
                <a:gd name="T5" fmla="*/ 248 h 1051"/>
                <a:gd name="T6" fmla="*/ 25 w 821"/>
                <a:gd name="T7" fmla="*/ 371 h 1051"/>
                <a:gd name="T8" fmla="*/ 45 w 821"/>
                <a:gd name="T9" fmla="*/ 613 h 1051"/>
                <a:gd name="T10" fmla="*/ 298 w 821"/>
                <a:gd name="T11" fmla="*/ 1051 h 1051"/>
                <a:gd name="T12" fmla="*/ 306 w 821"/>
                <a:gd name="T13" fmla="*/ 783 h 1051"/>
                <a:gd name="T14" fmla="*/ 585 w 821"/>
                <a:gd name="T15" fmla="*/ 179 h 1051"/>
                <a:gd name="T16" fmla="*/ 821 w 821"/>
                <a:gd name="T17"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1" h="1051">
                  <a:moveTo>
                    <a:pt x="821" y="0"/>
                  </a:moveTo>
                  <a:cubicBezTo>
                    <a:pt x="701" y="2"/>
                    <a:pt x="539" y="17"/>
                    <a:pt x="387" y="66"/>
                  </a:cubicBezTo>
                  <a:cubicBezTo>
                    <a:pt x="269" y="104"/>
                    <a:pt x="173" y="165"/>
                    <a:pt x="101" y="248"/>
                  </a:cubicBezTo>
                  <a:cubicBezTo>
                    <a:pt x="48" y="310"/>
                    <a:pt x="27" y="363"/>
                    <a:pt x="25" y="371"/>
                  </a:cubicBezTo>
                  <a:cubicBezTo>
                    <a:pt x="0" y="450"/>
                    <a:pt x="9" y="550"/>
                    <a:pt x="45" y="613"/>
                  </a:cubicBezTo>
                  <a:cubicBezTo>
                    <a:pt x="298" y="1051"/>
                    <a:pt x="298" y="1051"/>
                    <a:pt x="298" y="1051"/>
                  </a:cubicBezTo>
                  <a:cubicBezTo>
                    <a:pt x="285" y="978"/>
                    <a:pt x="283" y="889"/>
                    <a:pt x="306" y="783"/>
                  </a:cubicBezTo>
                  <a:cubicBezTo>
                    <a:pt x="371" y="478"/>
                    <a:pt x="564" y="209"/>
                    <a:pt x="585" y="179"/>
                  </a:cubicBezTo>
                  <a:cubicBezTo>
                    <a:pt x="644" y="96"/>
                    <a:pt x="727" y="34"/>
                    <a:pt x="821"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81" name="Freeform 6"/>
            <p:cNvSpPr>
              <a:spLocks/>
            </p:cNvSpPr>
            <p:nvPr/>
          </p:nvSpPr>
          <p:spPr bwMode="auto">
            <a:xfrm>
              <a:off x="3007540" y="1163894"/>
              <a:ext cx="2254910" cy="1119169"/>
            </a:xfrm>
            <a:custGeom>
              <a:avLst/>
              <a:gdLst>
                <a:gd name="T0" fmla="*/ 507 w 1172"/>
                <a:gd name="T1" fmla="*/ 0 h 582"/>
                <a:gd name="T2" fmla="*/ 453 w 1172"/>
                <a:gd name="T3" fmla="*/ 4 h 582"/>
                <a:gd name="T4" fmla="*/ 254 w 1172"/>
                <a:gd name="T5" fmla="*/ 143 h 582"/>
                <a:gd name="T6" fmla="*/ 0 w 1172"/>
                <a:gd name="T7" fmla="*/ 582 h 582"/>
                <a:gd name="T8" fmla="*/ 237 w 1172"/>
                <a:gd name="T9" fmla="*/ 454 h 582"/>
                <a:gd name="T10" fmla="*/ 721 w 1172"/>
                <a:gd name="T11" fmla="*/ 386 h 582"/>
                <a:gd name="T12" fmla="*/ 898 w 1172"/>
                <a:gd name="T13" fmla="*/ 394 h 582"/>
                <a:gd name="T14" fmla="*/ 1172 w 1172"/>
                <a:gd name="T15" fmla="*/ 508 h 582"/>
                <a:gd name="T16" fmla="*/ 898 w 1172"/>
                <a:gd name="T17" fmla="*/ 166 h 582"/>
                <a:gd name="T18" fmla="*/ 507 w 1172"/>
                <a:gd name="T19"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582">
                  <a:moveTo>
                    <a:pt x="507" y="0"/>
                  </a:moveTo>
                  <a:cubicBezTo>
                    <a:pt x="477" y="0"/>
                    <a:pt x="457" y="4"/>
                    <a:pt x="453" y="4"/>
                  </a:cubicBezTo>
                  <a:cubicBezTo>
                    <a:pt x="372" y="23"/>
                    <a:pt x="290" y="80"/>
                    <a:pt x="254" y="143"/>
                  </a:cubicBezTo>
                  <a:cubicBezTo>
                    <a:pt x="0" y="582"/>
                    <a:pt x="0" y="582"/>
                    <a:pt x="0" y="582"/>
                  </a:cubicBezTo>
                  <a:cubicBezTo>
                    <a:pt x="57" y="534"/>
                    <a:pt x="134" y="487"/>
                    <a:pt x="237" y="454"/>
                  </a:cubicBezTo>
                  <a:cubicBezTo>
                    <a:pt x="411" y="397"/>
                    <a:pt x="596" y="386"/>
                    <a:pt x="721" y="386"/>
                  </a:cubicBezTo>
                  <a:cubicBezTo>
                    <a:pt x="812" y="386"/>
                    <a:pt x="879" y="392"/>
                    <a:pt x="898" y="394"/>
                  </a:cubicBezTo>
                  <a:cubicBezTo>
                    <a:pt x="1000" y="403"/>
                    <a:pt x="1095" y="444"/>
                    <a:pt x="1172" y="508"/>
                  </a:cubicBezTo>
                  <a:cubicBezTo>
                    <a:pt x="1108" y="403"/>
                    <a:pt x="1015" y="272"/>
                    <a:pt x="898" y="166"/>
                  </a:cubicBezTo>
                  <a:cubicBezTo>
                    <a:pt x="739" y="22"/>
                    <a:pt x="585" y="0"/>
                    <a:pt x="507"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82" name="Freeform 7"/>
            <p:cNvSpPr>
              <a:spLocks/>
            </p:cNvSpPr>
            <p:nvPr/>
          </p:nvSpPr>
          <p:spPr bwMode="auto">
            <a:xfrm>
              <a:off x="4339235" y="1159995"/>
              <a:ext cx="1607587" cy="1879580"/>
            </a:xfrm>
            <a:custGeom>
              <a:avLst/>
              <a:gdLst>
                <a:gd name="T0" fmla="*/ 508 w 836"/>
                <a:gd name="T1" fmla="*/ 0 h 977"/>
                <a:gd name="T2" fmla="*/ 0 w 836"/>
                <a:gd name="T3" fmla="*/ 0 h 977"/>
                <a:gd name="T4" fmla="*/ 230 w 836"/>
                <a:gd name="T5" fmla="*/ 141 h 977"/>
                <a:gd name="T6" fmla="*/ 609 w 836"/>
                <a:gd name="T7" fmla="*/ 675 h 977"/>
                <a:gd name="T8" fmla="*/ 658 w 836"/>
                <a:gd name="T9" fmla="*/ 892 h 977"/>
                <a:gd name="T10" fmla="*/ 651 w 836"/>
                <a:gd name="T11" fmla="*/ 977 h 977"/>
                <a:gd name="T12" fmla="*/ 810 w 836"/>
                <a:gd name="T13" fmla="*/ 570 h 977"/>
                <a:gd name="T14" fmla="*/ 796 w 836"/>
                <a:gd name="T15" fmla="*/ 231 h 977"/>
                <a:gd name="T16" fmla="*/ 728 w 836"/>
                <a:gd name="T17" fmla="*/ 104 h 977"/>
                <a:gd name="T18" fmla="*/ 508 w 836"/>
                <a:gd name="T19" fmla="*/ 0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6" h="977">
                  <a:moveTo>
                    <a:pt x="508" y="0"/>
                  </a:moveTo>
                  <a:cubicBezTo>
                    <a:pt x="0" y="0"/>
                    <a:pt x="0" y="0"/>
                    <a:pt x="0" y="0"/>
                  </a:cubicBezTo>
                  <a:cubicBezTo>
                    <a:pt x="70" y="25"/>
                    <a:pt x="150" y="68"/>
                    <a:pt x="230" y="141"/>
                  </a:cubicBezTo>
                  <a:cubicBezTo>
                    <a:pt x="443" y="333"/>
                    <a:pt x="574" y="598"/>
                    <a:pt x="609" y="675"/>
                  </a:cubicBezTo>
                  <a:cubicBezTo>
                    <a:pt x="642" y="743"/>
                    <a:pt x="658" y="816"/>
                    <a:pt x="658" y="892"/>
                  </a:cubicBezTo>
                  <a:cubicBezTo>
                    <a:pt x="658" y="921"/>
                    <a:pt x="656" y="949"/>
                    <a:pt x="651" y="977"/>
                  </a:cubicBezTo>
                  <a:cubicBezTo>
                    <a:pt x="711" y="869"/>
                    <a:pt x="777" y="724"/>
                    <a:pt x="810" y="570"/>
                  </a:cubicBezTo>
                  <a:cubicBezTo>
                    <a:pt x="836" y="448"/>
                    <a:pt x="831" y="334"/>
                    <a:pt x="796" y="231"/>
                  </a:cubicBezTo>
                  <a:cubicBezTo>
                    <a:pt x="769" y="154"/>
                    <a:pt x="733" y="110"/>
                    <a:pt x="728" y="104"/>
                  </a:cubicBezTo>
                  <a:cubicBezTo>
                    <a:pt x="671" y="43"/>
                    <a:pt x="581" y="0"/>
                    <a:pt x="508"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83" name="Freeform 8"/>
            <p:cNvSpPr>
              <a:spLocks/>
            </p:cNvSpPr>
            <p:nvPr/>
          </p:nvSpPr>
          <p:spPr bwMode="auto">
            <a:xfrm>
              <a:off x="4975835" y="1752726"/>
              <a:ext cx="1577365" cy="2022888"/>
            </a:xfrm>
            <a:custGeom>
              <a:avLst/>
              <a:gdLst>
                <a:gd name="T0" fmla="*/ 522 w 820"/>
                <a:gd name="T1" fmla="*/ 0 h 1052"/>
                <a:gd name="T2" fmla="*/ 515 w 820"/>
                <a:gd name="T3" fmla="*/ 269 h 1052"/>
                <a:gd name="T4" fmla="*/ 235 w 820"/>
                <a:gd name="T5" fmla="*/ 873 h 1052"/>
                <a:gd name="T6" fmla="*/ 0 w 820"/>
                <a:gd name="T7" fmla="*/ 1052 h 1052"/>
                <a:gd name="T8" fmla="*/ 433 w 820"/>
                <a:gd name="T9" fmla="*/ 986 h 1052"/>
                <a:gd name="T10" fmla="*/ 796 w 820"/>
                <a:gd name="T11" fmla="*/ 681 h 1052"/>
                <a:gd name="T12" fmla="*/ 775 w 820"/>
                <a:gd name="T13" fmla="*/ 439 h 1052"/>
                <a:gd name="T14" fmla="*/ 522 w 820"/>
                <a:gd name="T15" fmla="*/ 0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0" h="1052">
                  <a:moveTo>
                    <a:pt x="522" y="0"/>
                  </a:moveTo>
                  <a:cubicBezTo>
                    <a:pt x="535" y="74"/>
                    <a:pt x="537" y="163"/>
                    <a:pt x="515" y="269"/>
                  </a:cubicBezTo>
                  <a:cubicBezTo>
                    <a:pt x="449" y="574"/>
                    <a:pt x="257" y="843"/>
                    <a:pt x="235" y="873"/>
                  </a:cubicBezTo>
                  <a:cubicBezTo>
                    <a:pt x="176" y="956"/>
                    <a:pt x="93" y="1018"/>
                    <a:pt x="0" y="1052"/>
                  </a:cubicBezTo>
                  <a:cubicBezTo>
                    <a:pt x="119" y="1050"/>
                    <a:pt x="281" y="1035"/>
                    <a:pt x="433" y="986"/>
                  </a:cubicBezTo>
                  <a:cubicBezTo>
                    <a:pt x="715" y="895"/>
                    <a:pt x="791" y="694"/>
                    <a:pt x="796" y="681"/>
                  </a:cubicBezTo>
                  <a:cubicBezTo>
                    <a:pt x="820" y="602"/>
                    <a:pt x="812" y="502"/>
                    <a:pt x="775" y="439"/>
                  </a:cubicBezTo>
                  <a:cubicBezTo>
                    <a:pt x="522" y="0"/>
                    <a:pt x="522" y="0"/>
                    <a:pt x="522"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84" name="Freeform 9"/>
            <p:cNvSpPr>
              <a:spLocks/>
            </p:cNvSpPr>
            <p:nvPr/>
          </p:nvSpPr>
          <p:spPr bwMode="auto">
            <a:xfrm>
              <a:off x="3277584" y="2712013"/>
              <a:ext cx="1676804" cy="1879580"/>
            </a:xfrm>
            <a:custGeom>
              <a:avLst/>
              <a:gdLst>
                <a:gd name="T0" fmla="*/ 221 w 872"/>
                <a:gd name="T1" fmla="*/ 0 h 977"/>
                <a:gd name="T2" fmla="*/ 62 w 872"/>
                <a:gd name="T3" fmla="*/ 407 h 977"/>
                <a:gd name="T4" fmla="*/ 145 w 872"/>
                <a:gd name="T5" fmla="*/ 873 h 977"/>
                <a:gd name="T6" fmla="*/ 365 w 872"/>
                <a:gd name="T7" fmla="*/ 977 h 977"/>
                <a:gd name="T8" fmla="*/ 872 w 872"/>
                <a:gd name="T9" fmla="*/ 977 h 977"/>
                <a:gd name="T10" fmla="*/ 642 w 872"/>
                <a:gd name="T11" fmla="*/ 836 h 977"/>
                <a:gd name="T12" fmla="*/ 263 w 872"/>
                <a:gd name="T13" fmla="*/ 302 h 977"/>
                <a:gd name="T14" fmla="*/ 214 w 872"/>
                <a:gd name="T15" fmla="*/ 85 h 977"/>
                <a:gd name="T16" fmla="*/ 221 w 872"/>
                <a:gd name="T17" fmla="*/ 0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2" h="977">
                  <a:moveTo>
                    <a:pt x="221" y="0"/>
                  </a:moveTo>
                  <a:cubicBezTo>
                    <a:pt x="162" y="108"/>
                    <a:pt x="95" y="253"/>
                    <a:pt x="62" y="407"/>
                  </a:cubicBezTo>
                  <a:cubicBezTo>
                    <a:pt x="0" y="697"/>
                    <a:pt x="136" y="863"/>
                    <a:pt x="145" y="873"/>
                  </a:cubicBezTo>
                  <a:cubicBezTo>
                    <a:pt x="201" y="934"/>
                    <a:pt x="292" y="977"/>
                    <a:pt x="365" y="977"/>
                  </a:cubicBezTo>
                  <a:cubicBezTo>
                    <a:pt x="872" y="977"/>
                    <a:pt x="872" y="977"/>
                    <a:pt x="872" y="977"/>
                  </a:cubicBezTo>
                  <a:cubicBezTo>
                    <a:pt x="802" y="952"/>
                    <a:pt x="723" y="909"/>
                    <a:pt x="642" y="836"/>
                  </a:cubicBezTo>
                  <a:cubicBezTo>
                    <a:pt x="429" y="644"/>
                    <a:pt x="298" y="379"/>
                    <a:pt x="263" y="302"/>
                  </a:cubicBezTo>
                  <a:cubicBezTo>
                    <a:pt x="230" y="234"/>
                    <a:pt x="214" y="161"/>
                    <a:pt x="214" y="85"/>
                  </a:cubicBezTo>
                  <a:cubicBezTo>
                    <a:pt x="214" y="56"/>
                    <a:pt x="216" y="28"/>
                    <a:pt x="221"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85" name="Freeform 10"/>
            <p:cNvSpPr>
              <a:spLocks/>
            </p:cNvSpPr>
            <p:nvPr/>
          </p:nvSpPr>
          <p:spPr bwMode="auto">
            <a:xfrm>
              <a:off x="4031171" y="3468525"/>
              <a:ext cx="2253936" cy="1119169"/>
            </a:xfrm>
            <a:custGeom>
              <a:avLst/>
              <a:gdLst>
                <a:gd name="T0" fmla="*/ 1172 w 1172"/>
                <a:gd name="T1" fmla="*/ 0 h 582"/>
                <a:gd name="T2" fmla="*/ 936 w 1172"/>
                <a:gd name="T3" fmla="*/ 128 h 582"/>
                <a:gd name="T4" fmla="*/ 451 w 1172"/>
                <a:gd name="T5" fmla="*/ 196 h 582"/>
                <a:gd name="T6" fmla="*/ 275 w 1172"/>
                <a:gd name="T7" fmla="*/ 188 h 582"/>
                <a:gd name="T8" fmla="*/ 0 w 1172"/>
                <a:gd name="T9" fmla="*/ 74 h 582"/>
                <a:gd name="T10" fmla="*/ 274 w 1172"/>
                <a:gd name="T11" fmla="*/ 416 h 582"/>
                <a:gd name="T12" fmla="*/ 665 w 1172"/>
                <a:gd name="T13" fmla="*/ 582 h 582"/>
                <a:gd name="T14" fmla="*/ 719 w 1172"/>
                <a:gd name="T15" fmla="*/ 578 h 582"/>
                <a:gd name="T16" fmla="*/ 919 w 1172"/>
                <a:gd name="T17" fmla="*/ 439 h 582"/>
                <a:gd name="T18" fmla="*/ 1172 w 1172"/>
                <a:gd name="T19"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582">
                  <a:moveTo>
                    <a:pt x="1172" y="0"/>
                  </a:moveTo>
                  <a:cubicBezTo>
                    <a:pt x="1115" y="48"/>
                    <a:pt x="1038" y="95"/>
                    <a:pt x="936" y="128"/>
                  </a:cubicBezTo>
                  <a:cubicBezTo>
                    <a:pt x="761" y="185"/>
                    <a:pt x="576" y="196"/>
                    <a:pt x="451" y="196"/>
                  </a:cubicBezTo>
                  <a:cubicBezTo>
                    <a:pt x="360" y="196"/>
                    <a:pt x="293" y="190"/>
                    <a:pt x="275" y="188"/>
                  </a:cubicBezTo>
                  <a:cubicBezTo>
                    <a:pt x="173" y="179"/>
                    <a:pt x="77" y="138"/>
                    <a:pt x="0" y="74"/>
                  </a:cubicBezTo>
                  <a:cubicBezTo>
                    <a:pt x="64" y="179"/>
                    <a:pt x="157" y="310"/>
                    <a:pt x="274" y="416"/>
                  </a:cubicBezTo>
                  <a:cubicBezTo>
                    <a:pt x="434" y="560"/>
                    <a:pt x="588" y="582"/>
                    <a:pt x="665" y="582"/>
                  </a:cubicBezTo>
                  <a:cubicBezTo>
                    <a:pt x="695" y="582"/>
                    <a:pt x="715" y="578"/>
                    <a:pt x="719" y="578"/>
                  </a:cubicBezTo>
                  <a:cubicBezTo>
                    <a:pt x="800" y="559"/>
                    <a:pt x="882" y="502"/>
                    <a:pt x="919" y="439"/>
                  </a:cubicBezTo>
                  <a:cubicBezTo>
                    <a:pt x="1172" y="0"/>
                    <a:pt x="1172" y="0"/>
                    <a:pt x="1172"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86" name="Group 121"/>
            <p:cNvGrpSpPr/>
            <p:nvPr/>
          </p:nvGrpSpPr>
          <p:grpSpPr>
            <a:xfrm>
              <a:off x="5262450" y="1408206"/>
              <a:ext cx="417494" cy="418208"/>
              <a:chOff x="9145588" y="4435475"/>
              <a:chExt cx="464344" cy="465138"/>
            </a:xfrm>
            <a:solidFill>
              <a:schemeClr val="bg2"/>
            </a:solidFill>
          </p:grpSpPr>
          <p:sp>
            <p:nvSpPr>
              <p:cNvPr id="99"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100"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102"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104"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105"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106"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107"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108"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109"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grpSp>
        <p:grpSp>
          <p:nvGrpSpPr>
            <p:cNvPr id="110" name="Group 131"/>
            <p:cNvGrpSpPr/>
            <p:nvPr/>
          </p:nvGrpSpPr>
          <p:grpSpPr>
            <a:xfrm>
              <a:off x="5971868" y="2724050"/>
              <a:ext cx="417494" cy="405362"/>
              <a:chOff x="8216107" y="4449763"/>
              <a:chExt cx="464344" cy="450850"/>
            </a:xfrm>
            <a:solidFill>
              <a:schemeClr val="tx2"/>
            </a:solidFill>
          </p:grpSpPr>
          <p:sp>
            <p:nvSpPr>
              <p:cNvPr id="111" name="AutoShape 16"/>
              <p:cNvSpPr>
                <a:spLocks/>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sp>
            <p:nvSpPr>
              <p:cNvPr id="112" name="AutoShape 17"/>
              <p:cNvSpPr>
                <a:spLocks/>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grpSp>
        <p:grpSp>
          <p:nvGrpSpPr>
            <p:cNvPr id="113" name="Group 134"/>
            <p:cNvGrpSpPr/>
            <p:nvPr/>
          </p:nvGrpSpPr>
          <p:grpSpPr>
            <a:xfrm>
              <a:off x="5104730" y="4072266"/>
              <a:ext cx="418208" cy="351837"/>
              <a:chOff x="5368132" y="2625725"/>
              <a:chExt cx="465138" cy="391319"/>
            </a:xfrm>
            <a:solidFill>
              <a:schemeClr val="bg2"/>
            </a:solidFill>
          </p:grpSpPr>
          <p:sp>
            <p:nvSpPr>
              <p:cNvPr id="114"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sp>
            <p:nvSpPr>
              <p:cNvPr id="115"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sp>
            <p:nvSpPr>
              <p:cNvPr id="116"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grpSp>
        <p:grpSp>
          <p:nvGrpSpPr>
            <p:cNvPr id="117" name="Group 138"/>
            <p:cNvGrpSpPr/>
            <p:nvPr/>
          </p:nvGrpSpPr>
          <p:grpSpPr>
            <a:xfrm>
              <a:off x="3613677" y="3918874"/>
              <a:ext cx="417494" cy="417494"/>
              <a:chOff x="4439444" y="2582069"/>
              <a:chExt cx="464344" cy="464344"/>
            </a:xfrm>
            <a:solidFill>
              <a:schemeClr val="tx2"/>
            </a:solidFill>
          </p:grpSpPr>
          <p:sp>
            <p:nvSpPr>
              <p:cNvPr id="118"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119"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120"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grpSp>
        <p:grpSp>
          <p:nvGrpSpPr>
            <p:cNvPr id="121" name="Group 142"/>
            <p:cNvGrpSpPr/>
            <p:nvPr/>
          </p:nvGrpSpPr>
          <p:grpSpPr>
            <a:xfrm>
              <a:off x="2918494" y="2646273"/>
              <a:ext cx="417494" cy="417494"/>
              <a:chOff x="4439444" y="1652588"/>
              <a:chExt cx="464344" cy="464344"/>
            </a:xfrm>
            <a:solidFill>
              <a:schemeClr val="bg2"/>
            </a:solidFill>
          </p:grpSpPr>
          <p:sp>
            <p:nvSpPr>
              <p:cNvPr id="122"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123"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124"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grpSp>
        <p:grpSp>
          <p:nvGrpSpPr>
            <p:cNvPr id="125" name="Group 146"/>
            <p:cNvGrpSpPr/>
            <p:nvPr/>
          </p:nvGrpSpPr>
          <p:grpSpPr>
            <a:xfrm>
              <a:off x="3768545" y="1369668"/>
              <a:ext cx="417494" cy="326145"/>
              <a:chOff x="2581275" y="1710532"/>
              <a:chExt cx="464344" cy="362744"/>
            </a:xfrm>
            <a:solidFill>
              <a:schemeClr val="tx2"/>
            </a:solidFill>
          </p:grpSpPr>
          <p:sp>
            <p:nvSpPr>
              <p:cNvPr id="126"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sp>
            <p:nvSpPr>
              <p:cNvPr id="127"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sp>
            <p:nvSpPr>
              <p:cNvPr id="128"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sp>
            <p:nvSpPr>
              <p:cNvPr id="129"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sp>
            <p:nvSpPr>
              <p:cNvPr id="130"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sp>
            <p:nvSpPr>
              <p:cNvPr id="144"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sp>
            <p:nvSpPr>
              <p:cNvPr id="155"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grpSp>
        <p:sp>
          <p:nvSpPr>
            <p:cNvPr id="156" name="TextBox 155"/>
            <p:cNvSpPr txBox="1"/>
            <p:nvPr/>
          </p:nvSpPr>
          <p:spPr>
            <a:xfrm>
              <a:off x="4237703" y="3188878"/>
              <a:ext cx="819241" cy="469860"/>
            </a:xfrm>
            <a:prstGeom prst="rect">
              <a:avLst/>
            </a:prstGeom>
            <a:noFill/>
          </p:spPr>
          <p:txBody>
            <a:bodyPr wrap="non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srgbClr val="080808"/>
                  </a:solidFill>
                  <a:effectLst/>
                  <a:uLnTx/>
                  <a:uFillTx/>
                  <a:latin typeface="Source Sans Pro" panose="020B0503030403020204" pitchFamily="34" charset="0"/>
                  <a:ea typeface="微软雅黑"/>
                  <a:cs typeface="+mn-cs"/>
                </a:rPr>
                <a:t>标题</a:t>
              </a:r>
              <a:endParaRPr kumimoji="0" lang="en-GB" sz="2000" b="0" i="0" u="none" strike="noStrike" kern="1200" cap="none" spc="0" normalizeH="0" baseline="0" noProof="0" dirty="0">
                <a:ln>
                  <a:noFill/>
                </a:ln>
                <a:solidFill>
                  <a:srgbClr val="080808"/>
                </a:solidFill>
                <a:effectLst/>
                <a:uLnTx/>
                <a:uFillTx/>
                <a:latin typeface="Source Sans Pro" panose="020B0503030403020204" pitchFamily="34" charset="0"/>
                <a:ea typeface="微软雅黑"/>
                <a:cs typeface="+mn-cs"/>
              </a:endParaRPr>
            </a:p>
          </p:txBody>
        </p:sp>
        <p:sp>
          <p:nvSpPr>
            <p:cNvPr id="158" name="Oval 2"/>
            <p:cNvSpPr>
              <a:spLocks noChangeAspect="1"/>
            </p:cNvSpPr>
            <p:nvPr/>
          </p:nvSpPr>
          <p:spPr bwMode="auto">
            <a:xfrm>
              <a:off x="4215758" y="2340044"/>
              <a:ext cx="862107" cy="879847"/>
            </a:xfrm>
            <a:custGeom>
              <a:avLst/>
              <a:gdLst/>
              <a:ahLst/>
              <a:cxnLst/>
              <a:rect l="l" t="t" r="r" b="b"/>
              <a:pathLst>
                <a:path w="6400801" h="6400800">
                  <a:moveTo>
                    <a:pt x="2938779" y="4069139"/>
                  </a:moveTo>
                  <a:cubicBezTo>
                    <a:pt x="2956231" y="4067140"/>
                    <a:pt x="2974014" y="4067638"/>
                    <a:pt x="2991556" y="4070755"/>
                  </a:cubicBezTo>
                  <a:cubicBezTo>
                    <a:pt x="3014946" y="4074909"/>
                    <a:pt x="3037908" y="4083720"/>
                    <a:pt x="3059084" y="4097472"/>
                  </a:cubicBezTo>
                  <a:cubicBezTo>
                    <a:pt x="3143792" y="4152481"/>
                    <a:pt x="3167866" y="4265744"/>
                    <a:pt x="3112857" y="4350451"/>
                  </a:cubicBezTo>
                  <a:lnTo>
                    <a:pt x="2988352" y="4542172"/>
                  </a:lnTo>
                  <a:cubicBezTo>
                    <a:pt x="2933343" y="4626878"/>
                    <a:pt x="2820081" y="4650954"/>
                    <a:pt x="2735373" y="4595945"/>
                  </a:cubicBezTo>
                  <a:cubicBezTo>
                    <a:pt x="2650665" y="4540935"/>
                    <a:pt x="2626590" y="4427672"/>
                    <a:pt x="2681600" y="4342965"/>
                  </a:cubicBezTo>
                  <a:lnTo>
                    <a:pt x="2806105" y="4151244"/>
                  </a:lnTo>
                  <a:cubicBezTo>
                    <a:pt x="2837048" y="4103596"/>
                    <a:pt x="2886422" y="4075134"/>
                    <a:pt x="2938779" y="4069139"/>
                  </a:cubicBezTo>
                  <a:close/>
                  <a:moveTo>
                    <a:pt x="5599195" y="3955694"/>
                  </a:moveTo>
                  <a:lnTo>
                    <a:pt x="6310324" y="3955694"/>
                  </a:lnTo>
                  <a:cubicBezTo>
                    <a:pt x="5971594" y="5358821"/>
                    <a:pt x="4707682" y="6400800"/>
                    <a:pt x="3200402" y="6400800"/>
                  </a:cubicBezTo>
                  <a:cubicBezTo>
                    <a:pt x="1795855" y="6400800"/>
                    <a:pt x="602631" y="5496018"/>
                    <a:pt x="174768" y="4236478"/>
                  </a:cubicBezTo>
                  <a:lnTo>
                    <a:pt x="911006" y="4236478"/>
                  </a:lnTo>
                  <a:cubicBezTo>
                    <a:pt x="1303909" y="5108844"/>
                    <a:pt x="2181368" y="5715000"/>
                    <a:pt x="3200402" y="5715000"/>
                  </a:cubicBezTo>
                  <a:cubicBezTo>
                    <a:pt x="4325971" y="5715000"/>
                    <a:pt x="5278816" y="4975478"/>
                    <a:pt x="5599195" y="3955694"/>
                  </a:cubicBezTo>
                  <a:close/>
                  <a:moveTo>
                    <a:pt x="1486918" y="3748003"/>
                  </a:moveTo>
                  <a:cubicBezTo>
                    <a:pt x="1504370" y="3746005"/>
                    <a:pt x="1522154" y="3746503"/>
                    <a:pt x="1539696" y="3749619"/>
                  </a:cubicBezTo>
                  <a:cubicBezTo>
                    <a:pt x="1563086" y="3753774"/>
                    <a:pt x="1586048" y="3762584"/>
                    <a:pt x="1607224" y="3776337"/>
                  </a:cubicBezTo>
                  <a:cubicBezTo>
                    <a:pt x="1691932" y="3831346"/>
                    <a:pt x="1716006" y="3944609"/>
                    <a:pt x="1660997" y="4029316"/>
                  </a:cubicBezTo>
                  <a:lnTo>
                    <a:pt x="1536492" y="4221036"/>
                  </a:lnTo>
                  <a:cubicBezTo>
                    <a:pt x="1481483" y="4305744"/>
                    <a:pt x="1368220" y="4329819"/>
                    <a:pt x="1283513" y="4274809"/>
                  </a:cubicBezTo>
                  <a:cubicBezTo>
                    <a:pt x="1198805" y="4219799"/>
                    <a:pt x="1174730" y="4106537"/>
                    <a:pt x="1229740" y="4021829"/>
                  </a:cubicBezTo>
                  <a:lnTo>
                    <a:pt x="1354245" y="3830109"/>
                  </a:lnTo>
                  <a:cubicBezTo>
                    <a:pt x="1385188" y="3782461"/>
                    <a:pt x="1434563" y="3753997"/>
                    <a:pt x="1486918" y="3748003"/>
                  </a:cubicBezTo>
                  <a:close/>
                  <a:moveTo>
                    <a:pt x="2583225" y="3741166"/>
                  </a:moveTo>
                  <a:cubicBezTo>
                    <a:pt x="2600677" y="3739167"/>
                    <a:pt x="2618461" y="3739666"/>
                    <a:pt x="2636003" y="3742783"/>
                  </a:cubicBezTo>
                  <a:cubicBezTo>
                    <a:pt x="2659393" y="3746937"/>
                    <a:pt x="2682355" y="3755747"/>
                    <a:pt x="2703532" y="3769499"/>
                  </a:cubicBezTo>
                  <a:cubicBezTo>
                    <a:pt x="2788239" y="3824509"/>
                    <a:pt x="2812314" y="3937772"/>
                    <a:pt x="2757304" y="4022479"/>
                  </a:cubicBezTo>
                  <a:lnTo>
                    <a:pt x="2458493" y="4482607"/>
                  </a:lnTo>
                  <a:cubicBezTo>
                    <a:pt x="2403484" y="4567315"/>
                    <a:pt x="2290221" y="4591390"/>
                    <a:pt x="2205514" y="4536380"/>
                  </a:cubicBezTo>
                  <a:cubicBezTo>
                    <a:pt x="2120806" y="4481370"/>
                    <a:pt x="2096732" y="4368108"/>
                    <a:pt x="2151741" y="4283400"/>
                  </a:cubicBezTo>
                  <a:lnTo>
                    <a:pt x="2450552" y="3823272"/>
                  </a:lnTo>
                  <a:cubicBezTo>
                    <a:pt x="2481495" y="3775625"/>
                    <a:pt x="2530870" y="3747161"/>
                    <a:pt x="2583225" y="3741166"/>
                  </a:cubicBezTo>
                  <a:close/>
                  <a:moveTo>
                    <a:pt x="2180840" y="3483954"/>
                  </a:moveTo>
                  <a:cubicBezTo>
                    <a:pt x="2198293" y="3481957"/>
                    <a:pt x="2216075" y="3482455"/>
                    <a:pt x="2233618" y="3485571"/>
                  </a:cubicBezTo>
                  <a:cubicBezTo>
                    <a:pt x="2257008" y="3489726"/>
                    <a:pt x="2279970" y="3498537"/>
                    <a:pt x="2301147" y="3512288"/>
                  </a:cubicBezTo>
                  <a:cubicBezTo>
                    <a:pt x="2385854" y="3567298"/>
                    <a:pt x="2409929" y="3680560"/>
                    <a:pt x="2354918" y="3765268"/>
                  </a:cubicBezTo>
                  <a:lnTo>
                    <a:pt x="1956504" y="4378773"/>
                  </a:lnTo>
                  <a:cubicBezTo>
                    <a:pt x="1901495" y="4463479"/>
                    <a:pt x="1788232" y="4487555"/>
                    <a:pt x="1703524" y="4432545"/>
                  </a:cubicBezTo>
                  <a:cubicBezTo>
                    <a:pt x="1618818" y="4377535"/>
                    <a:pt x="1594743" y="4264272"/>
                    <a:pt x="1649752" y="4179565"/>
                  </a:cubicBezTo>
                  <a:lnTo>
                    <a:pt x="2048167" y="3566060"/>
                  </a:lnTo>
                  <a:cubicBezTo>
                    <a:pt x="2079109" y="3518413"/>
                    <a:pt x="2128484" y="3489950"/>
                    <a:pt x="2180840" y="3483954"/>
                  </a:cubicBezTo>
                  <a:close/>
                  <a:moveTo>
                    <a:pt x="1956920" y="2161748"/>
                  </a:moveTo>
                  <a:cubicBezTo>
                    <a:pt x="1979525" y="2163726"/>
                    <a:pt x="2001374" y="2174326"/>
                    <a:pt x="2017112" y="2193079"/>
                  </a:cubicBezTo>
                  <a:cubicBezTo>
                    <a:pt x="2046159" y="2227697"/>
                    <a:pt x="2044230" y="2277999"/>
                    <a:pt x="2013153" y="2309251"/>
                  </a:cubicBezTo>
                  <a:lnTo>
                    <a:pt x="2014245" y="2310464"/>
                  </a:lnTo>
                  <a:lnTo>
                    <a:pt x="2008427" y="2315176"/>
                  </a:lnTo>
                  <a:cubicBezTo>
                    <a:pt x="2007986" y="2316444"/>
                    <a:pt x="2007094" y="2317222"/>
                    <a:pt x="2006184" y="2317986"/>
                  </a:cubicBezTo>
                  <a:lnTo>
                    <a:pt x="1806882" y="2485219"/>
                  </a:lnTo>
                  <a:cubicBezTo>
                    <a:pt x="1704191" y="2599553"/>
                    <a:pt x="1697282" y="2774681"/>
                    <a:pt x="1797185" y="2898050"/>
                  </a:cubicBezTo>
                  <a:cubicBezTo>
                    <a:pt x="1908420" y="3035413"/>
                    <a:pt x="2109946" y="3056594"/>
                    <a:pt x="2247309" y="2945360"/>
                  </a:cubicBezTo>
                  <a:lnTo>
                    <a:pt x="2338616" y="2871422"/>
                  </a:lnTo>
                  <a:lnTo>
                    <a:pt x="2338630" y="2871437"/>
                  </a:lnTo>
                  <a:lnTo>
                    <a:pt x="2338945" y="2871156"/>
                  </a:lnTo>
                  <a:lnTo>
                    <a:pt x="2602621" y="2657635"/>
                  </a:lnTo>
                  <a:cubicBezTo>
                    <a:pt x="2608606" y="2652788"/>
                    <a:pt x="2614369" y="2647772"/>
                    <a:pt x="2618891" y="2641505"/>
                  </a:cubicBezTo>
                  <a:cubicBezTo>
                    <a:pt x="2716015" y="2580063"/>
                    <a:pt x="2827312" y="2544504"/>
                    <a:pt x="2944280" y="2540144"/>
                  </a:cubicBezTo>
                  <a:cubicBezTo>
                    <a:pt x="2997945" y="2538144"/>
                    <a:pt x="3049962" y="2542817"/>
                    <a:pt x="3099337" y="2555009"/>
                  </a:cubicBezTo>
                  <a:cubicBezTo>
                    <a:pt x="3099582" y="2554669"/>
                    <a:pt x="3099830" y="2554330"/>
                    <a:pt x="3099955" y="2553895"/>
                  </a:cubicBezTo>
                  <a:lnTo>
                    <a:pt x="3507123" y="2641827"/>
                  </a:lnTo>
                  <a:lnTo>
                    <a:pt x="3840287" y="2720589"/>
                  </a:lnTo>
                  <a:lnTo>
                    <a:pt x="3839574" y="2722689"/>
                  </a:lnTo>
                  <a:cubicBezTo>
                    <a:pt x="3918505" y="2742806"/>
                    <a:pt x="3992686" y="2774673"/>
                    <a:pt x="4059647" y="2818014"/>
                  </a:cubicBezTo>
                  <a:lnTo>
                    <a:pt x="4436081" y="3181533"/>
                  </a:lnTo>
                  <a:lnTo>
                    <a:pt x="4492118" y="3242741"/>
                  </a:lnTo>
                  <a:cubicBezTo>
                    <a:pt x="4502616" y="3245767"/>
                    <a:pt x="4510658" y="3252516"/>
                    <a:pt x="4518205" y="3260063"/>
                  </a:cubicBezTo>
                  <a:lnTo>
                    <a:pt x="5035468" y="3777326"/>
                  </a:lnTo>
                  <a:cubicBezTo>
                    <a:pt x="5106887" y="3848745"/>
                    <a:pt x="5106887" y="3964538"/>
                    <a:pt x="5035467" y="4035957"/>
                  </a:cubicBezTo>
                  <a:cubicBezTo>
                    <a:pt x="4964049" y="4107377"/>
                    <a:pt x="4848256" y="4107377"/>
                    <a:pt x="4776836" y="4035958"/>
                  </a:cubicBezTo>
                  <a:lnTo>
                    <a:pt x="4355415" y="3614535"/>
                  </a:lnTo>
                  <a:lnTo>
                    <a:pt x="4354368" y="3615620"/>
                  </a:lnTo>
                  <a:cubicBezTo>
                    <a:pt x="4331787" y="3604156"/>
                    <a:pt x="4303602" y="3608170"/>
                    <a:pt x="4284681" y="3627089"/>
                  </a:cubicBezTo>
                  <a:cubicBezTo>
                    <a:pt x="4267674" y="3644096"/>
                    <a:pt x="4262713" y="3668585"/>
                    <a:pt x="4272546" y="3688883"/>
                  </a:cubicBezTo>
                  <a:cubicBezTo>
                    <a:pt x="4293541" y="3697118"/>
                    <a:pt x="4312939" y="3710026"/>
                    <a:pt x="4329850" y="3726936"/>
                  </a:cubicBezTo>
                  <a:lnTo>
                    <a:pt x="4847114" y="4244199"/>
                  </a:lnTo>
                  <a:cubicBezTo>
                    <a:pt x="4918533" y="4315619"/>
                    <a:pt x="4918535" y="4431412"/>
                    <a:pt x="4847114" y="4502830"/>
                  </a:cubicBezTo>
                  <a:cubicBezTo>
                    <a:pt x="4775693" y="4574249"/>
                    <a:pt x="4659901" y="4574249"/>
                    <a:pt x="4588482" y="4502831"/>
                  </a:cubicBezTo>
                  <a:lnTo>
                    <a:pt x="4071219" y="3985568"/>
                  </a:lnTo>
                  <a:lnTo>
                    <a:pt x="4041024" y="3940095"/>
                  </a:lnTo>
                  <a:lnTo>
                    <a:pt x="4040360" y="3940782"/>
                  </a:lnTo>
                  <a:cubicBezTo>
                    <a:pt x="4017254" y="3924832"/>
                    <a:pt x="3985516" y="3927706"/>
                    <a:pt x="3964843" y="3948379"/>
                  </a:cubicBezTo>
                  <a:cubicBezTo>
                    <a:pt x="3944472" y="3968751"/>
                    <a:pt x="3941381" y="3999857"/>
                    <a:pt x="3957437" y="4022240"/>
                  </a:cubicBezTo>
                  <a:lnTo>
                    <a:pt x="4411220" y="4476023"/>
                  </a:lnTo>
                  <a:cubicBezTo>
                    <a:pt x="4482639" y="4547442"/>
                    <a:pt x="4482640" y="4663235"/>
                    <a:pt x="4411220" y="4734654"/>
                  </a:cubicBezTo>
                  <a:cubicBezTo>
                    <a:pt x="4339801" y="4806074"/>
                    <a:pt x="4224009" y="4806074"/>
                    <a:pt x="4152588" y="4734654"/>
                  </a:cubicBezTo>
                  <a:lnTo>
                    <a:pt x="3693759" y="4275824"/>
                  </a:lnTo>
                  <a:cubicBezTo>
                    <a:pt x="3674507" y="4266207"/>
                    <a:pt x="3651523" y="4271480"/>
                    <a:pt x="3635327" y="4287674"/>
                  </a:cubicBezTo>
                  <a:cubicBezTo>
                    <a:pt x="3616352" y="4306648"/>
                    <a:pt x="3612370" y="4334938"/>
                    <a:pt x="3624934" y="4356886"/>
                  </a:cubicBezTo>
                  <a:cubicBezTo>
                    <a:pt x="3635049" y="4359778"/>
                    <a:pt x="3642739" y="4366280"/>
                    <a:pt x="3649973" y="4373515"/>
                  </a:cubicBezTo>
                  <a:lnTo>
                    <a:pt x="3908605" y="4632146"/>
                  </a:lnTo>
                  <a:cubicBezTo>
                    <a:pt x="3980025" y="4703566"/>
                    <a:pt x="3980024" y="4819358"/>
                    <a:pt x="3908605" y="4890778"/>
                  </a:cubicBezTo>
                  <a:cubicBezTo>
                    <a:pt x="3837186" y="4962196"/>
                    <a:pt x="3721393" y="4962197"/>
                    <a:pt x="3649973" y="4890777"/>
                  </a:cubicBezTo>
                  <a:lnTo>
                    <a:pt x="3391342" y="4632145"/>
                  </a:lnTo>
                  <a:lnTo>
                    <a:pt x="3383755" y="4620718"/>
                  </a:lnTo>
                  <a:lnTo>
                    <a:pt x="3380889" y="4623684"/>
                  </a:lnTo>
                  <a:lnTo>
                    <a:pt x="3174745" y="4424613"/>
                  </a:lnTo>
                  <a:lnTo>
                    <a:pt x="3205723" y="4376911"/>
                  </a:lnTo>
                  <a:cubicBezTo>
                    <a:pt x="3288238" y="4249850"/>
                    <a:pt x="3252126" y="4079956"/>
                    <a:pt x="3125065" y="3997443"/>
                  </a:cubicBezTo>
                  <a:cubicBezTo>
                    <a:pt x="3050998" y="3949342"/>
                    <a:pt x="2962377" y="3941552"/>
                    <a:pt x="2885364" y="3969651"/>
                  </a:cubicBezTo>
                  <a:cubicBezTo>
                    <a:pt x="2904562" y="3864147"/>
                    <a:pt x="2860444" y="3752656"/>
                    <a:pt x="2764879" y="3690594"/>
                  </a:cubicBezTo>
                  <a:cubicBezTo>
                    <a:pt x="2675680" y="3632668"/>
                    <a:pt x="2565374" y="3633204"/>
                    <a:pt x="2479613" y="3683683"/>
                  </a:cubicBezTo>
                  <a:cubicBezTo>
                    <a:pt x="2491746" y="3584340"/>
                    <a:pt x="2447375" y="3482413"/>
                    <a:pt x="2357597" y="3424112"/>
                  </a:cubicBezTo>
                  <a:cubicBezTo>
                    <a:pt x="2230536" y="3341596"/>
                    <a:pt x="2060642" y="3377708"/>
                    <a:pt x="1978127" y="3504770"/>
                  </a:cubicBezTo>
                  <a:lnTo>
                    <a:pt x="1773143" y="3820415"/>
                  </a:lnTo>
                  <a:cubicBezTo>
                    <a:pt x="1771585" y="3822815"/>
                    <a:pt x="1770069" y="3825230"/>
                    <a:pt x="1769218" y="3828038"/>
                  </a:cubicBezTo>
                  <a:cubicBezTo>
                    <a:pt x="1752743" y="3768112"/>
                    <a:pt x="1714307" y="3714419"/>
                    <a:pt x="1658027" y="3677872"/>
                  </a:cubicBezTo>
                  <a:cubicBezTo>
                    <a:pt x="1530967" y="3595356"/>
                    <a:pt x="1361072" y="3631468"/>
                    <a:pt x="1278558" y="3758529"/>
                  </a:cubicBezTo>
                  <a:lnTo>
                    <a:pt x="1214041" y="3857878"/>
                  </a:lnTo>
                  <a:cubicBezTo>
                    <a:pt x="1129847" y="4012173"/>
                    <a:pt x="965736" y="4115631"/>
                    <a:pt x="777460" y="4115631"/>
                  </a:cubicBezTo>
                  <a:lnTo>
                    <a:pt x="770030" y="4114882"/>
                  </a:lnTo>
                  <a:lnTo>
                    <a:pt x="133314" y="4114882"/>
                  </a:lnTo>
                  <a:cubicBezTo>
                    <a:pt x="46334" y="3825273"/>
                    <a:pt x="0" y="3518249"/>
                    <a:pt x="0" y="3200402"/>
                  </a:cubicBezTo>
                  <a:cubicBezTo>
                    <a:pt x="-1" y="2981216"/>
                    <a:pt x="22034" y="2767175"/>
                    <a:pt x="64130" y="2560401"/>
                  </a:cubicBezTo>
                  <a:lnTo>
                    <a:pt x="1002249" y="2560400"/>
                  </a:lnTo>
                  <a:lnTo>
                    <a:pt x="1891037" y="2183134"/>
                  </a:lnTo>
                  <a:lnTo>
                    <a:pt x="1892205" y="2182154"/>
                  </a:lnTo>
                  <a:cubicBezTo>
                    <a:pt x="1910959" y="2166416"/>
                    <a:pt x="1934318" y="2159770"/>
                    <a:pt x="1956920" y="2161748"/>
                  </a:cubicBezTo>
                  <a:close/>
                  <a:moveTo>
                    <a:pt x="3656858" y="1633115"/>
                  </a:moveTo>
                  <a:cubicBezTo>
                    <a:pt x="3684170" y="1634110"/>
                    <a:pt x="3710479" y="1635996"/>
                    <a:pt x="3735468" y="1640302"/>
                  </a:cubicBezTo>
                  <a:cubicBezTo>
                    <a:pt x="3736801" y="1640168"/>
                    <a:pt x="3738134" y="1640167"/>
                    <a:pt x="3739468" y="1640167"/>
                  </a:cubicBezTo>
                  <a:cubicBezTo>
                    <a:pt x="4305222" y="1640169"/>
                    <a:pt x="4816641" y="1846440"/>
                    <a:pt x="5181704" y="2180522"/>
                  </a:cubicBezTo>
                  <a:lnTo>
                    <a:pt x="5182750" y="2177646"/>
                  </a:lnTo>
                  <a:cubicBezTo>
                    <a:pt x="5259259" y="2244293"/>
                    <a:pt x="5359072" y="2283923"/>
                    <a:pt x="5468110" y="2284801"/>
                  </a:cubicBezTo>
                  <a:lnTo>
                    <a:pt x="5467703" y="2285921"/>
                  </a:lnTo>
                  <a:lnTo>
                    <a:pt x="6267485" y="2285921"/>
                  </a:lnTo>
                  <a:cubicBezTo>
                    <a:pt x="6354465" y="2575530"/>
                    <a:pt x="6400801" y="2882555"/>
                    <a:pt x="6400801" y="3200402"/>
                  </a:cubicBezTo>
                  <a:cubicBezTo>
                    <a:pt x="6400800" y="3419588"/>
                    <a:pt x="6378766" y="3633626"/>
                    <a:pt x="6336672" y="3840401"/>
                  </a:cubicBezTo>
                  <a:lnTo>
                    <a:pt x="5704421" y="3840400"/>
                  </a:lnTo>
                  <a:lnTo>
                    <a:pt x="5517569" y="3840400"/>
                  </a:lnTo>
                  <a:cubicBezTo>
                    <a:pt x="5516068" y="3840851"/>
                    <a:pt x="5514564" y="3840855"/>
                    <a:pt x="5513058" y="3840856"/>
                  </a:cubicBezTo>
                  <a:cubicBezTo>
                    <a:pt x="5346942" y="3840856"/>
                    <a:pt x="5196620" y="3773228"/>
                    <a:pt x="5088259" y="3663870"/>
                  </a:cubicBezTo>
                  <a:lnTo>
                    <a:pt x="5088088" y="3664207"/>
                  </a:lnTo>
                  <a:lnTo>
                    <a:pt x="4240840" y="2816960"/>
                  </a:lnTo>
                  <a:cubicBezTo>
                    <a:pt x="4240396" y="2817661"/>
                    <a:pt x="4239784" y="2818172"/>
                    <a:pt x="4239171" y="2818678"/>
                  </a:cubicBezTo>
                  <a:cubicBezTo>
                    <a:pt x="4135954" y="2720312"/>
                    <a:pt x="4008137" y="2648478"/>
                    <a:pt x="3866360" y="2610767"/>
                  </a:cubicBezTo>
                  <a:lnTo>
                    <a:pt x="3866992" y="2608888"/>
                  </a:lnTo>
                  <a:lnTo>
                    <a:pt x="3535264" y="2526178"/>
                  </a:lnTo>
                  <a:lnTo>
                    <a:pt x="3130135" y="2432647"/>
                  </a:lnTo>
                  <a:cubicBezTo>
                    <a:pt x="3130024" y="2433039"/>
                    <a:pt x="3129793" y="2433339"/>
                    <a:pt x="3129562" y="2433637"/>
                  </a:cubicBezTo>
                  <a:cubicBezTo>
                    <a:pt x="3080383" y="2420910"/>
                    <a:pt x="3028848" y="2414912"/>
                    <a:pt x="2975908" y="2414912"/>
                  </a:cubicBezTo>
                  <a:cubicBezTo>
                    <a:pt x="2811943" y="2414912"/>
                    <a:pt x="2661415" y="2472455"/>
                    <a:pt x="2545396" y="2570876"/>
                  </a:cubicBezTo>
                  <a:lnTo>
                    <a:pt x="2543573" y="2569717"/>
                  </a:lnTo>
                  <a:lnTo>
                    <a:pt x="2193720" y="2853022"/>
                  </a:lnTo>
                  <a:cubicBezTo>
                    <a:pt x="2105416" y="2924529"/>
                    <a:pt x="1975860" y="2910914"/>
                    <a:pt x="1904353" y="2822609"/>
                  </a:cubicBezTo>
                  <a:cubicBezTo>
                    <a:pt x="1832844" y="2734303"/>
                    <a:pt x="1846461" y="2604750"/>
                    <a:pt x="1934767" y="2533243"/>
                  </a:cubicBezTo>
                  <a:lnTo>
                    <a:pt x="2350832" y="2196320"/>
                  </a:lnTo>
                  <a:lnTo>
                    <a:pt x="2704088" y="1899903"/>
                  </a:lnTo>
                  <a:cubicBezTo>
                    <a:pt x="2709938" y="1893802"/>
                    <a:pt x="2716509" y="1888323"/>
                    <a:pt x="2723713" y="1883435"/>
                  </a:cubicBezTo>
                  <a:lnTo>
                    <a:pt x="2732397" y="1876148"/>
                  </a:lnTo>
                  <a:lnTo>
                    <a:pt x="2741152" y="1870710"/>
                  </a:lnTo>
                  <a:cubicBezTo>
                    <a:pt x="2794071" y="1830023"/>
                    <a:pt x="2859630" y="1794650"/>
                    <a:pt x="2933347" y="1767819"/>
                  </a:cubicBezTo>
                  <a:lnTo>
                    <a:pt x="3001298" y="1748265"/>
                  </a:lnTo>
                  <a:cubicBezTo>
                    <a:pt x="3071697" y="1720366"/>
                    <a:pt x="3148660" y="1697120"/>
                    <a:pt x="3229866" y="1678372"/>
                  </a:cubicBezTo>
                  <a:cubicBezTo>
                    <a:pt x="3383705" y="1642856"/>
                    <a:pt x="3530928" y="1628523"/>
                    <a:pt x="3656858" y="1633115"/>
                  </a:cubicBezTo>
                  <a:close/>
                  <a:moveTo>
                    <a:pt x="3200402" y="0"/>
                  </a:moveTo>
                  <a:cubicBezTo>
                    <a:pt x="4604889" y="0"/>
                    <a:pt x="5798071" y="904705"/>
                    <a:pt x="6225978" y="2164162"/>
                  </a:cubicBezTo>
                  <a:lnTo>
                    <a:pt x="5489721" y="2164162"/>
                  </a:lnTo>
                  <a:cubicBezTo>
                    <a:pt x="5096787" y="1291881"/>
                    <a:pt x="4219373" y="685800"/>
                    <a:pt x="3200402" y="685800"/>
                  </a:cubicBezTo>
                  <a:cubicBezTo>
                    <a:pt x="2074893" y="685800"/>
                    <a:pt x="1122090" y="1425244"/>
                    <a:pt x="801668" y="2444946"/>
                  </a:cubicBezTo>
                  <a:lnTo>
                    <a:pt x="90517" y="2444946"/>
                  </a:lnTo>
                  <a:cubicBezTo>
                    <a:pt x="429306" y="1041901"/>
                    <a:pt x="1693180" y="0"/>
                    <a:pt x="3200402" y="0"/>
                  </a:cubicBezTo>
                  <a:close/>
                </a:path>
              </a:pathLst>
            </a:custGeom>
            <a:solidFill>
              <a:schemeClr val="bg2"/>
            </a:solidFill>
            <a:ln w="9525" cap="flat" cmpd="sng" algn="ctr">
              <a:noFill/>
              <a:prstDash val="solid"/>
              <a:headEnd type="none" w="med" len="med"/>
              <a:tailEnd type="none" w="med" len="med"/>
            </a:ln>
            <a:effectLst/>
          </p:spPr>
          <p:txBody>
            <a:bodyPr vert="horz" wrap="square" lIns="93256" tIns="46628" rIns="93256" bIns="46628" numCol="1" rtlCol="0" anchor="ctr" anchorCtr="0" compatLnSpc="1">
              <a:prstTxWarp prst="textNoShape">
                <a:avLst/>
              </a:prstTxWarp>
            </a:bodyPr>
            <a:lstStyle/>
            <a:p>
              <a:pPr marL="0" marR="0" lvl="0" indent="0" algn="ctr" defTabSz="931939" rtl="0" eaLnBrk="1" fontAlgn="base" latinLnBrk="0" hangingPunct="1">
                <a:lnSpc>
                  <a:spcPct val="90000"/>
                </a:lnSpc>
                <a:spcBef>
                  <a:spcPct val="0"/>
                </a:spcBef>
                <a:spcAft>
                  <a:spcPct val="0"/>
                </a:spcAft>
                <a:buClrTx/>
                <a:buSzTx/>
                <a:buFontTx/>
                <a:buNone/>
                <a:tabLst/>
                <a:defRPr/>
              </a:pPr>
              <a:endParaRPr kumimoji="0" lang="en-US" sz="2200" b="0" i="0" u="none" strike="noStrike" kern="0" cap="none" spc="0" normalizeH="0" baseline="0" noProof="0" dirty="0">
                <a:ln>
                  <a:noFill/>
                </a:ln>
                <a:gradFill>
                  <a:gsLst>
                    <a:gs pos="0">
                      <a:srgbClr val="FFFFFF"/>
                    </a:gs>
                    <a:gs pos="100000">
                      <a:srgbClr val="FFFFFF"/>
                    </a:gs>
                  </a:gsLst>
                  <a:lin ang="5400000" scaled="0"/>
                </a:gradFill>
                <a:effectLst/>
                <a:uLnTx/>
                <a:uFillTx/>
                <a:latin typeface="Arial"/>
                <a:ea typeface="微软雅黑"/>
                <a:cs typeface="+mn-cs"/>
              </a:endParaRPr>
            </a:p>
          </p:txBody>
        </p:sp>
      </p:grpSp>
      <p:grpSp>
        <p:nvGrpSpPr>
          <p:cNvPr id="171" name="组合 170"/>
          <p:cNvGrpSpPr/>
          <p:nvPr/>
        </p:nvGrpSpPr>
        <p:grpSpPr>
          <a:xfrm>
            <a:off x="664569" y="1454335"/>
            <a:ext cx="1923767" cy="766298"/>
            <a:chOff x="1072034" y="1783252"/>
            <a:chExt cx="1923767" cy="766298"/>
          </a:xfrm>
        </p:grpSpPr>
        <p:sp>
          <p:nvSpPr>
            <p:cNvPr id="172" name="TextBox 171"/>
            <p:cNvSpPr txBox="1"/>
            <p:nvPr/>
          </p:nvSpPr>
          <p:spPr>
            <a:xfrm>
              <a:off x="1072034" y="2087885"/>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173" name="TextBox 172"/>
            <p:cNvSpPr txBox="1"/>
            <p:nvPr/>
          </p:nvSpPr>
          <p:spPr>
            <a:xfrm>
              <a:off x="2117089" y="1783252"/>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228CF6"/>
                  </a:solidFill>
                  <a:effectLst/>
                  <a:uLnTx/>
                  <a:uFillTx/>
                  <a:latin typeface="微软雅黑"/>
                  <a:ea typeface="微软雅黑"/>
                  <a:cs typeface="+mn-cs"/>
                </a:rPr>
                <a:t>标题文字</a:t>
              </a:r>
              <a:endParaRPr kumimoji="0" lang="en-US" sz="1600" b="0" i="0" u="none" strike="noStrike" kern="1200" cap="none" spc="0" normalizeH="0" baseline="0" noProof="0" dirty="0">
                <a:ln>
                  <a:noFill/>
                </a:ln>
                <a:solidFill>
                  <a:srgbClr val="228CF6"/>
                </a:solidFill>
                <a:effectLst/>
                <a:uLnTx/>
                <a:uFillTx/>
                <a:latin typeface="微软雅黑"/>
                <a:ea typeface="微软雅黑"/>
                <a:cs typeface="+mn-cs"/>
              </a:endParaRPr>
            </a:p>
          </p:txBody>
        </p:sp>
      </p:grpSp>
      <p:grpSp>
        <p:nvGrpSpPr>
          <p:cNvPr id="174" name="组合 173"/>
          <p:cNvGrpSpPr/>
          <p:nvPr/>
        </p:nvGrpSpPr>
        <p:grpSpPr>
          <a:xfrm>
            <a:off x="664569" y="2504798"/>
            <a:ext cx="1923767" cy="766298"/>
            <a:chOff x="1072034" y="1783252"/>
            <a:chExt cx="1923767" cy="766298"/>
          </a:xfrm>
        </p:grpSpPr>
        <p:sp>
          <p:nvSpPr>
            <p:cNvPr id="175" name="TextBox 174"/>
            <p:cNvSpPr txBox="1"/>
            <p:nvPr/>
          </p:nvSpPr>
          <p:spPr>
            <a:xfrm>
              <a:off x="1072034" y="2087885"/>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176" name="TextBox 175"/>
            <p:cNvSpPr txBox="1"/>
            <p:nvPr/>
          </p:nvSpPr>
          <p:spPr>
            <a:xfrm>
              <a:off x="2033917" y="1783252"/>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0976E3"/>
                  </a:solidFill>
                  <a:effectLst/>
                  <a:uLnTx/>
                  <a:uFillTx/>
                  <a:latin typeface="微软雅黑"/>
                  <a:ea typeface="微软雅黑"/>
                  <a:cs typeface="+mn-cs"/>
                </a:rPr>
                <a:t>标题文字</a:t>
              </a:r>
              <a:endParaRPr kumimoji="0" lang="en-US" sz="1600" b="0" i="0" u="none" strike="noStrike" kern="1200" cap="none" spc="0" normalizeH="0" baseline="0" noProof="0" dirty="0">
                <a:ln>
                  <a:noFill/>
                </a:ln>
                <a:solidFill>
                  <a:srgbClr val="0976E3"/>
                </a:solidFill>
                <a:effectLst/>
                <a:uLnTx/>
                <a:uFillTx/>
                <a:latin typeface="微软雅黑"/>
                <a:ea typeface="微软雅黑"/>
                <a:cs typeface="+mn-cs"/>
              </a:endParaRPr>
            </a:p>
          </p:txBody>
        </p:sp>
      </p:grpSp>
      <p:grpSp>
        <p:nvGrpSpPr>
          <p:cNvPr id="177" name="组合 176"/>
          <p:cNvGrpSpPr/>
          <p:nvPr/>
        </p:nvGrpSpPr>
        <p:grpSpPr>
          <a:xfrm>
            <a:off x="664569" y="3597907"/>
            <a:ext cx="1923767" cy="766298"/>
            <a:chOff x="1072034" y="1783252"/>
            <a:chExt cx="1923767" cy="766298"/>
          </a:xfrm>
        </p:grpSpPr>
        <p:sp>
          <p:nvSpPr>
            <p:cNvPr id="178" name="TextBox 177"/>
            <p:cNvSpPr txBox="1"/>
            <p:nvPr/>
          </p:nvSpPr>
          <p:spPr>
            <a:xfrm>
              <a:off x="1072034" y="2087885"/>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179" name="TextBox 178"/>
            <p:cNvSpPr txBox="1"/>
            <p:nvPr/>
          </p:nvSpPr>
          <p:spPr>
            <a:xfrm>
              <a:off x="2033917" y="1783252"/>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228CF6"/>
                  </a:solidFill>
                  <a:effectLst/>
                  <a:uLnTx/>
                  <a:uFillTx/>
                  <a:latin typeface="微软雅黑"/>
                  <a:ea typeface="微软雅黑"/>
                  <a:cs typeface="+mn-cs"/>
                </a:rPr>
                <a:t>标题文字</a:t>
              </a:r>
              <a:endParaRPr kumimoji="0" lang="en-US" sz="1600" b="0" i="0" u="none" strike="noStrike" kern="1200" cap="none" spc="0" normalizeH="0" baseline="0" noProof="0" dirty="0">
                <a:ln>
                  <a:noFill/>
                </a:ln>
                <a:solidFill>
                  <a:srgbClr val="228CF6"/>
                </a:solidFill>
                <a:effectLst/>
                <a:uLnTx/>
                <a:uFillTx/>
                <a:latin typeface="微软雅黑"/>
                <a:ea typeface="微软雅黑"/>
                <a:cs typeface="+mn-cs"/>
              </a:endParaRPr>
            </a:p>
          </p:txBody>
        </p:sp>
      </p:grpSp>
      <p:grpSp>
        <p:nvGrpSpPr>
          <p:cNvPr id="180" name="组合 179"/>
          <p:cNvGrpSpPr/>
          <p:nvPr/>
        </p:nvGrpSpPr>
        <p:grpSpPr>
          <a:xfrm>
            <a:off x="6463647" y="1457851"/>
            <a:ext cx="1923767" cy="766298"/>
            <a:chOff x="1072034" y="1783252"/>
            <a:chExt cx="1923767" cy="766298"/>
          </a:xfrm>
        </p:grpSpPr>
        <p:sp>
          <p:nvSpPr>
            <p:cNvPr id="181" name="TextBox 180"/>
            <p:cNvSpPr txBox="1"/>
            <p:nvPr/>
          </p:nvSpPr>
          <p:spPr>
            <a:xfrm>
              <a:off x="1072034" y="2087885"/>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182" name="TextBox 181"/>
            <p:cNvSpPr txBox="1"/>
            <p:nvPr/>
          </p:nvSpPr>
          <p:spPr>
            <a:xfrm>
              <a:off x="1072034" y="1783252"/>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0976E3"/>
                  </a:solidFill>
                  <a:effectLst/>
                  <a:uLnTx/>
                  <a:uFillTx/>
                  <a:latin typeface="微软雅黑"/>
                  <a:ea typeface="微软雅黑"/>
                  <a:cs typeface="+mn-cs"/>
                </a:rPr>
                <a:t>标题文字</a:t>
              </a:r>
              <a:endParaRPr kumimoji="0" lang="en-US" sz="1600" b="0" i="0" u="none" strike="noStrike" kern="1200" cap="none" spc="0" normalizeH="0" baseline="0" noProof="0" dirty="0">
                <a:ln>
                  <a:noFill/>
                </a:ln>
                <a:solidFill>
                  <a:srgbClr val="0976E3"/>
                </a:solidFill>
                <a:effectLst/>
                <a:uLnTx/>
                <a:uFillTx/>
                <a:latin typeface="微软雅黑"/>
                <a:ea typeface="微软雅黑"/>
                <a:cs typeface="+mn-cs"/>
              </a:endParaRPr>
            </a:p>
          </p:txBody>
        </p:sp>
      </p:grpSp>
      <p:grpSp>
        <p:nvGrpSpPr>
          <p:cNvPr id="183" name="组合 182"/>
          <p:cNvGrpSpPr/>
          <p:nvPr/>
        </p:nvGrpSpPr>
        <p:grpSpPr>
          <a:xfrm>
            <a:off x="6463647" y="2550960"/>
            <a:ext cx="1923767" cy="766298"/>
            <a:chOff x="1072034" y="1783252"/>
            <a:chExt cx="1923767" cy="766298"/>
          </a:xfrm>
        </p:grpSpPr>
        <p:sp>
          <p:nvSpPr>
            <p:cNvPr id="184" name="TextBox 183"/>
            <p:cNvSpPr txBox="1"/>
            <p:nvPr/>
          </p:nvSpPr>
          <p:spPr>
            <a:xfrm>
              <a:off x="1072034" y="2087885"/>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185" name="TextBox 184"/>
            <p:cNvSpPr txBox="1"/>
            <p:nvPr/>
          </p:nvSpPr>
          <p:spPr>
            <a:xfrm>
              <a:off x="1072034" y="1783252"/>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228CF6"/>
                  </a:solidFill>
                  <a:effectLst/>
                  <a:uLnTx/>
                  <a:uFillTx/>
                  <a:latin typeface="微软雅黑"/>
                  <a:ea typeface="微软雅黑"/>
                  <a:cs typeface="+mn-cs"/>
                </a:rPr>
                <a:t>标题文字</a:t>
              </a:r>
              <a:endParaRPr kumimoji="0" lang="en-US" sz="1600" b="0" i="0" u="none" strike="noStrike" kern="1200" cap="none" spc="0" normalizeH="0" baseline="0" noProof="0" dirty="0">
                <a:ln>
                  <a:noFill/>
                </a:ln>
                <a:solidFill>
                  <a:srgbClr val="228CF6"/>
                </a:solidFill>
                <a:effectLst/>
                <a:uLnTx/>
                <a:uFillTx/>
                <a:latin typeface="微软雅黑"/>
                <a:ea typeface="微软雅黑"/>
                <a:cs typeface="+mn-cs"/>
              </a:endParaRPr>
            </a:p>
          </p:txBody>
        </p:sp>
      </p:grpSp>
      <p:grpSp>
        <p:nvGrpSpPr>
          <p:cNvPr id="186" name="组合 185"/>
          <p:cNvGrpSpPr/>
          <p:nvPr/>
        </p:nvGrpSpPr>
        <p:grpSpPr>
          <a:xfrm>
            <a:off x="6463647" y="3519391"/>
            <a:ext cx="1923767" cy="766298"/>
            <a:chOff x="1072034" y="1783252"/>
            <a:chExt cx="1923767" cy="766298"/>
          </a:xfrm>
        </p:grpSpPr>
        <p:sp>
          <p:nvSpPr>
            <p:cNvPr id="187" name="TextBox 186"/>
            <p:cNvSpPr txBox="1"/>
            <p:nvPr/>
          </p:nvSpPr>
          <p:spPr>
            <a:xfrm>
              <a:off x="1072034" y="2087885"/>
              <a:ext cx="1923767" cy="461665"/>
            </a:xfrm>
            <a:prstGeom prst="rect">
              <a:avLst/>
            </a:prstGeom>
            <a:noFill/>
          </p:spPr>
          <p:txBody>
            <a:bodyPr wrap="square" lIns="0" tIns="0" rtlCol="0" anchor="t">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9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单击此处添加文本单击此处添加文本</a:t>
              </a:r>
              <a:endParaRPr kumimoji="0" lang="en-US" altLang="zh-CN" sz="9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188" name="TextBox 187"/>
            <p:cNvSpPr txBox="1"/>
            <p:nvPr/>
          </p:nvSpPr>
          <p:spPr>
            <a:xfrm>
              <a:off x="1072034" y="1783252"/>
              <a:ext cx="820738" cy="246221"/>
            </a:xfrm>
            <a:prstGeom prst="rect">
              <a:avLst/>
            </a:prstGeom>
            <a:noFill/>
          </p:spPr>
          <p:txBody>
            <a:bodyPr wrap="none" lIns="0" tIns="0" rIns="0" bIns="0" rtlCol="0" anchor="t">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0976E3"/>
                  </a:solidFill>
                  <a:effectLst/>
                  <a:uLnTx/>
                  <a:uFillTx/>
                  <a:latin typeface="微软雅黑"/>
                  <a:ea typeface="微软雅黑"/>
                  <a:cs typeface="+mn-cs"/>
                </a:rPr>
                <a:t>标题文字</a:t>
              </a:r>
              <a:endParaRPr kumimoji="0" lang="en-US" sz="1600" b="0" i="0" u="none" strike="noStrike" kern="1200" cap="none" spc="0" normalizeH="0" baseline="0" noProof="0" dirty="0">
                <a:ln>
                  <a:noFill/>
                </a:ln>
                <a:solidFill>
                  <a:srgbClr val="0976E3"/>
                </a:solidFill>
                <a:effectLst/>
                <a:uLnTx/>
                <a:uFillTx/>
                <a:latin typeface="微软雅黑"/>
                <a:ea typeface="微软雅黑"/>
                <a:cs typeface="+mn-cs"/>
              </a:endParaRPr>
            </a:p>
          </p:txBody>
        </p:sp>
      </p:grpSp>
    </p:spTree>
    <p:extLst>
      <p:ext uri="{BB962C8B-B14F-4D97-AF65-F5344CB8AC3E}">
        <p14:creationId xmlns:p14="http://schemas.microsoft.com/office/powerpoint/2010/main" val="2841849282"/>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171"/>
                                        </p:tgtEl>
                                        <p:attrNameLst>
                                          <p:attrName>style.visibility</p:attrName>
                                        </p:attrNameLst>
                                      </p:cBhvr>
                                      <p:to>
                                        <p:strVal val="visible"/>
                                      </p:to>
                                    </p:set>
                                    <p:anim calcmode="lin" valueType="num">
                                      <p:cBhvr additive="base">
                                        <p:cTn id="14" dur="500" fill="hold"/>
                                        <p:tgtEl>
                                          <p:spTgt spid="171"/>
                                        </p:tgtEl>
                                        <p:attrNameLst>
                                          <p:attrName>ppt_x</p:attrName>
                                        </p:attrNameLst>
                                      </p:cBhvr>
                                      <p:tavLst>
                                        <p:tav tm="0">
                                          <p:val>
                                            <p:strVal val="0-#ppt_w/2"/>
                                          </p:val>
                                        </p:tav>
                                        <p:tav tm="100000">
                                          <p:val>
                                            <p:strVal val="#ppt_x"/>
                                          </p:val>
                                        </p:tav>
                                      </p:tavLst>
                                    </p:anim>
                                    <p:anim calcmode="lin" valueType="num">
                                      <p:cBhvr additive="base">
                                        <p:cTn id="15" dur="500" fill="hold"/>
                                        <p:tgtEl>
                                          <p:spTgt spid="171"/>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174"/>
                                        </p:tgtEl>
                                        <p:attrNameLst>
                                          <p:attrName>style.visibility</p:attrName>
                                        </p:attrNameLst>
                                      </p:cBhvr>
                                      <p:to>
                                        <p:strVal val="visible"/>
                                      </p:to>
                                    </p:set>
                                    <p:anim calcmode="lin" valueType="num">
                                      <p:cBhvr additive="base">
                                        <p:cTn id="20" dur="500" fill="hold"/>
                                        <p:tgtEl>
                                          <p:spTgt spid="174"/>
                                        </p:tgtEl>
                                        <p:attrNameLst>
                                          <p:attrName>ppt_x</p:attrName>
                                        </p:attrNameLst>
                                      </p:cBhvr>
                                      <p:tavLst>
                                        <p:tav tm="0">
                                          <p:val>
                                            <p:strVal val="0-#ppt_w/2"/>
                                          </p:val>
                                        </p:tav>
                                        <p:tav tm="100000">
                                          <p:val>
                                            <p:strVal val="#ppt_x"/>
                                          </p:val>
                                        </p:tav>
                                      </p:tavLst>
                                    </p:anim>
                                    <p:anim calcmode="lin" valueType="num">
                                      <p:cBhvr additive="base">
                                        <p:cTn id="21" dur="500" fill="hold"/>
                                        <p:tgtEl>
                                          <p:spTgt spid="174"/>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177"/>
                                        </p:tgtEl>
                                        <p:attrNameLst>
                                          <p:attrName>style.visibility</p:attrName>
                                        </p:attrNameLst>
                                      </p:cBhvr>
                                      <p:to>
                                        <p:strVal val="visible"/>
                                      </p:to>
                                    </p:set>
                                    <p:anim calcmode="lin" valueType="num">
                                      <p:cBhvr additive="base">
                                        <p:cTn id="26" dur="500" fill="hold"/>
                                        <p:tgtEl>
                                          <p:spTgt spid="177"/>
                                        </p:tgtEl>
                                        <p:attrNameLst>
                                          <p:attrName>ppt_x</p:attrName>
                                        </p:attrNameLst>
                                      </p:cBhvr>
                                      <p:tavLst>
                                        <p:tav tm="0">
                                          <p:val>
                                            <p:strVal val="0-#ppt_w/2"/>
                                          </p:val>
                                        </p:tav>
                                        <p:tav tm="100000">
                                          <p:val>
                                            <p:strVal val="#ppt_x"/>
                                          </p:val>
                                        </p:tav>
                                      </p:tavLst>
                                    </p:anim>
                                    <p:anim calcmode="lin" valueType="num">
                                      <p:cBhvr additive="base">
                                        <p:cTn id="27" dur="500" fill="hold"/>
                                        <p:tgtEl>
                                          <p:spTgt spid="177"/>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180"/>
                                        </p:tgtEl>
                                        <p:attrNameLst>
                                          <p:attrName>style.visibility</p:attrName>
                                        </p:attrNameLst>
                                      </p:cBhvr>
                                      <p:to>
                                        <p:strVal val="visible"/>
                                      </p:to>
                                    </p:set>
                                    <p:anim calcmode="lin" valueType="num">
                                      <p:cBhvr additive="base">
                                        <p:cTn id="30" dur="500" fill="hold"/>
                                        <p:tgtEl>
                                          <p:spTgt spid="180"/>
                                        </p:tgtEl>
                                        <p:attrNameLst>
                                          <p:attrName>ppt_x</p:attrName>
                                        </p:attrNameLst>
                                      </p:cBhvr>
                                      <p:tavLst>
                                        <p:tav tm="0">
                                          <p:val>
                                            <p:strVal val="1+#ppt_w/2"/>
                                          </p:val>
                                        </p:tav>
                                        <p:tav tm="100000">
                                          <p:val>
                                            <p:strVal val="#ppt_x"/>
                                          </p:val>
                                        </p:tav>
                                      </p:tavLst>
                                    </p:anim>
                                    <p:anim calcmode="lin" valueType="num">
                                      <p:cBhvr additive="base">
                                        <p:cTn id="31" dur="500" fill="hold"/>
                                        <p:tgtEl>
                                          <p:spTgt spid="180"/>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nodeType="clickEffect">
                                  <p:stCondLst>
                                    <p:cond delay="0"/>
                                  </p:stCondLst>
                                  <p:childTnLst>
                                    <p:set>
                                      <p:cBhvr>
                                        <p:cTn id="35" dur="1" fill="hold">
                                          <p:stCondLst>
                                            <p:cond delay="0"/>
                                          </p:stCondLst>
                                        </p:cTn>
                                        <p:tgtEl>
                                          <p:spTgt spid="183"/>
                                        </p:tgtEl>
                                        <p:attrNameLst>
                                          <p:attrName>style.visibility</p:attrName>
                                        </p:attrNameLst>
                                      </p:cBhvr>
                                      <p:to>
                                        <p:strVal val="visible"/>
                                      </p:to>
                                    </p:set>
                                    <p:anim calcmode="lin" valueType="num">
                                      <p:cBhvr additive="base">
                                        <p:cTn id="36" dur="500" fill="hold"/>
                                        <p:tgtEl>
                                          <p:spTgt spid="183"/>
                                        </p:tgtEl>
                                        <p:attrNameLst>
                                          <p:attrName>ppt_x</p:attrName>
                                        </p:attrNameLst>
                                      </p:cBhvr>
                                      <p:tavLst>
                                        <p:tav tm="0">
                                          <p:val>
                                            <p:strVal val="1+#ppt_w/2"/>
                                          </p:val>
                                        </p:tav>
                                        <p:tav tm="100000">
                                          <p:val>
                                            <p:strVal val="#ppt_x"/>
                                          </p:val>
                                        </p:tav>
                                      </p:tavLst>
                                    </p:anim>
                                    <p:anim calcmode="lin" valueType="num">
                                      <p:cBhvr additive="base">
                                        <p:cTn id="37" dur="500" fill="hold"/>
                                        <p:tgtEl>
                                          <p:spTgt spid="183"/>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nodeType="clickEffect">
                                  <p:stCondLst>
                                    <p:cond delay="0"/>
                                  </p:stCondLst>
                                  <p:childTnLst>
                                    <p:set>
                                      <p:cBhvr>
                                        <p:cTn id="41" dur="1" fill="hold">
                                          <p:stCondLst>
                                            <p:cond delay="0"/>
                                          </p:stCondLst>
                                        </p:cTn>
                                        <p:tgtEl>
                                          <p:spTgt spid="186"/>
                                        </p:tgtEl>
                                        <p:attrNameLst>
                                          <p:attrName>style.visibility</p:attrName>
                                        </p:attrNameLst>
                                      </p:cBhvr>
                                      <p:to>
                                        <p:strVal val="visible"/>
                                      </p:to>
                                    </p:set>
                                    <p:anim calcmode="lin" valueType="num">
                                      <p:cBhvr additive="base">
                                        <p:cTn id="42" dur="500" fill="hold"/>
                                        <p:tgtEl>
                                          <p:spTgt spid="186"/>
                                        </p:tgtEl>
                                        <p:attrNameLst>
                                          <p:attrName>ppt_x</p:attrName>
                                        </p:attrNameLst>
                                      </p:cBhvr>
                                      <p:tavLst>
                                        <p:tav tm="0">
                                          <p:val>
                                            <p:strVal val="1+#ppt_w/2"/>
                                          </p:val>
                                        </p:tav>
                                        <p:tav tm="100000">
                                          <p:val>
                                            <p:strVal val="#ppt_x"/>
                                          </p:val>
                                        </p:tav>
                                      </p:tavLst>
                                    </p:anim>
                                    <p:anim calcmode="lin" valueType="num">
                                      <p:cBhvr additive="base">
                                        <p:cTn id="43" dur="500" fill="hold"/>
                                        <p:tgtEl>
                                          <p:spTgt spid="1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Rounded Rectangle 5"/>
          <p:cNvSpPr/>
          <p:nvPr/>
        </p:nvSpPr>
        <p:spPr>
          <a:xfrm>
            <a:off x="796414" y="2763652"/>
            <a:ext cx="7518910" cy="69950"/>
          </a:xfrm>
          <a:prstGeom prst="roundRect">
            <a:avLst>
              <a:gd name="adj" fmla="val 50000"/>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grpSp>
        <p:nvGrpSpPr>
          <p:cNvPr id="116" name="Group 24"/>
          <p:cNvGrpSpPr/>
          <p:nvPr/>
        </p:nvGrpSpPr>
        <p:grpSpPr>
          <a:xfrm>
            <a:off x="7045561" y="1206500"/>
            <a:ext cx="1097035" cy="1492467"/>
            <a:chOff x="800793" y="1501529"/>
            <a:chExt cx="1619915" cy="2203823"/>
          </a:xfrm>
        </p:grpSpPr>
        <p:grpSp>
          <p:nvGrpSpPr>
            <p:cNvPr id="117" name="Group 25"/>
            <p:cNvGrpSpPr/>
            <p:nvPr/>
          </p:nvGrpSpPr>
          <p:grpSpPr>
            <a:xfrm>
              <a:off x="800793" y="1501529"/>
              <a:ext cx="1619915" cy="1817422"/>
              <a:chOff x="2897739" y="3942989"/>
              <a:chExt cx="1619915" cy="1817422"/>
            </a:xfrm>
          </p:grpSpPr>
          <p:sp>
            <p:nvSpPr>
              <p:cNvPr id="119" name="Isosceles Triangle 27"/>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20" name="Donut 28"/>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grpSp>
        <p:cxnSp>
          <p:nvCxnSpPr>
            <p:cNvPr id="118" name="Straight Connector 26"/>
            <p:cNvCxnSpPr>
              <a:endCxn id="119"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solidFill>
                <a:schemeClr val="tx2"/>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121" name="AutoShape 59"/>
          <p:cNvSpPr>
            <a:spLocks/>
          </p:cNvSpPr>
          <p:nvPr/>
        </p:nvSpPr>
        <p:spPr bwMode="auto">
          <a:xfrm>
            <a:off x="7420108" y="1578292"/>
            <a:ext cx="346500" cy="345908"/>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tx2"/>
          </a:solidFill>
          <a:ln>
            <a:noFill/>
          </a:ln>
          <a:effectLs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grpSp>
        <p:nvGrpSpPr>
          <p:cNvPr id="122" name="Group 39"/>
          <p:cNvGrpSpPr/>
          <p:nvPr/>
        </p:nvGrpSpPr>
        <p:grpSpPr>
          <a:xfrm flipV="1">
            <a:off x="5526097" y="2896279"/>
            <a:ext cx="1097035" cy="1492467"/>
            <a:chOff x="800793" y="1501529"/>
            <a:chExt cx="1619915" cy="2203823"/>
          </a:xfrm>
        </p:grpSpPr>
        <p:grpSp>
          <p:nvGrpSpPr>
            <p:cNvPr id="123" name="Group 40"/>
            <p:cNvGrpSpPr/>
            <p:nvPr/>
          </p:nvGrpSpPr>
          <p:grpSpPr>
            <a:xfrm>
              <a:off x="800793" y="1501529"/>
              <a:ext cx="1619915" cy="1817422"/>
              <a:chOff x="2897739" y="3942989"/>
              <a:chExt cx="1619915" cy="1817422"/>
            </a:xfrm>
          </p:grpSpPr>
          <p:sp>
            <p:nvSpPr>
              <p:cNvPr id="125" name="Isosceles Triangle 4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26" name="Donut 43"/>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grpSp>
        <p:cxnSp>
          <p:nvCxnSpPr>
            <p:cNvPr id="124" name="Straight Connector 41"/>
            <p:cNvCxnSpPr>
              <a:endCxn id="125"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27" name="Group 45"/>
          <p:cNvGrpSpPr/>
          <p:nvPr/>
        </p:nvGrpSpPr>
        <p:grpSpPr>
          <a:xfrm>
            <a:off x="5901364" y="3667274"/>
            <a:ext cx="346500" cy="324621"/>
            <a:chOff x="5368132" y="3540125"/>
            <a:chExt cx="465138" cy="435769"/>
          </a:xfrm>
          <a:solidFill>
            <a:schemeClr val="bg2"/>
          </a:solidFill>
        </p:grpSpPr>
        <p:sp>
          <p:nvSpPr>
            <p:cNvPr id="128"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sp>
          <p:nvSpPr>
            <p:cNvPr id="129"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grpSp>
      <p:grpSp>
        <p:nvGrpSpPr>
          <p:cNvPr id="130" name="Group 18"/>
          <p:cNvGrpSpPr/>
          <p:nvPr/>
        </p:nvGrpSpPr>
        <p:grpSpPr>
          <a:xfrm>
            <a:off x="969863" y="1207504"/>
            <a:ext cx="1097035" cy="1501994"/>
            <a:chOff x="800793" y="1501529"/>
            <a:chExt cx="1619915" cy="2217891"/>
          </a:xfrm>
        </p:grpSpPr>
        <p:grpSp>
          <p:nvGrpSpPr>
            <p:cNvPr id="140" name="Group 13"/>
            <p:cNvGrpSpPr/>
            <p:nvPr/>
          </p:nvGrpSpPr>
          <p:grpSpPr>
            <a:xfrm>
              <a:off x="800793" y="1501529"/>
              <a:ext cx="1619915" cy="1817422"/>
              <a:chOff x="2897739" y="3942989"/>
              <a:chExt cx="1619915" cy="1817422"/>
            </a:xfrm>
          </p:grpSpPr>
          <p:sp>
            <p:nvSpPr>
              <p:cNvPr id="143" name="Isosceles Triangle 1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44" name="Donut 11"/>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grpSp>
        <p:cxnSp>
          <p:nvCxnSpPr>
            <p:cNvPr id="142" name="Straight Connector 15"/>
            <p:cNvCxnSpPr>
              <a:stCxn id="113" idx="0"/>
              <a:endCxn id="143" idx="0"/>
            </p:cNvCxnSpPr>
            <p:nvPr/>
          </p:nvCxnSpPr>
          <p:spPr>
            <a:xfrm flipH="1" flipV="1">
              <a:off x="1610750" y="3318950"/>
              <a:ext cx="1" cy="400470"/>
            </a:xfrm>
            <a:prstGeom prst="line">
              <a:avLst/>
            </a:prstGeom>
            <a:gradFill flip="none" rotWithShape="1">
              <a:gsLst>
                <a:gs pos="100000">
                  <a:srgbClr val="FCFCFC"/>
                </a:gs>
                <a:gs pos="0">
                  <a:srgbClr val="CCCCCC"/>
                </a:gs>
              </a:gsLst>
              <a:lin ang="7200000" scaled="0"/>
              <a:tileRect/>
            </a:gradFill>
            <a:ln w="12700">
              <a:solidFill>
                <a:schemeClr val="tx2"/>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45" name="Group 48"/>
          <p:cNvGrpSpPr/>
          <p:nvPr/>
        </p:nvGrpSpPr>
        <p:grpSpPr>
          <a:xfrm>
            <a:off x="1399529" y="1581767"/>
            <a:ext cx="237701" cy="346500"/>
            <a:chOff x="3582988" y="3510757"/>
            <a:chExt cx="319088" cy="465138"/>
          </a:xfrm>
          <a:solidFill>
            <a:schemeClr val="tx2"/>
          </a:solidFill>
        </p:grpSpPr>
        <p:sp>
          <p:nvSpPr>
            <p:cNvPr id="146"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147"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grpSp>
      <p:grpSp>
        <p:nvGrpSpPr>
          <p:cNvPr id="148" name="Group 19"/>
          <p:cNvGrpSpPr/>
          <p:nvPr/>
        </p:nvGrpSpPr>
        <p:grpSpPr>
          <a:xfrm>
            <a:off x="4007352" y="1206500"/>
            <a:ext cx="1097035" cy="1492467"/>
            <a:chOff x="800793" y="1501529"/>
            <a:chExt cx="1619915" cy="2203823"/>
          </a:xfrm>
        </p:grpSpPr>
        <p:grpSp>
          <p:nvGrpSpPr>
            <p:cNvPr id="149" name="Group 20"/>
            <p:cNvGrpSpPr/>
            <p:nvPr/>
          </p:nvGrpSpPr>
          <p:grpSpPr>
            <a:xfrm>
              <a:off x="800793" y="1501529"/>
              <a:ext cx="1619915" cy="1817422"/>
              <a:chOff x="2897739" y="3942989"/>
              <a:chExt cx="1619915" cy="1817422"/>
            </a:xfrm>
          </p:grpSpPr>
          <p:sp>
            <p:nvSpPr>
              <p:cNvPr id="156" name="Isosceles Triangle 2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58" name="Donut 23"/>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grpSp>
        <p:cxnSp>
          <p:nvCxnSpPr>
            <p:cNvPr id="155" name="Straight Connector 21"/>
            <p:cNvCxnSpPr>
              <a:endCxn id="156"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solidFill>
                <a:schemeClr val="tx2"/>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59" name="Group 51"/>
          <p:cNvGrpSpPr/>
          <p:nvPr/>
        </p:nvGrpSpPr>
        <p:grpSpPr>
          <a:xfrm>
            <a:off x="4382620" y="1610266"/>
            <a:ext cx="346500" cy="291509"/>
            <a:chOff x="5368132" y="2625725"/>
            <a:chExt cx="465138" cy="391319"/>
          </a:xfrm>
          <a:solidFill>
            <a:schemeClr val="tx2"/>
          </a:solidFill>
        </p:grpSpPr>
        <p:sp>
          <p:nvSpPr>
            <p:cNvPr id="160"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sp>
          <p:nvSpPr>
            <p:cNvPr id="161"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sp>
          <p:nvSpPr>
            <p:cNvPr id="162"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500" b="0" i="0" u="none" strike="noStrike" kern="1200" cap="none" spc="0" normalizeH="0" baseline="0" noProof="0">
                <a:ln>
                  <a:noFill/>
                </a:ln>
                <a:solidFill>
                  <a:srgbClr val="FFFFFF"/>
                </a:solidFill>
                <a:effectLst>
                  <a:outerShdw blurRad="38100" dist="38100" dir="2700000" algn="tl">
                    <a:srgbClr val="000000"/>
                  </a:outerShdw>
                </a:effectLst>
                <a:uLnTx/>
                <a:uFillTx/>
                <a:latin typeface="Gill Sans" charset="0"/>
                <a:ea typeface="微软雅黑"/>
                <a:cs typeface="+mn-cs"/>
                <a:sym typeface="Gill Sans" charset="0"/>
              </a:endParaRPr>
            </a:p>
          </p:txBody>
        </p:sp>
      </p:grpSp>
      <p:grpSp>
        <p:nvGrpSpPr>
          <p:cNvPr id="163" name="Group 29"/>
          <p:cNvGrpSpPr/>
          <p:nvPr/>
        </p:nvGrpSpPr>
        <p:grpSpPr>
          <a:xfrm flipV="1">
            <a:off x="2488608" y="2896279"/>
            <a:ext cx="1097035" cy="1492467"/>
            <a:chOff x="800793" y="1501529"/>
            <a:chExt cx="1619915" cy="2203823"/>
          </a:xfrm>
        </p:grpSpPr>
        <p:grpSp>
          <p:nvGrpSpPr>
            <p:cNvPr id="164" name="Group 30"/>
            <p:cNvGrpSpPr/>
            <p:nvPr/>
          </p:nvGrpSpPr>
          <p:grpSpPr>
            <a:xfrm>
              <a:off x="800793" y="1501529"/>
              <a:ext cx="1619915" cy="1817422"/>
              <a:chOff x="2897739" y="3942989"/>
              <a:chExt cx="1619915" cy="1817422"/>
            </a:xfrm>
          </p:grpSpPr>
          <p:sp>
            <p:nvSpPr>
              <p:cNvPr id="166" name="Isosceles Triangle 3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67" name="Donut 33"/>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grpSp>
        <p:cxnSp>
          <p:nvCxnSpPr>
            <p:cNvPr id="165" name="Straight Connector 31"/>
            <p:cNvCxnSpPr>
              <a:endCxn id="166"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solidFill>
                <a:schemeClr val="bg2"/>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68" name="Group 55"/>
          <p:cNvGrpSpPr/>
          <p:nvPr/>
        </p:nvGrpSpPr>
        <p:grpSpPr>
          <a:xfrm>
            <a:off x="2864171" y="3667274"/>
            <a:ext cx="345908" cy="345908"/>
            <a:chOff x="4439444" y="1652588"/>
            <a:chExt cx="464344" cy="464344"/>
          </a:xfrm>
          <a:solidFill>
            <a:schemeClr val="bg2"/>
          </a:solidFill>
        </p:grpSpPr>
        <p:sp>
          <p:nvSpPr>
            <p:cNvPr id="169"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170"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sp>
          <p:nvSpPr>
            <p:cNvPr id="171"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rtl="0" eaLnBrk="1"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80808"/>
                </a:solidFill>
                <a:effectLst/>
                <a:uLnTx/>
                <a:uFillTx/>
                <a:latin typeface="Arial"/>
                <a:ea typeface="微软雅黑"/>
                <a:cs typeface="+mn-cs"/>
                <a:sym typeface="Gill Sans" charset="0"/>
              </a:endParaRPr>
            </a:p>
          </p:txBody>
        </p:sp>
      </p:grpSp>
      <p:sp>
        <p:nvSpPr>
          <p:cNvPr id="111" name="Oval 6"/>
          <p:cNvSpPr/>
          <p:nvPr/>
        </p:nvSpPr>
        <p:spPr>
          <a:xfrm>
            <a:off x="4457214" y="2699971"/>
            <a:ext cx="197311" cy="197311"/>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12" name="Oval 7"/>
          <p:cNvSpPr/>
          <p:nvPr/>
        </p:nvSpPr>
        <p:spPr>
          <a:xfrm>
            <a:off x="7494703" y="2700975"/>
            <a:ext cx="197311" cy="197311"/>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13" name="Oval 8"/>
          <p:cNvSpPr/>
          <p:nvPr/>
        </p:nvSpPr>
        <p:spPr>
          <a:xfrm>
            <a:off x="1419725" y="2699971"/>
            <a:ext cx="197311" cy="197311"/>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14" name="Oval 9"/>
          <p:cNvSpPr/>
          <p:nvPr/>
        </p:nvSpPr>
        <p:spPr>
          <a:xfrm>
            <a:off x="2938469" y="2699972"/>
            <a:ext cx="197311" cy="197311"/>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15" name="Oval 10"/>
          <p:cNvSpPr/>
          <p:nvPr/>
        </p:nvSpPr>
        <p:spPr>
          <a:xfrm>
            <a:off x="5975958" y="2699971"/>
            <a:ext cx="197311" cy="197311"/>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87" name="TextBox 77"/>
          <p:cNvSpPr txBox="1"/>
          <p:nvPr/>
        </p:nvSpPr>
        <p:spPr>
          <a:xfrm>
            <a:off x="2268332" y="1613461"/>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976E3"/>
                </a:solidFill>
                <a:effectLst/>
                <a:uLnTx/>
                <a:uFillTx/>
                <a:latin typeface="微软雅黑"/>
                <a:ea typeface="微软雅黑"/>
                <a:cs typeface="+mn-cs"/>
              </a:rPr>
              <a:t>标题文字</a:t>
            </a:r>
            <a:endParaRPr kumimoji="0" lang="en-US" altLang="zh-CN" sz="1200" b="0" i="0" u="none" strike="noStrike" kern="1200" cap="none" spc="0" normalizeH="0" baseline="0" noProof="0" dirty="0">
              <a:ln>
                <a:noFill/>
              </a:ln>
              <a:solidFill>
                <a:srgbClr val="0976E3"/>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a:t>
            </a:r>
            <a:endParaRPr kumimoji="0" lang="en-US" altLang="zh-CN" sz="8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a:t>
            </a:r>
            <a:endParaRPr kumimoji="0" lang="en-US" altLang="zh-CN" sz="8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188" name="TextBox 77"/>
          <p:cNvSpPr txBox="1"/>
          <p:nvPr/>
        </p:nvSpPr>
        <p:spPr>
          <a:xfrm>
            <a:off x="5282705" y="1613461"/>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976E3"/>
                </a:solidFill>
                <a:effectLst/>
                <a:uLnTx/>
                <a:uFillTx/>
                <a:latin typeface="微软雅黑"/>
                <a:ea typeface="微软雅黑"/>
                <a:cs typeface="+mn-cs"/>
              </a:rPr>
              <a:t>标题文字</a:t>
            </a:r>
            <a:endParaRPr kumimoji="0" lang="en-US" altLang="zh-CN" sz="1200" b="0" i="0" u="none" strike="noStrike" kern="1200" cap="none" spc="0" normalizeH="0" baseline="0" noProof="0" dirty="0">
              <a:ln>
                <a:noFill/>
              </a:ln>
              <a:solidFill>
                <a:srgbClr val="0976E3"/>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a:t>
            </a:r>
            <a:endParaRPr kumimoji="0" lang="en-US" altLang="zh-CN" sz="8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a:t>
            </a:r>
            <a:endParaRPr kumimoji="0" lang="en-US" altLang="zh-CN" sz="8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189" name="TextBox 77"/>
          <p:cNvSpPr txBox="1"/>
          <p:nvPr/>
        </p:nvSpPr>
        <p:spPr>
          <a:xfrm>
            <a:off x="823299" y="3632145"/>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228CF6"/>
                </a:solidFill>
                <a:effectLst/>
                <a:uLnTx/>
                <a:uFillTx/>
                <a:latin typeface="微软雅黑"/>
                <a:ea typeface="微软雅黑"/>
                <a:cs typeface="+mn-cs"/>
              </a:rPr>
              <a:t>标题文字</a:t>
            </a:r>
            <a:endParaRPr kumimoji="0" lang="en-US" altLang="zh-CN" sz="1200" b="0" i="0" u="none" strike="noStrike" kern="1200" cap="none" spc="0" normalizeH="0" baseline="0" noProof="0" dirty="0">
              <a:ln>
                <a:noFill/>
              </a:ln>
              <a:solidFill>
                <a:srgbClr val="228CF6"/>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a:t>
            </a:r>
            <a:endParaRPr kumimoji="0" lang="en-US" altLang="zh-CN" sz="8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a:t>
            </a:r>
            <a:endParaRPr kumimoji="0" lang="en-US" altLang="zh-CN" sz="8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190" name="TextBox 77"/>
          <p:cNvSpPr txBox="1"/>
          <p:nvPr/>
        </p:nvSpPr>
        <p:spPr>
          <a:xfrm>
            <a:off x="3837672" y="3632145"/>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228CF6"/>
                </a:solidFill>
                <a:effectLst/>
                <a:uLnTx/>
                <a:uFillTx/>
                <a:latin typeface="微软雅黑"/>
                <a:ea typeface="微软雅黑"/>
                <a:cs typeface="+mn-cs"/>
              </a:rPr>
              <a:t>标题文字</a:t>
            </a:r>
            <a:endParaRPr kumimoji="0" lang="en-US" altLang="zh-CN" sz="1200" b="0" i="0" u="none" strike="noStrike" kern="1200" cap="none" spc="0" normalizeH="0" baseline="0" noProof="0" dirty="0">
              <a:ln>
                <a:noFill/>
              </a:ln>
              <a:solidFill>
                <a:srgbClr val="228CF6"/>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a:t>
            </a:r>
            <a:endParaRPr kumimoji="0" lang="en-US" altLang="zh-CN" sz="8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a:t>
            </a:r>
            <a:endParaRPr kumimoji="0" lang="en-US" altLang="zh-CN" sz="800" b="0" i="0" u="none" strike="noStrike" kern="1200" cap="none" spc="0" normalizeH="0" baseline="0" noProof="0" dirty="0">
              <a:ln>
                <a:noFill/>
              </a:ln>
              <a:solidFill>
                <a:srgbClr val="080808"/>
              </a:solidFill>
              <a:effectLst/>
              <a:uLnTx/>
              <a:uFillTx/>
              <a:latin typeface="微软雅黑"/>
              <a:ea typeface="微软雅黑"/>
              <a:cs typeface="+mn-cs"/>
            </a:endParaRPr>
          </a:p>
        </p:txBody>
      </p:sp>
      <p:sp>
        <p:nvSpPr>
          <p:cNvPr id="191" name="TextBox 77"/>
          <p:cNvSpPr txBox="1"/>
          <p:nvPr/>
        </p:nvSpPr>
        <p:spPr>
          <a:xfrm>
            <a:off x="6704697" y="3632145"/>
            <a:ext cx="2311374" cy="52322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228CF6"/>
                </a:solidFill>
                <a:effectLst/>
                <a:uLnTx/>
                <a:uFillTx/>
                <a:latin typeface="微软雅黑"/>
                <a:ea typeface="微软雅黑"/>
                <a:cs typeface="+mn-cs"/>
              </a:rPr>
              <a:t>标题文字</a:t>
            </a:r>
            <a:endParaRPr kumimoji="0" lang="en-US" altLang="zh-CN" sz="1200" b="0" i="0" u="none" strike="noStrike" kern="1200" cap="none" spc="0" normalizeH="0" baseline="0" noProof="0" dirty="0">
              <a:ln>
                <a:noFill/>
              </a:ln>
              <a:solidFill>
                <a:srgbClr val="228CF6"/>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a:t>
            </a:r>
            <a:endParaRPr kumimoji="0" lang="en-US" altLang="zh-CN" sz="800" b="0" i="0" u="none" strike="noStrike" kern="1200" cap="none" spc="0" normalizeH="0" baseline="0" noProof="0" dirty="0">
              <a:ln>
                <a:noFill/>
              </a:ln>
              <a:solidFill>
                <a:srgbClr val="080808"/>
              </a:solidFill>
              <a:effectLst/>
              <a:uLnTx/>
              <a:uFillTx/>
              <a:latin typeface="微软雅黑"/>
              <a:ea typeface="微软雅黑"/>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800" b="0" i="0" u="none" strike="noStrike" kern="1200" cap="none" spc="0" normalizeH="0" baseline="0" noProof="0" dirty="0">
                <a:ln>
                  <a:noFill/>
                </a:ln>
                <a:solidFill>
                  <a:srgbClr val="080808"/>
                </a:solidFill>
                <a:effectLst/>
                <a:uLnTx/>
                <a:uFillTx/>
                <a:latin typeface="微软雅黑"/>
                <a:ea typeface="微软雅黑"/>
                <a:cs typeface="+mn-cs"/>
              </a:rPr>
              <a:t>单击此处添加文本单击此处添加</a:t>
            </a:r>
            <a:endParaRPr kumimoji="0" lang="en-US" altLang="zh-CN" sz="800" b="0" i="0" u="none" strike="noStrike" kern="1200" cap="none" spc="0" normalizeH="0" baseline="0" noProof="0" dirty="0">
              <a:ln>
                <a:noFill/>
              </a:ln>
              <a:solidFill>
                <a:srgbClr val="080808"/>
              </a:solidFill>
              <a:effectLst/>
              <a:uLnTx/>
              <a:uFillTx/>
              <a:latin typeface="微软雅黑"/>
              <a:ea typeface="微软雅黑"/>
              <a:cs typeface="+mn-cs"/>
            </a:endParaRPr>
          </a:p>
        </p:txBody>
      </p:sp>
    </p:spTree>
    <p:extLst>
      <p:ext uri="{BB962C8B-B14F-4D97-AF65-F5344CB8AC3E}">
        <p14:creationId xmlns:p14="http://schemas.microsoft.com/office/powerpoint/2010/main" val="121992517"/>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additive="base">
                                        <p:cTn id="7" dur="500" fill="hold"/>
                                        <p:tgtEl>
                                          <p:spTgt spid="110"/>
                                        </p:tgtEl>
                                        <p:attrNameLst>
                                          <p:attrName>ppt_x</p:attrName>
                                        </p:attrNameLst>
                                      </p:cBhvr>
                                      <p:tavLst>
                                        <p:tav tm="0">
                                          <p:val>
                                            <p:strVal val="0-#ppt_w/2"/>
                                          </p:val>
                                        </p:tav>
                                        <p:tav tm="100000">
                                          <p:val>
                                            <p:strVal val="#ppt_x"/>
                                          </p:val>
                                        </p:tav>
                                      </p:tavLst>
                                    </p:anim>
                                    <p:anim calcmode="lin" valueType="num">
                                      <p:cBhvr additive="base">
                                        <p:cTn id="8" dur="500" fill="hold"/>
                                        <p:tgtEl>
                                          <p:spTgt spid="1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11"/>
                                        </p:tgtEl>
                                        <p:attrNameLst>
                                          <p:attrName>style.visibility</p:attrName>
                                        </p:attrNameLst>
                                      </p:cBhvr>
                                      <p:to>
                                        <p:strVal val="visible"/>
                                      </p:to>
                                    </p:set>
                                    <p:animEffect transition="in" filter="fade">
                                      <p:cBhvr>
                                        <p:cTn id="13" dur="500"/>
                                        <p:tgtEl>
                                          <p:spTgt spid="1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2"/>
                                        </p:tgtEl>
                                        <p:attrNameLst>
                                          <p:attrName>style.visibility</p:attrName>
                                        </p:attrNameLst>
                                      </p:cBhvr>
                                      <p:to>
                                        <p:strVal val="visible"/>
                                      </p:to>
                                    </p:set>
                                    <p:animEffect transition="in" filter="fade">
                                      <p:cBhvr>
                                        <p:cTn id="16" dur="500"/>
                                        <p:tgtEl>
                                          <p:spTgt spid="1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3"/>
                                        </p:tgtEl>
                                        <p:attrNameLst>
                                          <p:attrName>style.visibility</p:attrName>
                                        </p:attrNameLst>
                                      </p:cBhvr>
                                      <p:to>
                                        <p:strVal val="visible"/>
                                      </p:to>
                                    </p:set>
                                    <p:animEffect transition="in" filter="fade">
                                      <p:cBhvr>
                                        <p:cTn id="19" dur="500"/>
                                        <p:tgtEl>
                                          <p:spTgt spid="1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4"/>
                                        </p:tgtEl>
                                        <p:attrNameLst>
                                          <p:attrName>style.visibility</p:attrName>
                                        </p:attrNameLst>
                                      </p:cBhvr>
                                      <p:to>
                                        <p:strVal val="visible"/>
                                      </p:to>
                                    </p:set>
                                    <p:animEffect transition="in" filter="fade">
                                      <p:cBhvr>
                                        <p:cTn id="22" dur="500"/>
                                        <p:tgtEl>
                                          <p:spTgt spid="1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5"/>
                                        </p:tgtEl>
                                        <p:attrNameLst>
                                          <p:attrName>style.visibility</p:attrName>
                                        </p:attrNameLst>
                                      </p:cBhvr>
                                      <p:to>
                                        <p:strVal val="visible"/>
                                      </p:to>
                                    </p:set>
                                    <p:animEffect transition="in" filter="fade">
                                      <p:cBhvr>
                                        <p:cTn id="25" dur="500"/>
                                        <p:tgtEl>
                                          <p:spTgt spid="115"/>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116"/>
                                        </p:tgtEl>
                                        <p:attrNameLst>
                                          <p:attrName>style.visibility</p:attrName>
                                        </p:attrNameLst>
                                      </p:cBhvr>
                                      <p:to>
                                        <p:strVal val="visible"/>
                                      </p:to>
                                    </p:set>
                                    <p:animEffect transition="in" filter="fade">
                                      <p:cBhvr>
                                        <p:cTn id="30" dur="500"/>
                                        <p:tgtEl>
                                          <p:spTgt spid="116"/>
                                        </p:tgtEl>
                                      </p:cBhvr>
                                    </p:animEffect>
                                    <p:anim calcmode="lin" valueType="num">
                                      <p:cBhvr>
                                        <p:cTn id="31" dur="500" fill="hold"/>
                                        <p:tgtEl>
                                          <p:spTgt spid="116"/>
                                        </p:tgtEl>
                                        <p:attrNameLst>
                                          <p:attrName>ppt_x</p:attrName>
                                        </p:attrNameLst>
                                      </p:cBhvr>
                                      <p:tavLst>
                                        <p:tav tm="0">
                                          <p:val>
                                            <p:strVal val="#ppt_x"/>
                                          </p:val>
                                        </p:tav>
                                        <p:tav tm="100000">
                                          <p:val>
                                            <p:strVal val="#ppt_x"/>
                                          </p:val>
                                        </p:tav>
                                      </p:tavLst>
                                    </p:anim>
                                    <p:anim calcmode="lin" valueType="num">
                                      <p:cBhvr>
                                        <p:cTn id="32" dur="500" fill="hold"/>
                                        <p:tgtEl>
                                          <p:spTgt spid="116"/>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21"/>
                                        </p:tgtEl>
                                        <p:attrNameLst>
                                          <p:attrName>style.visibility</p:attrName>
                                        </p:attrNameLst>
                                      </p:cBhvr>
                                      <p:to>
                                        <p:strVal val="visible"/>
                                      </p:to>
                                    </p:set>
                                    <p:animEffect transition="in" filter="fade">
                                      <p:cBhvr>
                                        <p:cTn id="35" dur="500"/>
                                        <p:tgtEl>
                                          <p:spTgt spid="121"/>
                                        </p:tgtEl>
                                      </p:cBhvr>
                                    </p:animEffect>
                                    <p:anim calcmode="lin" valueType="num">
                                      <p:cBhvr>
                                        <p:cTn id="36" dur="500" fill="hold"/>
                                        <p:tgtEl>
                                          <p:spTgt spid="121"/>
                                        </p:tgtEl>
                                        <p:attrNameLst>
                                          <p:attrName>ppt_x</p:attrName>
                                        </p:attrNameLst>
                                      </p:cBhvr>
                                      <p:tavLst>
                                        <p:tav tm="0">
                                          <p:val>
                                            <p:strVal val="#ppt_x"/>
                                          </p:val>
                                        </p:tav>
                                        <p:tav tm="100000">
                                          <p:val>
                                            <p:strVal val="#ppt_x"/>
                                          </p:val>
                                        </p:tav>
                                      </p:tavLst>
                                    </p:anim>
                                    <p:anim calcmode="lin" valueType="num">
                                      <p:cBhvr>
                                        <p:cTn id="37" dur="500" fill="hold"/>
                                        <p:tgtEl>
                                          <p:spTgt spid="121"/>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130"/>
                                        </p:tgtEl>
                                        <p:attrNameLst>
                                          <p:attrName>style.visibility</p:attrName>
                                        </p:attrNameLst>
                                      </p:cBhvr>
                                      <p:to>
                                        <p:strVal val="visible"/>
                                      </p:to>
                                    </p:set>
                                    <p:animEffect transition="in" filter="fade">
                                      <p:cBhvr>
                                        <p:cTn id="40" dur="500"/>
                                        <p:tgtEl>
                                          <p:spTgt spid="130"/>
                                        </p:tgtEl>
                                      </p:cBhvr>
                                    </p:animEffect>
                                    <p:anim calcmode="lin" valueType="num">
                                      <p:cBhvr>
                                        <p:cTn id="41" dur="500" fill="hold"/>
                                        <p:tgtEl>
                                          <p:spTgt spid="130"/>
                                        </p:tgtEl>
                                        <p:attrNameLst>
                                          <p:attrName>ppt_x</p:attrName>
                                        </p:attrNameLst>
                                      </p:cBhvr>
                                      <p:tavLst>
                                        <p:tav tm="0">
                                          <p:val>
                                            <p:strVal val="#ppt_x"/>
                                          </p:val>
                                        </p:tav>
                                        <p:tav tm="100000">
                                          <p:val>
                                            <p:strVal val="#ppt_x"/>
                                          </p:val>
                                        </p:tav>
                                      </p:tavLst>
                                    </p:anim>
                                    <p:anim calcmode="lin" valueType="num">
                                      <p:cBhvr>
                                        <p:cTn id="42" dur="500" fill="hold"/>
                                        <p:tgtEl>
                                          <p:spTgt spid="130"/>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45"/>
                                        </p:tgtEl>
                                        <p:attrNameLst>
                                          <p:attrName>style.visibility</p:attrName>
                                        </p:attrNameLst>
                                      </p:cBhvr>
                                      <p:to>
                                        <p:strVal val="visible"/>
                                      </p:to>
                                    </p:set>
                                    <p:animEffect transition="in" filter="fade">
                                      <p:cBhvr>
                                        <p:cTn id="45" dur="500"/>
                                        <p:tgtEl>
                                          <p:spTgt spid="145"/>
                                        </p:tgtEl>
                                      </p:cBhvr>
                                    </p:animEffect>
                                    <p:anim calcmode="lin" valueType="num">
                                      <p:cBhvr>
                                        <p:cTn id="46" dur="500" fill="hold"/>
                                        <p:tgtEl>
                                          <p:spTgt spid="145"/>
                                        </p:tgtEl>
                                        <p:attrNameLst>
                                          <p:attrName>ppt_x</p:attrName>
                                        </p:attrNameLst>
                                      </p:cBhvr>
                                      <p:tavLst>
                                        <p:tav tm="0">
                                          <p:val>
                                            <p:strVal val="#ppt_x"/>
                                          </p:val>
                                        </p:tav>
                                        <p:tav tm="100000">
                                          <p:val>
                                            <p:strVal val="#ppt_x"/>
                                          </p:val>
                                        </p:tav>
                                      </p:tavLst>
                                    </p:anim>
                                    <p:anim calcmode="lin" valueType="num">
                                      <p:cBhvr>
                                        <p:cTn id="47" dur="500" fill="hold"/>
                                        <p:tgtEl>
                                          <p:spTgt spid="145"/>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148"/>
                                        </p:tgtEl>
                                        <p:attrNameLst>
                                          <p:attrName>style.visibility</p:attrName>
                                        </p:attrNameLst>
                                      </p:cBhvr>
                                      <p:to>
                                        <p:strVal val="visible"/>
                                      </p:to>
                                    </p:set>
                                    <p:animEffect transition="in" filter="fade">
                                      <p:cBhvr>
                                        <p:cTn id="50" dur="500"/>
                                        <p:tgtEl>
                                          <p:spTgt spid="148"/>
                                        </p:tgtEl>
                                      </p:cBhvr>
                                    </p:animEffect>
                                    <p:anim calcmode="lin" valueType="num">
                                      <p:cBhvr>
                                        <p:cTn id="51" dur="500" fill="hold"/>
                                        <p:tgtEl>
                                          <p:spTgt spid="148"/>
                                        </p:tgtEl>
                                        <p:attrNameLst>
                                          <p:attrName>ppt_x</p:attrName>
                                        </p:attrNameLst>
                                      </p:cBhvr>
                                      <p:tavLst>
                                        <p:tav tm="0">
                                          <p:val>
                                            <p:strVal val="#ppt_x"/>
                                          </p:val>
                                        </p:tav>
                                        <p:tav tm="100000">
                                          <p:val>
                                            <p:strVal val="#ppt_x"/>
                                          </p:val>
                                        </p:tav>
                                      </p:tavLst>
                                    </p:anim>
                                    <p:anim calcmode="lin" valueType="num">
                                      <p:cBhvr>
                                        <p:cTn id="52" dur="500" fill="hold"/>
                                        <p:tgtEl>
                                          <p:spTgt spid="148"/>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159"/>
                                        </p:tgtEl>
                                        <p:attrNameLst>
                                          <p:attrName>style.visibility</p:attrName>
                                        </p:attrNameLst>
                                      </p:cBhvr>
                                      <p:to>
                                        <p:strVal val="visible"/>
                                      </p:to>
                                    </p:set>
                                    <p:animEffect transition="in" filter="fade">
                                      <p:cBhvr>
                                        <p:cTn id="55" dur="500"/>
                                        <p:tgtEl>
                                          <p:spTgt spid="159"/>
                                        </p:tgtEl>
                                      </p:cBhvr>
                                    </p:animEffect>
                                    <p:anim calcmode="lin" valueType="num">
                                      <p:cBhvr>
                                        <p:cTn id="56" dur="500" fill="hold"/>
                                        <p:tgtEl>
                                          <p:spTgt spid="159"/>
                                        </p:tgtEl>
                                        <p:attrNameLst>
                                          <p:attrName>ppt_x</p:attrName>
                                        </p:attrNameLst>
                                      </p:cBhvr>
                                      <p:tavLst>
                                        <p:tav tm="0">
                                          <p:val>
                                            <p:strVal val="#ppt_x"/>
                                          </p:val>
                                        </p:tav>
                                        <p:tav tm="100000">
                                          <p:val>
                                            <p:strVal val="#ppt_x"/>
                                          </p:val>
                                        </p:tav>
                                      </p:tavLst>
                                    </p:anim>
                                    <p:anim calcmode="lin" valueType="num">
                                      <p:cBhvr>
                                        <p:cTn id="57" dur="500" fill="hold"/>
                                        <p:tgtEl>
                                          <p:spTgt spid="159"/>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7" presetClass="entr" presetSubtype="0" fill="hold" nodeType="clickEffect">
                                  <p:stCondLst>
                                    <p:cond delay="0"/>
                                  </p:stCondLst>
                                  <p:childTnLst>
                                    <p:set>
                                      <p:cBhvr>
                                        <p:cTn id="61" dur="1" fill="hold">
                                          <p:stCondLst>
                                            <p:cond delay="0"/>
                                          </p:stCondLst>
                                        </p:cTn>
                                        <p:tgtEl>
                                          <p:spTgt spid="122"/>
                                        </p:tgtEl>
                                        <p:attrNameLst>
                                          <p:attrName>style.visibility</p:attrName>
                                        </p:attrNameLst>
                                      </p:cBhvr>
                                      <p:to>
                                        <p:strVal val="visible"/>
                                      </p:to>
                                    </p:set>
                                    <p:animEffect transition="in" filter="fade">
                                      <p:cBhvr>
                                        <p:cTn id="62" dur="500"/>
                                        <p:tgtEl>
                                          <p:spTgt spid="122"/>
                                        </p:tgtEl>
                                      </p:cBhvr>
                                    </p:animEffect>
                                    <p:anim calcmode="lin" valueType="num">
                                      <p:cBhvr>
                                        <p:cTn id="63" dur="500" fill="hold"/>
                                        <p:tgtEl>
                                          <p:spTgt spid="122"/>
                                        </p:tgtEl>
                                        <p:attrNameLst>
                                          <p:attrName>ppt_x</p:attrName>
                                        </p:attrNameLst>
                                      </p:cBhvr>
                                      <p:tavLst>
                                        <p:tav tm="0">
                                          <p:val>
                                            <p:strVal val="#ppt_x"/>
                                          </p:val>
                                        </p:tav>
                                        <p:tav tm="100000">
                                          <p:val>
                                            <p:strVal val="#ppt_x"/>
                                          </p:val>
                                        </p:tav>
                                      </p:tavLst>
                                    </p:anim>
                                    <p:anim calcmode="lin" valueType="num">
                                      <p:cBhvr>
                                        <p:cTn id="64" dur="500" fill="hold"/>
                                        <p:tgtEl>
                                          <p:spTgt spid="122"/>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0"/>
                                  </p:stCondLst>
                                  <p:childTnLst>
                                    <p:set>
                                      <p:cBhvr>
                                        <p:cTn id="66" dur="1" fill="hold">
                                          <p:stCondLst>
                                            <p:cond delay="0"/>
                                          </p:stCondLst>
                                        </p:cTn>
                                        <p:tgtEl>
                                          <p:spTgt spid="127"/>
                                        </p:tgtEl>
                                        <p:attrNameLst>
                                          <p:attrName>style.visibility</p:attrName>
                                        </p:attrNameLst>
                                      </p:cBhvr>
                                      <p:to>
                                        <p:strVal val="visible"/>
                                      </p:to>
                                    </p:set>
                                    <p:animEffect transition="in" filter="fade">
                                      <p:cBhvr>
                                        <p:cTn id="67" dur="500"/>
                                        <p:tgtEl>
                                          <p:spTgt spid="127"/>
                                        </p:tgtEl>
                                      </p:cBhvr>
                                    </p:animEffect>
                                    <p:anim calcmode="lin" valueType="num">
                                      <p:cBhvr>
                                        <p:cTn id="68" dur="500" fill="hold"/>
                                        <p:tgtEl>
                                          <p:spTgt spid="127"/>
                                        </p:tgtEl>
                                        <p:attrNameLst>
                                          <p:attrName>ppt_x</p:attrName>
                                        </p:attrNameLst>
                                      </p:cBhvr>
                                      <p:tavLst>
                                        <p:tav tm="0">
                                          <p:val>
                                            <p:strVal val="#ppt_x"/>
                                          </p:val>
                                        </p:tav>
                                        <p:tav tm="100000">
                                          <p:val>
                                            <p:strVal val="#ppt_x"/>
                                          </p:val>
                                        </p:tav>
                                      </p:tavLst>
                                    </p:anim>
                                    <p:anim calcmode="lin" valueType="num">
                                      <p:cBhvr>
                                        <p:cTn id="69" dur="500" fill="hold"/>
                                        <p:tgtEl>
                                          <p:spTgt spid="127"/>
                                        </p:tgtEl>
                                        <p:attrNameLst>
                                          <p:attrName>ppt_y</p:attrName>
                                        </p:attrNameLst>
                                      </p:cBhvr>
                                      <p:tavLst>
                                        <p:tav tm="0">
                                          <p:val>
                                            <p:strVal val="#ppt_y-.1"/>
                                          </p:val>
                                        </p:tav>
                                        <p:tav tm="100000">
                                          <p:val>
                                            <p:strVal val="#ppt_y"/>
                                          </p:val>
                                        </p:tav>
                                      </p:tavLst>
                                    </p:anim>
                                  </p:childTnLst>
                                </p:cTn>
                              </p:par>
                              <p:par>
                                <p:cTn id="70" presetID="47" presetClass="entr" presetSubtype="0" fill="hold" nodeType="withEffect">
                                  <p:stCondLst>
                                    <p:cond delay="0"/>
                                  </p:stCondLst>
                                  <p:childTnLst>
                                    <p:set>
                                      <p:cBhvr>
                                        <p:cTn id="71" dur="1" fill="hold">
                                          <p:stCondLst>
                                            <p:cond delay="0"/>
                                          </p:stCondLst>
                                        </p:cTn>
                                        <p:tgtEl>
                                          <p:spTgt spid="163"/>
                                        </p:tgtEl>
                                        <p:attrNameLst>
                                          <p:attrName>style.visibility</p:attrName>
                                        </p:attrNameLst>
                                      </p:cBhvr>
                                      <p:to>
                                        <p:strVal val="visible"/>
                                      </p:to>
                                    </p:set>
                                    <p:animEffect transition="in" filter="fade">
                                      <p:cBhvr>
                                        <p:cTn id="72" dur="500"/>
                                        <p:tgtEl>
                                          <p:spTgt spid="163"/>
                                        </p:tgtEl>
                                      </p:cBhvr>
                                    </p:animEffect>
                                    <p:anim calcmode="lin" valueType="num">
                                      <p:cBhvr>
                                        <p:cTn id="73" dur="500" fill="hold"/>
                                        <p:tgtEl>
                                          <p:spTgt spid="163"/>
                                        </p:tgtEl>
                                        <p:attrNameLst>
                                          <p:attrName>ppt_x</p:attrName>
                                        </p:attrNameLst>
                                      </p:cBhvr>
                                      <p:tavLst>
                                        <p:tav tm="0">
                                          <p:val>
                                            <p:strVal val="#ppt_x"/>
                                          </p:val>
                                        </p:tav>
                                        <p:tav tm="100000">
                                          <p:val>
                                            <p:strVal val="#ppt_x"/>
                                          </p:val>
                                        </p:tav>
                                      </p:tavLst>
                                    </p:anim>
                                    <p:anim calcmode="lin" valueType="num">
                                      <p:cBhvr>
                                        <p:cTn id="74" dur="500" fill="hold"/>
                                        <p:tgtEl>
                                          <p:spTgt spid="163"/>
                                        </p:tgtEl>
                                        <p:attrNameLst>
                                          <p:attrName>ppt_y</p:attrName>
                                        </p:attrNameLst>
                                      </p:cBhvr>
                                      <p:tavLst>
                                        <p:tav tm="0">
                                          <p:val>
                                            <p:strVal val="#ppt_y-.1"/>
                                          </p:val>
                                        </p:tav>
                                        <p:tav tm="100000">
                                          <p:val>
                                            <p:strVal val="#ppt_y"/>
                                          </p:val>
                                        </p:tav>
                                      </p:tavLst>
                                    </p:anim>
                                  </p:childTnLst>
                                </p:cTn>
                              </p:par>
                              <p:par>
                                <p:cTn id="75" presetID="47" presetClass="entr" presetSubtype="0" fill="hold" nodeType="withEffect">
                                  <p:stCondLst>
                                    <p:cond delay="0"/>
                                  </p:stCondLst>
                                  <p:childTnLst>
                                    <p:set>
                                      <p:cBhvr>
                                        <p:cTn id="76" dur="1" fill="hold">
                                          <p:stCondLst>
                                            <p:cond delay="0"/>
                                          </p:stCondLst>
                                        </p:cTn>
                                        <p:tgtEl>
                                          <p:spTgt spid="168"/>
                                        </p:tgtEl>
                                        <p:attrNameLst>
                                          <p:attrName>style.visibility</p:attrName>
                                        </p:attrNameLst>
                                      </p:cBhvr>
                                      <p:to>
                                        <p:strVal val="visible"/>
                                      </p:to>
                                    </p:set>
                                    <p:animEffect transition="in" filter="fade">
                                      <p:cBhvr>
                                        <p:cTn id="77" dur="500"/>
                                        <p:tgtEl>
                                          <p:spTgt spid="168"/>
                                        </p:tgtEl>
                                      </p:cBhvr>
                                    </p:animEffect>
                                    <p:anim calcmode="lin" valueType="num">
                                      <p:cBhvr>
                                        <p:cTn id="78" dur="500" fill="hold"/>
                                        <p:tgtEl>
                                          <p:spTgt spid="168"/>
                                        </p:tgtEl>
                                        <p:attrNameLst>
                                          <p:attrName>ppt_x</p:attrName>
                                        </p:attrNameLst>
                                      </p:cBhvr>
                                      <p:tavLst>
                                        <p:tav tm="0">
                                          <p:val>
                                            <p:strVal val="#ppt_x"/>
                                          </p:val>
                                        </p:tav>
                                        <p:tav tm="100000">
                                          <p:val>
                                            <p:strVal val="#ppt_x"/>
                                          </p:val>
                                        </p:tav>
                                      </p:tavLst>
                                    </p:anim>
                                    <p:anim calcmode="lin" valueType="num">
                                      <p:cBhvr>
                                        <p:cTn id="79" dur="500" fill="hold"/>
                                        <p:tgtEl>
                                          <p:spTgt spid="168"/>
                                        </p:tgtEl>
                                        <p:attrNameLst>
                                          <p:attrName>ppt_y</p:attrName>
                                        </p:attrNameLst>
                                      </p:cBhvr>
                                      <p:tavLst>
                                        <p:tav tm="0">
                                          <p:val>
                                            <p:strVal val="#ppt_y-.1"/>
                                          </p:val>
                                        </p:tav>
                                        <p:tav tm="100000">
                                          <p:val>
                                            <p:strVal val="#ppt_y"/>
                                          </p:val>
                                        </p:tav>
                                      </p:tavLst>
                                    </p:anim>
                                  </p:childTnLst>
                                </p:cTn>
                              </p:par>
                              <p:par>
                                <p:cTn id="80" presetID="2" presetClass="entr" presetSubtype="2" fill="hold" grpId="0" nodeType="withEffect">
                                  <p:stCondLst>
                                    <p:cond delay="0"/>
                                  </p:stCondLst>
                                  <p:childTnLst>
                                    <p:set>
                                      <p:cBhvr>
                                        <p:cTn id="81" dur="1" fill="hold">
                                          <p:stCondLst>
                                            <p:cond delay="0"/>
                                          </p:stCondLst>
                                        </p:cTn>
                                        <p:tgtEl>
                                          <p:spTgt spid="187"/>
                                        </p:tgtEl>
                                        <p:attrNameLst>
                                          <p:attrName>style.visibility</p:attrName>
                                        </p:attrNameLst>
                                      </p:cBhvr>
                                      <p:to>
                                        <p:strVal val="visible"/>
                                      </p:to>
                                    </p:set>
                                    <p:anim calcmode="lin" valueType="num">
                                      <p:cBhvr additive="base">
                                        <p:cTn id="82" dur="500" fill="hold"/>
                                        <p:tgtEl>
                                          <p:spTgt spid="187"/>
                                        </p:tgtEl>
                                        <p:attrNameLst>
                                          <p:attrName>ppt_x</p:attrName>
                                        </p:attrNameLst>
                                      </p:cBhvr>
                                      <p:tavLst>
                                        <p:tav tm="0">
                                          <p:val>
                                            <p:strVal val="1+#ppt_w/2"/>
                                          </p:val>
                                        </p:tav>
                                        <p:tav tm="100000">
                                          <p:val>
                                            <p:strVal val="#ppt_x"/>
                                          </p:val>
                                        </p:tav>
                                      </p:tavLst>
                                    </p:anim>
                                    <p:anim calcmode="lin" valueType="num">
                                      <p:cBhvr additive="base">
                                        <p:cTn id="83" dur="500" fill="hold"/>
                                        <p:tgtEl>
                                          <p:spTgt spid="187"/>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0"/>
                                  </p:stCondLst>
                                  <p:childTnLst>
                                    <p:set>
                                      <p:cBhvr>
                                        <p:cTn id="85" dur="1" fill="hold">
                                          <p:stCondLst>
                                            <p:cond delay="0"/>
                                          </p:stCondLst>
                                        </p:cTn>
                                        <p:tgtEl>
                                          <p:spTgt spid="188"/>
                                        </p:tgtEl>
                                        <p:attrNameLst>
                                          <p:attrName>style.visibility</p:attrName>
                                        </p:attrNameLst>
                                      </p:cBhvr>
                                      <p:to>
                                        <p:strVal val="visible"/>
                                      </p:to>
                                    </p:set>
                                    <p:anim calcmode="lin" valueType="num">
                                      <p:cBhvr additive="base">
                                        <p:cTn id="86" dur="500" fill="hold"/>
                                        <p:tgtEl>
                                          <p:spTgt spid="188"/>
                                        </p:tgtEl>
                                        <p:attrNameLst>
                                          <p:attrName>ppt_x</p:attrName>
                                        </p:attrNameLst>
                                      </p:cBhvr>
                                      <p:tavLst>
                                        <p:tav tm="0">
                                          <p:val>
                                            <p:strVal val="1+#ppt_w/2"/>
                                          </p:val>
                                        </p:tav>
                                        <p:tav tm="100000">
                                          <p:val>
                                            <p:strVal val="#ppt_x"/>
                                          </p:val>
                                        </p:tav>
                                      </p:tavLst>
                                    </p:anim>
                                    <p:anim calcmode="lin" valueType="num">
                                      <p:cBhvr additive="base">
                                        <p:cTn id="87" dur="500" fill="hold"/>
                                        <p:tgtEl>
                                          <p:spTgt spid="188"/>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0"/>
                                  </p:stCondLst>
                                  <p:childTnLst>
                                    <p:set>
                                      <p:cBhvr>
                                        <p:cTn id="89" dur="1" fill="hold">
                                          <p:stCondLst>
                                            <p:cond delay="0"/>
                                          </p:stCondLst>
                                        </p:cTn>
                                        <p:tgtEl>
                                          <p:spTgt spid="189"/>
                                        </p:tgtEl>
                                        <p:attrNameLst>
                                          <p:attrName>style.visibility</p:attrName>
                                        </p:attrNameLst>
                                      </p:cBhvr>
                                      <p:to>
                                        <p:strVal val="visible"/>
                                      </p:to>
                                    </p:set>
                                    <p:anim calcmode="lin" valueType="num">
                                      <p:cBhvr additive="base">
                                        <p:cTn id="90" dur="500" fill="hold"/>
                                        <p:tgtEl>
                                          <p:spTgt spid="189"/>
                                        </p:tgtEl>
                                        <p:attrNameLst>
                                          <p:attrName>ppt_x</p:attrName>
                                        </p:attrNameLst>
                                      </p:cBhvr>
                                      <p:tavLst>
                                        <p:tav tm="0">
                                          <p:val>
                                            <p:strVal val="1+#ppt_w/2"/>
                                          </p:val>
                                        </p:tav>
                                        <p:tav tm="100000">
                                          <p:val>
                                            <p:strVal val="#ppt_x"/>
                                          </p:val>
                                        </p:tav>
                                      </p:tavLst>
                                    </p:anim>
                                    <p:anim calcmode="lin" valueType="num">
                                      <p:cBhvr additive="base">
                                        <p:cTn id="91" dur="500" fill="hold"/>
                                        <p:tgtEl>
                                          <p:spTgt spid="189"/>
                                        </p:tgtEl>
                                        <p:attrNameLst>
                                          <p:attrName>ppt_y</p:attrName>
                                        </p:attrNameLst>
                                      </p:cBhvr>
                                      <p:tavLst>
                                        <p:tav tm="0">
                                          <p:val>
                                            <p:strVal val="#ppt_y"/>
                                          </p:val>
                                        </p:tav>
                                        <p:tav tm="100000">
                                          <p:val>
                                            <p:strVal val="#ppt_y"/>
                                          </p:val>
                                        </p:tav>
                                      </p:tavLst>
                                    </p:anim>
                                  </p:childTnLst>
                                </p:cTn>
                              </p:par>
                              <p:par>
                                <p:cTn id="92" presetID="2" presetClass="entr" presetSubtype="2" fill="hold" grpId="0" nodeType="withEffect">
                                  <p:stCondLst>
                                    <p:cond delay="0"/>
                                  </p:stCondLst>
                                  <p:childTnLst>
                                    <p:set>
                                      <p:cBhvr>
                                        <p:cTn id="93" dur="1" fill="hold">
                                          <p:stCondLst>
                                            <p:cond delay="0"/>
                                          </p:stCondLst>
                                        </p:cTn>
                                        <p:tgtEl>
                                          <p:spTgt spid="190"/>
                                        </p:tgtEl>
                                        <p:attrNameLst>
                                          <p:attrName>style.visibility</p:attrName>
                                        </p:attrNameLst>
                                      </p:cBhvr>
                                      <p:to>
                                        <p:strVal val="visible"/>
                                      </p:to>
                                    </p:set>
                                    <p:anim calcmode="lin" valueType="num">
                                      <p:cBhvr additive="base">
                                        <p:cTn id="94" dur="500" fill="hold"/>
                                        <p:tgtEl>
                                          <p:spTgt spid="190"/>
                                        </p:tgtEl>
                                        <p:attrNameLst>
                                          <p:attrName>ppt_x</p:attrName>
                                        </p:attrNameLst>
                                      </p:cBhvr>
                                      <p:tavLst>
                                        <p:tav tm="0">
                                          <p:val>
                                            <p:strVal val="1+#ppt_w/2"/>
                                          </p:val>
                                        </p:tav>
                                        <p:tav tm="100000">
                                          <p:val>
                                            <p:strVal val="#ppt_x"/>
                                          </p:val>
                                        </p:tav>
                                      </p:tavLst>
                                    </p:anim>
                                    <p:anim calcmode="lin" valueType="num">
                                      <p:cBhvr additive="base">
                                        <p:cTn id="95" dur="500" fill="hold"/>
                                        <p:tgtEl>
                                          <p:spTgt spid="190"/>
                                        </p:tgtEl>
                                        <p:attrNameLst>
                                          <p:attrName>ppt_y</p:attrName>
                                        </p:attrNameLst>
                                      </p:cBhvr>
                                      <p:tavLst>
                                        <p:tav tm="0">
                                          <p:val>
                                            <p:strVal val="#ppt_y"/>
                                          </p:val>
                                        </p:tav>
                                        <p:tav tm="100000">
                                          <p:val>
                                            <p:strVal val="#ppt_y"/>
                                          </p:val>
                                        </p:tav>
                                      </p:tavLst>
                                    </p:anim>
                                  </p:childTnLst>
                                </p:cTn>
                              </p:par>
                              <p:par>
                                <p:cTn id="96" presetID="2" presetClass="entr" presetSubtype="2" fill="hold" grpId="0" nodeType="withEffect">
                                  <p:stCondLst>
                                    <p:cond delay="0"/>
                                  </p:stCondLst>
                                  <p:childTnLst>
                                    <p:set>
                                      <p:cBhvr>
                                        <p:cTn id="97" dur="1" fill="hold">
                                          <p:stCondLst>
                                            <p:cond delay="0"/>
                                          </p:stCondLst>
                                        </p:cTn>
                                        <p:tgtEl>
                                          <p:spTgt spid="191"/>
                                        </p:tgtEl>
                                        <p:attrNameLst>
                                          <p:attrName>style.visibility</p:attrName>
                                        </p:attrNameLst>
                                      </p:cBhvr>
                                      <p:to>
                                        <p:strVal val="visible"/>
                                      </p:to>
                                    </p:set>
                                    <p:anim calcmode="lin" valueType="num">
                                      <p:cBhvr additive="base">
                                        <p:cTn id="98" dur="500" fill="hold"/>
                                        <p:tgtEl>
                                          <p:spTgt spid="191"/>
                                        </p:tgtEl>
                                        <p:attrNameLst>
                                          <p:attrName>ppt_x</p:attrName>
                                        </p:attrNameLst>
                                      </p:cBhvr>
                                      <p:tavLst>
                                        <p:tav tm="0">
                                          <p:val>
                                            <p:strVal val="1+#ppt_w/2"/>
                                          </p:val>
                                        </p:tav>
                                        <p:tav tm="100000">
                                          <p:val>
                                            <p:strVal val="#ppt_x"/>
                                          </p:val>
                                        </p:tav>
                                      </p:tavLst>
                                    </p:anim>
                                    <p:anim calcmode="lin" valueType="num">
                                      <p:cBhvr additive="base">
                                        <p:cTn id="99" dur="500" fill="hold"/>
                                        <p:tgtEl>
                                          <p:spTgt spid="1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21" grpId="0" animBg="1"/>
      <p:bldP spid="111" grpId="0" animBg="1"/>
      <p:bldP spid="112" grpId="0" animBg="1"/>
      <p:bldP spid="113" grpId="0" animBg="1"/>
      <p:bldP spid="114" grpId="0" animBg="1"/>
      <p:bldP spid="115" grpId="0" animBg="1"/>
      <p:bldP spid="187" grpId="0"/>
      <p:bldP spid="188" grpId="0"/>
      <p:bldP spid="189" grpId="0"/>
      <p:bldP spid="190" grpId="0"/>
      <p:bldP spid="19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5142129"/>
          </a:xfrm>
          <a:prstGeom prst="rect">
            <a:avLst/>
          </a:prstGeom>
        </p:spPr>
      </p:pic>
      <p:pic>
        <p:nvPicPr>
          <p:cNvPr id="5" name="纯音乐 - 倾恋.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4622800" y="-788582"/>
            <a:ext cx="609600" cy="548640"/>
          </a:xfrm>
          <a:prstGeom prst="rect">
            <a:avLst/>
          </a:prstGeom>
        </p:spPr>
      </p:pic>
      <p:sp>
        <p:nvSpPr>
          <p:cNvPr id="11" name="TextBox 10"/>
          <p:cNvSpPr txBox="1">
            <a:spLocks noChangeArrowheads="1"/>
          </p:cNvSpPr>
          <p:nvPr/>
        </p:nvSpPr>
        <p:spPr bwMode="auto">
          <a:xfrm>
            <a:off x="680679" y="3348384"/>
            <a:ext cx="4923143"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3600" b="0" i="0" u="none" strike="noStrike" kern="1200" cap="none" spc="0" normalizeH="0" baseline="0" noProof="0" dirty="0">
                <a:ln>
                  <a:noFill/>
                </a:ln>
                <a:solidFill>
                  <a:srgbClr val="FFFFFF"/>
                </a:solidFill>
                <a:effectLst/>
                <a:uLnTx/>
                <a:uFillTx/>
                <a:latin typeface="方正大黑简体" pitchFamily="65" charset="-122"/>
                <a:ea typeface="方正大黑简体" pitchFamily="65" charset="-122"/>
                <a:cs typeface="+mn-cs"/>
              </a:rPr>
              <a:t>感谢观看 </a:t>
            </a:r>
            <a:r>
              <a:rPr kumimoji="0" lang="en-US" altLang="zh-CN" sz="3600" b="0" i="0" u="none" strike="noStrike" kern="1200" cap="none" spc="0" normalizeH="0" baseline="0" noProof="0" dirty="0">
                <a:ln>
                  <a:noFill/>
                </a:ln>
                <a:solidFill>
                  <a:srgbClr val="FFFFFF"/>
                </a:solidFill>
                <a:effectLst/>
                <a:uLnTx/>
                <a:uFillTx/>
                <a:latin typeface="方正大黑简体" pitchFamily="65" charset="-122"/>
                <a:ea typeface="方正大黑简体" pitchFamily="65" charset="-122"/>
                <a:cs typeface="+mn-cs"/>
              </a:rPr>
              <a:t>THANK YOU</a:t>
            </a:r>
            <a:endParaRPr kumimoji="0" lang="zh-CN" altLang="en-US" sz="3600" b="0" i="0" u="none" strike="noStrike" kern="1200" cap="none" spc="0" normalizeH="0" baseline="0" noProof="0" dirty="0">
              <a:ln>
                <a:noFill/>
              </a:ln>
              <a:solidFill>
                <a:srgbClr val="FFFFFF"/>
              </a:solidFill>
              <a:effectLst/>
              <a:uLnTx/>
              <a:uFillTx/>
              <a:latin typeface="方正大黑简体" pitchFamily="65" charset="-122"/>
              <a:ea typeface="方正大黑简体" pitchFamily="65" charset="-122"/>
              <a:cs typeface="+mn-cs"/>
            </a:endParaRPr>
          </a:p>
        </p:txBody>
      </p:sp>
    </p:spTree>
    <p:custDataLst>
      <p:tags r:id="rId1"/>
    </p:custDataLst>
    <p:extLst>
      <p:ext uri="{BB962C8B-B14F-4D97-AF65-F5344CB8AC3E}">
        <p14:creationId xmlns:p14="http://schemas.microsoft.com/office/powerpoint/2010/main" val="2145623903"/>
      </p:ext>
    </p:extLst>
  </p:cSld>
  <p:clrMapOvr>
    <a:masterClrMapping/>
  </p:clrMapOvr>
  <mc:AlternateContent xmlns:mc="http://schemas.openxmlformats.org/markup-compatibility/2006" xmlns:p14="http://schemas.microsoft.com/office/powerpoint/2010/main">
    <mc:Choice Requires="p14">
      <p:transition spd="slow" p14:dur="1500" advClick="0" advTm="3713">
        <p:random/>
      </p:transition>
    </mc:Choice>
    <mc:Fallback xmlns="">
      <p:transition spd="slow" advClick="0" advTm="3713">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par>
                                <p:cTn id="7" presetID="22" presetClass="entr" presetSubtype="1"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wipe(up)">
                                      <p:cBhvr>
                                        <p:cTn id="9" dur="1250"/>
                                        <p:tgtEl>
                                          <p:spTgt spid="4"/>
                                        </p:tgtEl>
                                      </p:cBhvr>
                                    </p:animEffect>
                                  </p:childTnLst>
                                </p:cTn>
                              </p:par>
                            </p:childTnLst>
                          </p:cTn>
                        </p:par>
                        <p:par>
                          <p:cTn id="10" fill="hold">
                            <p:stCondLst>
                              <p:cond delay="1250"/>
                            </p:stCondLst>
                            <p:childTnLst>
                              <p:par>
                                <p:cTn id="11" presetID="2" presetClass="entr" presetSubtype="2" fill="hold" grpId="0" nodeType="afterEffect">
                                  <p:stCondLst>
                                    <p:cond delay="0"/>
                                  </p:stCondLst>
                                  <p:iterate type="lt">
                                    <p:tmPct val="20000"/>
                                  </p:iterate>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1+#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5" repeatCount="indefinite" fill="hold" display="0">
                  <p:stCondLst>
                    <p:cond delay="indefinite"/>
                  </p:stCondLst>
                  <p:endCondLst>
                    <p:cond evt="onStopAudio" delay="0">
                      <p:tgtEl>
                        <p:sldTgt/>
                      </p:tgtEl>
                    </p:cond>
                  </p:endCondLst>
                </p:cTn>
                <p:tgtEl>
                  <p:spTgt spid="5"/>
                </p:tgtEl>
              </p:cMediaNode>
            </p:audio>
          </p:childTnLst>
        </p:cTn>
      </p:par>
    </p:tnLst>
    <p:bldLst>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562"/>
</p:tagLst>
</file>

<file path=ppt/tags/tag2.xml><?xml version="1.0" encoding="utf-8"?>
<p:tagLst xmlns:a="http://schemas.openxmlformats.org/drawingml/2006/main" xmlns:r="http://schemas.openxmlformats.org/officeDocument/2006/relationships" xmlns:p="http://schemas.openxmlformats.org/presentationml/2006/main">
  <p:tag name="TIMING" val="|0.6|1.3"/>
</p:tagLst>
</file>

<file path=ppt/tags/tag3.xml><?xml version="1.0" encoding="utf-8"?>
<p:tagLst xmlns:a="http://schemas.openxmlformats.org/drawingml/2006/main" xmlns:r="http://schemas.openxmlformats.org/officeDocument/2006/relationships" xmlns:p="http://schemas.openxmlformats.org/presentationml/2006/main">
  <p:tag name="TIMING" val="|0.6|1.3"/>
</p:tagLst>
</file>

<file path=ppt/tags/tag4.xml><?xml version="1.0" encoding="utf-8"?>
<p:tagLst xmlns:a="http://schemas.openxmlformats.org/drawingml/2006/main" xmlns:r="http://schemas.openxmlformats.org/officeDocument/2006/relationships" xmlns:p="http://schemas.openxmlformats.org/presentationml/2006/main">
  <p:tag name="TIMING" val="|0.6|1.3"/>
</p:tagLst>
</file>

<file path=ppt/tags/tag5.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Freeform 21"/>
</p:tagLst>
</file>

<file path=ppt/tags/tag6.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Freeform 22"/>
</p:tagLst>
</file>

<file path=ppt/tags/tag7.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Freeform 24"/>
</p:tagLst>
</file>

<file path=ppt/tags/tag8.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Right Triangle 25"/>
</p:tagLst>
</file>

<file path=ppt/tags/tag9.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Right Triangle 27"/>
</p:tagLst>
</file>

<file path=ppt/tags/tag10.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Freeform 28"/>
</p:tagLst>
</file>

<file path=ppt/tags/tag11.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Freeform 29"/>
</p:tagLst>
</file>

<file path=ppt/tags/tag12.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直接连接符 31"/>
</p:tagLst>
</file>

<file path=ppt/tags/tag13.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直接连接符 34"/>
</p:tagLst>
</file>

<file path=ppt/tags/tag14.xml><?xml version="1.0" encoding="utf-8"?>
<p:tagLst xmlns:a="http://schemas.openxmlformats.org/drawingml/2006/main" xmlns:r="http://schemas.openxmlformats.org/officeDocument/2006/relationships" xmlns:p="http://schemas.openxmlformats.org/presentationml/2006/main">
  <p:tag name="TIMING" val="|0.6|1.3"/>
</p:tagLst>
</file>

<file path=ppt/tags/tag15.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Freeform 21"/>
</p:tagLst>
</file>

<file path=ppt/tags/tag16.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Freeform 22"/>
</p:tagLst>
</file>

<file path=ppt/tags/tag17.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Freeform 24"/>
</p:tagLst>
</file>

<file path=ppt/tags/tag18.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Right Triangle 25"/>
</p:tagLst>
</file>

<file path=ppt/tags/tag19.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Right Triangle 27"/>
</p:tagLst>
</file>

<file path=ppt/tags/tag20.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Freeform 28"/>
</p:tagLst>
</file>

<file path=ppt/tags/tag21.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Freeform 29"/>
</p:tagLst>
</file>

<file path=ppt/tags/tag22.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直接连接符 31"/>
</p:tagLst>
</file>

<file path=ppt/tags/tag23.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直接连接符 34"/>
</p:tagLst>
</file>

<file path=ppt/tags/tag24.xml><?xml version="1.0" encoding="utf-8"?>
<p:tagLst xmlns:a="http://schemas.openxmlformats.org/drawingml/2006/main" xmlns:r="http://schemas.openxmlformats.org/officeDocument/2006/relationships" xmlns:p="http://schemas.openxmlformats.org/presentationml/2006/main">
  <p:tag name="TIMING" val="|0.6|1.3"/>
</p:tagLst>
</file>

<file path=ppt/tags/tag25.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Freeform 21"/>
</p:tagLst>
</file>

<file path=ppt/tags/tag26.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Freeform 22"/>
</p:tagLst>
</file>

<file path=ppt/tags/tag27.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Freeform 24"/>
</p:tagLst>
</file>

<file path=ppt/tags/tag28.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Right Triangle 25"/>
</p:tagLst>
</file>

<file path=ppt/tags/tag29.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Right Triangle 27"/>
</p:tagLst>
</file>

<file path=ppt/tags/tag30.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Freeform 28"/>
</p:tagLst>
</file>

<file path=ppt/tags/tag31.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Freeform 29"/>
</p:tagLst>
</file>

<file path=ppt/tags/tag32.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直接连接符 31"/>
</p:tagLst>
</file>

<file path=ppt/tags/tag33.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直接连接符 34"/>
</p:tagLst>
</file>

<file path=ppt/tags/tag34.xml><?xml version="1.0" encoding="utf-8"?>
<p:tagLst xmlns:a="http://schemas.openxmlformats.org/drawingml/2006/main" xmlns:r="http://schemas.openxmlformats.org/officeDocument/2006/relationships" xmlns:p="http://schemas.openxmlformats.org/presentationml/2006/main">
  <p:tag name="TIMING" val="|0.6|1.3"/>
</p:tagLst>
</file>

<file path=ppt/tags/tag35.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Freeform 21"/>
</p:tagLst>
</file>

<file path=ppt/tags/tag36.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Freeform 22"/>
</p:tagLst>
</file>

<file path=ppt/tags/tag37.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Freeform 24"/>
</p:tagLst>
</file>

<file path=ppt/tags/tag38.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Right Triangle 25"/>
</p:tagLst>
</file>

<file path=ppt/tags/tag39.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Right Triangle 27"/>
</p:tagLst>
</file>

<file path=ppt/tags/tag40.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Freeform 28"/>
</p:tagLst>
</file>

<file path=ppt/tags/tag41.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Freeform 29"/>
</p:tagLst>
</file>

<file path=ppt/tags/tag42.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直接连接符 31"/>
</p:tagLst>
</file>

<file path=ppt/tags/tag43.xml><?xml version="1.0" encoding="utf-8"?>
<p:tagLst xmlns:a="http://schemas.openxmlformats.org/drawingml/2006/main" xmlns:r="http://schemas.openxmlformats.org/officeDocument/2006/relationships" xmlns:p="http://schemas.openxmlformats.org/presentationml/2006/main">
  <p:tag name="MH" val="20170208165401"/>
  <p:tag name="MH_LIBRARY" val="GRAPHIC"/>
  <p:tag name="MH_ORDER" val="直接连接符 34"/>
</p:tagLst>
</file>

<file path=ppt/tags/tag44.xml><?xml version="1.0" encoding="utf-8"?>
<p:tagLst xmlns:a="http://schemas.openxmlformats.org/drawingml/2006/main" xmlns:r="http://schemas.openxmlformats.org/officeDocument/2006/relationships" xmlns:p="http://schemas.openxmlformats.org/presentationml/2006/main">
  <p:tag name="TIMING" val="|0.6|1.3"/>
</p:tagLst>
</file>

<file path=ppt/theme/theme1.xml><?xml version="1.0" encoding="utf-8"?>
<a:theme xmlns:a="http://schemas.openxmlformats.org/drawingml/2006/main" name="3_Default Design">
  <a:themeElements>
    <a:clrScheme name="3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3_Default Design 1">
        <a:dk1>
          <a:srgbClr val="000000"/>
        </a:dk1>
        <a:lt1>
          <a:srgbClr val="FFFFFF"/>
        </a:lt1>
        <a:dk2>
          <a:srgbClr val="FDD903"/>
        </a:dk2>
        <a:lt2>
          <a:srgbClr val="B2B2B2"/>
        </a:lt2>
        <a:accent1>
          <a:srgbClr val="FF9900"/>
        </a:accent1>
        <a:accent2>
          <a:srgbClr val="76C73F"/>
        </a:accent2>
        <a:accent3>
          <a:srgbClr val="FFFFFF"/>
        </a:accent3>
        <a:accent4>
          <a:srgbClr val="000000"/>
        </a:accent4>
        <a:accent5>
          <a:srgbClr val="FFCAAA"/>
        </a:accent5>
        <a:accent6>
          <a:srgbClr val="6AB438"/>
        </a:accent6>
        <a:hlink>
          <a:srgbClr val="E2507A"/>
        </a:hlink>
        <a:folHlink>
          <a:srgbClr val="5ACAAF"/>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72D3F6"/>
        </a:dk2>
        <a:lt2>
          <a:srgbClr val="B2B2B2"/>
        </a:lt2>
        <a:accent1>
          <a:srgbClr val="51A0E1"/>
        </a:accent1>
        <a:accent2>
          <a:srgbClr val="7FCD53"/>
        </a:accent2>
        <a:accent3>
          <a:srgbClr val="FFFFFF"/>
        </a:accent3>
        <a:accent4>
          <a:srgbClr val="000000"/>
        </a:accent4>
        <a:accent5>
          <a:srgbClr val="B3CDEE"/>
        </a:accent5>
        <a:accent6>
          <a:srgbClr val="72BA4A"/>
        </a:accent6>
        <a:hlink>
          <a:srgbClr val="CB518E"/>
        </a:hlink>
        <a:folHlink>
          <a:srgbClr val="DB862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自定义 2779">
      <a:dk1>
        <a:srgbClr val="080808"/>
      </a:dk1>
      <a:lt1>
        <a:sysClr val="window" lastClr="FFFFFF"/>
      </a:lt1>
      <a:dk2>
        <a:srgbClr val="0976E3"/>
      </a:dk2>
      <a:lt2>
        <a:srgbClr val="228CF6"/>
      </a:lt2>
      <a:accent1>
        <a:srgbClr val="5B9BD5"/>
      </a:accent1>
      <a:accent2>
        <a:srgbClr val="ED7D31"/>
      </a:accent2>
      <a:accent3>
        <a:srgbClr val="191919"/>
      </a:accent3>
      <a:accent4>
        <a:srgbClr val="FFC000"/>
      </a:accent4>
      <a:accent5>
        <a:srgbClr val="4472C4"/>
      </a:accent5>
      <a:accent6>
        <a:srgbClr val="70AD47"/>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bg1"/>
            </a:gs>
            <a:gs pos="100000">
              <a:srgbClr val="DDDEDD"/>
            </a:gs>
          </a:gsLst>
          <a:lin ang="6000000" scaled="0"/>
          <a:tileRect/>
        </a:gradFill>
        <a:ln w="28575">
          <a:solidFill>
            <a:schemeClr val="bg1"/>
          </a:solidFill>
        </a:ln>
        <a:effectLst>
          <a:outerShdw blurRad="279400" dist="254000" dir="8100000" algn="tr" rotWithShape="0">
            <a:prstClr val="black">
              <a:alpha val="40000"/>
            </a:prst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Pages>0</Pages>
  <Words>1628</Words>
  <Characters>0</Characters>
  <Application>Microsoft Office PowerPoint</Application>
  <DocSecurity>0</DocSecurity>
  <PresentationFormat>全屏显示(16:9)</PresentationFormat>
  <Lines>0</Lines>
  <Paragraphs>307</Paragraphs>
  <Slides>27</Slides>
  <Notes>27</Notes>
  <HiddenSlides>0</HiddenSlides>
  <MMClips>2</MMClips>
  <ScaleCrop>false</ScaleCrop>
  <HeadingPairs>
    <vt:vector size="8" baseType="variant">
      <vt:variant>
        <vt:lpstr>已用的字体</vt:lpstr>
      </vt:variant>
      <vt:variant>
        <vt:i4>11</vt:i4>
      </vt:variant>
      <vt:variant>
        <vt:lpstr>主题</vt:lpstr>
      </vt:variant>
      <vt:variant>
        <vt:i4>2</vt:i4>
      </vt:variant>
      <vt:variant>
        <vt:lpstr>幻灯片标题</vt:lpstr>
      </vt:variant>
      <vt:variant>
        <vt:i4>27</vt:i4>
      </vt:variant>
      <vt:variant>
        <vt:lpstr>自定义放映</vt:lpstr>
      </vt:variant>
      <vt:variant>
        <vt:i4>1</vt:i4>
      </vt:variant>
    </vt:vector>
  </HeadingPairs>
  <TitlesOfParts>
    <vt:vector size="41" baseType="lpstr">
      <vt:lpstr>Arial Unicode MS</vt:lpstr>
      <vt:lpstr>Bebas</vt:lpstr>
      <vt:lpstr>Gill Sans</vt:lpstr>
      <vt:lpstr>Source Sans Pro</vt:lpstr>
      <vt:lpstr>方正大黑简体</vt:lpstr>
      <vt:lpstr>华文黑体</vt:lpstr>
      <vt:lpstr>宋体</vt:lpstr>
      <vt:lpstr>微软雅黑</vt:lpstr>
      <vt:lpstr>Arial</vt:lpstr>
      <vt:lpstr>Arial Black</vt:lpstr>
      <vt:lpstr>Calibri</vt:lpstr>
      <vt:lpstr>3_Default Design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自定义放映 1</vt:lpstr>
    </vt:vector>
  </TitlesOfParts>
  <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562</dc:title>
  <dc:creator/>
  <cp:lastModifiedBy/>
  <cp:revision>1</cp:revision>
  <dcterms:created xsi:type="dcterms:W3CDTF">2017-04-28T11:05:03Z</dcterms:created>
  <dcterms:modified xsi:type="dcterms:W3CDTF">2018-11-22T03:36:35Z</dcterms:modified>
</cp:coreProperties>
</file>