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0"/>
  </p:notesMasterIdLst>
  <p:sldIdLst>
    <p:sldId id="257" r:id="rId5"/>
    <p:sldId id="266" r:id="rId6"/>
    <p:sldId id="271" r:id="rId7"/>
    <p:sldId id="270" r:id="rId8"/>
    <p:sldId id="279" r:id="rId9"/>
    <p:sldId id="278" r:id="rId10"/>
    <p:sldId id="267" r:id="rId11"/>
    <p:sldId id="260" r:id="rId12"/>
    <p:sldId id="277" r:id="rId13"/>
    <p:sldId id="272" r:id="rId14"/>
    <p:sldId id="273" r:id="rId15"/>
    <p:sldId id="274" r:id="rId16"/>
    <p:sldId id="275" r:id="rId17"/>
    <p:sldId id="269" r:id="rId18"/>
    <p:sldId id="276" r:id="rId19"/>
  </p:sldIdLst>
  <p:sldSz cx="12192000" cy="6858000"/>
  <p:notesSz cx="6858000" cy="9144000"/>
  <p:custDataLst>
    <p:tags r:id="rId2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75DC9B8-99A2-4148-9819-AAFFAE9A3CED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136C501-1E7F-4CFD-A5D3-DDAE25BBBB5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7292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556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8AD5C7-66E1-4BE0-8132-140D4B96F6FC}" type="slidenum">
              <a:rPr lang="zh-CN" altLang="en-US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497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693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034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804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日期占位符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D017B8-5243-4AE2-A3A0-667365167BE8}" type="datetime1">
              <a:rPr lang="zh-CN" altLang="en-US">
                <a:solidFill>
                  <a:srgbClr val="000000"/>
                </a:solidFill>
              </a:rPr>
              <a:t>2018/10/18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3317" name="灯片编号占位符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A242AE9-FA2A-4F96-8C57-A3AD5E5C19AA}" type="slidenum">
              <a:rPr lang="zh-CN" altLang="en-US">
                <a:solidFill>
                  <a:srgbClr val="000000"/>
                </a:solidFill>
              </a:rPr>
              <a:t>6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017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437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311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8250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77619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854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308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306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487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421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C27AA-3754-499E-B324-6E52376DA55B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2C0FC-3AD7-4FA6-900C-0E772A9AAA9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E520F-30B1-4D7D-8083-C531FC5D7D9C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242FC-7B79-4435-B25D-1CED951F8D3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8FE7E-D105-41A6-B0CE-4E4C88023C3F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0F02B-9480-47F3-94F8-7C7948274D4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5F9BD-F374-45AF-A53E-74C15FBA069A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55C7A-B7A2-4945-895D-6782D15C4AB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3AAD3-16B5-4F54-8FF8-246F7918CDF1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B02C7-FA05-4072-A8A3-AB01809FE61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E03BC-B956-4F55-A930-B8184953BA5E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93DAB-FE6C-48DF-AD0E-0066A6E0AA5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1DBAD-49A2-4DEA-BE30-B120D8D6D2A4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FD5E1-9580-4691-8FC0-85982FD801E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FDFD0-3264-4CB9-ADEB-2DD87E9997C8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0C770-F615-49DA-B1D3-C139BD9836B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D3FA5-A735-47EF-BEA8-995083E659A6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B0A32-6883-484B-90DC-1FA48E4FBF9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4EA8C-FD0D-40B8-9135-B46C6FB19987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CA7D4-49E6-4578-AEFF-1DF9E900529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D8FD3-BF2C-411F-A0AB-3305A71FD23D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EBC90-38A6-47D1-BEC2-1AE4791B046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1485"/>
            <a:ext cx="10363200" cy="146896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609600" indent="0" algn="ctr">
              <a:buNone/>
              <a:defRPr/>
            </a:lvl2pPr>
            <a:lvl3pPr marL="1219200" indent="0" algn="ctr">
              <a:buNone/>
              <a:defRPr/>
            </a:lvl3pPr>
            <a:lvl4pPr marL="1828800" indent="0" algn="ctr">
              <a:buNone/>
              <a:defRPr/>
            </a:lvl4pPr>
            <a:lvl5pPr marL="2438400" indent="0" algn="ctr">
              <a:buNone/>
              <a:defRPr/>
            </a:lvl5pPr>
            <a:lvl6pPr marL="3048000" indent="0" algn="ctr">
              <a:buNone/>
              <a:defRPr/>
            </a:lvl6pPr>
            <a:lvl7pPr marL="3657600" indent="0" algn="ctr">
              <a:buNone/>
              <a:defRPr/>
            </a:lvl7pPr>
            <a:lvl8pPr marL="4267200" indent="0" algn="ctr">
              <a:buNone/>
              <a:defRPr/>
            </a:lvl8pPr>
            <a:lvl9pPr marL="48768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43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3133"/>
          </a:xfrm>
          <a:prstGeom prst="rect">
            <a:avLst/>
          </a:prstGeo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185"/>
            <a:ext cx="10363200" cy="150071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/>
            </a:lvl1pPr>
            <a:lvl2pPr marL="609600" indent="0">
              <a:buNone/>
              <a:defRPr sz="2400"/>
            </a:lvl2pPr>
            <a:lvl3pPr marL="1219200" indent="0">
              <a:buNone/>
              <a:defRPr sz="2135"/>
            </a:lvl3pPr>
            <a:lvl4pPr marL="1828800" indent="0">
              <a:buNone/>
              <a:defRPr sz="1865"/>
            </a:lvl4pPr>
            <a:lvl5pPr marL="2438400" indent="0">
              <a:buNone/>
              <a:defRPr sz="1865"/>
            </a:lvl5pPr>
            <a:lvl6pPr marL="3048000" indent="0">
              <a:buNone/>
              <a:defRPr sz="1865"/>
            </a:lvl6pPr>
            <a:lvl7pPr marL="3657600" indent="0">
              <a:buNone/>
              <a:defRPr sz="1865"/>
            </a:lvl7pPr>
            <a:lvl8pPr marL="4267200" indent="0">
              <a:buNone/>
              <a:defRPr sz="1865"/>
            </a:lvl8pPr>
            <a:lvl9pPr marL="4876800" indent="0">
              <a:buNone/>
              <a:defRPr sz="186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433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433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5934"/>
            <a:ext cx="5386917" cy="39497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4584"/>
            <a:ext cx="5389033" cy="6413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5934"/>
            <a:ext cx="5389033" cy="39497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2000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2"/>
            <a:ext cx="4011084" cy="1162049"/>
          </a:xfrm>
          <a:prstGeom prst="rect">
            <a:avLst/>
          </a:prstGeo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258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0"/>
            <a:ext cx="4011084" cy="4690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7267"/>
          </a:xfrm>
          <a:prstGeom prst="rect">
            <a:avLst/>
          </a:prstGeo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endParaRPr lang="zh-CN" altLang="en-US" noProof="0">
              <a:sym typeface="Franklin Gothic Book" panose="020B05030201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867"/>
            <a:ext cx="7315200" cy="8043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43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5167"/>
            <a:ext cx="2743200" cy="585046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5167"/>
            <a:ext cx="8026400" cy="58504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CB23A-8351-4BB9-B668-21B5E85FC70A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8A46C-7037-4962-B2D7-D58E36A0757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88201-A28B-463D-8161-0D7D01BBBDB3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80960-2614-4906-92F4-A6D8525FA61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D297B-1A04-4575-80A4-AA3F1BB8A3F9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0749B-D917-4F8B-BF93-25EA5D232A7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E4D36-D304-4F84-92B1-C20E9D2D1338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74317-A8BA-43C2-B3FB-44B8A8A056C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B3758-8390-4C16-8F6C-19320FDAEFCC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93D85-DAB5-4CF8-B07E-AE23BA2010F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7CF43-AA1A-4378-82F4-893496D06B8D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4A194-61E6-4774-BC9D-C8B25A1473A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159F9-8235-41C6-B895-ED88CFFB23C4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1D304-76A5-430A-B7B8-7E1F7E8C995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DD568-8261-4CF4-9FBB-BE5ABEFA9C2E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5A244-FED1-47BB-98DF-11EE6B6AECE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BA560-A802-4808-94D5-8BEA465EDACF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435B0-B104-48FC-8363-959BA89AC02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5BB86-8A31-4878-80E2-5AEF7595CBD9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50FB4-D375-433F-9143-7C85A704C86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BF5FC-D76A-4A54-B2B8-D5DAD1361477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627D4-9BCE-4006-96B7-E960064D7D8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B5C1A-1E6A-49C8-AA4D-3FEE0D91F07B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9E867-70D4-4BE9-A06D-EF0333B06F5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95429-7AFD-45EB-BC69-147C1F7493F6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463C1-2DC0-4106-BBD4-43FA3A10B2D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8A69E-8994-4E1B-84FE-463B3968E01B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6ED92-F6F7-497C-8E44-4D0EA4BEF60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6F182-EC01-434B-9D0C-45A7BD29905D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48474-A9CF-4CEF-A06B-1BA98B19776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E5239-8458-41A2-A648-00E30BD14AB7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17325-CF23-4A31-90C8-2033A1EE7F5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83E3A-D762-48EB-8927-86DB44F2FD2A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0AA85-EF58-45B8-9448-3D9CBF8E6A1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F2EF2-97A1-4EB4-8DF2-285E9285C905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CE27C-3216-4A34-BCC3-87E2D43C4F9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CA97E-5AB6-4A2C-AB56-09F6A9DAFE25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C68C9-1A3E-4400-A0C9-CBA2FE96F73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4D416-A30C-4EC5-B06A-AC1C82E28222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43A5A-C279-4EAD-B06F-A013DA9081C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82432-AFBB-4EBA-BE87-F47FFB067569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BDD1D-CA9D-4C31-9140-C8C6B9FA3F0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47E01-DF7E-4232-AE6C-AB4E72BFA717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50CAA-0EA0-4159-BBB7-1857F90CA89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CD31815-323A-4C65-BAD2-A51402DE26CD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73AF7D4-FB9E-4B50-9087-6DA3983916B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2000">
    <p:push dir="u"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Tm="2000">
    <p:push dir="u"/>
  </p:transition>
  <p:txStyles>
    <p:titleStyle>
      <a:lvl1pPr marL="1217930" indent="-1217930"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  <a:sym typeface="Franklin Gothic Medium" panose="020B0603020102020204" pitchFamily="34" charset="0"/>
        </a:defRPr>
      </a:lvl1pPr>
      <a:lvl2pPr marL="1217930" indent="-1217930"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2pPr>
      <a:lvl3pPr marL="1217930" indent="-1217930"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3pPr>
      <a:lvl4pPr marL="1217930" indent="-1217930"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4pPr>
      <a:lvl5pPr marL="1217930" indent="-1217930"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5pPr>
      <a:lvl6pPr marL="1828800" indent="-1219200" algn="ctr" rtl="0" fontAlgn="base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6pPr>
      <a:lvl7pPr marL="2438400" indent="-1219200" algn="ctr" rtl="0" fontAlgn="base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7pPr>
      <a:lvl8pPr marL="3048000" indent="-1219200" algn="ctr" rtl="0" fontAlgn="base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8pPr>
      <a:lvl9pPr marL="3657600" indent="-1219200" algn="ctr" rtl="0" fontAlgn="base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9pPr>
    </p:titleStyle>
    <p:bodyStyle>
      <a:lvl1pPr marL="455930" indent="-45593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Franklin Gothic Book" panose="020B0503020102020204" pitchFamily="34" charset="0"/>
        </a:defRPr>
      </a:lvl1pPr>
      <a:lvl2pPr marL="989330" indent="-37973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2pPr>
      <a:lvl3pPr marL="1522730" indent="-30353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3pPr>
      <a:lvl4pPr marL="2132330" indent="-30353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4pPr>
      <a:lvl5pPr marL="2741930" indent="-30353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5pPr>
      <a:lvl6pPr marL="3352800" indent="-3048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5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6pPr>
      <a:lvl7pPr marL="3962400" indent="-3048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5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7pPr>
      <a:lvl8pPr marL="4572000" indent="-3048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5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8pPr>
      <a:lvl9pPr marL="5181600" indent="-3048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5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9pPr>
    </p:bodyStyle>
    <p:otherStyle>
      <a:defPPr>
        <a:defRPr lang="zh-CN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F0529AF-4320-4DD8-8237-6F86A02CB949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01790C3-A33F-4B6B-8D77-C26118B4FB8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Tm="2000">
    <p:push dir="u"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07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7884BFD-F5B5-4B3D-9766-2DCDB0FEDD7B}" type="datetimeFigureOut">
              <a:rPr lang="zh-CN" altLang="en-US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D8FE0DF-E964-4505-A9EC-B85E5B39BAB9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 advTm="2000">
    <p:push dir="u"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GIF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5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9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49"/>
          <p:cNvGrpSpPr/>
          <p:nvPr/>
        </p:nvGrpSpPr>
        <p:grpSpPr bwMode="auto">
          <a:xfrm>
            <a:off x="7034213" y="996950"/>
            <a:ext cx="1447800" cy="1863725"/>
            <a:chOff x="0" y="0"/>
            <a:chExt cx="912" cy="1056"/>
          </a:xfrm>
        </p:grpSpPr>
        <p:pic>
          <p:nvPicPr>
            <p:cNvPr id="5164" name="Picture 50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5" name="Picture 51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" y="0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6" name="Picture 52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" y="48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7" name="Picture 53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44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Group 54"/>
          <p:cNvGrpSpPr/>
          <p:nvPr/>
        </p:nvGrpSpPr>
        <p:grpSpPr bwMode="auto">
          <a:xfrm>
            <a:off x="5184775" y="422275"/>
            <a:ext cx="1447800" cy="1862138"/>
            <a:chOff x="0" y="0"/>
            <a:chExt cx="912" cy="1056"/>
          </a:xfrm>
        </p:grpSpPr>
        <p:pic>
          <p:nvPicPr>
            <p:cNvPr id="5160" name="Picture 55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1" name="Picture 56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" y="0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2" name="Picture 57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" y="48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3" name="Picture 58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44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8" name="Group 69"/>
          <p:cNvGrpSpPr/>
          <p:nvPr/>
        </p:nvGrpSpPr>
        <p:grpSpPr bwMode="auto">
          <a:xfrm>
            <a:off x="8634413" y="292100"/>
            <a:ext cx="1955800" cy="2517775"/>
            <a:chOff x="0" y="0"/>
            <a:chExt cx="912" cy="1056"/>
          </a:xfrm>
        </p:grpSpPr>
        <p:pic>
          <p:nvPicPr>
            <p:cNvPr id="5156" name="Picture 70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57" name="Picture 71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" y="0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58" name="Picture 72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" y="48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59" name="Picture 73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44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1" name="组合 40"/>
          <p:cNvGrpSpPr/>
          <p:nvPr/>
        </p:nvGrpSpPr>
        <p:grpSpPr bwMode="auto">
          <a:xfrm>
            <a:off x="4565650" y="2005013"/>
            <a:ext cx="6889750" cy="3768725"/>
            <a:chOff x="4119799" y="2199116"/>
            <a:chExt cx="6888723" cy="3769753"/>
          </a:xfrm>
        </p:grpSpPr>
        <p:grpSp>
          <p:nvGrpSpPr>
            <p:cNvPr id="5146" name="组合 27"/>
            <p:cNvGrpSpPr/>
            <p:nvPr/>
          </p:nvGrpSpPr>
          <p:grpSpPr bwMode="auto">
            <a:xfrm>
              <a:off x="4119799" y="2199116"/>
              <a:ext cx="6803136" cy="2605456"/>
              <a:chOff x="4074606" y="2103239"/>
              <a:chExt cx="6803136" cy="2605456"/>
            </a:xfrm>
          </p:grpSpPr>
          <p:pic>
            <p:nvPicPr>
              <p:cNvPr id="5148" name="图片 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4606" y="2103239"/>
                <a:ext cx="6803136" cy="26054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49" name="图片 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279677">
                <a:off x="9682474" y="4030898"/>
                <a:ext cx="235449" cy="2208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50" name="图片 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279677">
                <a:off x="9417837" y="3983540"/>
                <a:ext cx="260927" cy="244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51" name="图片 10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279677">
                <a:off x="9155112" y="3972130"/>
                <a:ext cx="260927" cy="244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52" name="图片 1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836925">
                <a:off x="5648477" y="3999615"/>
                <a:ext cx="235449" cy="2208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53" name="图片 14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836925">
                <a:off x="5381427" y="3993374"/>
                <a:ext cx="260927" cy="244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54" name="图片 1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836925">
                <a:off x="5120305" y="4024514"/>
                <a:ext cx="260927" cy="244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55" name="图片 1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439" y="3805132"/>
                <a:ext cx="2084832" cy="433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147" name="图片 3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0410" y="4331915"/>
              <a:ext cx="6828112" cy="1636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2" name="图片 4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7525" y="2033588"/>
            <a:ext cx="777875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163" y="4178300"/>
            <a:ext cx="4095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4090988"/>
            <a:ext cx="4095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663" y="4146550"/>
            <a:ext cx="40957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63" y="2374900"/>
            <a:ext cx="4095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350" y="2230438"/>
            <a:ext cx="411163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975" y="3963988"/>
            <a:ext cx="723900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413" y="4371975"/>
            <a:ext cx="557212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825" y="4489450"/>
            <a:ext cx="29368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63" y="4303713"/>
            <a:ext cx="292100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文本框 53"/>
          <p:cNvSpPr txBox="1">
            <a:spLocks noChangeArrowheads="1"/>
          </p:cNvSpPr>
          <p:nvPr/>
        </p:nvSpPr>
        <p:spPr bwMode="auto">
          <a:xfrm>
            <a:off x="5627688" y="4838700"/>
            <a:ext cx="5038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动态颁奖典礼效果</a:t>
            </a:r>
            <a:r>
              <a:rPr lang="en-US" altLang="zh-CN" sz="2000" b="1" dirty="0" err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/>
          <a:stretch>
            <a:fillRect/>
          </a:stretch>
        </p:blipFill>
        <p:spPr bwMode="auto">
          <a:xfrm>
            <a:off x="5824538" y="5276850"/>
            <a:ext cx="443388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2124075"/>
            <a:ext cx="4283075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913" y="2312988"/>
            <a:ext cx="1316037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六边形 62"/>
          <p:cNvSpPr/>
          <p:nvPr/>
        </p:nvSpPr>
        <p:spPr>
          <a:xfrm>
            <a:off x="1754188" y="1482725"/>
            <a:ext cx="1219200" cy="1050925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4" name="六边形 63"/>
          <p:cNvSpPr/>
          <p:nvPr/>
        </p:nvSpPr>
        <p:spPr>
          <a:xfrm>
            <a:off x="4013200" y="1614488"/>
            <a:ext cx="935038" cy="806450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六边形 64"/>
          <p:cNvSpPr/>
          <p:nvPr/>
        </p:nvSpPr>
        <p:spPr>
          <a:xfrm>
            <a:off x="7932738" y="1963738"/>
            <a:ext cx="1219200" cy="1052512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六边形 65"/>
          <p:cNvSpPr/>
          <p:nvPr/>
        </p:nvSpPr>
        <p:spPr>
          <a:xfrm>
            <a:off x="7421563" y="3336925"/>
            <a:ext cx="935037" cy="806450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7" name="六边形 66"/>
          <p:cNvSpPr/>
          <p:nvPr/>
        </p:nvSpPr>
        <p:spPr>
          <a:xfrm>
            <a:off x="10356850" y="2855913"/>
            <a:ext cx="935038" cy="806450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1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1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3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94" dur="8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4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97" dur="600" fill="hold"/>
                                        <p:tgtEl>
                                          <p:spTgt spid="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3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107" dur="8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40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10" dur="6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3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21" dur="8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40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4" dur="6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3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134" dur="8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40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37" dur="600" fill="hold"/>
                                        <p:tgtEl>
                                          <p:spTgt spid="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3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147" dur="8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8" dur="40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50" dur="6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3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5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61" dur="8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2" dur="40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4" dur="60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3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174" dur="8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40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77" dur="6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3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8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8" dur="8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9" dur="40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0" presetID="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1" dur="600" fill="hold"/>
                                        <p:tgtEl>
                                          <p:spTgt spid="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2" presetID="3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201" dur="8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" dur="40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04" dur="600" fill="hold"/>
                                        <p:tgtEl>
                                          <p:spTgt spid="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3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214" dur="8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5" dur="40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6" presetID="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17" dur="60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8" presetID="3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121920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 bwMode="auto">
          <a:xfrm>
            <a:off x="3949700" y="1643063"/>
            <a:ext cx="6889750" cy="3770312"/>
            <a:chOff x="4119799" y="2199116"/>
            <a:chExt cx="6888723" cy="3769753"/>
          </a:xfrm>
        </p:grpSpPr>
        <p:grpSp>
          <p:nvGrpSpPr>
            <p:cNvPr id="7196" name="组合 5"/>
            <p:cNvGrpSpPr/>
            <p:nvPr/>
          </p:nvGrpSpPr>
          <p:grpSpPr bwMode="auto">
            <a:xfrm>
              <a:off x="4119799" y="2199116"/>
              <a:ext cx="6803136" cy="2605456"/>
              <a:chOff x="4074606" y="2103239"/>
              <a:chExt cx="6803136" cy="2605456"/>
            </a:xfrm>
          </p:grpSpPr>
          <p:pic>
            <p:nvPicPr>
              <p:cNvPr id="7198" name="图片 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4606" y="2103239"/>
                <a:ext cx="6803136" cy="26054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99" name="图片 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279677">
                <a:off x="9682474" y="4030898"/>
                <a:ext cx="235449" cy="2208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00" name="图片 9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279677">
                <a:off x="9417837" y="3983540"/>
                <a:ext cx="260927" cy="244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01" name="图片 1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279677">
                <a:off x="9155112" y="3972130"/>
                <a:ext cx="260927" cy="244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0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836925">
                <a:off x="5648477" y="3999615"/>
                <a:ext cx="235449" cy="2208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03" name="图片 1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836925">
                <a:off x="5381427" y="3993374"/>
                <a:ext cx="260927" cy="244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04" name="图片 1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836925">
                <a:off x="5120305" y="4024514"/>
                <a:ext cx="260927" cy="244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05" name="图片 14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439" y="3805132"/>
                <a:ext cx="2084832" cy="433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197" name="图片 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0410" y="4331915"/>
              <a:ext cx="6828112" cy="1636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1575" y="1673225"/>
            <a:ext cx="777875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814388"/>
            <a:ext cx="1860550" cy="200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213" y="3817938"/>
            <a:ext cx="4095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5" y="3729038"/>
            <a:ext cx="409575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713" y="3786188"/>
            <a:ext cx="4095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313" y="2014538"/>
            <a:ext cx="4095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1870075"/>
            <a:ext cx="41116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5025" y="3603625"/>
            <a:ext cx="7239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463" y="4011613"/>
            <a:ext cx="557212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75" y="4127500"/>
            <a:ext cx="293688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988" y="3941763"/>
            <a:ext cx="293687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38" y="1033463"/>
            <a:ext cx="2482850" cy="580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74" b="24986"/>
          <a:stretch>
            <a:fillRect/>
          </a:stretch>
        </p:blipFill>
        <p:spPr bwMode="auto">
          <a:xfrm>
            <a:off x="5127625" y="5175250"/>
            <a:ext cx="451961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11475" cy="225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5133975" y="4768850"/>
            <a:ext cx="5038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某某公司年度优秀员工优秀团队展示</a:t>
            </a:r>
            <a:r>
              <a:rPr lang="en-US" altLang="zh-CN" sz="20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endParaRPr lang="zh-CN" altLang="en-US" sz="20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128325" y="4768286"/>
            <a:ext cx="503957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rgbClr val="FF0000">
                    <a:alpha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b="1" dirty="0">
                <a:solidFill>
                  <a:srgbClr val="FF0000">
                    <a:alpha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某某公司年度优秀员工优秀团队展示</a:t>
            </a:r>
            <a:r>
              <a:rPr lang="en-US" altLang="zh-CN" sz="2000" b="1" dirty="0">
                <a:solidFill>
                  <a:srgbClr val="FF0000">
                    <a:alpha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endParaRPr lang="zh-CN" altLang="en-US" sz="2000" b="1" dirty="0">
              <a:solidFill>
                <a:srgbClr val="FF0000">
                  <a:alpha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六边形 30"/>
          <p:cNvSpPr/>
          <p:nvPr/>
        </p:nvSpPr>
        <p:spPr>
          <a:xfrm>
            <a:off x="947738" y="479425"/>
            <a:ext cx="1219200" cy="1052513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六边形 33"/>
          <p:cNvSpPr/>
          <p:nvPr/>
        </p:nvSpPr>
        <p:spPr>
          <a:xfrm>
            <a:off x="3206750" y="612775"/>
            <a:ext cx="935038" cy="806450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六边形 34"/>
          <p:cNvSpPr/>
          <p:nvPr/>
        </p:nvSpPr>
        <p:spPr>
          <a:xfrm>
            <a:off x="7127875" y="962025"/>
            <a:ext cx="1219200" cy="1050925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六边形 35"/>
          <p:cNvSpPr/>
          <p:nvPr/>
        </p:nvSpPr>
        <p:spPr>
          <a:xfrm>
            <a:off x="6615113" y="2335213"/>
            <a:ext cx="936625" cy="806450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六边形 38"/>
          <p:cNvSpPr/>
          <p:nvPr/>
        </p:nvSpPr>
        <p:spPr>
          <a:xfrm>
            <a:off x="9550400" y="1854200"/>
            <a:ext cx="936625" cy="806450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7193" name="组合 26"/>
          <p:cNvGrpSpPr/>
          <p:nvPr/>
        </p:nvGrpSpPr>
        <p:grpSpPr bwMode="auto">
          <a:xfrm>
            <a:off x="0" y="5826125"/>
            <a:ext cx="12192000" cy="1036638"/>
            <a:chOff x="0" y="5825765"/>
            <a:chExt cx="12192000" cy="1036948"/>
          </a:xfrm>
        </p:grpSpPr>
        <p:sp>
          <p:nvSpPr>
            <p:cNvPr id="3" name="矩形 2"/>
            <p:cNvSpPr/>
            <p:nvPr/>
          </p:nvSpPr>
          <p:spPr>
            <a:xfrm>
              <a:off x="0" y="5825765"/>
              <a:ext cx="12192000" cy="1036948"/>
            </a:xfrm>
            <a:prstGeom prst="rect">
              <a:avLst/>
            </a:prstGeom>
            <a:solidFill>
              <a:schemeClr val="tx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195" name="文本框 3"/>
            <p:cNvSpPr txBox="1">
              <a:spLocks noChangeArrowheads="1"/>
            </p:cNvSpPr>
            <p:nvPr/>
          </p:nvSpPr>
          <p:spPr bwMode="auto">
            <a:xfrm>
              <a:off x="3161828" y="6045428"/>
              <a:ext cx="811579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超值特惠 ，一套模板两种风格</a:t>
              </a:r>
            </a:p>
          </p:txBody>
        </p:sp>
      </p:grp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1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1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1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917 -0.24583 L -1.04167E-6 -3.33333E-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58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10" presetClass="entr" presetSubtype="0" repeatCount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500"/>
                            </p:stCondLst>
                            <p:childTnLst>
                              <p:par>
                                <p:cTn id="1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000"/>
                            </p:stCondLst>
                            <p:childTnLst>
                              <p:par>
                                <p:cTn id="1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500"/>
                            </p:stCondLst>
                            <p:childTnLst>
                              <p:par>
                                <p:cTn id="1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ntr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8000"/>
                            </p:stCondLst>
                            <p:childTnLst>
                              <p:par>
                                <p:cTn id="1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8500"/>
                            </p:stCondLst>
                            <p:childTnLst>
                              <p:par>
                                <p:cTn id="1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6350"/>
                            </p:stCondLst>
                            <p:childTnLst>
                              <p:par>
                                <p:cTn id="1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xit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wipe(left)">
                                      <p:cBhvr>
                                        <p:cTn id="152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1" grpId="0" animBg="1"/>
      <p:bldP spid="31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9" grpId="0" animBg="1"/>
      <p:bldP spid="3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4148138"/>
            <a:ext cx="20383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820738"/>
            <a:ext cx="1643062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28"/>
          <p:cNvSpPr txBox="1">
            <a:spLocks noChangeArrowheads="1"/>
          </p:cNvSpPr>
          <p:nvPr/>
        </p:nvSpPr>
        <p:spPr bwMode="auto">
          <a:xfrm>
            <a:off x="4261809" y="3500438"/>
            <a:ext cx="4177496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现在开始</a:t>
            </a:r>
            <a:r>
              <a:rPr lang="en-US" altLang="zh-CN" sz="60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6000" dirty="0">
              <a:ln>
                <a:gradFill flip="none" rotWithShape="1">
                  <a:gsLst>
                    <a:gs pos="0">
                      <a:srgbClr val="FF0000"/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</a:ln>
              <a:gradFill>
                <a:gsLst>
                  <a:gs pos="2000">
                    <a:srgbClr val="FF0000">
                      <a:lumMod val="99000"/>
                      <a:lumOff val="1000"/>
                    </a:srgbClr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lin ang="6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863" y="2085975"/>
            <a:ext cx="5200650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4"/>
          <p:cNvGrpSpPr/>
          <p:nvPr/>
        </p:nvGrpSpPr>
        <p:grpSpPr bwMode="auto">
          <a:xfrm>
            <a:off x="10458450" y="-133350"/>
            <a:ext cx="1562100" cy="3170238"/>
            <a:chOff x="10140189" y="-438912"/>
            <a:chExt cx="2051811" cy="4163537"/>
          </a:xfrm>
        </p:grpSpPr>
        <p:pic>
          <p:nvPicPr>
            <p:cNvPr id="10247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28991">
              <a:off x="10140189" y="-194361"/>
              <a:ext cx="847684" cy="208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8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98874" y="-438912"/>
              <a:ext cx="1693126" cy="4163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163" y="4476750"/>
            <a:ext cx="1136650" cy="194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8" y="4514850"/>
            <a:ext cx="2406650" cy="190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28"/>
          <p:cNvSpPr txBox="1">
            <a:spLocks noChangeArrowheads="1"/>
          </p:cNvSpPr>
          <p:nvPr/>
        </p:nvSpPr>
        <p:spPr bwMode="auto">
          <a:xfrm>
            <a:off x="3408363" y="3524250"/>
            <a:ext cx="3706812" cy="6461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第三个节目</a:t>
            </a:r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46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63" y="1966913"/>
            <a:ext cx="52578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7550" y="2349500"/>
            <a:ext cx="7651750" cy="398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40"/>
          <a:stretch>
            <a:fillRect/>
          </a:stretch>
        </p:blipFill>
        <p:spPr bwMode="auto">
          <a:xfrm>
            <a:off x="-2997200" y="2036763"/>
            <a:ext cx="7418388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图片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738" y="1066800"/>
            <a:ext cx="7658100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图片 1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40"/>
          <a:stretch>
            <a:fillRect/>
          </a:stretch>
        </p:blipFill>
        <p:spPr bwMode="auto">
          <a:xfrm>
            <a:off x="-915988" y="5283200"/>
            <a:ext cx="6049963" cy="20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图片 7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9938" y="925513"/>
            <a:ext cx="80962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图片 10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74141">
            <a:off x="294481" y="254795"/>
            <a:ext cx="8286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0" name="Group 10"/>
          <p:cNvGrpSpPr/>
          <p:nvPr/>
        </p:nvGrpSpPr>
        <p:grpSpPr bwMode="auto">
          <a:xfrm>
            <a:off x="2351088" y="3582988"/>
            <a:ext cx="2749550" cy="698500"/>
            <a:chOff x="0" y="33209"/>
            <a:chExt cx="2062329" cy="523768"/>
          </a:xfrm>
        </p:grpSpPr>
        <p:sp>
          <p:nvSpPr>
            <p:cNvPr id="11291" name="TextBox 12"/>
            <p:cNvSpPr>
              <a:spLocks noChangeArrowheads="1"/>
            </p:cNvSpPr>
            <p:nvPr/>
          </p:nvSpPr>
          <p:spPr bwMode="auto">
            <a:xfrm>
              <a:off x="438703" y="33209"/>
              <a:ext cx="1523660" cy="346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报宋繁体" panose="02010601030101010101" pitchFamily="2" charset="-122"/>
                </a:rPr>
                <a:t>我们顽强拼搏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92" name="TextBox 21"/>
            <p:cNvSpPr>
              <a:spLocks noChangeArrowheads="1"/>
            </p:cNvSpPr>
            <p:nvPr/>
          </p:nvSpPr>
          <p:spPr bwMode="auto">
            <a:xfrm>
              <a:off x="0" y="302872"/>
              <a:ext cx="2062329" cy="254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rgbClr val="FFFFFF"/>
                  </a:solidFill>
                  <a:latin typeface="Adobe 宋体 Std L"/>
                  <a:ea typeface="Adobe 宋体 Std L"/>
                  <a:cs typeface="Adobe 宋体 Std L"/>
                  <a:sym typeface="Adobe 宋体 Std L"/>
                </a:rPr>
                <a:t>    WE FOUGHT TENACIOUSLY</a:t>
              </a:r>
            </a:p>
          </p:txBody>
        </p:sp>
      </p:grpSp>
      <p:grpSp>
        <p:nvGrpSpPr>
          <p:cNvPr id="103" name="Group 13"/>
          <p:cNvGrpSpPr/>
          <p:nvPr/>
        </p:nvGrpSpPr>
        <p:grpSpPr bwMode="auto">
          <a:xfrm>
            <a:off x="8110538" y="2001838"/>
            <a:ext cx="2749550" cy="779462"/>
            <a:chOff x="0" y="-25510"/>
            <a:chExt cx="2061899" cy="584383"/>
          </a:xfrm>
        </p:grpSpPr>
        <p:sp>
          <p:nvSpPr>
            <p:cNvPr id="11289" name="TextBox 23"/>
            <p:cNvSpPr>
              <a:spLocks noChangeArrowheads="1"/>
            </p:cNvSpPr>
            <p:nvPr/>
          </p:nvSpPr>
          <p:spPr bwMode="auto">
            <a:xfrm>
              <a:off x="471466" y="-25510"/>
              <a:ext cx="1523343" cy="346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报宋繁体" panose="02010601030101010101" pitchFamily="2" charset="-122"/>
                </a:rPr>
                <a:t>我们众志成城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90" name="TextBox 24"/>
            <p:cNvSpPr>
              <a:spLocks noChangeArrowheads="1"/>
            </p:cNvSpPr>
            <p:nvPr/>
          </p:nvSpPr>
          <p:spPr bwMode="auto">
            <a:xfrm>
              <a:off x="0" y="304674"/>
              <a:ext cx="2061899" cy="254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>
                  <a:solidFill>
                    <a:srgbClr val="FFFFFF"/>
                  </a:solidFill>
                  <a:latin typeface="Adobe 宋体 Std L"/>
                  <a:ea typeface="Adobe 宋体 Std L"/>
                  <a:cs typeface="Adobe 宋体 Std L"/>
                  <a:sym typeface="Adobe 宋体 Std L"/>
                </a:rPr>
                <a:t>    OUR UNITY IS STRENGTH</a:t>
              </a:r>
              <a:endParaRPr lang="zh-CN" altLang="en-US" sz="24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106" name="图片 2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7738" y="2114550"/>
            <a:ext cx="9017001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7" name="Group 17"/>
          <p:cNvGrpSpPr/>
          <p:nvPr/>
        </p:nvGrpSpPr>
        <p:grpSpPr bwMode="auto">
          <a:xfrm>
            <a:off x="7002463" y="4570413"/>
            <a:ext cx="2643187" cy="801687"/>
            <a:chOff x="0" y="-41960"/>
            <a:chExt cx="1984460" cy="600833"/>
          </a:xfrm>
        </p:grpSpPr>
        <p:sp>
          <p:nvSpPr>
            <p:cNvPr id="11287" name="TextBox 35"/>
            <p:cNvSpPr>
              <a:spLocks noChangeArrowheads="1"/>
            </p:cNvSpPr>
            <p:nvPr/>
          </p:nvSpPr>
          <p:spPr bwMode="auto">
            <a:xfrm>
              <a:off x="460030" y="-41960"/>
              <a:ext cx="1524430" cy="346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报宋繁体" panose="02010601030101010101" pitchFamily="2" charset="-122"/>
                </a:rPr>
                <a:t>我们锐意进取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88" name="TextBox 36"/>
            <p:cNvSpPr>
              <a:spLocks noChangeArrowheads="1"/>
            </p:cNvSpPr>
            <p:nvPr/>
          </p:nvSpPr>
          <p:spPr bwMode="auto">
            <a:xfrm>
              <a:off x="0" y="304674"/>
              <a:ext cx="1832396" cy="254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>
                  <a:solidFill>
                    <a:srgbClr val="FFFFFF"/>
                  </a:solidFill>
                  <a:latin typeface="Adobe 宋体 Std L"/>
                  <a:ea typeface="Adobe 宋体 Std L"/>
                  <a:cs typeface="Adobe 宋体 Std L"/>
                  <a:sym typeface="Adobe 宋体 Std L"/>
                </a:rPr>
                <a:t>        WE </a:t>
              </a:r>
              <a:r>
                <a:rPr lang="zh-CN" altLang="en-US" sz="1600">
                  <a:solidFill>
                    <a:srgbClr val="FFFFFF"/>
                  </a:solidFill>
                  <a:latin typeface="Adobe 宋体 Std L"/>
                  <a:ea typeface="Adobe 宋体 Std L"/>
                  <a:cs typeface="Adobe 宋体 Std L"/>
                  <a:sym typeface="Adobe 宋体 Std L"/>
                </a:rPr>
                <a:t>FORGE AHEAD</a:t>
              </a:r>
            </a:p>
          </p:txBody>
        </p:sp>
      </p:grpSp>
      <p:pic>
        <p:nvPicPr>
          <p:cNvPr id="110" name="图片 3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7413" y="4718050"/>
            <a:ext cx="10753726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图片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3636963"/>
            <a:ext cx="509270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" name="Group 22"/>
          <p:cNvGrpSpPr/>
          <p:nvPr/>
        </p:nvGrpSpPr>
        <p:grpSpPr bwMode="auto">
          <a:xfrm>
            <a:off x="3455988" y="1289050"/>
            <a:ext cx="2565400" cy="733425"/>
            <a:chOff x="0" y="7510"/>
            <a:chExt cx="1922975" cy="551363"/>
          </a:xfrm>
        </p:grpSpPr>
        <p:sp>
          <p:nvSpPr>
            <p:cNvPr id="11285" name="TextBox 39"/>
            <p:cNvSpPr>
              <a:spLocks noChangeArrowheads="1"/>
            </p:cNvSpPr>
            <p:nvPr/>
          </p:nvSpPr>
          <p:spPr bwMode="auto">
            <a:xfrm>
              <a:off x="399631" y="7510"/>
              <a:ext cx="1523344" cy="346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报宋繁体" panose="02010601030101010101" pitchFamily="2" charset="-122"/>
                </a:rPr>
                <a:t>我们敢为最先</a:t>
              </a:r>
              <a:endPara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86" name="TextBox 40"/>
            <p:cNvSpPr>
              <a:spLocks noChangeArrowheads="1"/>
            </p:cNvSpPr>
            <p:nvPr/>
          </p:nvSpPr>
          <p:spPr bwMode="auto">
            <a:xfrm>
              <a:off x="0" y="304674"/>
              <a:ext cx="1754154" cy="254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>
                  <a:solidFill>
                    <a:srgbClr val="FFFFFF"/>
                  </a:solidFill>
                  <a:latin typeface="Adobe 宋体 Std L"/>
                  <a:ea typeface="Adobe 宋体 Std L"/>
                  <a:cs typeface="Adobe 宋体 Std L"/>
                  <a:sym typeface="Adobe 宋体 Std L"/>
                </a:rPr>
                <a:t>      WE ARE THE LEAD</a:t>
              </a:r>
              <a:endParaRPr lang="zh-CN" altLang="en-US" sz="24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115" name="图片 4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1690688"/>
            <a:ext cx="73533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6" name="Group 26"/>
          <p:cNvGrpSpPr/>
          <p:nvPr/>
        </p:nvGrpSpPr>
        <p:grpSpPr bwMode="auto">
          <a:xfrm>
            <a:off x="8742363" y="2925763"/>
            <a:ext cx="3309937" cy="758825"/>
            <a:chOff x="0" y="-41017"/>
            <a:chExt cx="2481152" cy="568422"/>
          </a:xfrm>
        </p:grpSpPr>
        <p:sp>
          <p:nvSpPr>
            <p:cNvPr id="11283" name="TextBox 49"/>
            <p:cNvSpPr>
              <a:spLocks noChangeArrowheads="1"/>
            </p:cNvSpPr>
            <p:nvPr/>
          </p:nvSpPr>
          <p:spPr bwMode="auto">
            <a:xfrm>
              <a:off x="479495" y="-41017"/>
              <a:ext cx="1522161" cy="345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报宋繁体" panose="02010601030101010101" pitchFamily="2" charset="-122"/>
                </a:rPr>
                <a:t>我们展望未来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TextBox 50"/>
            <p:cNvSpPr>
              <a:spLocks noChangeArrowheads="1"/>
            </p:cNvSpPr>
            <p:nvPr/>
          </p:nvSpPr>
          <p:spPr bwMode="auto">
            <a:xfrm>
              <a:off x="0" y="305030"/>
              <a:ext cx="2481152" cy="2223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1335" dirty="0">
                  <a:solidFill>
                    <a:srgbClr val="FFFFFF"/>
                  </a:solidFill>
                  <a:latin typeface="Arial" panose="020B0604020202020204" pitchFamily="34" charset="0"/>
                  <a:sym typeface="Adobe 宋体 Std L" pitchFamily="2" charset="-122"/>
                </a:rPr>
                <a:t>WE </a:t>
              </a:r>
              <a:r>
                <a:rPr lang="zh-CN" altLang="en-US" sz="1335" dirty="0">
                  <a:solidFill>
                    <a:srgbClr val="FFFFFF"/>
                  </a:solidFill>
                  <a:latin typeface="Arial" panose="020B0604020202020204" pitchFamily="34" charset="0"/>
                  <a:sym typeface="Adobe 宋体 Std L" pitchFamily="2" charset="-122"/>
                </a:rPr>
                <a:t>LOOK FORWARD TO THE FUTURE</a:t>
              </a:r>
            </a:p>
          </p:txBody>
        </p:sp>
      </p:grpSp>
      <p:pic>
        <p:nvPicPr>
          <p:cNvPr id="119" name="图片 5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3060700"/>
            <a:ext cx="73564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300" fill="hold"/>
                                        <p:tgtEl>
                                          <p:spTgt spid="95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>
                                      <p:cBhvr>
                                        <p:cTn id="13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97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>
                                      <p:cBhvr>
                                        <p:cTn id="23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>
                                      <p:cBhvr>
                                        <p:cTn id="28" dur="8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40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1" dur="600" fill="hold"/>
                                        <p:tgtEl>
                                          <p:spTgt spid="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3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>
                                      <p:cBhvr>
                                        <p:cTn id="41" dur="8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40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repeatCount="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4" dur="600" fill="hold"/>
                                        <p:tgtEl>
                                          <p:spTgt spid="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63" presetClass="pat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88889E-6 -4.69136E-6 L 0.7691 -4.69136E-6 " pathEditMode="relative" rAng="0" ptsTypes="AA">
                                      <p:cBhvr>
                                        <p:cTn id="53" dur="4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55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Effect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path" presetSubtype="0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61111E-6 3.7037E-6 L -0.7875 3.7037E-6 " pathEditMode="relative" rAng="0" ptsTypes="AA">
                                      <p:cBhvr>
                                        <p:cTn id="60" dur="58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73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>
                                      <p:cBhvr>
                                        <p:cTn id="6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2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Scale>
                                      <p:cBhvr>
                                        <p:cTn id="70" dur="300" fill="hold"/>
                                        <p:tgtEl>
                                          <p:spTgt spid="11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>
                                      <p:cBhvr>
                                        <p:cTn id="72" dur="2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3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04167E-6 3.7037E-7 L 0.25 3.7037E-7 " pathEditMode="relative" rAng="0" ptsTypes="AA">
                                      <p:cBhvr>
                                        <p:cTn id="77" dur="38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>
                                      <p:cBhvr>
                                        <p:cTn id="7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5" presetClass="path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4.79167E-6 -1.11111E-6 L -0.4526 -1.11111E-6 " pathEditMode="relative" rAng="0" ptsTypes="AA">
                                      <p:cBhvr>
                                        <p:cTn id="84" dur="38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30" y="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animEffect>
                                      <p:cBhvr>
                                        <p:cTn id="8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2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" presetClass="emph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Scale>
                                      <p:cBhvr>
                                        <p:cTn id="94" dur="300" fill="hold"/>
                                        <p:tgtEl>
                                          <p:spTgt spid="10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>
                                      <p:cBhvr>
                                        <p:cTn id="96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5" presetClass="path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animMotion origin="layout" path="M -2.29167E-6 1.48148E-6 L -0.25 1.48148E-6 " pathEditMode="relative" rAng="0" ptsTypes="AA">
                                      <p:cBhvr>
                                        <p:cTn id="101" dur="38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>
                                      <p:cBhvr>
                                        <p:cTn id="10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9" dur="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mph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animScale>
                                      <p:cBhvr>
                                        <p:cTn id="111" dur="300" fill="hold"/>
                                        <p:tgtEl>
                                          <p:spTgt spid="1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animEffect>
                                      <p:cBhvr>
                                        <p:cTn id="113" dur="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63" presetClass="path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1.875E-6 4.81481E-6 L 0.29948 4.81481E-6 " pathEditMode="relative" rAng="0" ptsTypes="AA">
                                      <p:cBhvr>
                                        <p:cTn id="118" dur="38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4" y="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Effect>
                                      <p:cBhvr>
                                        <p:cTn id="12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6" dur="2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6" presetClass="emph" presetSubtype="0" fill="hold" nodeType="withEffect">
                                  <p:stCondLst>
                                    <p:cond delay="14600"/>
                                  </p:stCondLst>
                                  <p:childTnLst>
                                    <p:animScale>
                                      <p:cBhvr>
                                        <p:cTn id="128" dur="300" fill="hold"/>
                                        <p:tgtEl>
                                          <p:spTgt spid="11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14700"/>
                                  </p:stCondLst>
                                  <p:childTnLst>
                                    <p:animEffect>
                                      <p:cBhvr>
                                        <p:cTn id="130" dur="2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35" presetClass="path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-4.375E-6 -4.44444E-6 L -0.31705 -4.44444E-6 " pathEditMode="relative" rAng="0" ptsTypes="AA">
                                      <p:cBhvr>
                                        <p:cTn id="135" dur="38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59" y="0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>
                                      <p:cBhvr>
                                        <p:cTn id="1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3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6" presetClass="emph" presetSubtype="0" fill="hold" nodeType="withEffect">
                                  <p:stCondLst>
                                    <p:cond delay="18100"/>
                                  </p:stCondLst>
                                  <p:childTnLst>
                                    <p:animScale>
                                      <p:cBhvr>
                                        <p:cTn id="145" dur="300" fill="hold"/>
                                        <p:tgtEl>
                                          <p:spTgt spid="11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18200"/>
                                  </p:stCondLst>
                                  <p:childTnLst>
                                    <p:animEffect>
                                      <p:cBhvr>
                                        <p:cTn id="147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7550" y="2349500"/>
            <a:ext cx="7651750" cy="398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40"/>
          <a:stretch>
            <a:fillRect/>
          </a:stretch>
        </p:blipFill>
        <p:spPr bwMode="auto">
          <a:xfrm>
            <a:off x="-2997200" y="2036763"/>
            <a:ext cx="7418388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图片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738" y="1066800"/>
            <a:ext cx="7658100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图片 1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40"/>
          <a:stretch>
            <a:fillRect/>
          </a:stretch>
        </p:blipFill>
        <p:spPr bwMode="auto">
          <a:xfrm>
            <a:off x="-954088" y="5700713"/>
            <a:ext cx="6048376" cy="209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图片 7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9938" y="925513"/>
            <a:ext cx="80962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图片 10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74141">
            <a:off x="294481" y="254795"/>
            <a:ext cx="8286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2" name="Group 10"/>
          <p:cNvGrpSpPr/>
          <p:nvPr/>
        </p:nvGrpSpPr>
        <p:grpSpPr bwMode="auto">
          <a:xfrm>
            <a:off x="2351088" y="3582988"/>
            <a:ext cx="2749550" cy="698500"/>
            <a:chOff x="0" y="33209"/>
            <a:chExt cx="2062329" cy="523768"/>
          </a:xfrm>
        </p:grpSpPr>
        <p:sp>
          <p:nvSpPr>
            <p:cNvPr id="12314" name="TextBox 12"/>
            <p:cNvSpPr>
              <a:spLocks noChangeArrowheads="1"/>
            </p:cNvSpPr>
            <p:nvPr/>
          </p:nvSpPr>
          <p:spPr bwMode="auto">
            <a:xfrm>
              <a:off x="438703" y="33209"/>
              <a:ext cx="1523660" cy="346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报宋繁体" panose="02010601030101010101" pitchFamily="2" charset="-122"/>
                </a:rPr>
                <a:t>我们顽强拼搏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15" name="TextBox 21"/>
            <p:cNvSpPr>
              <a:spLocks noChangeArrowheads="1"/>
            </p:cNvSpPr>
            <p:nvPr/>
          </p:nvSpPr>
          <p:spPr bwMode="auto">
            <a:xfrm>
              <a:off x="0" y="302872"/>
              <a:ext cx="2062329" cy="254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rgbClr val="FFFFFF"/>
                  </a:solidFill>
                  <a:latin typeface="Adobe 宋体 Std L"/>
                  <a:ea typeface="Adobe 宋体 Std L"/>
                  <a:cs typeface="Adobe 宋体 Std L"/>
                  <a:sym typeface="Adobe 宋体 Std L"/>
                </a:rPr>
                <a:t>    WE FOUGHT TENACIOUSLY</a:t>
              </a:r>
            </a:p>
          </p:txBody>
        </p:sp>
      </p:grpSp>
      <p:grpSp>
        <p:nvGrpSpPr>
          <p:cNvPr id="3085" name="Group 13"/>
          <p:cNvGrpSpPr/>
          <p:nvPr/>
        </p:nvGrpSpPr>
        <p:grpSpPr bwMode="auto">
          <a:xfrm>
            <a:off x="8110538" y="2001838"/>
            <a:ext cx="2749550" cy="779462"/>
            <a:chOff x="0" y="-25510"/>
            <a:chExt cx="2061899" cy="584383"/>
          </a:xfrm>
        </p:grpSpPr>
        <p:sp>
          <p:nvSpPr>
            <p:cNvPr id="12312" name="TextBox 23"/>
            <p:cNvSpPr>
              <a:spLocks noChangeArrowheads="1"/>
            </p:cNvSpPr>
            <p:nvPr/>
          </p:nvSpPr>
          <p:spPr bwMode="auto">
            <a:xfrm>
              <a:off x="471466" y="-25510"/>
              <a:ext cx="1523343" cy="346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报宋繁体" panose="02010601030101010101" pitchFamily="2" charset="-122"/>
                </a:rPr>
                <a:t>我们众志成城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13" name="TextBox 24"/>
            <p:cNvSpPr>
              <a:spLocks noChangeArrowheads="1"/>
            </p:cNvSpPr>
            <p:nvPr/>
          </p:nvSpPr>
          <p:spPr bwMode="auto">
            <a:xfrm>
              <a:off x="0" y="304674"/>
              <a:ext cx="2061899" cy="254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>
                  <a:solidFill>
                    <a:srgbClr val="FFFFFF"/>
                  </a:solidFill>
                  <a:latin typeface="Adobe 宋体 Std L"/>
                  <a:ea typeface="Adobe 宋体 Std L"/>
                  <a:cs typeface="Adobe 宋体 Std L"/>
                  <a:sym typeface="Adobe 宋体 Std L"/>
                </a:rPr>
                <a:t>    OUR UNITY IS STRENGTH</a:t>
              </a:r>
              <a:endParaRPr lang="zh-CN" altLang="en-US" sz="24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3088" name="图片 2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7738" y="2114550"/>
            <a:ext cx="9017001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9" name="Group 17"/>
          <p:cNvGrpSpPr/>
          <p:nvPr/>
        </p:nvGrpSpPr>
        <p:grpSpPr bwMode="auto">
          <a:xfrm>
            <a:off x="7002463" y="4570413"/>
            <a:ext cx="2643187" cy="801687"/>
            <a:chOff x="0" y="-41960"/>
            <a:chExt cx="1984460" cy="600833"/>
          </a:xfrm>
        </p:grpSpPr>
        <p:sp>
          <p:nvSpPr>
            <p:cNvPr id="12310" name="TextBox 35"/>
            <p:cNvSpPr>
              <a:spLocks noChangeArrowheads="1"/>
            </p:cNvSpPr>
            <p:nvPr/>
          </p:nvSpPr>
          <p:spPr bwMode="auto">
            <a:xfrm>
              <a:off x="460030" y="-41960"/>
              <a:ext cx="1524430" cy="346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报宋繁体" panose="02010601030101010101" pitchFamily="2" charset="-122"/>
                </a:rPr>
                <a:t>我们锐意进取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11" name="TextBox 36"/>
            <p:cNvSpPr>
              <a:spLocks noChangeArrowheads="1"/>
            </p:cNvSpPr>
            <p:nvPr/>
          </p:nvSpPr>
          <p:spPr bwMode="auto">
            <a:xfrm>
              <a:off x="0" y="304674"/>
              <a:ext cx="1832396" cy="254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>
                  <a:solidFill>
                    <a:srgbClr val="FFFFFF"/>
                  </a:solidFill>
                  <a:latin typeface="Adobe 宋体 Std L"/>
                  <a:ea typeface="Adobe 宋体 Std L"/>
                  <a:cs typeface="Adobe 宋体 Std L"/>
                  <a:sym typeface="Adobe 宋体 Std L"/>
                </a:rPr>
                <a:t>        WE </a:t>
              </a:r>
              <a:r>
                <a:rPr lang="zh-CN" altLang="en-US" sz="1600">
                  <a:solidFill>
                    <a:srgbClr val="FFFFFF"/>
                  </a:solidFill>
                  <a:latin typeface="Adobe 宋体 Std L"/>
                  <a:ea typeface="Adobe 宋体 Std L"/>
                  <a:cs typeface="Adobe 宋体 Std L"/>
                  <a:sym typeface="Adobe 宋体 Std L"/>
                </a:rPr>
                <a:t>FORGE AHEAD</a:t>
              </a:r>
            </a:p>
          </p:txBody>
        </p:sp>
      </p:grpSp>
      <p:pic>
        <p:nvPicPr>
          <p:cNvPr id="3092" name="图片 3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7413" y="4718050"/>
            <a:ext cx="10753726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图片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3636963"/>
            <a:ext cx="509270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94" name="Group 22"/>
          <p:cNvGrpSpPr/>
          <p:nvPr/>
        </p:nvGrpSpPr>
        <p:grpSpPr bwMode="auto">
          <a:xfrm>
            <a:off x="3455988" y="1289050"/>
            <a:ext cx="2565400" cy="733425"/>
            <a:chOff x="0" y="7510"/>
            <a:chExt cx="1922975" cy="551363"/>
          </a:xfrm>
        </p:grpSpPr>
        <p:sp>
          <p:nvSpPr>
            <p:cNvPr id="12308" name="TextBox 39"/>
            <p:cNvSpPr>
              <a:spLocks noChangeArrowheads="1"/>
            </p:cNvSpPr>
            <p:nvPr/>
          </p:nvSpPr>
          <p:spPr bwMode="auto">
            <a:xfrm>
              <a:off x="399631" y="7510"/>
              <a:ext cx="1523344" cy="346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报宋繁体" panose="02010601030101010101" pitchFamily="2" charset="-122"/>
                </a:rPr>
                <a:t>我们敢为最先</a:t>
              </a:r>
              <a:endPara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09" name="TextBox 40"/>
            <p:cNvSpPr>
              <a:spLocks noChangeArrowheads="1"/>
            </p:cNvSpPr>
            <p:nvPr/>
          </p:nvSpPr>
          <p:spPr bwMode="auto">
            <a:xfrm>
              <a:off x="0" y="304674"/>
              <a:ext cx="1754154" cy="254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>
                  <a:solidFill>
                    <a:srgbClr val="FFFFFF"/>
                  </a:solidFill>
                  <a:latin typeface="Adobe 宋体 Std L"/>
                  <a:ea typeface="Adobe 宋体 Std L"/>
                  <a:cs typeface="Adobe 宋体 Std L"/>
                  <a:sym typeface="Adobe 宋体 Std L"/>
                </a:rPr>
                <a:t>      WE ARE THE LEAD</a:t>
              </a:r>
              <a:endParaRPr lang="zh-CN" altLang="en-US" sz="24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3097" name="图片 4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1690688"/>
            <a:ext cx="73533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98" name="Group 26"/>
          <p:cNvGrpSpPr/>
          <p:nvPr/>
        </p:nvGrpSpPr>
        <p:grpSpPr bwMode="auto">
          <a:xfrm>
            <a:off x="8742363" y="2925763"/>
            <a:ext cx="3309937" cy="758825"/>
            <a:chOff x="0" y="-41017"/>
            <a:chExt cx="2481152" cy="568422"/>
          </a:xfrm>
        </p:grpSpPr>
        <p:sp>
          <p:nvSpPr>
            <p:cNvPr id="12306" name="TextBox 49"/>
            <p:cNvSpPr>
              <a:spLocks noChangeArrowheads="1"/>
            </p:cNvSpPr>
            <p:nvPr/>
          </p:nvSpPr>
          <p:spPr bwMode="auto">
            <a:xfrm>
              <a:off x="479495" y="-41017"/>
              <a:ext cx="1522161" cy="345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报宋繁体" panose="02010601030101010101" pitchFamily="2" charset="-122"/>
                </a:rPr>
                <a:t>我们展望未来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00" name="TextBox 50"/>
            <p:cNvSpPr>
              <a:spLocks noChangeArrowheads="1"/>
            </p:cNvSpPr>
            <p:nvPr/>
          </p:nvSpPr>
          <p:spPr bwMode="auto">
            <a:xfrm>
              <a:off x="0" y="305030"/>
              <a:ext cx="2481152" cy="2223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1335" dirty="0">
                  <a:solidFill>
                    <a:srgbClr val="FFFFFF"/>
                  </a:solidFill>
                  <a:latin typeface="Arial" panose="020B0604020202020204" pitchFamily="34" charset="0"/>
                  <a:sym typeface="Adobe 宋体 Std L" pitchFamily="2" charset="-122"/>
                </a:rPr>
                <a:t>WE </a:t>
              </a:r>
              <a:r>
                <a:rPr lang="zh-CN" altLang="en-US" sz="1335" dirty="0">
                  <a:solidFill>
                    <a:srgbClr val="FFFFFF"/>
                  </a:solidFill>
                  <a:latin typeface="Arial" panose="020B0604020202020204" pitchFamily="34" charset="0"/>
                  <a:sym typeface="Adobe 宋体 Std L" pitchFamily="2" charset="-122"/>
                </a:rPr>
                <a:t>LOOK FORWARD TO THE FUTURE</a:t>
              </a:r>
            </a:p>
          </p:txBody>
        </p:sp>
      </p:grpSp>
      <p:pic>
        <p:nvPicPr>
          <p:cNvPr id="3101" name="图片 5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3060700"/>
            <a:ext cx="73564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2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300" fill="hold"/>
                                        <p:tgtEl>
                                          <p:spTgt spid="3076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>
                                      <p:cBhvr>
                                        <p:cTn id="13" dur="2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" dur="2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3079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>
                                      <p:cBhvr>
                                        <p:cTn id="23" dur="2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>
                                      <p:cBhvr>
                                        <p:cTn id="28" dur="800" tmFilter="0, 0; .2, .5; .8, .5; 1, 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400" autoRev="1" fill="hold"/>
                                        <p:tgtEl>
                                          <p:spTgt spid="30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1" dur="600" fill="hold"/>
                                        <p:tgtEl>
                                          <p:spTgt spid="30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3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>
                                      <p:cBhvr>
                                        <p:cTn id="41" dur="800" tmFilter="0, 0; .2, .5; .8, .5; 1, 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400" autoRev="1" fill="hold"/>
                                        <p:tgtEl>
                                          <p:spTgt spid="30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repeatCount="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4" dur="600" fill="hold"/>
                                        <p:tgtEl>
                                          <p:spTgt spid="30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63" presetClass="pat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88889E-6 -4.69136E-6 L 0.7691 -4.69136E-6 " pathEditMode="relative" rAng="0" ptsTypes="AA">
                                      <p:cBhvr>
                                        <p:cTn id="53" dur="4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55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Effect>
                                      <p:cBhvr>
                                        <p:cTn id="5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path" presetSubtype="0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61111E-6 3.7037E-6 L -0.7875 3.7037E-6 " pathEditMode="relative" rAng="0" ptsTypes="AA">
                                      <p:cBhvr>
                                        <p:cTn id="60" dur="58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73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>
                                      <p:cBhvr>
                                        <p:cTn id="6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2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Scale>
                                      <p:cBhvr>
                                        <p:cTn id="70" dur="300" fill="hold"/>
                                        <p:tgtEl>
                                          <p:spTgt spid="309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>
                                      <p:cBhvr>
                                        <p:cTn id="72" dur="2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3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04167E-6 3.7037E-7 L 0.25 3.7037E-7 " pathEditMode="relative" rAng="0" ptsTypes="AA">
                                      <p:cBhvr>
                                        <p:cTn id="77" dur="38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>
                                      <p:cBhvr>
                                        <p:cTn id="79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5" presetClass="path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4.79167E-6 -1.11111E-6 L -0.4526 -1.11111E-6 " pathEditMode="relative" rAng="0" ptsTypes="AA">
                                      <p:cBhvr>
                                        <p:cTn id="84" dur="38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30" y="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animEffect>
                                      <p:cBhvr>
                                        <p:cTn id="86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2" dur="2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" presetClass="emph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Scale>
                                      <p:cBhvr>
                                        <p:cTn id="94" dur="300" fill="hold"/>
                                        <p:tgtEl>
                                          <p:spTgt spid="308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>
                                      <p:cBhvr>
                                        <p:cTn id="96" dur="2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5" presetClass="path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animMotion origin="layout" path="M -2.29167E-6 1.48148E-6 L -0.25 1.48148E-6 " pathEditMode="relative" rAng="0" ptsTypes="AA">
                                      <p:cBhvr>
                                        <p:cTn id="101" dur="38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>
                                      <p:cBhvr>
                                        <p:cTn id="103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9" dur="2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mph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animScale>
                                      <p:cBhvr>
                                        <p:cTn id="111" dur="300" fill="hold"/>
                                        <p:tgtEl>
                                          <p:spTgt spid="309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animEffect>
                                      <p:cBhvr>
                                        <p:cTn id="113" dur="2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63" presetClass="path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1.875E-6 4.81481E-6 L 0.29948 4.81481E-6 " pathEditMode="relative" rAng="0" ptsTypes="AA">
                                      <p:cBhvr>
                                        <p:cTn id="118" dur="38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4" y="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Effect>
                                      <p:cBhvr>
                                        <p:cTn id="120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6" dur="2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6" presetClass="emph" presetSubtype="0" fill="hold" nodeType="withEffect">
                                  <p:stCondLst>
                                    <p:cond delay="14600"/>
                                  </p:stCondLst>
                                  <p:childTnLst>
                                    <p:animScale>
                                      <p:cBhvr>
                                        <p:cTn id="128" dur="300" fill="hold"/>
                                        <p:tgtEl>
                                          <p:spTgt spid="309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14700"/>
                                  </p:stCondLst>
                                  <p:childTnLst>
                                    <p:animEffect>
                                      <p:cBhvr>
                                        <p:cTn id="130" dur="2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35" presetClass="path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-4.375E-6 -4.44444E-6 L -0.31705 -4.44444E-6 " pathEditMode="relative" rAng="0" ptsTypes="AA">
                                      <p:cBhvr>
                                        <p:cTn id="135" dur="38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59" y="0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>
                                      <p:cBhvr>
                                        <p:cTn id="137" dur="5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3" dur="2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6" presetClass="emph" presetSubtype="0" fill="hold" nodeType="withEffect">
                                  <p:stCondLst>
                                    <p:cond delay="18100"/>
                                  </p:stCondLst>
                                  <p:childTnLst>
                                    <p:animScale>
                                      <p:cBhvr>
                                        <p:cTn id="145" dur="300" fill="hold"/>
                                        <p:tgtEl>
                                          <p:spTgt spid="310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18200"/>
                                  </p:stCondLst>
                                  <p:childTnLst>
                                    <p:animEffect>
                                      <p:cBhvr>
                                        <p:cTn id="147" dur="2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圆角矩形 29"/>
          <p:cNvSpPr/>
          <p:nvPr/>
        </p:nvSpPr>
        <p:spPr>
          <a:xfrm>
            <a:off x="1524001" y="1528763"/>
            <a:ext cx="9144000" cy="4800600"/>
          </a:xfrm>
          <a:prstGeom prst="roundRect">
            <a:avLst>
              <a:gd name="adj" fmla="val 4839"/>
            </a:avLst>
          </a:prstGeom>
          <a:gradFill>
            <a:gsLst>
              <a:gs pos="25000">
                <a:schemeClr val="bg1">
                  <a:alpha val="37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gradFill>
              <a:gsLst>
                <a:gs pos="25000">
                  <a:srgbClr val="D6A300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198688" y="2092325"/>
            <a:ext cx="7796212" cy="3832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各位同仁们，大家好！时光飞逝，腊尽春回，我们再次迎来了这激动人心的时刻！这一年对本人来说还是收获颇多，首先是自身业务的提高，其次是与部门之间的沟通比以前相对顺畅。当然这些进步与公司领导的帮助和关心是分不开的。现在就这些进步与同仁探讨，以便相互进步；</a:t>
            </a:r>
            <a:endParaRPr lang="en-US" altLang="zh-CN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优秀的企业需要优秀的团队，作为这个团队的一份子，为这个团队的成长贡献自己微薄力量是自己义不容辞的责任。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年就要来临，本人将继续以满怀热情投入到自己的本职工作，为公司的发展贡献自己的力量。</a:t>
            </a:r>
          </a:p>
        </p:txBody>
      </p:sp>
      <p:sp>
        <p:nvSpPr>
          <p:cNvPr id="34" name="矩形 33"/>
          <p:cNvSpPr/>
          <p:nvPr/>
        </p:nvSpPr>
        <p:spPr>
          <a:xfrm>
            <a:off x="4902995" y="513100"/>
            <a:ext cx="2386012" cy="9069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领导致辞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3914775" y="1135063"/>
            <a:ext cx="989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7129463" y="1135063"/>
            <a:ext cx="9890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4968875"/>
            <a:ext cx="1365250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横卷形 10"/>
          <p:cNvSpPr/>
          <p:nvPr/>
        </p:nvSpPr>
        <p:spPr>
          <a:xfrm>
            <a:off x="2085975" y="865188"/>
            <a:ext cx="8129588" cy="5503862"/>
          </a:xfrm>
          <a:prstGeom prst="horizontalScroll">
            <a:avLst>
              <a:gd name="adj" fmla="val 9904"/>
            </a:avLst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Text Box 28"/>
          <p:cNvSpPr txBox="1">
            <a:spLocks noChangeArrowheads="1"/>
          </p:cNvSpPr>
          <p:nvPr/>
        </p:nvSpPr>
        <p:spPr bwMode="auto">
          <a:xfrm>
            <a:off x="3689579" y="2016844"/>
            <a:ext cx="5150010" cy="8002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600" b="1" dirty="0">
                <a:gradFill>
                  <a:gsLst>
                    <a:gs pos="100000">
                      <a:srgbClr val="FFFF00"/>
                    </a:gs>
                    <a:gs pos="14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第一项</a:t>
            </a:r>
            <a:r>
              <a:rPr lang="en-US" altLang="zh-CN" sz="4600" b="1" dirty="0">
                <a:gradFill>
                  <a:gsLst>
                    <a:gs pos="100000">
                      <a:srgbClr val="FFFF00"/>
                    </a:gs>
                    <a:gs pos="14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4600" b="1" dirty="0">
                <a:gradFill flip="none" rotWithShape="1">
                  <a:gsLst>
                    <a:gs pos="1000">
                      <a:srgbClr val="D96600"/>
                    </a:gs>
                    <a:gs pos="100000">
                      <a:srgbClr val="FFFF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才艺汇演</a:t>
            </a:r>
          </a:p>
        </p:txBody>
      </p:sp>
      <p:sp>
        <p:nvSpPr>
          <p:cNvPr id="16" name="Text Box 28"/>
          <p:cNvSpPr txBox="1">
            <a:spLocks noChangeArrowheads="1"/>
          </p:cNvSpPr>
          <p:nvPr/>
        </p:nvSpPr>
        <p:spPr bwMode="auto">
          <a:xfrm>
            <a:off x="3689579" y="2817063"/>
            <a:ext cx="5150010" cy="8002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600" b="1" dirty="0">
                <a:gradFill>
                  <a:gsLst>
                    <a:gs pos="100000">
                      <a:srgbClr val="FFFF00"/>
                    </a:gs>
                    <a:gs pos="14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第二项</a:t>
            </a:r>
            <a:r>
              <a:rPr lang="en-US" altLang="zh-CN" sz="4600" b="1" dirty="0">
                <a:gradFill>
                  <a:gsLst>
                    <a:gs pos="100000">
                      <a:srgbClr val="FFFF00"/>
                    </a:gs>
                    <a:gs pos="14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4600" b="1" dirty="0">
                <a:gradFill flip="none" rotWithShape="1">
                  <a:gsLst>
                    <a:gs pos="1000">
                      <a:srgbClr val="D96600"/>
                    </a:gs>
                    <a:gs pos="100000">
                      <a:srgbClr val="FFFF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颁奖典礼</a:t>
            </a:r>
          </a:p>
        </p:txBody>
      </p:sp>
      <p:sp>
        <p:nvSpPr>
          <p:cNvPr id="17" name="Text Box 28"/>
          <p:cNvSpPr txBox="1">
            <a:spLocks noChangeArrowheads="1"/>
          </p:cNvSpPr>
          <p:nvPr/>
        </p:nvSpPr>
        <p:spPr bwMode="auto">
          <a:xfrm>
            <a:off x="3689579" y="3617282"/>
            <a:ext cx="5150010" cy="8002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600" b="1" dirty="0">
                <a:gradFill>
                  <a:gsLst>
                    <a:gs pos="100000">
                      <a:srgbClr val="FFFF00"/>
                    </a:gs>
                    <a:gs pos="14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第三项</a:t>
            </a:r>
            <a:r>
              <a:rPr lang="en-US" altLang="zh-CN" sz="4600" b="1" dirty="0">
                <a:gradFill>
                  <a:gsLst>
                    <a:gs pos="100000">
                      <a:srgbClr val="FFFF00"/>
                    </a:gs>
                    <a:gs pos="14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4600" b="1" dirty="0">
                <a:gradFill flip="none" rotWithShape="1">
                  <a:gsLst>
                    <a:gs pos="1000">
                      <a:srgbClr val="D96600"/>
                    </a:gs>
                    <a:gs pos="100000">
                      <a:srgbClr val="FFFF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获奖感言</a:t>
            </a:r>
          </a:p>
        </p:txBody>
      </p:sp>
      <p:sp>
        <p:nvSpPr>
          <p:cNvPr id="18" name="Text Box 28"/>
          <p:cNvSpPr txBox="1">
            <a:spLocks noChangeArrowheads="1"/>
          </p:cNvSpPr>
          <p:nvPr/>
        </p:nvSpPr>
        <p:spPr bwMode="auto">
          <a:xfrm>
            <a:off x="3689579" y="4417501"/>
            <a:ext cx="5150010" cy="8002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600" b="1" dirty="0">
                <a:gradFill>
                  <a:gsLst>
                    <a:gs pos="100000">
                      <a:srgbClr val="FFFF00"/>
                    </a:gs>
                    <a:gs pos="14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第四项</a:t>
            </a:r>
            <a:r>
              <a:rPr lang="en-US" altLang="zh-CN" sz="4600" b="1" dirty="0">
                <a:gradFill>
                  <a:gsLst>
                    <a:gs pos="100000">
                      <a:srgbClr val="FFFF00"/>
                    </a:gs>
                    <a:gs pos="14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4600" b="1" dirty="0">
                <a:gradFill flip="none" rotWithShape="1">
                  <a:gsLst>
                    <a:gs pos="1000">
                      <a:srgbClr val="D96600"/>
                    </a:gs>
                    <a:gs pos="100000">
                      <a:srgbClr val="FFFF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狂欢盛宴</a:t>
            </a: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28"/>
          <p:cNvSpPr txBox="1">
            <a:spLocks noChangeArrowheads="1"/>
          </p:cNvSpPr>
          <p:nvPr/>
        </p:nvSpPr>
        <p:spPr bwMode="auto">
          <a:xfrm>
            <a:off x="3479800" y="4370388"/>
            <a:ext cx="3706813" cy="6461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第一个节目</a:t>
            </a:r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3480563" y="3198031"/>
            <a:ext cx="4177496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现在开始</a:t>
            </a:r>
            <a:r>
              <a:rPr lang="en-US" altLang="zh-CN" sz="60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6000" dirty="0">
              <a:ln>
                <a:gradFill flip="none" rotWithShape="1">
                  <a:gsLst>
                    <a:gs pos="0">
                      <a:srgbClr val="FF0000"/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</a:ln>
              <a:gradFill>
                <a:gsLst>
                  <a:gs pos="2000">
                    <a:srgbClr val="FF0000">
                      <a:lumMod val="99000"/>
                      <a:lumOff val="1000"/>
                    </a:srgbClr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lin ang="6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800" y="1674813"/>
            <a:ext cx="52578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 bwMode="auto">
          <a:xfrm>
            <a:off x="10458450" y="-133350"/>
            <a:ext cx="1562100" cy="3170238"/>
            <a:chOff x="10140189" y="-438912"/>
            <a:chExt cx="2051811" cy="4163537"/>
          </a:xfrm>
        </p:grpSpPr>
        <p:pic>
          <p:nvPicPr>
            <p:cNvPr id="16392" name="图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28991">
              <a:off x="10140189" y="-194361"/>
              <a:ext cx="847684" cy="208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3" name="图片 2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98874" y="-438912"/>
              <a:ext cx="1693126" cy="4163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038" y="4760913"/>
            <a:ext cx="1328737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4243388"/>
            <a:ext cx="1155700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3986161" y="2626424"/>
            <a:ext cx="4177496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最佳团队奖</a:t>
            </a:r>
          </a:p>
        </p:txBody>
      </p:sp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4531833" y="3794167"/>
            <a:ext cx="3086152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（某某团队）</a:t>
            </a:r>
          </a:p>
        </p:txBody>
      </p:sp>
      <p:pic>
        <p:nvPicPr>
          <p:cNvPr id="17412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820738"/>
            <a:ext cx="1643062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4148138"/>
            <a:ext cx="20383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3986161" y="2626424"/>
            <a:ext cx="4177496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最佳进步奖</a:t>
            </a:r>
          </a:p>
        </p:txBody>
      </p:sp>
      <p:pic>
        <p:nvPicPr>
          <p:cNvPr id="18435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820738"/>
            <a:ext cx="1643062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4148138"/>
            <a:ext cx="20383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28"/>
          <p:cNvSpPr txBox="1">
            <a:spLocks noChangeArrowheads="1"/>
          </p:cNvSpPr>
          <p:nvPr/>
        </p:nvSpPr>
        <p:spPr bwMode="auto">
          <a:xfrm>
            <a:off x="4531833" y="3794167"/>
            <a:ext cx="3086152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（某某某）</a:t>
            </a: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3986161" y="2626424"/>
            <a:ext cx="4177496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最佳个人奖</a:t>
            </a:r>
          </a:p>
        </p:txBody>
      </p:sp>
      <p:pic>
        <p:nvPicPr>
          <p:cNvPr id="19459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820738"/>
            <a:ext cx="1643062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4148138"/>
            <a:ext cx="20383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28"/>
          <p:cNvSpPr txBox="1">
            <a:spLocks noChangeArrowheads="1"/>
          </p:cNvSpPr>
          <p:nvPr/>
        </p:nvSpPr>
        <p:spPr bwMode="auto">
          <a:xfrm>
            <a:off x="4531833" y="3794167"/>
            <a:ext cx="3086152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（某某某）</a:t>
            </a: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975" y="777875"/>
            <a:ext cx="9307513" cy="558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2657475" y="2433638"/>
            <a:ext cx="6894513" cy="2678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很荣幸被评为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2014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年度的优秀员工，这既是公司对我个人工作能力的肯定，也是对我做好今后工作的一种鼓励，虽然这一年里我没有什么可炫耀的业绩，但在自己的工作岗位上始终兢兢业业，认真对待每一件事，多思考，多关注，为把好产品的质量关尽自己的一份力。在今后的工作中，我将更加出色的完成各项工作，不辜负公司对我期望。</a:t>
            </a:r>
          </a:p>
        </p:txBody>
      </p:sp>
      <p:sp>
        <p:nvSpPr>
          <p:cNvPr id="10" name="矩形 9"/>
          <p:cNvSpPr/>
          <p:nvPr/>
        </p:nvSpPr>
        <p:spPr>
          <a:xfrm>
            <a:off x="5252735" y="1712209"/>
            <a:ext cx="1921059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获奖感言</a:t>
            </a: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3408363" y="3524250"/>
            <a:ext cx="3706812" cy="64611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第二个节目</a:t>
            </a:r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507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63" y="1966913"/>
            <a:ext cx="52578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08" name="组合 4"/>
          <p:cNvGrpSpPr/>
          <p:nvPr/>
        </p:nvGrpSpPr>
        <p:grpSpPr bwMode="auto">
          <a:xfrm>
            <a:off x="10458450" y="-133350"/>
            <a:ext cx="1562100" cy="3170238"/>
            <a:chOff x="10140189" y="-438912"/>
            <a:chExt cx="2051811" cy="4163537"/>
          </a:xfrm>
        </p:grpSpPr>
        <p:pic>
          <p:nvPicPr>
            <p:cNvPr id="21510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28991">
              <a:off x="10140189" y="-194361"/>
              <a:ext cx="847684" cy="208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1" name="图片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98874" y="-438912"/>
              <a:ext cx="1693126" cy="4163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4294188"/>
            <a:ext cx="815657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663" y="2514600"/>
            <a:ext cx="3957637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28"/>
          <p:cNvSpPr txBox="1">
            <a:spLocks noChangeArrowheads="1"/>
          </p:cNvSpPr>
          <p:nvPr/>
        </p:nvSpPr>
        <p:spPr bwMode="auto">
          <a:xfrm>
            <a:off x="3966380" y="3912859"/>
            <a:ext cx="4791858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自由发挥</a:t>
            </a:r>
            <a:r>
              <a:rPr lang="en-US" altLang="zh-CN" sz="60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6000" dirty="0">
              <a:ln>
                <a:gradFill flip="none" rotWithShape="1">
                  <a:gsLst>
                    <a:gs pos="0">
                      <a:srgbClr val="FF0000"/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</a:ln>
              <a:gradFill>
                <a:gsLst>
                  <a:gs pos="2000">
                    <a:srgbClr val="FF0000">
                      <a:lumMod val="99000"/>
                      <a:lumOff val="1000"/>
                    </a:srgbClr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lin ang="6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8" y="4421188"/>
            <a:ext cx="2735262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25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C00000"/>
      </a:lt1>
      <a:dk2>
        <a:srgbClr val="B44818"/>
      </a:dk2>
      <a:lt2>
        <a:srgbClr val="FFF000"/>
      </a:lt2>
      <a:accent1>
        <a:srgbClr val="C09610"/>
      </a:accent1>
      <a:accent2>
        <a:srgbClr val="FFA800"/>
      </a:accent2>
      <a:accent3>
        <a:srgbClr val="DCAAAA"/>
      </a:accent3>
      <a:accent4>
        <a:srgbClr val="000000"/>
      </a:accent4>
      <a:accent5>
        <a:srgbClr val="DCC9AA"/>
      </a:accent5>
      <a:accent6>
        <a:srgbClr val="E79800"/>
      </a:accent6>
      <a:hlink>
        <a:srgbClr val="0000FF"/>
      </a:hlink>
      <a:folHlink>
        <a:srgbClr val="800080"/>
      </a:folHlink>
    </a:clrScheme>
    <a:fontScheme name="Office 主题​​">
      <a:majorFont>
        <a:latin typeface="Franklin Gothic Medium"/>
        <a:ea typeface="微软雅黑"/>
        <a:cs typeface=""/>
      </a:majorFont>
      <a:minorFont>
        <a:latin typeface="Franklin Gothic Book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</Words>
  <Application>Microsoft Office PowerPoint</Application>
  <PresentationFormat>宽屏</PresentationFormat>
  <Paragraphs>61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Adobe 宋体 Std L</vt:lpstr>
      <vt:lpstr>方正报宋繁体</vt:lpstr>
      <vt:lpstr>黑体</vt:lpstr>
      <vt:lpstr>华文行楷</vt:lpstr>
      <vt:lpstr>宋体</vt:lpstr>
      <vt:lpstr>微软雅黑</vt:lpstr>
      <vt:lpstr>Arial</vt:lpstr>
      <vt:lpstr>Calibri</vt:lpstr>
      <vt:lpstr>Calibri Light</vt:lpstr>
      <vt:lpstr>Franklin Gothic Book</vt:lpstr>
      <vt:lpstr>Franklin Gothic Medium</vt:lpstr>
      <vt:lpstr>1_Office 主题</vt:lpstr>
      <vt:lpstr>Office 主题​​</vt:lpstr>
      <vt:lpstr>2_Office 主题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625</dc:title>
  <dc:creator/>
  <cp:lastModifiedBy/>
  <cp:revision>1</cp:revision>
  <dcterms:created xsi:type="dcterms:W3CDTF">2017-04-24T04:28:17Z</dcterms:created>
  <dcterms:modified xsi:type="dcterms:W3CDTF">2018-10-18T02:32:46Z</dcterms:modified>
</cp:coreProperties>
</file>