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9" r:id="rId2"/>
    <p:sldId id="260" r:id="rId3"/>
    <p:sldId id="263" r:id="rId4"/>
    <p:sldId id="261" r:id="rId5"/>
    <p:sldId id="262" r:id="rId6"/>
    <p:sldId id="266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C499"/>
    <a:srgbClr val="F6F6F6"/>
    <a:srgbClr val="FAF2B3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5" autoAdjust="0"/>
    <p:restoredTop sz="94660"/>
  </p:normalViewPr>
  <p:slideViewPr>
    <p:cSldViewPr snapToGrid="0">
      <p:cViewPr varScale="1">
        <p:scale>
          <a:sx n="90" d="100"/>
          <a:sy n="90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96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077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041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204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595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398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280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587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447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912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614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387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651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862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661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169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58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755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202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688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500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796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8678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240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30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69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audio" Target="../media/media1.mp3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microsoft.com/office/2007/relationships/media" Target="../media/media1.mp3"/><Relationship Id="rId16" Type="http://schemas.openxmlformats.org/officeDocument/2006/relationships/image" Target="../media/image10.png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tags" Target="../tags/tag2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6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9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3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39.png"/><Relationship Id="rId5" Type="http://schemas.openxmlformats.org/officeDocument/2006/relationships/image" Target="../media/image5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9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openxmlformats.org/officeDocument/2006/relationships/image" Target="../media/image54.png"/><Relationship Id="rId4" Type="http://schemas.openxmlformats.org/officeDocument/2006/relationships/image" Target="../media/image16.png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5.xml"/><Relationship Id="rId7" Type="http://schemas.openxmlformats.org/officeDocument/2006/relationships/image" Target="../media/image1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11" Type="http://schemas.openxmlformats.org/officeDocument/2006/relationships/image" Target="../media/image57.png"/><Relationship Id="rId5" Type="http://schemas.openxmlformats.org/officeDocument/2006/relationships/notesSlide" Target="../notesSlides/notesSlide22.xml"/><Relationship Id="rId10" Type="http://schemas.openxmlformats.org/officeDocument/2006/relationships/image" Target="../media/image5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16.png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3" y="0"/>
            <a:ext cx="12192001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4"/>
          <a:stretch/>
        </p:blipFill>
        <p:spPr>
          <a:xfrm>
            <a:off x="0" y="5380037"/>
            <a:ext cx="12192000" cy="1477963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454" y="1"/>
            <a:ext cx="5833092" cy="4827587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951823" y="874455"/>
            <a:ext cx="428835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b="1" dirty="0">
                <a:ln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翩翩年少</a:t>
            </a:r>
            <a:endParaRPr lang="en-US" altLang="zh-CN" sz="8000" b="1" dirty="0">
              <a:ln>
                <a:solidFill>
                  <a:schemeClr val="bg1"/>
                </a:solidFill>
              </a:ln>
              <a:solidFill>
                <a:srgbClr val="43C4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r>
              <a:rPr lang="zh-CN" altLang="en-US" sz="8000" b="1" dirty="0">
                <a:ln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弱不好弄</a:t>
            </a:r>
          </a:p>
        </p:txBody>
      </p:sp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105" name="组合 104">
            <a:extLst>
              <a:ext uri="{FF2B5EF4-FFF2-40B4-BE49-F238E27FC236}">
                <a16:creationId xmlns="" xmlns:a16="http://schemas.microsoft.com/office/drawing/2014/main" id="{C1CCE617-2858-4765-9D47-BE76693AE717}"/>
              </a:ext>
            </a:extLst>
          </p:cNvPr>
          <p:cNvGrpSpPr/>
          <p:nvPr/>
        </p:nvGrpSpPr>
        <p:grpSpPr>
          <a:xfrm>
            <a:off x="3951824" y="3429000"/>
            <a:ext cx="4288353" cy="531812"/>
            <a:chOff x="3951824" y="3429000"/>
            <a:chExt cx="4288353" cy="531812"/>
          </a:xfrm>
        </p:grpSpPr>
        <p:sp>
          <p:nvSpPr>
            <p:cNvPr id="103" name="矩形: 圆角 102">
              <a:extLst>
                <a:ext uri="{FF2B5EF4-FFF2-40B4-BE49-F238E27FC236}">
                  <a16:creationId xmlns="" xmlns:a16="http://schemas.microsoft.com/office/drawing/2014/main" id="{BFDB14FD-E62A-409D-8D9E-F6EF3565A6DB}"/>
                </a:ext>
              </a:extLst>
            </p:cNvPr>
            <p:cNvSpPr/>
            <p:nvPr/>
          </p:nvSpPr>
          <p:spPr>
            <a:xfrm>
              <a:off x="3951824" y="3429000"/>
              <a:ext cx="4288353" cy="53181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="" xmlns:a16="http://schemas.microsoft.com/office/drawing/2014/main" id="{FE23D9B8-CF54-4E66-ABAE-29EEF8F5F62C}"/>
                </a:ext>
              </a:extLst>
            </p:cNvPr>
            <p:cNvSpPr txBox="1"/>
            <p:nvPr/>
          </p:nvSpPr>
          <p:spPr>
            <a:xfrm>
              <a:off x="4224389" y="3465015"/>
              <a:ext cx="37432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spc="600" dirty="0">
                  <a:solidFill>
                    <a:srgbClr val="43C499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文明班级建设汇报</a:t>
              </a:r>
              <a:r>
                <a:rPr lang="en-US" altLang="zh-CN" sz="1600" spc="600" dirty="0" err="1">
                  <a:solidFill>
                    <a:srgbClr val="43C499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ppt</a:t>
              </a:r>
              <a:r>
                <a:rPr lang="zh-CN" altLang="en-US" sz="1600" spc="600" dirty="0">
                  <a:solidFill>
                    <a:srgbClr val="43C499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模板</a:t>
              </a:r>
            </a:p>
          </p:txBody>
        </p:sp>
      </p:grpSp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1A99EAC-2CD7-445B-B4EC-74B233D3FB21}"/>
              </a:ext>
            </a:extLst>
          </p:cNvPr>
          <p:cNvGrpSpPr/>
          <p:nvPr/>
        </p:nvGrpSpPr>
        <p:grpSpPr>
          <a:xfrm>
            <a:off x="4302542" y="113249"/>
            <a:ext cx="3743223" cy="990600"/>
            <a:chOff x="4302542" y="113249"/>
            <a:chExt cx="3743223" cy="990600"/>
          </a:xfrm>
        </p:grpSpPr>
        <p:pic>
          <p:nvPicPr>
            <p:cNvPr id="100" name="图片 99">
              <a:extLst>
                <a:ext uri="{FF2B5EF4-FFF2-40B4-BE49-F238E27FC236}">
                  <a16:creationId xmlns="" xmlns:a16="http://schemas.microsoft.com/office/drawing/2014/main" id="{2CF33D37-3834-40C6-BBFE-721AFF003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024" y="113249"/>
              <a:ext cx="1885950" cy="9906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8EED963D-67E4-4E1C-BABC-16D9657ECF2D}"/>
                </a:ext>
              </a:extLst>
            </p:cNvPr>
            <p:cNvSpPr txBox="1"/>
            <p:nvPr/>
          </p:nvSpPr>
          <p:spPr>
            <a:xfrm>
              <a:off x="4302542" y="244031"/>
              <a:ext cx="37432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spc="600" dirty="0">
                  <a:solidFill>
                    <a:srgbClr val="43C499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2018</a:t>
              </a:r>
              <a:endParaRPr lang="zh-CN" altLang="en-US" sz="4000" b="1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  <p:pic>
        <p:nvPicPr>
          <p:cNvPr id="20" name="PA_MakeIt Last.mp3">
            <a:hlinkClick r:id="" action="ppaction://media"/>
            <a:extLst>
              <a:ext uri="{FF2B5EF4-FFF2-40B4-BE49-F238E27FC236}">
                <a16:creationId xmlns="" xmlns:a16="http://schemas.microsoft.com/office/drawing/2014/main" id="{310C7E94-1919-4473-A5D2-D587218CCE87}"/>
              </a:ext>
            </a:extLst>
          </p:cNvPr>
          <p:cNvPicPr>
            <a:picLocks noChangeAspect="1"/>
          </p:cNvPicPr>
          <p:nvPr>
            <a:audi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 cstate="print"/>
          <a:stretch>
            <a:fillRect/>
          </a:stretch>
        </p:blipFill>
        <p:spPr>
          <a:xfrm>
            <a:off x="0" y="-12267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0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5300">
        <p14:honeycomb/>
      </p:transition>
    </mc:Choice>
    <mc:Fallback xmlns="">
      <p:transition spd="slow" advTm="5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75"/>
                            </p:stCondLst>
                            <p:childTnLst>
                              <p:par>
                                <p:cTn id="7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00" showWhenStopped="0">
                <p:cTn id="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96" grpId="0"/>
      <p:bldP spid="9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6729656-B564-4F21-AADF-522358DF3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306863"/>
            <a:ext cx="10991850" cy="650351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B929002-FB38-4267-8EE6-C98D7791C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29" y="1201821"/>
            <a:ext cx="2214200" cy="11630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59F6D94-AB89-44A1-A41F-F97133BD19C1}"/>
              </a:ext>
            </a:extLst>
          </p:cNvPr>
          <p:cNvSpPr txBox="1"/>
          <p:nvPr/>
        </p:nvSpPr>
        <p:spPr>
          <a:xfrm>
            <a:off x="1195769" y="1275496"/>
            <a:ext cx="2041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目录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5027EDED-1EF1-439B-B3E9-39999271E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428" y="5647360"/>
            <a:ext cx="2214200" cy="116301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7EEA47D-E7FD-4DEE-91A4-FEBDFD9D6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9906641" y="3659362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A2E1189-C7D1-4045-9146-1EAA1E54E2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78" y="4980351"/>
            <a:ext cx="1531451" cy="1378306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E2CAB75B-15BE-4D1E-9AF2-7C5036AA2E36}"/>
              </a:ext>
            </a:extLst>
          </p:cNvPr>
          <p:cNvGrpSpPr/>
          <p:nvPr/>
        </p:nvGrpSpPr>
        <p:grpSpPr>
          <a:xfrm>
            <a:off x="2542435" y="2610549"/>
            <a:ext cx="2696353" cy="655189"/>
            <a:chOff x="2542435" y="2610549"/>
            <a:chExt cx="2696353" cy="655189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05C3E7F1-EB59-4EE0-BB30-2E462D67A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435" y="2610549"/>
              <a:ext cx="2696353" cy="655189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C1E4614D-3866-4C83-8F0B-4963A355854B}"/>
                </a:ext>
              </a:extLst>
            </p:cNvPr>
            <p:cNvSpPr/>
            <p:nvPr/>
          </p:nvSpPr>
          <p:spPr>
            <a:xfrm>
              <a:off x="2926447" y="2689781"/>
              <a:ext cx="2038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勤奋好学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BFBFC48B-70A0-4388-ADB3-058FC817DD6A}"/>
              </a:ext>
            </a:extLst>
          </p:cNvPr>
          <p:cNvGrpSpPr/>
          <p:nvPr/>
        </p:nvGrpSpPr>
        <p:grpSpPr>
          <a:xfrm>
            <a:off x="2542435" y="3524598"/>
            <a:ext cx="2696353" cy="655189"/>
            <a:chOff x="2542435" y="3524598"/>
            <a:chExt cx="2696353" cy="65518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68399E47-1966-4C86-AB03-AAE1EECDF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435" y="3524598"/>
              <a:ext cx="2696353" cy="655189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7C88D42D-FB96-4A80-8687-FA504D0C2BE2}"/>
                </a:ext>
              </a:extLst>
            </p:cNvPr>
            <p:cNvSpPr/>
            <p:nvPr/>
          </p:nvSpPr>
          <p:spPr>
            <a:xfrm>
              <a:off x="2926447" y="3597312"/>
              <a:ext cx="2038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讲究卫生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FABCBAF7-A149-4E33-837E-757F6A77BD66}"/>
              </a:ext>
            </a:extLst>
          </p:cNvPr>
          <p:cNvGrpSpPr/>
          <p:nvPr/>
        </p:nvGrpSpPr>
        <p:grpSpPr>
          <a:xfrm>
            <a:off x="2549860" y="4474554"/>
            <a:ext cx="2696353" cy="655189"/>
            <a:chOff x="2549860" y="4474554"/>
            <a:chExt cx="2696353" cy="655189"/>
          </a:xfrm>
        </p:grpSpPr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20112FE2-24BE-4DFB-8F6E-245F1700A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860" y="4474554"/>
              <a:ext cx="2696353" cy="65518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3225244E-0334-420D-A6B0-1EBC405F8768}"/>
                </a:ext>
              </a:extLst>
            </p:cNvPr>
            <p:cNvSpPr/>
            <p:nvPr/>
          </p:nvSpPr>
          <p:spPr>
            <a:xfrm>
              <a:off x="2957588" y="4523850"/>
              <a:ext cx="2038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文明礼貌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09884054-2B01-4738-B987-80FB92F8E837}"/>
              </a:ext>
            </a:extLst>
          </p:cNvPr>
          <p:cNvGrpSpPr/>
          <p:nvPr/>
        </p:nvGrpSpPr>
        <p:grpSpPr>
          <a:xfrm>
            <a:off x="6569200" y="3099117"/>
            <a:ext cx="2696353" cy="655189"/>
            <a:chOff x="6569200" y="3099117"/>
            <a:chExt cx="2696353" cy="655189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B82FF889-F913-487A-8D87-A35F7BA67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200" y="3099117"/>
              <a:ext cx="2696353" cy="655189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778F206-A385-4266-92CC-B4474EB65E4C}"/>
                </a:ext>
              </a:extLst>
            </p:cNvPr>
            <p:cNvSpPr/>
            <p:nvPr/>
          </p:nvSpPr>
          <p:spPr>
            <a:xfrm>
              <a:off x="6968897" y="3178214"/>
              <a:ext cx="2038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勤俭节约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A1381BE0-2200-454D-B2A1-B633C8B0E289}"/>
              </a:ext>
            </a:extLst>
          </p:cNvPr>
          <p:cNvGrpSpPr/>
          <p:nvPr/>
        </p:nvGrpSpPr>
        <p:grpSpPr>
          <a:xfrm>
            <a:off x="6576625" y="4049073"/>
            <a:ext cx="2696353" cy="655189"/>
            <a:chOff x="6576625" y="4049073"/>
            <a:chExt cx="2696353" cy="655189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ED7C143B-0826-45F7-9E6B-E12E4733C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6625" y="4049073"/>
              <a:ext cx="2696353" cy="655189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0665345C-4234-48EF-9707-5FE20D67D9D6}"/>
                </a:ext>
              </a:extLst>
            </p:cNvPr>
            <p:cNvSpPr/>
            <p:nvPr/>
          </p:nvSpPr>
          <p:spPr>
            <a:xfrm>
              <a:off x="6935273" y="4112720"/>
              <a:ext cx="2038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诚实守信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F2B0AF01-669F-4E69-9ABA-933E1ED96CAE}"/>
              </a:ext>
            </a:extLst>
          </p:cNvPr>
          <p:cNvGrpSpPr/>
          <p:nvPr/>
        </p:nvGrpSpPr>
        <p:grpSpPr>
          <a:xfrm>
            <a:off x="6569200" y="2185068"/>
            <a:ext cx="2696353" cy="655189"/>
            <a:chOff x="6569200" y="2185068"/>
            <a:chExt cx="2696353" cy="655189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866B998D-63FD-4DBD-A1E8-2BDD16269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200" y="2185068"/>
              <a:ext cx="2696353" cy="655189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90EFCDB2-3EE6-489B-8861-B803830E717E}"/>
                </a:ext>
              </a:extLst>
            </p:cNvPr>
            <p:cNvSpPr/>
            <p:nvPr/>
          </p:nvSpPr>
          <p:spPr>
            <a:xfrm>
              <a:off x="6935273" y="2255287"/>
              <a:ext cx="2038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遵守秩序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D4E65424-1F59-4D4A-998A-873196A16843}"/>
              </a:ext>
            </a:extLst>
          </p:cNvPr>
          <p:cNvGrpSpPr/>
          <p:nvPr/>
        </p:nvGrpSpPr>
        <p:grpSpPr>
          <a:xfrm>
            <a:off x="6522964" y="4902680"/>
            <a:ext cx="2696353" cy="655189"/>
            <a:chOff x="6522964" y="4902680"/>
            <a:chExt cx="2696353" cy="655189"/>
          </a:xfrm>
        </p:grpSpPr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8349E36E-E692-4C30-9A47-C81809AE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2964" y="4902680"/>
              <a:ext cx="2696353" cy="655189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196D0FF0-5C15-4100-98A4-2B9C7B1B1873}"/>
                </a:ext>
              </a:extLst>
            </p:cNvPr>
            <p:cNvSpPr/>
            <p:nvPr/>
          </p:nvSpPr>
          <p:spPr>
            <a:xfrm>
              <a:off x="6935273" y="4962676"/>
              <a:ext cx="203816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rPr>
                <a:t>守时惜时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292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300">
        <p:blinds dir="vert"/>
      </p:transition>
    </mc:Choice>
    <mc:Fallback xmlns="">
      <p:transition spd="slow" advTm="73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75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75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75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250"/>
                            </p:stCondLst>
                            <p:childTnLst>
                              <p:par>
                                <p:cTn id="8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75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750"/>
                            </p:stCondLst>
                            <p:childTnLst>
                              <p:par>
                                <p:cTn id="10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75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0" y="5359400"/>
            <a:ext cx="12192000" cy="149860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>
            <a:off x="3236700" y="3413801"/>
            <a:ext cx="5833092" cy="1385310"/>
          </a:xfrm>
          <a:prstGeom prst="rect">
            <a:avLst/>
          </a:prstGeom>
          <a:effectLst/>
        </p:spPr>
      </p:pic>
      <p:pic>
        <p:nvPicPr>
          <p:cNvPr id="100" name="图片 99">
            <a:extLst>
              <a:ext uri="{FF2B5EF4-FFF2-40B4-BE49-F238E27FC236}">
                <a16:creationId xmlns="" xmlns:a16="http://schemas.microsoft.com/office/drawing/2014/main" id="{2CF33D37-3834-40C6-BBFE-721AFF003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0" y="113248"/>
            <a:ext cx="3362861" cy="17663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EED963D-67E4-4E1C-BABC-16D9657ECF2D}"/>
              </a:ext>
            </a:extLst>
          </p:cNvPr>
          <p:cNvSpPr txBox="1"/>
          <p:nvPr/>
        </p:nvSpPr>
        <p:spPr>
          <a:xfrm>
            <a:off x="4224388" y="113247"/>
            <a:ext cx="3743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</a:t>
            </a:r>
            <a:endParaRPr lang="zh-CN" altLang="en-US" sz="9600" spc="6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FFBE5B6-720C-4042-99C7-9C41C6264A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 flipH="1" flipV="1">
            <a:off x="3236700" y="2107683"/>
            <a:ext cx="5833092" cy="1385310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586339" y="2586663"/>
            <a:ext cx="50193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ln w="38100"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勤奋好学</a:t>
            </a:r>
          </a:p>
        </p:txBody>
      </p:sp>
    </p:spTree>
    <p:extLst>
      <p:ext uri="{BB962C8B-B14F-4D97-AF65-F5344CB8AC3E}">
        <p14:creationId xmlns:p14="http://schemas.microsoft.com/office/powerpoint/2010/main" val="3060838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00">
        <p15:prstTrans prst="airplane"/>
      </p:transition>
    </mc:Choice>
    <mc:Fallback xmlns="">
      <p:transition spd="slow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A2C03F1-609B-4AE0-95A9-FF9E3B05DD42}"/>
              </a:ext>
            </a:extLst>
          </p:cNvPr>
          <p:cNvGrpSpPr/>
          <p:nvPr/>
        </p:nvGrpSpPr>
        <p:grpSpPr>
          <a:xfrm>
            <a:off x="0" y="211912"/>
            <a:ext cx="12192000" cy="6686905"/>
            <a:chOff x="0" y="211912"/>
            <a:chExt cx="12192000" cy="6686905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5AA6B7A-B120-4A0F-B584-71AADD728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r="3428" b="51228"/>
            <a:stretch/>
          </p:blipFill>
          <p:spPr>
            <a:xfrm>
              <a:off x="0" y="211912"/>
              <a:ext cx="12192000" cy="6686905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9AE910B-B169-43E7-8BCF-86EF361AA01F}"/>
                </a:ext>
              </a:extLst>
            </p:cNvPr>
            <p:cNvSpPr/>
            <p:nvPr/>
          </p:nvSpPr>
          <p:spPr>
            <a:xfrm>
              <a:off x="9963733" y="1781509"/>
              <a:ext cx="513767" cy="6074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EE579D09-EFB8-4968-8E98-F893F609926E}"/>
              </a:ext>
            </a:extLst>
          </p:cNvPr>
          <p:cNvGrpSpPr/>
          <p:nvPr/>
        </p:nvGrpSpPr>
        <p:grpSpPr>
          <a:xfrm>
            <a:off x="2698168" y="195224"/>
            <a:ext cx="6795665" cy="1188263"/>
            <a:chOff x="2698168" y="195224"/>
            <a:chExt cx="6795665" cy="118826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78BEE91-9FDC-47CC-8ACD-C01DF17F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68" y="211912"/>
              <a:ext cx="6795665" cy="11715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CC63515-72AC-4C8C-B141-222E70CB80D3}"/>
                </a:ext>
              </a:extLst>
            </p:cNvPr>
            <p:cNvSpPr/>
            <p:nvPr/>
          </p:nvSpPr>
          <p:spPr>
            <a:xfrm>
              <a:off x="4367146" y="195224"/>
              <a:ext cx="34577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pc="6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勤奋好学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FEF87C3-5B95-4C62-BDC9-9021A7C0F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3" y="4724399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81608EC-B4B4-483E-997B-8A393AF22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167" y="24972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47DBD6D-2B77-47AB-94E9-BBE4F1363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822" y="300167"/>
            <a:ext cx="447675" cy="457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A82DEB9-B1DE-429C-87DB-29606D0BE5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" y="5520511"/>
            <a:ext cx="1531451" cy="137830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7810287C-67B0-4B25-AA23-F643A0EBAA91}"/>
              </a:ext>
            </a:extLst>
          </p:cNvPr>
          <p:cNvSpPr txBox="1"/>
          <p:nvPr/>
        </p:nvSpPr>
        <p:spPr>
          <a:xfrm>
            <a:off x="9205503" y="2670628"/>
            <a:ext cx="923330" cy="2257642"/>
          </a:xfrm>
          <a:prstGeom prst="rect">
            <a:avLst/>
          </a:prstGeom>
          <a:ln>
            <a:solidFill>
              <a:srgbClr val="43C499"/>
            </a:solidFill>
          </a:ln>
        </p:spPr>
        <p:txBody>
          <a:bodyPr vert="eaVert" wrap="square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333333"/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sz="2400" dirty="0">
                <a:solidFill>
                  <a:srgbClr val="43C499"/>
                </a:solidFill>
              </a:rPr>
              <a:t>宝剑锋从磨砺出，梅花香自苦寒来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534ACFC-D032-40F1-B1B5-AC5DE98A3D35}"/>
              </a:ext>
            </a:extLst>
          </p:cNvPr>
          <p:cNvSpPr/>
          <p:nvPr/>
        </p:nvSpPr>
        <p:spPr>
          <a:xfrm>
            <a:off x="1782957" y="2670628"/>
            <a:ext cx="923330" cy="2257642"/>
          </a:xfrm>
          <a:prstGeom prst="rect">
            <a:avLst/>
          </a:prstGeom>
          <a:ln>
            <a:solidFill>
              <a:srgbClr val="43C499"/>
            </a:solidFill>
          </a:ln>
        </p:spPr>
        <p:txBody>
          <a:bodyPr vert="eaVert" wrap="square">
            <a:spAutoFit/>
          </a:bodyPr>
          <a:lstStyle/>
          <a:p>
            <a:r>
              <a:rPr lang="zh-CN" altLang="en-US" sz="2400" dirty="0">
                <a:solidFill>
                  <a:srgbClr val="43C499"/>
                </a:solidFill>
                <a:latin typeface="arial" panose="020B0604020202020204" pitchFamily="34" charset="0"/>
              </a:rPr>
              <a:t>鸟欲高飞先振翅，人求上进先读书</a:t>
            </a:r>
            <a:endParaRPr lang="zh-CN" altLang="en-US" sz="2400" dirty="0">
              <a:solidFill>
                <a:srgbClr val="43C499"/>
              </a:solidFill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6CFE246A-65FC-44FB-8DB5-B49D628DE1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46" y="1920635"/>
            <a:ext cx="6787910" cy="478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0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200">
        <p:random/>
      </p:transition>
    </mc:Choice>
    <mc:Fallback xmlns="">
      <p:transition spd="slow" advTm="4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C9FAE7A-4F7C-4925-9181-B3BAE569872A}"/>
              </a:ext>
            </a:extLst>
          </p:cNvPr>
          <p:cNvGrpSpPr/>
          <p:nvPr/>
        </p:nvGrpSpPr>
        <p:grpSpPr>
          <a:xfrm>
            <a:off x="-3680" y="0"/>
            <a:ext cx="11913848" cy="6855206"/>
            <a:chOff x="-3680" y="0"/>
            <a:chExt cx="11913848" cy="685520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450CD10-CD00-44A6-B444-EB2A4277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86" t="50000" r="5251"/>
            <a:stretch/>
          </p:blipFill>
          <p:spPr>
            <a:xfrm>
              <a:off x="-3680" y="0"/>
              <a:ext cx="11913848" cy="685520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A5CC679D-CBC7-4AB1-AE7A-AF47D504E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66800" y="5143556"/>
              <a:ext cx="1492102" cy="1282928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DB4DC5-D6EF-4E49-9A8E-DA4ECCECA36B}"/>
                </a:ext>
              </a:extLst>
            </p:cNvPr>
            <p:cNvSpPr/>
            <p:nvPr/>
          </p:nvSpPr>
          <p:spPr>
            <a:xfrm>
              <a:off x="1066800" y="2057400"/>
              <a:ext cx="2126912" cy="212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5C23A9-FAC1-400D-A754-7A68EC91218D}"/>
              </a:ext>
            </a:extLst>
          </p:cNvPr>
          <p:cNvGrpSpPr/>
          <p:nvPr/>
        </p:nvGrpSpPr>
        <p:grpSpPr>
          <a:xfrm>
            <a:off x="10629477" y="3834581"/>
            <a:ext cx="1484025" cy="2918658"/>
            <a:chOff x="10629477" y="3834581"/>
            <a:chExt cx="1484025" cy="2918658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95BE342-280F-4A85-BC4D-4D11C8E6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477" y="5977871"/>
              <a:ext cx="1476183" cy="7753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AE14AFD-A4AA-47B2-BDD2-60A504B8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3287" y="3834581"/>
              <a:ext cx="1230215" cy="259190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51721F1-6342-4B08-9D50-588EEF4AF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0" y="4146211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999C020-AC8F-47C4-998A-951FD895C9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2" y="6684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F9C7578-D5F3-4810-AF01-F91286DAD1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9" y="5587832"/>
            <a:ext cx="447675" cy="4572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18CA670-89E7-4D5D-AAE9-8BD68CEF0C84}"/>
              </a:ext>
            </a:extLst>
          </p:cNvPr>
          <p:cNvSpPr/>
          <p:nvPr/>
        </p:nvSpPr>
        <p:spPr>
          <a:xfrm>
            <a:off x="2700933" y="1545888"/>
            <a:ext cx="466794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课前提前预习</a:t>
            </a:r>
          </a:p>
          <a:p>
            <a:r>
              <a:rPr lang="zh-CN" altLang="en-US" sz="1600" dirty="0"/>
              <a:t>上课前预习老师上课时候的内容。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上课专心听讲 </a:t>
            </a:r>
          </a:p>
          <a:p>
            <a:r>
              <a:rPr lang="zh-CN" altLang="en-US" sz="1600" dirty="0"/>
              <a:t>上课认真听讲，做好笔记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爱提问题</a:t>
            </a:r>
          </a:p>
          <a:p>
            <a:r>
              <a:rPr lang="zh-CN" altLang="en-US" sz="1600" dirty="0"/>
              <a:t>遇到不懂的，向老师和同学请教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及时改正错题 </a:t>
            </a:r>
          </a:p>
          <a:p>
            <a:r>
              <a:rPr lang="zh-CN" altLang="en-US" sz="1600" dirty="0"/>
              <a:t>答错的题目，及时修改，找到正确答案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查寻资料 </a:t>
            </a:r>
          </a:p>
          <a:p>
            <a:r>
              <a:rPr lang="zh-CN" altLang="en-US" sz="1600" dirty="0"/>
              <a:t>会利用查找学习资料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仔细审题</a:t>
            </a:r>
          </a:p>
          <a:p>
            <a:r>
              <a:rPr lang="zh-CN" altLang="en-US" sz="1600" dirty="0"/>
              <a:t>考试时、做作业时看清题目再动手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勤于动笔</a:t>
            </a:r>
          </a:p>
          <a:p>
            <a:r>
              <a:rPr lang="zh-CN" altLang="en-US" sz="1600" dirty="0"/>
              <a:t>多多动手，多多联系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/>
              <a:t>认真书写</a:t>
            </a:r>
            <a:endParaRPr lang="en-US" altLang="zh-CN" sz="1600" dirty="0"/>
          </a:p>
          <a:p>
            <a:r>
              <a:rPr lang="zh-CN" altLang="en-US" sz="1600" dirty="0"/>
              <a:t>书写工整，姿势正确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B8653804-5E86-4896-88D9-A554C9F14DFB}"/>
              </a:ext>
            </a:extLst>
          </p:cNvPr>
          <p:cNvGrpSpPr/>
          <p:nvPr/>
        </p:nvGrpSpPr>
        <p:grpSpPr>
          <a:xfrm>
            <a:off x="4057650" y="133309"/>
            <a:ext cx="4076700" cy="990600"/>
            <a:chOff x="1155362" y="173166"/>
            <a:chExt cx="4076700" cy="990600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8A9DB33C-D648-433A-AB98-172D14149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62" y="173166"/>
              <a:ext cx="4076700" cy="990600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D078F10C-7496-4C00-88C1-D90AB75B854C}"/>
                </a:ext>
              </a:extLst>
            </p:cNvPr>
            <p:cNvSpPr/>
            <p:nvPr/>
          </p:nvSpPr>
          <p:spPr>
            <a:xfrm>
              <a:off x="1352312" y="365846"/>
              <a:ext cx="377539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勤奋好学</a:t>
              </a:r>
              <a:r>
                <a:rPr lang="en-US" altLang="zh-CN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·</a:t>
              </a:r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要做到</a:t>
              </a: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B8AEB127-CC10-4851-8054-CECB2C140A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536" y="1759238"/>
            <a:ext cx="3504910" cy="477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83941"/>
      </p:ext>
    </p:extLst>
  </p:cSld>
  <p:clrMapOvr>
    <a:masterClrMapping/>
  </p:clrMapOvr>
  <p:transition spd="slow" advTm="8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25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25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75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0" y="5359400"/>
            <a:ext cx="12192000" cy="149860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>
            <a:off x="3236700" y="3413801"/>
            <a:ext cx="5833092" cy="1385310"/>
          </a:xfrm>
          <a:prstGeom prst="rect">
            <a:avLst/>
          </a:prstGeom>
          <a:effectLst/>
        </p:spPr>
      </p:pic>
      <p:pic>
        <p:nvPicPr>
          <p:cNvPr id="100" name="图片 99">
            <a:extLst>
              <a:ext uri="{FF2B5EF4-FFF2-40B4-BE49-F238E27FC236}">
                <a16:creationId xmlns="" xmlns:a16="http://schemas.microsoft.com/office/drawing/2014/main" id="{2CF33D37-3834-40C6-BBFE-721AFF003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0" y="113248"/>
            <a:ext cx="3362861" cy="17663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EED963D-67E4-4E1C-BABC-16D9657ECF2D}"/>
              </a:ext>
            </a:extLst>
          </p:cNvPr>
          <p:cNvSpPr txBox="1"/>
          <p:nvPr/>
        </p:nvSpPr>
        <p:spPr>
          <a:xfrm>
            <a:off x="4224388" y="113247"/>
            <a:ext cx="3743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</a:t>
            </a:r>
            <a:endParaRPr lang="zh-CN" altLang="en-US" sz="9600" spc="6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FFBE5B6-720C-4042-99C7-9C41C6264A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 flipH="1" flipV="1">
            <a:off x="3236700" y="2107683"/>
            <a:ext cx="5833092" cy="1385310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586339" y="2586663"/>
            <a:ext cx="50193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ln w="38100"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讲究卫生</a:t>
            </a:r>
          </a:p>
        </p:txBody>
      </p:sp>
    </p:spTree>
    <p:extLst>
      <p:ext uri="{BB962C8B-B14F-4D97-AF65-F5344CB8AC3E}">
        <p14:creationId xmlns:p14="http://schemas.microsoft.com/office/powerpoint/2010/main" val="1123903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00">
        <p15:prstTrans prst="airplane"/>
      </p:transition>
    </mc:Choice>
    <mc:Fallback xmlns="">
      <p:transition spd="slow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A2C03F1-609B-4AE0-95A9-FF9E3B05DD42}"/>
              </a:ext>
            </a:extLst>
          </p:cNvPr>
          <p:cNvGrpSpPr/>
          <p:nvPr/>
        </p:nvGrpSpPr>
        <p:grpSpPr>
          <a:xfrm>
            <a:off x="0" y="211912"/>
            <a:ext cx="12192000" cy="6686905"/>
            <a:chOff x="0" y="211912"/>
            <a:chExt cx="12192000" cy="6686905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5AA6B7A-B120-4A0F-B584-71AADD728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r="3428" b="51228"/>
            <a:stretch/>
          </p:blipFill>
          <p:spPr>
            <a:xfrm>
              <a:off x="0" y="211912"/>
              <a:ext cx="12192000" cy="6686905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9AE910B-B169-43E7-8BCF-86EF361AA01F}"/>
                </a:ext>
              </a:extLst>
            </p:cNvPr>
            <p:cNvSpPr/>
            <p:nvPr/>
          </p:nvSpPr>
          <p:spPr>
            <a:xfrm>
              <a:off x="9963733" y="1781509"/>
              <a:ext cx="513767" cy="6074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B2BC8FD8-0D63-4941-A7A4-2F8EF4A60E43}"/>
              </a:ext>
            </a:extLst>
          </p:cNvPr>
          <p:cNvGrpSpPr/>
          <p:nvPr/>
        </p:nvGrpSpPr>
        <p:grpSpPr>
          <a:xfrm>
            <a:off x="2698168" y="195224"/>
            <a:ext cx="6795665" cy="1188263"/>
            <a:chOff x="2698168" y="195224"/>
            <a:chExt cx="6795665" cy="118826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78BEE91-9FDC-47CC-8ACD-C01DF17F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68" y="211912"/>
              <a:ext cx="6795665" cy="11715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CC63515-72AC-4C8C-B141-222E70CB80D3}"/>
                </a:ext>
              </a:extLst>
            </p:cNvPr>
            <p:cNvSpPr/>
            <p:nvPr/>
          </p:nvSpPr>
          <p:spPr>
            <a:xfrm>
              <a:off x="4367146" y="195224"/>
              <a:ext cx="34577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pc="6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讲究卫生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FEF87C3-5B95-4C62-BDC9-9021A7C0F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3" y="4724399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81608EC-B4B4-483E-997B-8A393AF22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167" y="24972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47DBD6D-2B77-47AB-94E9-BBE4F1363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822" y="300167"/>
            <a:ext cx="447675" cy="457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A82DEB9-B1DE-429C-87DB-29606D0BE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" y="5520511"/>
            <a:ext cx="1531451" cy="1378306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534ACFC-D032-40F1-B1B5-AC5DE98A3D35}"/>
              </a:ext>
            </a:extLst>
          </p:cNvPr>
          <p:cNvSpPr/>
          <p:nvPr/>
        </p:nvSpPr>
        <p:spPr>
          <a:xfrm>
            <a:off x="2439665" y="2570661"/>
            <a:ext cx="1661993" cy="255454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8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干干净净</a:t>
            </a:r>
            <a:endParaRPr lang="en-US" altLang="zh-CN" sz="48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r>
              <a:rPr lang="zh-CN" altLang="en-US" sz="48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预防百病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593756D-D5B9-4B36-862B-9654121EE8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331" y="2593236"/>
            <a:ext cx="5063169" cy="375163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73545780-D33F-4F90-BB8C-223E5A63FBE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6" t="36802" r="15360"/>
          <a:stretch/>
        </p:blipFill>
        <p:spPr>
          <a:xfrm>
            <a:off x="1336054" y="1768487"/>
            <a:ext cx="4009947" cy="137830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A13D30F-B4A1-464A-8FF0-2917CB64A1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6" b="13711"/>
          <a:stretch/>
        </p:blipFill>
        <p:spPr>
          <a:xfrm>
            <a:off x="2040322" y="4853198"/>
            <a:ext cx="2326824" cy="166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4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C9FAE7A-4F7C-4925-9181-B3BAE569872A}"/>
              </a:ext>
            </a:extLst>
          </p:cNvPr>
          <p:cNvGrpSpPr/>
          <p:nvPr/>
        </p:nvGrpSpPr>
        <p:grpSpPr>
          <a:xfrm>
            <a:off x="0" y="0"/>
            <a:ext cx="11910168" cy="6855206"/>
            <a:chOff x="0" y="0"/>
            <a:chExt cx="11910168" cy="685520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450CD10-CD00-44A6-B444-EB2A4277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2" t="50000" r="5250"/>
            <a:stretch/>
          </p:blipFill>
          <p:spPr>
            <a:xfrm>
              <a:off x="0" y="0"/>
              <a:ext cx="11910168" cy="6855206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DB4DC5-D6EF-4E49-9A8E-DA4ECCECA36B}"/>
                </a:ext>
              </a:extLst>
            </p:cNvPr>
            <p:cNvSpPr/>
            <p:nvPr/>
          </p:nvSpPr>
          <p:spPr>
            <a:xfrm>
              <a:off x="1066800" y="2057400"/>
              <a:ext cx="2126912" cy="212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5C23A9-FAC1-400D-A754-7A68EC91218D}"/>
              </a:ext>
            </a:extLst>
          </p:cNvPr>
          <p:cNvGrpSpPr/>
          <p:nvPr/>
        </p:nvGrpSpPr>
        <p:grpSpPr>
          <a:xfrm>
            <a:off x="10629477" y="3834581"/>
            <a:ext cx="1484025" cy="2918658"/>
            <a:chOff x="10629477" y="3834581"/>
            <a:chExt cx="1484025" cy="2918658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95BE342-280F-4A85-BC4D-4D11C8E6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477" y="5977871"/>
              <a:ext cx="1476183" cy="7753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AE14AFD-A4AA-47B2-BDD2-60A504B8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3287" y="3834581"/>
              <a:ext cx="1230215" cy="259190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51721F1-6342-4B08-9D50-588EEF4AF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0" y="4146211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999C020-AC8F-47C4-998A-951FD895C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2" y="6684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F9C7578-D5F3-4810-AF01-F91286DAD1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9" y="5587832"/>
            <a:ext cx="447675" cy="4572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6418DC4-8F8B-45B8-9DD1-C44758B4C2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689" y="1311902"/>
            <a:ext cx="5459771" cy="545977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0874BF2-E6F4-4655-B74F-8F13E518F42A}"/>
              </a:ext>
            </a:extLst>
          </p:cNvPr>
          <p:cNvGrpSpPr/>
          <p:nvPr/>
        </p:nvGrpSpPr>
        <p:grpSpPr>
          <a:xfrm>
            <a:off x="4057650" y="133309"/>
            <a:ext cx="4076700" cy="990600"/>
            <a:chOff x="1155362" y="173166"/>
            <a:chExt cx="4076700" cy="99060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2F377AB2-C06E-4DB6-B20C-C0AC23F5A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62" y="173166"/>
              <a:ext cx="4076700" cy="99060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F1F89207-C389-45E4-BEE9-85EB5F08084A}"/>
                </a:ext>
              </a:extLst>
            </p:cNvPr>
            <p:cNvSpPr/>
            <p:nvPr/>
          </p:nvSpPr>
          <p:spPr>
            <a:xfrm>
              <a:off x="1320530" y="365846"/>
              <a:ext cx="377539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讲究卫生</a:t>
              </a:r>
              <a:r>
                <a:rPr lang="en-US" altLang="zh-CN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·</a:t>
              </a:r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要做到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951803D6-8D98-460E-ACB5-9BDCB5F6AFFE}"/>
              </a:ext>
            </a:extLst>
          </p:cNvPr>
          <p:cNvGrpSpPr/>
          <p:nvPr/>
        </p:nvGrpSpPr>
        <p:grpSpPr>
          <a:xfrm>
            <a:off x="1410205" y="1882498"/>
            <a:ext cx="1235431" cy="1103628"/>
            <a:chOff x="1410205" y="1882498"/>
            <a:chExt cx="1235431" cy="1103628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56E7A360-6512-420F-80E4-46336B256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12956" y="1882498"/>
              <a:ext cx="1232680" cy="110362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C8040DC5-946F-49DA-AAE5-F3219F903076}"/>
                </a:ext>
              </a:extLst>
            </p:cNvPr>
            <p:cNvSpPr/>
            <p:nvPr/>
          </p:nvSpPr>
          <p:spPr>
            <a:xfrm>
              <a:off x="1410205" y="2732662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饭前便后要洗手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4DC45BAB-45C0-42D7-8D7D-3A671A5345D6}"/>
                </a:ext>
              </a:extLst>
            </p:cNvPr>
            <p:cNvSpPr txBox="1"/>
            <p:nvPr/>
          </p:nvSpPr>
          <p:spPr>
            <a:xfrm>
              <a:off x="1410205" y="1882498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01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7FB2C3C5-460F-4955-92EF-B9E4447ECD17}"/>
              </a:ext>
            </a:extLst>
          </p:cNvPr>
          <p:cNvGrpSpPr/>
          <p:nvPr/>
        </p:nvGrpSpPr>
        <p:grpSpPr>
          <a:xfrm>
            <a:off x="3279158" y="1882498"/>
            <a:ext cx="1232680" cy="1103628"/>
            <a:chOff x="3279158" y="1882498"/>
            <a:chExt cx="1232680" cy="1103628"/>
          </a:xfrm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28E4D25B-CD32-4875-BADA-584F08DE703F}"/>
                </a:ext>
              </a:extLst>
            </p:cNvPr>
            <p:cNvGrpSpPr/>
            <p:nvPr/>
          </p:nvGrpSpPr>
          <p:grpSpPr>
            <a:xfrm>
              <a:off x="3279158" y="1882498"/>
              <a:ext cx="1232680" cy="1103628"/>
              <a:chOff x="3162277" y="1801656"/>
              <a:chExt cx="1681687" cy="1681687"/>
            </a:xfrm>
          </p:grpSpPr>
          <p:sp>
            <p:nvSpPr>
              <p:cNvPr id="23" name="矩形 22">
                <a:extLst>
                  <a:ext uri="{FF2B5EF4-FFF2-40B4-BE49-F238E27FC236}">
                    <a16:creationId xmlns="" xmlns:a16="http://schemas.microsoft.com/office/drawing/2014/main" id="{6AB5C90F-EBAD-47FB-B6F8-DC22C3B22780}"/>
                  </a:ext>
                </a:extLst>
              </p:cNvPr>
              <p:cNvSpPr/>
              <p:nvPr/>
            </p:nvSpPr>
            <p:spPr>
              <a:xfrm>
                <a:off x="3162277" y="1801656"/>
                <a:ext cx="1681687" cy="1681687"/>
              </a:xfrm>
              <a:prstGeom prst="rect">
                <a:avLst/>
              </a:prstGeom>
              <a:solidFill>
                <a:srgbClr val="F6F6F6"/>
              </a:solidFill>
              <a:ln w="28575">
                <a:solidFill>
                  <a:srgbClr val="43C4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" name="组合 21">
                <a:extLst>
                  <a:ext uri="{FF2B5EF4-FFF2-40B4-BE49-F238E27FC236}">
                    <a16:creationId xmlns="" xmlns:a16="http://schemas.microsoft.com/office/drawing/2014/main" id="{8A6BC0B4-7ECE-4A59-A9EB-E804CA112903}"/>
                  </a:ext>
                </a:extLst>
              </p:cNvPr>
              <p:cNvGrpSpPr/>
              <p:nvPr/>
            </p:nvGrpSpPr>
            <p:grpSpPr>
              <a:xfrm>
                <a:off x="3215895" y="1858376"/>
                <a:ext cx="1545845" cy="1576142"/>
                <a:chOff x="3087591" y="1704903"/>
                <a:chExt cx="3661224" cy="3732981"/>
              </a:xfrm>
            </p:grpSpPr>
            <p:pic>
              <p:nvPicPr>
                <p:cNvPr id="5" name="图片 4">
                  <a:extLst>
                    <a:ext uri="{FF2B5EF4-FFF2-40B4-BE49-F238E27FC236}">
                      <a16:creationId xmlns="" xmlns:a16="http://schemas.microsoft.com/office/drawing/2014/main" id="{14B13647-EC38-46EB-ACED-0A4225C4BC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068542" y="1704903"/>
                  <a:ext cx="1680273" cy="1857143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6" name="图片 5">
                  <a:extLst>
                    <a:ext uri="{FF2B5EF4-FFF2-40B4-BE49-F238E27FC236}">
                      <a16:creationId xmlns="" xmlns:a16="http://schemas.microsoft.com/office/drawing/2014/main" id="{0F84249A-C557-4285-9CFC-03A0D7C09C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87591" y="1792103"/>
                  <a:ext cx="1980952" cy="1857143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7" name="图片 6">
                  <a:extLst>
                    <a:ext uri="{FF2B5EF4-FFF2-40B4-BE49-F238E27FC236}">
                      <a16:creationId xmlns="" xmlns:a16="http://schemas.microsoft.com/office/drawing/2014/main" id="{2F16D16B-F305-4906-9FAE-E31D890E3C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/>
                <a:srcRect r="5634"/>
                <a:stretch/>
              </p:blipFill>
              <p:spPr>
                <a:xfrm>
                  <a:off x="3929139" y="3562045"/>
                  <a:ext cx="1877641" cy="187583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BAA3381D-A635-4EA6-9A8F-098FB003FD27}"/>
                </a:ext>
              </a:extLst>
            </p:cNvPr>
            <p:cNvSpPr/>
            <p:nvPr/>
          </p:nvSpPr>
          <p:spPr>
            <a:xfrm>
              <a:off x="3293886" y="2732662"/>
              <a:ext cx="120530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要做到三勤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2F7E9686-AF43-44B4-B0B9-A6DFE453463B}"/>
                </a:ext>
              </a:extLst>
            </p:cNvPr>
            <p:cNvSpPr txBox="1"/>
            <p:nvPr/>
          </p:nvSpPr>
          <p:spPr>
            <a:xfrm>
              <a:off x="3284133" y="1887663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02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348DB02F-3165-4A6A-B817-9DCAB9B99066}"/>
              </a:ext>
            </a:extLst>
          </p:cNvPr>
          <p:cNvGrpSpPr/>
          <p:nvPr/>
        </p:nvGrpSpPr>
        <p:grpSpPr>
          <a:xfrm>
            <a:off x="5135805" y="1876567"/>
            <a:ext cx="1242234" cy="1111145"/>
            <a:chOff x="5135805" y="1876567"/>
            <a:chExt cx="1242234" cy="1111145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24FEC784-C20D-4504-81B1-429293669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145359" y="1882498"/>
              <a:ext cx="1232680" cy="110362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91C8879F-6461-4B07-97BF-3B5678080B8C}"/>
                </a:ext>
              </a:extLst>
            </p:cNvPr>
            <p:cNvSpPr/>
            <p:nvPr/>
          </p:nvSpPr>
          <p:spPr>
            <a:xfrm>
              <a:off x="5139829" y="2741491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勤剪指甲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7D9CF4A4-A424-4D2C-A65B-C675EE6C70EE}"/>
                </a:ext>
              </a:extLst>
            </p:cNvPr>
            <p:cNvSpPr txBox="1"/>
            <p:nvPr/>
          </p:nvSpPr>
          <p:spPr>
            <a:xfrm>
              <a:off x="5135805" y="1876567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EAF16829-C700-4C9A-A73F-11F4E0EA0AFE}"/>
              </a:ext>
            </a:extLst>
          </p:cNvPr>
          <p:cNvGrpSpPr/>
          <p:nvPr/>
        </p:nvGrpSpPr>
        <p:grpSpPr>
          <a:xfrm>
            <a:off x="1410205" y="3238649"/>
            <a:ext cx="1263395" cy="1148401"/>
            <a:chOff x="1410205" y="3238649"/>
            <a:chExt cx="1263395" cy="1148401"/>
          </a:xfrm>
        </p:grpSpPr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DB17E558-0685-4224-8846-37D7C9231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412956" y="3270892"/>
              <a:ext cx="1260644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80008B14-6F58-4D16-BD87-40C7410D7F97}"/>
                </a:ext>
              </a:extLst>
            </p:cNvPr>
            <p:cNvSpPr/>
            <p:nvPr/>
          </p:nvSpPr>
          <p:spPr>
            <a:xfrm>
              <a:off x="1410205" y="4126084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注意读写卫生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56B1AD24-D9C2-4334-BC30-A3E3734D3F67}"/>
                </a:ext>
              </a:extLst>
            </p:cNvPr>
            <p:cNvSpPr txBox="1"/>
            <p:nvPr/>
          </p:nvSpPr>
          <p:spPr>
            <a:xfrm>
              <a:off x="1410205" y="3238649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04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73109988-3740-4A33-A0B3-43EC58E231BD}"/>
              </a:ext>
            </a:extLst>
          </p:cNvPr>
          <p:cNvGrpSpPr/>
          <p:nvPr/>
        </p:nvGrpSpPr>
        <p:grpSpPr>
          <a:xfrm>
            <a:off x="3274608" y="3243814"/>
            <a:ext cx="1237230" cy="1138842"/>
            <a:chOff x="3274608" y="3243814"/>
            <a:chExt cx="1237230" cy="1138842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4E65E116-E63E-4121-94C2-863C75B82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279158" y="3266498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793C6141-D4F1-4D0D-B4F0-E50F3CF645A6}"/>
                </a:ext>
              </a:extLst>
            </p:cNvPr>
            <p:cNvSpPr/>
            <p:nvPr/>
          </p:nvSpPr>
          <p:spPr>
            <a:xfrm>
              <a:off x="3279157" y="4126084"/>
              <a:ext cx="122992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注意用眼卫生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34979825-52C1-4E6B-ABBE-E158515F7D94}"/>
                </a:ext>
              </a:extLst>
            </p:cNvPr>
            <p:cNvSpPr txBox="1"/>
            <p:nvPr/>
          </p:nvSpPr>
          <p:spPr>
            <a:xfrm>
              <a:off x="3274608" y="3243814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05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A5013D2C-877D-4507-9131-5DF03AA0A36D}"/>
              </a:ext>
            </a:extLst>
          </p:cNvPr>
          <p:cNvGrpSpPr/>
          <p:nvPr/>
        </p:nvGrpSpPr>
        <p:grpSpPr>
          <a:xfrm>
            <a:off x="5135805" y="3232718"/>
            <a:ext cx="1242234" cy="1148416"/>
            <a:chOff x="5135805" y="3232718"/>
            <a:chExt cx="1242234" cy="1148416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95093684-0B97-460C-A376-DF8FC63DB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145359" y="3259045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A319127A-3518-40BA-9F73-86C5E81CBE44}"/>
                </a:ext>
              </a:extLst>
            </p:cNvPr>
            <p:cNvSpPr/>
            <p:nvPr/>
          </p:nvSpPr>
          <p:spPr>
            <a:xfrm>
              <a:off x="5139829" y="4134913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随时随地勤洗手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DE453D4D-1C48-4D45-98EC-9E650CCB716C}"/>
                </a:ext>
              </a:extLst>
            </p:cNvPr>
            <p:cNvSpPr txBox="1"/>
            <p:nvPr/>
          </p:nvSpPr>
          <p:spPr>
            <a:xfrm>
              <a:off x="5135805" y="3232718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06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F103D81C-9EB0-4064-9FF2-37326101E868}"/>
              </a:ext>
            </a:extLst>
          </p:cNvPr>
          <p:cNvGrpSpPr/>
          <p:nvPr/>
        </p:nvGrpSpPr>
        <p:grpSpPr>
          <a:xfrm>
            <a:off x="1410205" y="4679059"/>
            <a:ext cx="1264889" cy="1137373"/>
            <a:chOff x="1410205" y="4679059"/>
            <a:chExt cx="1264889" cy="1137373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22255788-A12F-46BD-B9EE-489F8C5FC7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r="1394"/>
            <a:stretch/>
          </p:blipFill>
          <p:spPr>
            <a:xfrm>
              <a:off x="1412956" y="4700274"/>
              <a:ext cx="1262138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BF09E8B4-5349-4B0A-9F7F-7FDA2302E883}"/>
                </a:ext>
              </a:extLst>
            </p:cNvPr>
            <p:cNvSpPr/>
            <p:nvPr/>
          </p:nvSpPr>
          <p:spPr>
            <a:xfrm>
              <a:off x="1410205" y="5561382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注意饮食卫生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0F03B69A-F68E-4261-957E-2818FCA8DB4F}"/>
                </a:ext>
              </a:extLst>
            </p:cNvPr>
            <p:cNvSpPr txBox="1"/>
            <p:nvPr/>
          </p:nvSpPr>
          <p:spPr>
            <a:xfrm>
              <a:off x="1410205" y="4679059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07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2296D691-9E29-4F48-AA23-5021597C6EEE}"/>
              </a:ext>
            </a:extLst>
          </p:cNvPr>
          <p:cNvGrpSpPr/>
          <p:nvPr/>
        </p:nvGrpSpPr>
        <p:grpSpPr>
          <a:xfrm>
            <a:off x="3274608" y="4684224"/>
            <a:ext cx="1251958" cy="1136565"/>
            <a:chOff x="3274608" y="4684224"/>
            <a:chExt cx="1251958" cy="1136565"/>
          </a:xfrm>
        </p:grpSpPr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FDD9FA64-C0BF-426A-90E1-0A0D62307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293886" y="4700274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9C708124-D6B0-4AA0-AFD8-79105983724E}"/>
                </a:ext>
              </a:extLst>
            </p:cNvPr>
            <p:cNvSpPr/>
            <p:nvPr/>
          </p:nvSpPr>
          <p:spPr>
            <a:xfrm>
              <a:off x="3279157" y="5589957"/>
              <a:ext cx="122992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/>
                <a:t>早晚刷牙，食后漱口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F1AD27E5-1FA7-455C-885C-2418F6417128}"/>
                </a:ext>
              </a:extLst>
            </p:cNvPr>
            <p:cNvSpPr txBox="1"/>
            <p:nvPr/>
          </p:nvSpPr>
          <p:spPr>
            <a:xfrm>
              <a:off x="3274608" y="4684224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76C72C5F-1C09-431A-8222-6DA4E98F6DCD}"/>
              </a:ext>
            </a:extLst>
          </p:cNvPr>
          <p:cNvGrpSpPr/>
          <p:nvPr/>
        </p:nvGrpSpPr>
        <p:grpSpPr>
          <a:xfrm>
            <a:off x="5135805" y="4673128"/>
            <a:ext cx="1242234" cy="1143304"/>
            <a:chOff x="5135805" y="4673128"/>
            <a:chExt cx="1242234" cy="1143304"/>
          </a:xfrm>
        </p:grpSpPr>
        <p:pic>
          <p:nvPicPr>
            <p:cNvPr id="31" name="图片 30">
              <a:extLst>
                <a:ext uri="{FF2B5EF4-FFF2-40B4-BE49-F238E27FC236}">
                  <a16:creationId xmlns="" xmlns:a16="http://schemas.microsoft.com/office/drawing/2014/main" id="{CF84B3A7-79B2-4C33-BF81-524B047D6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145359" y="4700274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2BCAF94A-74BC-4638-96D2-3088110F941E}"/>
                </a:ext>
              </a:extLst>
            </p:cNvPr>
            <p:cNvSpPr/>
            <p:nvPr/>
          </p:nvSpPr>
          <p:spPr>
            <a:xfrm>
              <a:off x="5139829" y="5598786"/>
              <a:ext cx="123267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/>
                <a:t>早晚洗脸，用流水洗脸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DA105326-C159-4B3D-82C2-0A440481681F}"/>
                </a:ext>
              </a:extLst>
            </p:cNvPr>
            <p:cNvSpPr txBox="1"/>
            <p:nvPr/>
          </p:nvSpPr>
          <p:spPr>
            <a:xfrm>
              <a:off x="5135805" y="4673128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09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72445"/>
      </p:ext>
    </p:extLst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0" y="5359400"/>
            <a:ext cx="12192000" cy="149860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>
            <a:off x="3236700" y="3413801"/>
            <a:ext cx="5833092" cy="1385310"/>
          </a:xfrm>
          <a:prstGeom prst="rect">
            <a:avLst/>
          </a:prstGeom>
          <a:effectLst/>
        </p:spPr>
      </p:pic>
      <p:pic>
        <p:nvPicPr>
          <p:cNvPr id="100" name="图片 99">
            <a:extLst>
              <a:ext uri="{FF2B5EF4-FFF2-40B4-BE49-F238E27FC236}">
                <a16:creationId xmlns="" xmlns:a16="http://schemas.microsoft.com/office/drawing/2014/main" id="{2CF33D37-3834-40C6-BBFE-721AFF003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0" y="113248"/>
            <a:ext cx="3362861" cy="17663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EED963D-67E4-4E1C-BABC-16D9657ECF2D}"/>
              </a:ext>
            </a:extLst>
          </p:cNvPr>
          <p:cNvSpPr txBox="1"/>
          <p:nvPr/>
        </p:nvSpPr>
        <p:spPr>
          <a:xfrm>
            <a:off x="4224388" y="113247"/>
            <a:ext cx="3743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</a:t>
            </a:r>
            <a:endParaRPr lang="zh-CN" altLang="en-US" sz="9600" spc="6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FFBE5B6-720C-4042-99C7-9C41C6264A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 flipH="1" flipV="1">
            <a:off x="3236700" y="2107683"/>
            <a:ext cx="5833092" cy="1385310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586339" y="2586663"/>
            <a:ext cx="50193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ln w="38100"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文明礼貌</a:t>
            </a:r>
          </a:p>
        </p:txBody>
      </p:sp>
    </p:spTree>
    <p:extLst>
      <p:ext uri="{BB962C8B-B14F-4D97-AF65-F5344CB8AC3E}">
        <p14:creationId xmlns:p14="http://schemas.microsoft.com/office/powerpoint/2010/main" val="285763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00">
        <p15:prstTrans prst="airplane"/>
      </p:transition>
    </mc:Choice>
    <mc:Fallback xmlns="">
      <p:transition spd="slow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A2C03F1-609B-4AE0-95A9-FF9E3B05DD42}"/>
              </a:ext>
            </a:extLst>
          </p:cNvPr>
          <p:cNvGrpSpPr/>
          <p:nvPr/>
        </p:nvGrpSpPr>
        <p:grpSpPr>
          <a:xfrm>
            <a:off x="0" y="211912"/>
            <a:ext cx="12192000" cy="6686905"/>
            <a:chOff x="0" y="211912"/>
            <a:chExt cx="12192000" cy="6686905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5AA6B7A-B120-4A0F-B584-71AADD728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r="3426" b="51228"/>
            <a:stretch/>
          </p:blipFill>
          <p:spPr>
            <a:xfrm>
              <a:off x="0" y="211912"/>
              <a:ext cx="12192000" cy="6686905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9AE910B-B169-43E7-8BCF-86EF361AA01F}"/>
                </a:ext>
              </a:extLst>
            </p:cNvPr>
            <p:cNvSpPr/>
            <p:nvPr/>
          </p:nvSpPr>
          <p:spPr>
            <a:xfrm>
              <a:off x="9963733" y="1781509"/>
              <a:ext cx="513767" cy="6074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3CF932D-6930-4BC1-9D63-1C8C70769C7E}"/>
              </a:ext>
            </a:extLst>
          </p:cNvPr>
          <p:cNvGrpSpPr/>
          <p:nvPr/>
        </p:nvGrpSpPr>
        <p:grpSpPr>
          <a:xfrm>
            <a:off x="2698168" y="195224"/>
            <a:ext cx="6795665" cy="1188263"/>
            <a:chOff x="2698168" y="195224"/>
            <a:chExt cx="6795665" cy="118826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78BEE91-9FDC-47CC-8ACD-C01DF17F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68" y="211912"/>
              <a:ext cx="6795665" cy="11715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CC63515-72AC-4C8C-B141-222E70CB80D3}"/>
                </a:ext>
              </a:extLst>
            </p:cNvPr>
            <p:cNvSpPr/>
            <p:nvPr/>
          </p:nvSpPr>
          <p:spPr>
            <a:xfrm>
              <a:off x="4367146" y="195224"/>
              <a:ext cx="34577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pc="6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文明礼貌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FEF87C3-5B95-4C62-BDC9-9021A7C0F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3" y="4724399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81608EC-B4B4-483E-997B-8A393AF22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167" y="24972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47DBD6D-2B77-47AB-94E9-BBE4F1363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822" y="300167"/>
            <a:ext cx="447675" cy="457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A82DEB9-B1DE-429C-87DB-29606D0BE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" y="5520511"/>
            <a:ext cx="1531451" cy="1378306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534ACFC-D032-40F1-B1B5-AC5DE98A3D35}"/>
              </a:ext>
            </a:extLst>
          </p:cNvPr>
          <p:cNvSpPr/>
          <p:nvPr/>
        </p:nvSpPr>
        <p:spPr>
          <a:xfrm>
            <a:off x="2874911" y="2180414"/>
            <a:ext cx="1807803" cy="1588704"/>
          </a:xfrm>
          <a:prstGeom prst="rect">
            <a:avLst/>
          </a:prstGeom>
        </p:spPr>
        <p:txBody>
          <a:bodyPr vert="wordArtVert"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国无礼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·</a:t>
            </a:r>
          </a:p>
          <a:p>
            <a:pPr algn="ct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不宁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6139228-8DB1-4ADF-BEA8-3DE11EFA4F78}"/>
              </a:ext>
            </a:extLst>
          </p:cNvPr>
          <p:cNvSpPr/>
          <p:nvPr/>
        </p:nvSpPr>
        <p:spPr>
          <a:xfrm>
            <a:off x="7486322" y="2180414"/>
            <a:ext cx="1807803" cy="1588704"/>
          </a:xfrm>
          <a:prstGeom prst="rect">
            <a:avLst/>
          </a:prstGeom>
        </p:spPr>
        <p:txBody>
          <a:bodyPr vert="wordArtVert"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人无礼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·</a:t>
            </a:r>
          </a:p>
          <a:p>
            <a:pPr algn="ct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不立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3290FC1-964E-44DD-9FC7-A745308AA307}"/>
              </a:ext>
            </a:extLst>
          </p:cNvPr>
          <p:cNvSpPr/>
          <p:nvPr/>
        </p:nvSpPr>
        <p:spPr>
          <a:xfrm>
            <a:off x="5159958" y="4488397"/>
            <a:ext cx="1807803" cy="1588704"/>
          </a:xfrm>
          <a:prstGeom prst="rect">
            <a:avLst/>
          </a:prstGeom>
        </p:spPr>
        <p:txBody>
          <a:bodyPr vert="wordArtVert"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事无礼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·</a:t>
            </a:r>
          </a:p>
          <a:p>
            <a:pPr algn="ct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不成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C87DFD3-95A8-402B-82DF-AC9975CD34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7455" y="1822385"/>
            <a:ext cx="2395467" cy="2304762"/>
          </a:xfrm>
          <a:prstGeom prst="rect">
            <a:avLst/>
          </a:prstGeom>
          <a:ln w="38100">
            <a:solidFill>
              <a:srgbClr val="43C499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B5B9A36-BF45-454F-A492-87DCD8D8E3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2059" y="4181586"/>
            <a:ext cx="2399930" cy="2304762"/>
          </a:xfrm>
          <a:prstGeom prst="rect">
            <a:avLst/>
          </a:prstGeom>
          <a:ln w="38100">
            <a:solidFill>
              <a:srgbClr val="43C499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942BAF7-FB88-41A1-AB38-47193FE0C4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5730" y="4181586"/>
            <a:ext cx="2399930" cy="2304762"/>
          </a:xfrm>
          <a:prstGeom prst="rect">
            <a:avLst/>
          </a:prstGeom>
          <a:ln w="38100">
            <a:solidFill>
              <a:srgbClr val="43C499"/>
            </a:solidFill>
          </a:ln>
        </p:spPr>
      </p:pic>
    </p:spTree>
    <p:extLst>
      <p:ext uri="{BB962C8B-B14F-4D97-AF65-F5344CB8AC3E}">
        <p14:creationId xmlns:p14="http://schemas.microsoft.com/office/powerpoint/2010/main" val="170596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00">
        <p:random/>
      </p:transition>
    </mc:Choice>
    <mc:Fallback xmlns=""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C9FAE7A-4F7C-4925-9181-B3BAE569872A}"/>
              </a:ext>
            </a:extLst>
          </p:cNvPr>
          <p:cNvGrpSpPr/>
          <p:nvPr/>
        </p:nvGrpSpPr>
        <p:grpSpPr>
          <a:xfrm>
            <a:off x="-3680" y="0"/>
            <a:ext cx="11913848" cy="6855206"/>
            <a:chOff x="-3680" y="0"/>
            <a:chExt cx="11913848" cy="685520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450CD10-CD00-44A6-B444-EB2A4277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86" t="50000" r="5251"/>
            <a:stretch/>
          </p:blipFill>
          <p:spPr>
            <a:xfrm>
              <a:off x="-3680" y="0"/>
              <a:ext cx="11913848" cy="6855206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DB4DC5-D6EF-4E49-9A8E-DA4ECCECA36B}"/>
                </a:ext>
              </a:extLst>
            </p:cNvPr>
            <p:cNvSpPr/>
            <p:nvPr/>
          </p:nvSpPr>
          <p:spPr>
            <a:xfrm>
              <a:off x="1066800" y="2057400"/>
              <a:ext cx="2126912" cy="212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5C23A9-FAC1-400D-A754-7A68EC91218D}"/>
              </a:ext>
            </a:extLst>
          </p:cNvPr>
          <p:cNvGrpSpPr/>
          <p:nvPr/>
        </p:nvGrpSpPr>
        <p:grpSpPr>
          <a:xfrm>
            <a:off x="10629477" y="3834581"/>
            <a:ext cx="1484025" cy="2918658"/>
            <a:chOff x="10629477" y="3834581"/>
            <a:chExt cx="1484025" cy="2918658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95BE342-280F-4A85-BC4D-4D11C8E6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477" y="5977871"/>
              <a:ext cx="1476183" cy="7753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AE14AFD-A4AA-47B2-BDD2-60A504B8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3287" y="3834581"/>
              <a:ext cx="1230215" cy="259190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51721F1-6342-4B08-9D50-588EEF4AF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0" y="4146211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999C020-AC8F-47C4-998A-951FD895C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2" y="6684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F9C7578-D5F3-4810-AF01-F91286DAD1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9" y="5587832"/>
            <a:ext cx="447675" cy="4572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0874BF2-E6F4-4655-B74F-8F13E518F42A}"/>
              </a:ext>
            </a:extLst>
          </p:cNvPr>
          <p:cNvGrpSpPr/>
          <p:nvPr/>
        </p:nvGrpSpPr>
        <p:grpSpPr>
          <a:xfrm>
            <a:off x="4057650" y="133309"/>
            <a:ext cx="4076700" cy="990600"/>
            <a:chOff x="1155362" y="173166"/>
            <a:chExt cx="4076700" cy="99060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2F377AB2-C06E-4DB6-B20C-C0AC23F5A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62" y="173166"/>
              <a:ext cx="4076700" cy="99060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F1F89207-C389-45E4-BEE9-85EB5F08084A}"/>
                </a:ext>
              </a:extLst>
            </p:cNvPr>
            <p:cNvSpPr/>
            <p:nvPr/>
          </p:nvSpPr>
          <p:spPr>
            <a:xfrm>
              <a:off x="1320530" y="365846"/>
              <a:ext cx="380358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文明礼貌</a:t>
              </a:r>
              <a:r>
                <a:rPr lang="en-US" altLang="zh-CN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·</a:t>
              </a:r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要做到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9A7377C-3E44-4A93-9AEF-715B80B0A53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750" r="5750"/>
          <a:stretch/>
        </p:blipFill>
        <p:spPr>
          <a:xfrm>
            <a:off x="1436765" y="1407503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912670B-2A8A-43DB-8575-D92AD6045C6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52" r="1552"/>
          <a:stretch/>
        </p:blipFill>
        <p:spPr>
          <a:xfrm>
            <a:off x="3987389" y="1407503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964DD97-116B-4096-AD40-0DE6EFE9CC5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12" r="1312"/>
          <a:stretch/>
        </p:blipFill>
        <p:spPr>
          <a:xfrm>
            <a:off x="9088637" y="3822551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6F96C12-69D6-47CE-97C2-779E0422BE9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243" r="3243"/>
          <a:stretch/>
        </p:blipFill>
        <p:spPr>
          <a:xfrm>
            <a:off x="6538013" y="1407503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392B13B-7E07-488B-97DF-339C1CFC683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531" r="6531"/>
          <a:stretch/>
        </p:blipFill>
        <p:spPr>
          <a:xfrm>
            <a:off x="9088637" y="1407503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241D6B31-5B2B-4195-872E-48725D113C7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96" b="96"/>
          <a:stretch/>
        </p:blipFill>
        <p:spPr>
          <a:xfrm>
            <a:off x="6538013" y="3822551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D1B1C5EB-66CA-4989-903F-9FB125EF7AB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0783" t="10261" r="10783" b="10261"/>
          <a:stretch/>
        </p:blipFill>
        <p:spPr>
          <a:xfrm>
            <a:off x="3987389" y="3822551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94F43238-0E87-4305-95B1-B40E7C287E6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4478" r="4478"/>
          <a:stretch/>
        </p:blipFill>
        <p:spPr>
          <a:xfrm>
            <a:off x="1436765" y="3822551"/>
            <a:ext cx="1663314" cy="1663314"/>
          </a:xfrm>
          <a:prstGeom prst="ellipse">
            <a:avLst/>
          </a:prstGeom>
          <a:ln w="38100">
            <a:solidFill>
              <a:srgbClr val="43C49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3879F31F-875B-4841-A037-BA1EBD4711AD}"/>
              </a:ext>
            </a:extLst>
          </p:cNvPr>
          <p:cNvSpPr/>
          <p:nvPr/>
        </p:nvSpPr>
        <p:spPr>
          <a:xfrm>
            <a:off x="1520523" y="3175777"/>
            <a:ext cx="16633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热爱祖国，升国旗奏国歌时自觉肃立。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4A31CD03-0BFF-41AB-BE7D-D30BFB3525BB}"/>
              </a:ext>
            </a:extLst>
          </p:cNvPr>
          <p:cNvSpPr/>
          <p:nvPr/>
        </p:nvSpPr>
        <p:spPr>
          <a:xfrm>
            <a:off x="3960787" y="3175777"/>
            <a:ext cx="166331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见到老师、客人主动问好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9C982379-72AC-4708-B974-FAD662D07A89}"/>
              </a:ext>
            </a:extLst>
          </p:cNvPr>
          <p:cNvSpPr/>
          <p:nvPr/>
        </p:nvSpPr>
        <p:spPr>
          <a:xfrm>
            <a:off x="6595764" y="3175777"/>
            <a:ext cx="16633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900" dirty="0"/>
              <a:t>自觉使用“请”、“您好”“谢谢”、“对不起”、“再见”等礼貌用语。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E00831D-81DB-4C9D-B26D-E263BDD574DD}"/>
              </a:ext>
            </a:extLst>
          </p:cNvPr>
          <p:cNvSpPr/>
          <p:nvPr/>
        </p:nvSpPr>
        <p:spPr>
          <a:xfrm>
            <a:off x="9147886" y="3175777"/>
            <a:ext cx="16633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/>
              <a:t>在接受别人的帮助时，要微笑着向别人致谢。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B20C8E32-F1D7-42C6-A262-2F47B9375E02}"/>
              </a:ext>
            </a:extLst>
          </p:cNvPr>
          <p:cNvSpPr/>
          <p:nvPr/>
        </p:nvSpPr>
        <p:spPr>
          <a:xfrm>
            <a:off x="1520523" y="5587832"/>
            <a:ext cx="16630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向别人请教，态度要诚恳。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A6D05B74-4212-4C18-9352-18E7965D4913}"/>
              </a:ext>
            </a:extLst>
          </p:cNvPr>
          <p:cNvSpPr/>
          <p:nvPr/>
        </p:nvSpPr>
        <p:spPr>
          <a:xfrm>
            <a:off x="3995890" y="5587832"/>
            <a:ext cx="16630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不打架，不骂人，公共场所不喧哗。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41E71434-B68E-4CB7-AF4E-86EEB9B68F19}"/>
              </a:ext>
            </a:extLst>
          </p:cNvPr>
          <p:cNvSpPr/>
          <p:nvPr/>
        </p:nvSpPr>
        <p:spPr>
          <a:xfrm>
            <a:off x="6471257" y="5587832"/>
            <a:ext cx="186968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/>
              <a:t>不给同学起绰号，不歧视身体有残疾的同学。当同学答错问题时，不起哄、不嘲笑。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765D87A3-FBAD-45BF-B2E5-F5F7B9D12B3E}"/>
              </a:ext>
            </a:extLst>
          </p:cNvPr>
          <p:cNvSpPr/>
          <p:nvPr/>
        </p:nvSpPr>
        <p:spPr>
          <a:xfrm>
            <a:off x="9088636" y="5587832"/>
            <a:ext cx="1734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/>
              <a:t>集合做到“快、静、齐”，观看比赛文明喝采</a:t>
            </a:r>
          </a:p>
        </p:txBody>
      </p:sp>
    </p:spTree>
    <p:extLst>
      <p:ext uri="{BB962C8B-B14F-4D97-AF65-F5344CB8AC3E}">
        <p14:creationId xmlns:p14="http://schemas.microsoft.com/office/powerpoint/2010/main" val="2543155596"/>
      </p:ext>
    </p:extLst>
  </p:cSld>
  <p:clrMapOvr>
    <a:masterClrMapping/>
  </p:clrMapOvr>
  <p:transition spd="slow" advTm="9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0" y="5359400"/>
            <a:ext cx="12192000" cy="149860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>
            <a:off x="3236700" y="3413801"/>
            <a:ext cx="5833092" cy="1385310"/>
          </a:xfrm>
          <a:prstGeom prst="rect">
            <a:avLst/>
          </a:prstGeom>
          <a:effectLst/>
        </p:spPr>
      </p:pic>
      <p:pic>
        <p:nvPicPr>
          <p:cNvPr id="100" name="图片 99">
            <a:extLst>
              <a:ext uri="{FF2B5EF4-FFF2-40B4-BE49-F238E27FC236}">
                <a16:creationId xmlns="" xmlns:a16="http://schemas.microsoft.com/office/drawing/2014/main" id="{2CF33D37-3834-40C6-BBFE-721AFF003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0" y="113248"/>
            <a:ext cx="3362861" cy="17663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EED963D-67E4-4E1C-BABC-16D9657ECF2D}"/>
              </a:ext>
            </a:extLst>
          </p:cNvPr>
          <p:cNvSpPr txBox="1"/>
          <p:nvPr/>
        </p:nvSpPr>
        <p:spPr>
          <a:xfrm>
            <a:off x="4224388" y="113247"/>
            <a:ext cx="3743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04</a:t>
            </a:r>
            <a:endParaRPr lang="zh-CN" altLang="en-US" sz="9600" spc="6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FFBE5B6-720C-4042-99C7-9C41C6264A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 flipH="1" flipV="1">
            <a:off x="3236700" y="2107683"/>
            <a:ext cx="5833092" cy="1385310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586339" y="2586663"/>
            <a:ext cx="50193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ln w="38100"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遵守秩序</a:t>
            </a:r>
          </a:p>
        </p:txBody>
      </p:sp>
    </p:spTree>
    <p:extLst>
      <p:ext uri="{BB962C8B-B14F-4D97-AF65-F5344CB8AC3E}">
        <p14:creationId xmlns:p14="http://schemas.microsoft.com/office/powerpoint/2010/main" val="1591338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00">
        <p15:prstTrans prst="airplane"/>
      </p:transition>
    </mc:Choice>
    <mc:Fallback xmlns="">
      <p:transition spd="slow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A2C03F1-609B-4AE0-95A9-FF9E3B05DD42}"/>
              </a:ext>
            </a:extLst>
          </p:cNvPr>
          <p:cNvGrpSpPr/>
          <p:nvPr/>
        </p:nvGrpSpPr>
        <p:grpSpPr>
          <a:xfrm>
            <a:off x="0" y="211912"/>
            <a:ext cx="12192000" cy="6686905"/>
            <a:chOff x="0" y="211912"/>
            <a:chExt cx="12192000" cy="6686905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5AA6B7A-B120-4A0F-B584-71AADD728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r="3428" b="51228"/>
            <a:stretch/>
          </p:blipFill>
          <p:spPr>
            <a:xfrm>
              <a:off x="0" y="211912"/>
              <a:ext cx="12192000" cy="6686905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9AE910B-B169-43E7-8BCF-86EF361AA01F}"/>
                </a:ext>
              </a:extLst>
            </p:cNvPr>
            <p:cNvSpPr/>
            <p:nvPr/>
          </p:nvSpPr>
          <p:spPr>
            <a:xfrm>
              <a:off x="9963733" y="1781509"/>
              <a:ext cx="513767" cy="6074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B0E6A4C3-FAC7-4B11-8069-D74C69B4F967}"/>
              </a:ext>
            </a:extLst>
          </p:cNvPr>
          <p:cNvGrpSpPr/>
          <p:nvPr/>
        </p:nvGrpSpPr>
        <p:grpSpPr>
          <a:xfrm>
            <a:off x="2698168" y="195224"/>
            <a:ext cx="6795665" cy="1188263"/>
            <a:chOff x="2698168" y="195224"/>
            <a:chExt cx="6795665" cy="118826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78BEE91-9FDC-47CC-8ACD-C01DF17F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68" y="211912"/>
              <a:ext cx="6795665" cy="11715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CC63515-72AC-4C8C-B141-222E70CB80D3}"/>
                </a:ext>
              </a:extLst>
            </p:cNvPr>
            <p:cNvSpPr/>
            <p:nvPr/>
          </p:nvSpPr>
          <p:spPr>
            <a:xfrm>
              <a:off x="4367146" y="195224"/>
              <a:ext cx="34577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pc="6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遵守秩序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FEF87C3-5B95-4C62-BDC9-9021A7C0F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3" y="4724399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81608EC-B4B4-483E-997B-8A393AF22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5" y="2133601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47DBD6D-2B77-47AB-94E9-BBE4F1363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1387" y="340499"/>
            <a:ext cx="447675" cy="457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A82DEB9-B1DE-429C-87DB-29606D0BE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" y="5520511"/>
            <a:ext cx="1531451" cy="137830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A9B4421-5D06-423F-ABA3-63A29C0CF7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28" y="1962644"/>
            <a:ext cx="4124482" cy="4674413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CFA5F9A6-6032-45DA-A3DE-ED57191B9E10}"/>
              </a:ext>
            </a:extLst>
          </p:cNvPr>
          <p:cNvGrpSpPr/>
          <p:nvPr/>
        </p:nvGrpSpPr>
        <p:grpSpPr>
          <a:xfrm>
            <a:off x="5170564" y="2653754"/>
            <a:ext cx="5112522" cy="1236528"/>
            <a:chOff x="5489917" y="2656089"/>
            <a:chExt cx="4486644" cy="1085152"/>
          </a:xfrm>
        </p:grpSpPr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CE1AA541-D4C8-4171-9F9D-217B1D353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122" b="51764"/>
            <a:stretch/>
          </p:blipFill>
          <p:spPr>
            <a:xfrm>
              <a:off x="5489917" y="2656089"/>
              <a:ext cx="4486644" cy="1085152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13E68CC9-4A55-4C0F-9B82-F3FE8780C4F0}"/>
                </a:ext>
              </a:extLst>
            </p:cNvPr>
            <p:cNvSpPr/>
            <p:nvPr/>
          </p:nvSpPr>
          <p:spPr>
            <a:xfrm>
              <a:off x="7114093" y="2977956"/>
              <a:ext cx="2232813" cy="6212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 spc="600" dirty="0">
                  <a:solidFill>
                    <a:schemeClr val="bg1"/>
                  </a:solidFill>
                </a:rPr>
                <a:t>没有规矩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44E0F730-F728-4098-B541-2B02CB33C7C5}"/>
              </a:ext>
            </a:extLst>
          </p:cNvPr>
          <p:cNvGrpSpPr/>
          <p:nvPr/>
        </p:nvGrpSpPr>
        <p:grpSpPr>
          <a:xfrm>
            <a:off x="5364978" y="4021590"/>
            <a:ext cx="5112522" cy="1236528"/>
            <a:chOff x="5489917" y="3926480"/>
            <a:chExt cx="4486644" cy="1085152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62C2407B-4CC3-439B-9F36-410060E62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642"/>
            <a:stretch/>
          </p:blipFill>
          <p:spPr>
            <a:xfrm>
              <a:off x="5489917" y="3926480"/>
              <a:ext cx="4486644" cy="1085152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CC836E9-7E51-4CEB-A1FE-03E7580728D3}"/>
                </a:ext>
              </a:extLst>
            </p:cNvPr>
            <p:cNvSpPr/>
            <p:nvPr/>
          </p:nvSpPr>
          <p:spPr>
            <a:xfrm>
              <a:off x="6292532" y="4282032"/>
              <a:ext cx="2232813" cy="6212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 spc="600" dirty="0">
                  <a:solidFill>
                    <a:schemeClr val="bg1"/>
                  </a:solidFill>
                </a:rPr>
                <a:t>不成方圆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30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C9FAE7A-4F7C-4925-9181-B3BAE569872A}"/>
              </a:ext>
            </a:extLst>
          </p:cNvPr>
          <p:cNvGrpSpPr/>
          <p:nvPr/>
        </p:nvGrpSpPr>
        <p:grpSpPr>
          <a:xfrm>
            <a:off x="0" y="0"/>
            <a:ext cx="11910168" cy="6855206"/>
            <a:chOff x="0" y="0"/>
            <a:chExt cx="12192000" cy="685520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450CD10-CD00-44A6-B444-EB2A4277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2" t="50000" r="5250"/>
            <a:stretch/>
          </p:blipFill>
          <p:spPr>
            <a:xfrm>
              <a:off x="0" y="0"/>
              <a:ext cx="12192000" cy="6855206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DB4DC5-D6EF-4E49-9A8E-DA4ECCECA36B}"/>
                </a:ext>
              </a:extLst>
            </p:cNvPr>
            <p:cNvSpPr/>
            <p:nvPr/>
          </p:nvSpPr>
          <p:spPr>
            <a:xfrm>
              <a:off x="1066800" y="2057400"/>
              <a:ext cx="2126912" cy="212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5C23A9-FAC1-400D-A754-7A68EC91218D}"/>
              </a:ext>
            </a:extLst>
          </p:cNvPr>
          <p:cNvGrpSpPr/>
          <p:nvPr/>
        </p:nvGrpSpPr>
        <p:grpSpPr>
          <a:xfrm>
            <a:off x="10629477" y="3834581"/>
            <a:ext cx="1484025" cy="2918658"/>
            <a:chOff x="10629477" y="3834581"/>
            <a:chExt cx="1484025" cy="2918658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95BE342-280F-4A85-BC4D-4D11C8E6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477" y="5977871"/>
              <a:ext cx="1476183" cy="7753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AE14AFD-A4AA-47B2-BDD2-60A504B8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3287" y="3834581"/>
              <a:ext cx="1230215" cy="259190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51721F1-6342-4B08-9D50-588EEF4AF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0" y="4146211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999C020-AC8F-47C4-998A-951FD895C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2" y="6684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F9C7578-D5F3-4810-AF01-F91286DAD1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9" y="5587832"/>
            <a:ext cx="447675" cy="4572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0874BF2-E6F4-4655-B74F-8F13E518F42A}"/>
              </a:ext>
            </a:extLst>
          </p:cNvPr>
          <p:cNvGrpSpPr/>
          <p:nvPr/>
        </p:nvGrpSpPr>
        <p:grpSpPr>
          <a:xfrm>
            <a:off x="4057650" y="133309"/>
            <a:ext cx="4076700" cy="990600"/>
            <a:chOff x="1155362" y="173166"/>
            <a:chExt cx="4076700" cy="99060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2F377AB2-C06E-4DB6-B20C-C0AC23F5A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62" y="173166"/>
              <a:ext cx="4076700" cy="99060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F1F89207-C389-45E4-BEE9-85EB5F08084A}"/>
                </a:ext>
              </a:extLst>
            </p:cNvPr>
            <p:cNvSpPr/>
            <p:nvPr/>
          </p:nvSpPr>
          <p:spPr>
            <a:xfrm>
              <a:off x="1320530" y="365846"/>
              <a:ext cx="380358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遵守秩序</a:t>
              </a:r>
              <a:r>
                <a:rPr lang="en-US" altLang="zh-CN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·</a:t>
              </a:r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要做到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F3B332CA-4BC5-4102-85EB-10CEFBF9AAD4}"/>
              </a:ext>
            </a:extLst>
          </p:cNvPr>
          <p:cNvGrpSpPr/>
          <p:nvPr/>
        </p:nvGrpSpPr>
        <p:grpSpPr>
          <a:xfrm>
            <a:off x="2180629" y="2880269"/>
            <a:ext cx="2927937" cy="4188405"/>
            <a:chOff x="1111947" y="1937788"/>
            <a:chExt cx="2927937" cy="4188405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72DDC9F-3D9A-492D-83FD-F958BEA91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947" y="1937788"/>
              <a:ext cx="2927937" cy="4188405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E68FA48C-101C-48A4-894E-38A9D079D1A0}"/>
                </a:ext>
              </a:extLst>
            </p:cNvPr>
            <p:cNvSpPr/>
            <p:nvPr/>
          </p:nvSpPr>
          <p:spPr>
            <a:xfrm>
              <a:off x="1857839" y="3906954"/>
              <a:ext cx="140212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上下楼梯，轻声慢步，靠右边行。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36DE5287-01EF-4430-9148-20E128105C0F}"/>
              </a:ext>
            </a:extLst>
          </p:cNvPr>
          <p:cNvGrpSpPr/>
          <p:nvPr/>
        </p:nvGrpSpPr>
        <p:grpSpPr>
          <a:xfrm>
            <a:off x="4092888" y="897066"/>
            <a:ext cx="2927937" cy="4188405"/>
            <a:chOff x="3772138" y="754828"/>
            <a:chExt cx="2927937" cy="4188405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88EDC3B4-B72B-41F5-B0D2-83C5F07A5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2138" y="754828"/>
              <a:ext cx="2927937" cy="4188405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3937E095-4EE7-4D49-B3F3-DFF6926BD7CD}"/>
                </a:ext>
              </a:extLst>
            </p:cNvPr>
            <p:cNvSpPr/>
            <p:nvPr/>
          </p:nvSpPr>
          <p:spPr>
            <a:xfrm>
              <a:off x="4400997" y="2546386"/>
              <a:ext cx="170998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上下学排路队，红灯停，绿灯行，不乱穿马路，不在马路上追跑打闹。过路口，注意避让车辆。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652EFD7D-99B5-41AF-A359-F29536AB4866}"/>
              </a:ext>
            </a:extLst>
          </p:cNvPr>
          <p:cNvGrpSpPr/>
          <p:nvPr/>
        </p:nvGrpSpPr>
        <p:grpSpPr>
          <a:xfrm>
            <a:off x="5806966" y="2925117"/>
            <a:ext cx="2927937" cy="4188405"/>
            <a:chOff x="5854690" y="2595473"/>
            <a:chExt cx="2927937" cy="4188405"/>
          </a:xfrm>
        </p:grpSpPr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D08D783F-0BAE-47BB-A3DB-C0763C35D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4690" y="2595473"/>
              <a:ext cx="2927937" cy="4188405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DBB144FE-85E0-4894-8E5D-65F086C8F4BA}"/>
                </a:ext>
              </a:extLst>
            </p:cNvPr>
            <p:cNvSpPr/>
            <p:nvPr/>
          </p:nvSpPr>
          <p:spPr>
            <a:xfrm>
              <a:off x="6461724" y="4378766"/>
              <a:ext cx="174789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购物、上车时自觉排队，不加塞，集会时按指定位置就座。在公共场合遵守纪律，不大声喧哗。</a:t>
              </a:r>
              <a:endParaRPr lang="en-US" altLang="zh-CN" sz="1200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A517A86-20FF-4356-BFA8-7874970F5920}"/>
              </a:ext>
            </a:extLst>
          </p:cNvPr>
          <p:cNvGrpSpPr/>
          <p:nvPr/>
        </p:nvGrpSpPr>
        <p:grpSpPr>
          <a:xfrm>
            <a:off x="8209279" y="897066"/>
            <a:ext cx="2927937" cy="4188405"/>
            <a:chOff x="8059150" y="1172996"/>
            <a:chExt cx="2927937" cy="4188405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0B491A12-DEA6-4E7A-9E85-31DE5E63C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9150" y="1172996"/>
              <a:ext cx="2927937" cy="4188405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25C45E44-696E-498E-A784-61D328EE0604}"/>
                </a:ext>
              </a:extLst>
            </p:cNvPr>
            <p:cNvSpPr/>
            <p:nvPr/>
          </p:nvSpPr>
          <p:spPr>
            <a:xfrm>
              <a:off x="8708800" y="3003362"/>
              <a:ext cx="174313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爱护学校、公园花草树木和公共设施，不乱踩绿地，不随手折花枝，不乱涂乱划</a:t>
              </a:r>
              <a:endParaRPr lang="en-US" altLang="zh-CN" sz="1200" dirty="0"/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FEAF8399-4DDA-4BF2-AE35-31CA198B2C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89" y="1519048"/>
            <a:ext cx="1978521" cy="523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2312"/>
      </p:ext>
    </p:extLst>
  </p:cSld>
  <p:clrMapOvr>
    <a:masterClrMapping/>
  </p:clrMapOvr>
  <p:transition spd="slow" advTm="38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0" y="5359400"/>
            <a:ext cx="12192000" cy="149860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>
            <a:off x="3236700" y="3413801"/>
            <a:ext cx="5833092" cy="1385310"/>
          </a:xfrm>
          <a:prstGeom prst="rect">
            <a:avLst/>
          </a:prstGeom>
          <a:effectLst/>
        </p:spPr>
      </p:pic>
      <p:pic>
        <p:nvPicPr>
          <p:cNvPr id="100" name="图片 99">
            <a:extLst>
              <a:ext uri="{FF2B5EF4-FFF2-40B4-BE49-F238E27FC236}">
                <a16:creationId xmlns="" xmlns:a16="http://schemas.microsoft.com/office/drawing/2014/main" id="{2CF33D37-3834-40C6-BBFE-721AFF003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0" y="113248"/>
            <a:ext cx="3362861" cy="17663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EED963D-67E4-4E1C-BABC-16D9657ECF2D}"/>
              </a:ext>
            </a:extLst>
          </p:cNvPr>
          <p:cNvSpPr txBox="1"/>
          <p:nvPr/>
        </p:nvSpPr>
        <p:spPr>
          <a:xfrm>
            <a:off x="4224388" y="113247"/>
            <a:ext cx="3743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05</a:t>
            </a:r>
            <a:endParaRPr lang="zh-CN" altLang="en-US" sz="9600" spc="6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FFBE5B6-720C-4042-99C7-9C41C6264A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 flipH="1" flipV="1">
            <a:off x="3236700" y="2107683"/>
            <a:ext cx="5833092" cy="1385310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586339" y="2586663"/>
            <a:ext cx="50193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ln w="38100"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勤俭节约</a:t>
            </a:r>
          </a:p>
        </p:txBody>
      </p:sp>
    </p:spTree>
    <p:extLst>
      <p:ext uri="{BB962C8B-B14F-4D97-AF65-F5344CB8AC3E}">
        <p14:creationId xmlns:p14="http://schemas.microsoft.com/office/powerpoint/2010/main" val="2029396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00">
        <p15:prstTrans prst="airplane"/>
      </p:transition>
    </mc:Choice>
    <mc:Fallback xmlns="">
      <p:transition spd="slow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A2C03F1-609B-4AE0-95A9-FF9E3B05DD42}"/>
              </a:ext>
            </a:extLst>
          </p:cNvPr>
          <p:cNvGrpSpPr/>
          <p:nvPr/>
        </p:nvGrpSpPr>
        <p:grpSpPr>
          <a:xfrm>
            <a:off x="0" y="211912"/>
            <a:ext cx="12192000" cy="6686905"/>
            <a:chOff x="0" y="211912"/>
            <a:chExt cx="12192000" cy="6686905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5AA6B7A-B120-4A0F-B584-71AADD728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r="3428" b="51228"/>
            <a:stretch/>
          </p:blipFill>
          <p:spPr>
            <a:xfrm>
              <a:off x="0" y="211912"/>
              <a:ext cx="12192000" cy="6686905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9AE910B-B169-43E7-8BCF-86EF361AA01F}"/>
                </a:ext>
              </a:extLst>
            </p:cNvPr>
            <p:cNvSpPr/>
            <p:nvPr/>
          </p:nvSpPr>
          <p:spPr>
            <a:xfrm>
              <a:off x="9963733" y="1781509"/>
              <a:ext cx="513767" cy="6074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D7525F1-AF23-4980-9D6C-82F93A81B4E5}"/>
              </a:ext>
            </a:extLst>
          </p:cNvPr>
          <p:cNvGrpSpPr/>
          <p:nvPr/>
        </p:nvGrpSpPr>
        <p:grpSpPr>
          <a:xfrm>
            <a:off x="2698168" y="195224"/>
            <a:ext cx="6795665" cy="1188263"/>
            <a:chOff x="2698168" y="195224"/>
            <a:chExt cx="6795665" cy="118826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78BEE91-9FDC-47CC-8ACD-C01DF17F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68" y="211912"/>
              <a:ext cx="6795665" cy="11715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CC63515-72AC-4C8C-B141-222E70CB80D3}"/>
                </a:ext>
              </a:extLst>
            </p:cNvPr>
            <p:cNvSpPr/>
            <p:nvPr/>
          </p:nvSpPr>
          <p:spPr>
            <a:xfrm>
              <a:off x="4367146" y="195224"/>
              <a:ext cx="34577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pc="6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勤俭节约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FEF87C3-5B95-4C62-BDC9-9021A7C0F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3" y="4724399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81608EC-B4B4-483E-997B-8A393AF22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167" y="24972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47DBD6D-2B77-47AB-94E9-BBE4F1363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822" y="300167"/>
            <a:ext cx="447675" cy="457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A82DEB9-B1DE-429C-87DB-29606D0BE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" y="5520511"/>
            <a:ext cx="1531451" cy="137830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A2B8B86-A536-4B24-BDC0-966259C168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804" y="1872622"/>
            <a:ext cx="2651246" cy="43494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AA1E0D6-4BA7-45F2-A98B-B0E25599E8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976" y="1872622"/>
            <a:ext cx="2651246" cy="434942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8E633B1-5D04-4BB0-8612-D629B98BA2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064" y="1781509"/>
            <a:ext cx="3009537" cy="415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0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00">
        <p:random/>
      </p:transition>
    </mc:Choice>
    <mc:Fallback xmlns=""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C9FAE7A-4F7C-4925-9181-B3BAE569872A}"/>
              </a:ext>
            </a:extLst>
          </p:cNvPr>
          <p:cNvGrpSpPr/>
          <p:nvPr/>
        </p:nvGrpSpPr>
        <p:grpSpPr>
          <a:xfrm>
            <a:off x="-3680" y="0"/>
            <a:ext cx="11913848" cy="6855206"/>
            <a:chOff x="-3680" y="0"/>
            <a:chExt cx="12195680" cy="685520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450CD10-CD00-44A6-B444-EB2A4277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86" t="50000" r="5251"/>
            <a:stretch/>
          </p:blipFill>
          <p:spPr>
            <a:xfrm>
              <a:off x="-3680" y="0"/>
              <a:ext cx="12195680" cy="6855206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DB4DC5-D6EF-4E49-9A8E-DA4ECCECA36B}"/>
                </a:ext>
              </a:extLst>
            </p:cNvPr>
            <p:cNvSpPr/>
            <p:nvPr/>
          </p:nvSpPr>
          <p:spPr>
            <a:xfrm>
              <a:off x="1066800" y="2057400"/>
              <a:ext cx="2126912" cy="212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5C23A9-FAC1-400D-A754-7A68EC91218D}"/>
              </a:ext>
            </a:extLst>
          </p:cNvPr>
          <p:cNvGrpSpPr/>
          <p:nvPr/>
        </p:nvGrpSpPr>
        <p:grpSpPr>
          <a:xfrm>
            <a:off x="10629477" y="3834581"/>
            <a:ext cx="1484025" cy="2918658"/>
            <a:chOff x="10629477" y="3834581"/>
            <a:chExt cx="1484025" cy="2918658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95BE342-280F-4A85-BC4D-4D11C8E6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477" y="5977871"/>
              <a:ext cx="1476183" cy="7753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AE14AFD-A4AA-47B2-BDD2-60A504B8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3287" y="3834581"/>
              <a:ext cx="1230215" cy="259190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51721F1-6342-4B08-9D50-588EEF4AF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0" y="4146211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999C020-AC8F-47C4-998A-951FD895C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2" y="6684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F9C7578-D5F3-4810-AF01-F91286DAD1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9" y="5587832"/>
            <a:ext cx="447675" cy="4572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0874BF2-E6F4-4655-B74F-8F13E518F42A}"/>
              </a:ext>
            </a:extLst>
          </p:cNvPr>
          <p:cNvGrpSpPr/>
          <p:nvPr/>
        </p:nvGrpSpPr>
        <p:grpSpPr>
          <a:xfrm>
            <a:off x="4057650" y="133309"/>
            <a:ext cx="4076700" cy="990600"/>
            <a:chOff x="1155362" y="173166"/>
            <a:chExt cx="4076700" cy="99060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2F377AB2-C06E-4DB6-B20C-C0AC23F5A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62" y="173166"/>
              <a:ext cx="4076700" cy="99060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F1F89207-C389-45E4-BEE9-85EB5F08084A}"/>
                </a:ext>
              </a:extLst>
            </p:cNvPr>
            <p:cNvSpPr/>
            <p:nvPr/>
          </p:nvSpPr>
          <p:spPr>
            <a:xfrm>
              <a:off x="1320530" y="365846"/>
              <a:ext cx="380358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勤俭节约</a:t>
              </a:r>
              <a:r>
                <a:rPr lang="en-US" altLang="zh-CN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·</a:t>
              </a:r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要做到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69821E14-584D-43A9-9DB8-CD76461088E6}"/>
              </a:ext>
            </a:extLst>
          </p:cNvPr>
          <p:cNvSpPr/>
          <p:nvPr/>
        </p:nvSpPr>
        <p:spPr>
          <a:xfrm>
            <a:off x="1446727" y="3887409"/>
            <a:ext cx="22701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爱惜学习用品，不在课本上乱写乱划，不随便撕扯作业本。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237B5EA9-B3ED-4637-A249-17E6F1BF9E70}"/>
              </a:ext>
            </a:extLst>
          </p:cNvPr>
          <p:cNvSpPr/>
          <p:nvPr/>
        </p:nvSpPr>
        <p:spPr>
          <a:xfrm>
            <a:off x="1975109" y="2442734"/>
            <a:ext cx="2549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不随便向家长要钱，不乱花钱买零食、玩具等。</a:t>
            </a:r>
            <a:endParaRPr lang="en-US" altLang="zh-CN" sz="1600" dirty="0"/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96E98EB9-A881-45B3-BE9B-C022AD380C86}"/>
              </a:ext>
            </a:extLst>
          </p:cNvPr>
          <p:cNvSpPr/>
          <p:nvPr/>
        </p:nvSpPr>
        <p:spPr>
          <a:xfrm>
            <a:off x="5094045" y="1472625"/>
            <a:ext cx="2003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珍惜粮食，不挑食，不浪费饭菜。</a:t>
            </a:r>
            <a:endParaRPr lang="en-US" altLang="zh-CN" sz="1600" dirty="0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057ABD36-ED27-4596-B189-6809161F0883}"/>
              </a:ext>
            </a:extLst>
          </p:cNvPr>
          <p:cNvSpPr/>
          <p:nvPr/>
        </p:nvSpPr>
        <p:spPr>
          <a:xfrm>
            <a:off x="8130240" y="2442734"/>
            <a:ext cx="2421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节约用电、用水，做到人走灯灭，水龙头用后随时关紧开关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8659140E-1AF5-4189-9293-72C941AC35E9}"/>
              </a:ext>
            </a:extLst>
          </p:cNvPr>
          <p:cNvSpPr/>
          <p:nvPr/>
        </p:nvSpPr>
        <p:spPr>
          <a:xfrm>
            <a:off x="8669494" y="3887409"/>
            <a:ext cx="23101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对自己、他人、集体的财物要爱护，轻开关门窗，轻拿轻放物品。</a:t>
            </a:r>
            <a:endParaRPr lang="en-US" altLang="zh-CN" sz="1600" dirty="0"/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32679847-E334-4767-BA94-93EA146863BF}"/>
              </a:ext>
            </a:extLst>
          </p:cNvPr>
          <p:cNvGrpSpPr/>
          <p:nvPr/>
        </p:nvGrpSpPr>
        <p:grpSpPr>
          <a:xfrm>
            <a:off x="3854034" y="3998951"/>
            <a:ext cx="533400" cy="375860"/>
            <a:chOff x="3978106" y="3998951"/>
            <a:chExt cx="533400" cy="375860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14C9C172-3514-41EA-9766-C53D8D05F25C}"/>
                </a:ext>
              </a:extLst>
            </p:cNvPr>
            <p:cNvSpPr/>
            <p:nvPr/>
          </p:nvSpPr>
          <p:spPr>
            <a:xfrm>
              <a:off x="4049101" y="4013465"/>
              <a:ext cx="361346" cy="361346"/>
            </a:xfrm>
            <a:prstGeom prst="ellipse">
              <a:avLst/>
            </a:prstGeom>
            <a:solidFill>
              <a:srgbClr val="43C4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F0531DBE-89B4-4FB7-A76C-FAEAAC885C20}"/>
                </a:ext>
              </a:extLst>
            </p:cNvPr>
            <p:cNvSpPr txBox="1"/>
            <p:nvPr/>
          </p:nvSpPr>
          <p:spPr>
            <a:xfrm>
              <a:off x="3978106" y="3998951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D2BEA2D4-6133-4804-B3F8-CDF92F1E0EC0}"/>
              </a:ext>
            </a:extLst>
          </p:cNvPr>
          <p:cNvGrpSpPr/>
          <p:nvPr/>
        </p:nvGrpSpPr>
        <p:grpSpPr>
          <a:xfrm>
            <a:off x="4582646" y="2651649"/>
            <a:ext cx="533400" cy="375860"/>
            <a:chOff x="3968581" y="3998951"/>
            <a:chExt cx="533400" cy="375860"/>
          </a:xfrm>
        </p:grpSpPr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702C2D7D-EDEB-4DFF-B748-6049C411B67D}"/>
                </a:ext>
              </a:extLst>
            </p:cNvPr>
            <p:cNvSpPr/>
            <p:nvPr/>
          </p:nvSpPr>
          <p:spPr>
            <a:xfrm>
              <a:off x="4049101" y="4013465"/>
              <a:ext cx="361346" cy="361346"/>
            </a:xfrm>
            <a:prstGeom prst="ellipse">
              <a:avLst/>
            </a:prstGeom>
            <a:solidFill>
              <a:srgbClr val="43C4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7C4D2EE4-21F2-4FC4-ABDA-7AA400AC8372}"/>
                </a:ext>
              </a:extLst>
            </p:cNvPr>
            <p:cNvSpPr txBox="1"/>
            <p:nvPr/>
          </p:nvSpPr>
          <p:spPr>
            <a:xfrm>
              <a:off x="3968581" y="3998951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4F912220-8FD6-4C7B-A35F-8F359265FB0F}"/>
              </a:ext>
            </a:extLst>
          </p:cNvPr>
          <p:cNvGrpSpPr/>
          <p:nvPr/>
        </p:nvGrpSpPr>
        <p:grpSpPr>
          <a:xfrm>
            <a:off x="5829300" y="2185265"/>
            <a:ext cx="533400" cy="375860"/>
            <a:chOff x="3968581" y="3998951"/>
            <a:chExt cx="533400" cy="375860"/>
          </a:xfrm>
        </p:grpSpPr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AF709971-21C6-42AE-A865-081DAA713D7C}"/>
                </a:ext>
              </a:extLst>
            </p:cNvPr>
            <p:cNvSpPr/>
            <p:nvPr/>
          </p:nvSpPr>
          <p:spPr>
            <a:xfrm>
              <a:off x="4049101" y="4013465"/>
              <a:ext cx="361346" cy="361346"/>
            </a:xfrm>
            <a:prstGeom prst="ellipse">
              <a:avLst/>
            </a:prstGeom>
            <a:solidFill>
              <a:srgbClr val="43C4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ED0C2A90-F53A-403D-B045-A8A901B6D703}"/>
                </a:ext>
              </a:extLst>
            </p:cNvPr>
            <p:cNvSpPr txBox="1"/>
            <p:nvPr/>
          </p:nvSpPr>
          <p:spPr>
            <a:xfrm>
              <a:off x="3968581" y="3998951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5C83ED8-49A7-42ED-9690-4383B27E2E36}"/>
              </a:ext>
            </a:extLst>
          </p:cNvPr>
          <p:cNvGrpSpPr/>
          <p:nvPr/>
        </p:nvGrpSpPr>
        <p:grpSpPr>
          <a:xfrm>
            <a:off x="7306012" y="2676112"/>
            <a:ext cx="533400" cy="369332"/>
            <a:chOff x="3968581" y="4008476"/>
            <a:chExt cx="533400" cy="369332"/>
          </a:xfrm>
        </p:grpSpPr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5A977B43-207D-47E4-8254-DE4919F9D318}"/>
                </a:ext>
              </a:extLst>
            </p:cNvPr>
            <p:cNvSpPr/>
            <p:nvPr/>
          </p:nvSpPr>
          <p:spPr>
            <a:xfrm>
              <a:off x="4049101" y="4013465"/>
              <a:ext cx="361346" cy="361346"/>
            </a:xfrm>
            <a:prstGeom prst="ellipse">
              <a:avLst/>
            </a:prstGeom>
            <a:solidFill>
              <a:srgbClr val="43C4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978E8279-8F7B-48A5-8DFC-99E2A7552C45}"/>
                </a:ext>
              </a:extLst>
            </p:cNvPr>
            <p:cNvSpPr txBox="1"/>
            <p:nvPr/>
          </p:nvSpPr>
          <p:spPr>
            <a:xfrm>
              <a:off x="3968581" y="4008476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6DC90925-0BA0-474D-8EB4-F58E97030D9A}"/>
              </a:ext>
            </a:extLst>
          </p:cNvPr>
          <p:cNvGrpSpPr/>
          <p:nvPr/>
        </p:nvGrpSpPr>
        <p:grpSpPr>
          <a:xfrm>
            <a:off x="7912683" y="4008476"/>
            <a:ext cx="533400" cy="369332"/>
            <a:chOff x="3968581" y="4008476"/>
            <a:chExt cx="533400" cy="369332"/>
          </a:xfrm>
        </p:grpSpPr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889F61D9-1DD9-4A57-83B6-80AF21B5829D}"/>
                </a:ext>
              </a:extLst>
            </p:cNvPr>
            <p:cNvSpPr/>
            <p:nvPr/>
          </p:nvSpPr>
          <p:spPr>
            <a:xfrm>
              <a:off x="4049101" y="4013465"/>
              <a:ext cx="361346" cy="361346"/>
            </a:xfrm>
            <a:prstGeom prst="ellipse">
              <a:avLst/>
            </a:prstGeom>
            <a:solidFill>
              <a:srgbClr val="43C4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6280373C-BAAD-476A-94AB-532703B33A28}"/>
                </a:ext>
              </a:extLst>
            </p:cNvPr>
            <p:cNvSpPr txBox="1"/>
            <p:nvPr/>
          </p:nvSpPr>
          <p:spPr>
            <a:xfrm>
              <a:off x="3968581" y="4008476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F6B84AA-0BDD-43F1-9124-2170DF9DEB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905" y="2678906"/>
            <a:ext cx="5195274" cy="417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10676"/>
      </p:ext>
    </p:extLst>
  </p:cSld>
  <p:clrMapOvr>
    <a:masterClrMapping/>
  </p:clrMapOvr>
  <p:transition spd="slow" advTm="7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0" y="5359400"/>
            <a:ext cx="12192000" cy="149860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>
            <a:off x="3236700" y="3413801"/>
            <a:ext cx="5833092" cy="1385310"/>
          </a:xfrm>
          <a:prstGeom prst="rect">
            <a:avLst/>
          </a:prstGeom>
          <a:effectLst/>
        </p:spPr>
      </p:pic>
      <p:pic>
        <p:nvPicPr>
          <p:cNvPr id="100" name="图片 99">
            <a:extLst>
              <a:ext uri="{FF2B5EF4-FFF2-40B4-BE49-F238E27FC236}">
                <a16:creationId xmlns="" xmlns:a16="http://schemas.microsoft.com/office/drawing/2014/main" id="{2CF33D37-3834-40C6-BBFE-721AFF003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0" y="113248"/>
            <a:ext cx="3362861" cy="17663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EED963D-67E4-4E1C-BABC-16D9657ECF2D}"/>
              </a:ext>
            </a:extLst>
          </p:cNvPr>
          <p:cNvSpPr txBox="1"/>
          <p:nvPr/>
        </p:nvSpPr>
        <p:spPr>
          <a:xfrm>
            <a:off x="4224388" y="113247"/>
            <a:ext cx="3743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06</a:t>
            </a:r>
            <a:endParaRPr lang="zh-CN" altLang="en-US" sz="9600" spc="6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FFBE5B6-720C-4042-99C7-9C41C6264A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 flipH="1" flipV="1">
            <a:off x="3236700" y="2107683"/>
            <a:ext cx="5833092" cy="1385310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586339" y="2586663"/>
            <a:ext cx="50193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ln w="38100"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诚实守信</a:t>
            </a:r>
          </a:p>
        </p:txBody>
      </p:sp>
    </p:spTree>
    <p:extLst>
      <p:ext uri="{BB962C8B-B14F-4D97-AF65-F5344CB8AC3E}">
        <p14:creationId xmlns:p14="http://schemas.microsoft.com/office/powerpoint/2010/main" val="923605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00">
        <p15:prstTrans prst="airplane"/>
      </p:transition>
    </mc:Choice>
    <mc:Fallback xmlns="">
      <p:transition spd="slow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A2C03F1-609B-4AE0-95A9-FF9E3B05DD42}"/>
              </a:ext>
            </a:extLst>
          </p:cNvPr>
          <p:cNvGrpSpPr/>
          <p:nvPr/>
        </p:nvGrpSpPr>
        <p:grpSpPr>
          <a:xfrm>
            <a:off x="0" y="211912"/>
            <a:ext cx="12192000" cy="6686905"/>
            <a:chOff x="0" y="211912"/>
            <a:chExt cx="12192000" cy="6686905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5AA6B7A-B120-4A0F-B584-71AADD728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r="3428" b="51228"/>
            <a:stretch/>
          </p:blipFill>
          <p:spPr>
            <a:xfrm>
              <a:off x="0" y="211912"/>
              <a:ext cx="12192000" cy="6686905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9AE910B-B169-43E7-8BCF-86EF361AA01F}"/>
                </a:ext>
              </a:extLst>
            </p:cNvPr>
            <p:cNvSpPr/>
            <p:nvPr/>
          </p:nvSpPr>
          <p:spPr>
            <a:xfrm>
              <a:off x="9963733" y="1781509"/>
              <a:ext cx="513767" cy="6074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A64E490-D632-4F25-A553-601A097F2D65}"/>
              </a:ext>
            </a:extLst>
          </p:cNvPr>
          <p:cNvGrpSpPr/>
          <p:nvPr/>
        </p:nvGrpSpPr>
        <p:grpSpPr>
          <a:xfrm>
            <a:off x="2698168" y="195224"/>
            <a:ext cx="6795665" cy="1188263"/>
            <a:chOff x="2698168" y="195224"/>
            <a:chExt cx="6795665" cy="118826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78BEE91-9FDC-47CC-8ACD-C01DF17F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68" y="211912"/>
              <a:ext cx="6795665" cy="11715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CC63515-72AC-4C8C-B141-222E70CB80D3}"/>
                </a:ext>
              </a:extLst>
            </p:cNvPr>
            <p:cNvSpPr/>
            <p:nvPr/>
          </p:nvSpPr>
          <p:spPr>
            <a:xfrm>
              <a:off x="4367146" y="195224"/>
              <a:ext cx="34577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pc="6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诚实守信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FEF87C3-5B95-4C62-BDC9-9021A7C0F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3" y="4724399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81608EC-B4B4-483E-997B-8A393AF22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167" y="24972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47DBD6D-2B77-47AB-94E9-BBE4F1363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822" y="300167"/>
            <a:ext cx="447675" cy="457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A82DEB9-B1DE-429C-87DB-29606D0BE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" y="5520511"/>
            <a:ext cx="1531451" cy="137830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1FAEB93-9CEC-47A5-80D2-A7C60217AF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665" y="1743784"/>
            <a:ext cx="7733279" cy="515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7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C9FAE7A-4F7C-4925-9181-B3BAE569872A}"/>
              </a:ext>
            </a:extLst>
          </p:cNvPr>
          <p:cNvGrpSpPr/>
          <p:nvPr/>
        </p:nvGrpSpPr>
        <p:grpSpPr>
          <a:xfrm>
            <a:off x="-3680" y="0"/>
            <a:ext cx="11913848" cy="6855206"/>
            <a:chOff x="-3680" y="0"/>
            <a:chExt cx="12195680" cy="685520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450CD10-CD00-44A6-B444-EB2A4277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86" t="50000" r="5251"/>
            <a:stretch/>
          </p:blipFill>
          <p:spPr>
            <a:xfrm>
              <a:off x="-3680" y="0"/>
              <a:ext cx="12195680" cy="685520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A5CC679D-CBC7-4AB1-AE7A-AF47D504E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66800" y="5143556"/>
              <a:ext cx="1492102" cy="1282928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DB4DC5-D6EF-4E49-9A8E-DA4ECCECA36B}"/>
                </a:ext>
              </a:extLst>
            </p:cNvPr>
            <p:cNvSpPr/>
            <p:nvPr/>
          </p:nvSpPr>
          <p:spPr>
            <a:xfrm>
              <a:off x="1066800" y="2057400"/>
              <a:ext cx="2126912" cy="212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5C23A9-FAC1-400D-A754-7A68EC91218D}"/>
              </a:ext>
            </a:extLst>
          </p:cNvPr>
          <p:cNvGrpSpPr/>
          <p:nvPr/>
        </p:nvGrpSpPr>
        <p:grpSpPr>
          <a:xfrm>
            <a:off x="10629477" y="3834581"/>
            <a:ext cx="1484025" cy="2918658"/>
            <a:chOff x="10629477" y="3834581"/>
            <a:chExt cx="1484025" cy="2918658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95BE342-280F-4A85-BC4D-4D11C8E6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477" y="5977871"/>
              <a:ext cx="1476183" cy="7753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AE14AFD-A4AA-47B2-BDD2-60A504B8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3287" y="3834581"/>
              <a:ext cx="1230215" cy="259190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51721F1-6342-4B08-9D50-588EEF4AF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0" y="4146211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999C020-AC8F-47C4-998A-951FD895C9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2" y="6684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F9C7578-D5F3-4810-AF01-F91286DAD1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9" y="5587832"/>
            <a:ext cx="447675" cy="4572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0874BF2-E6F4-4655-B74F-8F13E518F42A}"/>
              </a:ext>
            </a:extLst>
          </p:cNvPr>
          <p:cNvGrpSpPr/>
          <p:nvPr/>
        </p:nvGrpSpPr>
        <p:grpSpPr>
          <a:xfrm>
            <a:off x="4057650" y="133309"/>
            <a:ext cx="4076700" cy="990600"/>
            <a:chOff x="1155362" y="173166"/>
            <a:chExt cx="4076700" cy="99060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2F377AB2-C06E-4DB6-B20C-C0AC23F5A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62" y="173166"/>
              <a:ext cx="4076700" cy="99060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F1F89207-C389-45E4-BEE9-85EB5F08084A}"/>
                </a:ext>
              </a:extLst>
            </p:cNvPr>
            <p:cNvSpPr/>
            <p:nvPr/>
          </p:nvSpPr>
          <p:spPr>
            <a:xfrm>
              <a:off x="1320530" y="365846"/>
              <a:ext cx="380358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诚实守信</a:t>
              </a:r>
              <a:r>
                <a:rPr lang="en-US" altLang="zh-CN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·</a:t>
              </a:r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要做到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C537A2B-2627-4B8D-8687-CA67FC7A868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1" t="39230" r="18278" b="14881"/>
          <a:stretch/>
        </p:blipFill>
        <p:spPr>
          <a:xfrm>
            <a:off x="4405597" y="3172094"/>
            <a:ext cx="3552661" cy="3592424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A5787989-E24C-4039-8C90-1705F52153DD}"/>
              </a:ext>
            </a:extLst>
          </p:cNvPr>
          <p:cNvGrpSpPr/>
          <p:nvPr/>
        </p:nvGrpSpPr>
        <p:grpSpPr>
          <a:xfrm>
            <a:off x="4627551" y="1316589"/>
            <a:ext cx="2994116" cy="2402562"/>
            <a:chOff x="4627551" y="1316589"/>
            <a:chExt cx="2994116" cy="2402562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4B0CB644-C087-4DB1-B435-2227DA7C0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08" b="89902" l="850" r="99636">
                          <a14:foregroundMark x1="68953" y1="5711" x2="52140" y2="8623"/>
                          <a14:foregroundMark x1="7891" y1="30106" x2="78907" y2="58018"/>
                          <a14:foregroundMark x1="78907" y1="58018" x2="94507" y2="39259"/>
                          <a14:foregroundMark x1="94507" y1="39259" x2="97299" y2="15091"/>
                          <a14:foregroundMark x1="97299" y1="15091" x2="93627" y2="6203"/>
                          <a14:foregroundMark x1="65432" y1="3744" x2="21578" y2="8623"/>
                          <a14:foregroundMark x1="13354" y1="43268" x2="850" y2="58396"/>
                          <a14:foregroundMark x1="31381" y1="77912" x2="41942" y2="83775"/>
                          <a14:foregroundMark x1="88528" y1="13994" x2="70774" y2="3933"/>
                          <a14:foregroundMark x1="70774" y1="3933" x2="52352" y2="2307"/>
                          <a14:foregroundMark x1="52352" y1="2307" x2="35842" y2="2383"/>
                          <a14:foregroundMark x1="35842" y1="2383" x2="20880" y2="10893"/>
                          <a14:foregroundMark x1="20880" y1="10893" x2="8589" y2="28253"/>
                          <a14:foregroundMark x1="8589" y1="28253" x2="4977" y2="50605"/>
                          <a14:foregroundMark x1="4977" y1="50605" x2="15781" y2="65809"/>
                          <a14:foregroundMark x1="15781" y1="65809" x2="46009" y2="79879"/>
                          <a14:foregroundMark x1="46009" y1="79879" x2="61851" y2="72844"/>
                          <a14:foregroundMark x1="61851" y1="72844" x2="73900" y2="57413"/>
                          <a14:foregroundMark x1="73900" y1="57413" x2="79302" y2="32526"/>
                          <a14:foregroundMark x1="79302" y1="32526" x2="62944" y2="15356"/>
                          <a14:foregroundMark x1="62944" y1="15356" x2="56055" y2="13994"/>
                          <a14:foregroundMark x1="82671" y1="57905" x2="99514" y2="83775"/>
                          <a14:foregroundMark x1="28255" y1="19365" x2="1608" y2="8623"/>
                          <a14:foregroundMark x1="28376" y1="4652" x2="27102" y2="5257"/>
                          <a14:foregroundMark x1="44127" y1="1702" x2="28528" y2="5446"/>
                          <a14:foregroundMark x1="5311" y1="27648" x2="4795" y2="47882"/>
                          <a14:foregroundMark x1="4795" y1="47882" x2="6404" y2="50870"/>
                          <a14:foregroundMark x1="43156" y1="908" x2="29317" y2="3480"/>
                          <a14:foregroundMark x1="13263" y1="19743" x2="4188" y2="37368"/>
                          <a14:foregroundMark x1="4188" y1="37368" x2="7921" y2="56808"/>
                          <a14:foregroundMark x1="7921" y1="56808" x2="8164" y2="56997"/>
                          <a14:foregroundMark x1="88346" y1="16150" x2="98695" y2="31278"/>
                          <a14:foregroundMark x1="98695" y1="31278" x2="92777" y2="50151"/>
                          <a14:foregroundMark x1="92777" y1="50151" x2="90410" y2="51853"/>
                          <a14:foregroundMark x1="99636" y1="39561" x2="99636" y2="39561"/>
                          <a14:foregroundMark x1="98665" y1="39750" x2="98665" y2="39750"/>
                          <a14:foregroundMark x1="98665" y1="39750" x2="96935" y2="45499"/>
                          <a14:foregroundMark x1="97572" y1="43911" x2="96601" y2="47088"/>
                          <a14:foregroundMark x1="93111" y1="52648" x2="94537" y2="62746"/>
                          <a14:foregroundMark x1="94234" y1="57980" x2="95175" y2="63729"/>
                          <a14:foregroundMark x1="94871" y1="21331" x2="89287" y2="16377"/>
                          <a14:foregroundMark x1="8316" y1="23109" x2="4188" y2="35590"/>
                          <a14:foregroundMark x1="3399" y1="36989" x2="3399" y2="44100"/>
                          <a14:foregroundMark x1="850" y1="44100" x2="3247" y2="51853"/>
                          <a14:foregroundMark x1="12777" y1="59380" x2="20243" y2="60363"/>
                          <a14:foregroundMark x1="88801" y1="68684" x2="73263" y2="73336"/>
                          <a14:foregroundMark x1="73263" y1="73336" x2="68771" y2="71672"/>
                          <a14:foregroundMark x1="59545" y1="78404" x2="56510" y2="74054"/>
                          <a14:foregroundMark x1="56995" y1="83169" x2="54446" y2="77799"/>
                          <a14:foregroundMark x1="47466" y1="87708" x2="41093" y2="71067"/>
                          <a14:foregroundMark x1="35053" y1="85930" x2="39332" y2="82564"/>
                          <a14:foregroundMark x1="49681" y1="85741" x2="48741" y2="74660"/>
                          <a14:foregroundMark x1="29469" y1="78215" x2="30744" y2="71483"/>
                          <a14:foregroundMark x1="25979" y1="72050" x2="29651" y2="75832"/>
                          <a14:foregroundMark x1="33930" y1="84569" x2="34901" y2="80182"/>
                          <a14:foregroundMark x1="53809" y1="83169" x2="52534" y2="77231"/>
                          <a14:foregroundMark x1="80850" y1="75643" x2="80850" y2="67700"/>
                          <a14:foregroundMark x1="77208" y1="77005" x2="77663" y2="68116"/>
                          <a14:foregroundMark x1="85159" y1="76437" x2="83096" y2="69894"/>
                          <a14:foregroundMark x1="91988" y1="67322" x2="91988" y2="67322"/>
                          <a14:foregroundMark x1="64006" y1="73071" x2="66373" y2="70688"/>
                          <a14:foregroundMark x1="5797" y1="55030" x2="7860" y2="55598"/>
                          <a14:foregroundMark x1="22155" y1="65734" x2="22337" y2="61157"/>
                          <a14:foregroundMark x1="98361" y1="26853" x2="96935" y2="274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627551" y="1316589"/>
              <a:ext cx="2994116" cy="2402562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35BA7A25-7AD4-4829-A929-A4E21F5BD2DB}"/>
                </a:ext>
              </a:extLst>
            </p:cNvPr>
            <p:cNvSpPr/>
            <p:nvPr/>
          </p:nvSpPr>
          <p:spPr>
            <a:xfrm>
              <a:off x="5272431" y="2083747"/>
              <a:ext cx="18306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诚实守信，说了就要努力去做。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0AD41131-020B-4061-B043-A8745A98EE6B}"/>
                </a:ext>
              </a:extLst>
            </p:cNvPr>
            <p:cNvSpPr txBox="1"/>
            <p:nvPr/>
          </p:nvSpPr>
          <p:spPr>
            <a:xfrm>
              <a:off x="5683739" y="1498972"/>
              <a:ext cx="8817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43C499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01</a:t>
              </a:r>
              <a:endParaRPr lang="zh-CN" altLang="en-US" sz="32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C567461-EEF3-44FA-84F7-FCB170EC296A}"/>
              </a:ext>
            </a:extLst>
          </p:cNvPr>
          <p:cNvGrpSpPr/>
          <p:nvPr/>
        </p:nvGrpSpPr>
        <p:grpSpPr>
          <a:xfrm>
            <a:off x="7661577" y="2422919"/>
            <a:ext cx="2994116" cy="2402562"/>
            <a:chOff x="7661577" y="2422919"/>
            <a:chExt cx="2994116" cy="2402562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93B8C024-166A-4002-8E5F-1547A77CB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1577" y="2422919"/>
              <a:ext cx="2994116" cy="2402562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64D2CC85-1F33-472C-81AA-2189B174D9D0}"/>
                </a:ext>
              </a:extLst>
            </p:cNvPr>
            <p:cNvSpPr/>
            <p:nvPr/>
          </p:nvSpPr>
          <p:spPr>
            <a:xfrm>
              <a:off x="8060970" y="3120856"/>
              <a:ext cx="22887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借了别人的东西要按期归还，说话要算话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7F04455A-1524-401D-993B-E5B2F05316CF}"/>
                </a:ext>
              </a:extLst>
            </p:cNvPr>
            <p:cNvSpPr txBox="1"/>
            <p:nvPr/>
          </p:nvSpPr>
          <p:spPr>
            <a:xfrm>
              <a:off x="8754735" y="2634701"/>
              <a:ext cx="8817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43C499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03</a:t>
              </a:r>
              <a:endParaRPr lang="zh-CN" altLang="en-US" sz="32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9C7F882C-3946-443E-A159-D7325C2AEB54}"/>
              </a:ext>
            </a:extLst>
          </p:cNvPr>
          <p:cNvGrpSpPr/>
          <p:nvPr/>
        </p:nvGrpSpPr>
        <p:grpSpPr>
          <a:xfrm>
            <a:off x="1759763" y="2404936"/>
            <a:ext cx="2994116" cy="2402562"/>
            <a:chOff x="1759763" y="2404936"/>
            <a:chExt cx="2994116" cy="2402562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B7353ECE-2633-41F8-ABA2-D10916F8F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759763" y="2404936"/>
              <a:ext cx="2994116" cy="2402562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E3DCAE59-2F38-420C-899F-BB611A30FFE4}"/>
                </a:ext>
              </a:extLst>
            </p:cNvPr>
            <p:cNvSpPr/>
            <p:nvPr/>
          </p:nvSpPr>
          <p:spPr>
            <a:xfrm>
              <a:off x="2238774" y="2970631"/>
              <a:ext cx="2126913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/>
                <a:t>答应的事确实难完成的，应向对方说明原由，用诚挚的态度向对方表示歉意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020ADBDB-2EFD-48E2-90C4-94F508F51C52}"/>
                </a:ext>
              </a:extLst>
            </p:cNvPr>
            <p:cNvSpPr txBox="1"/>
            <p:nvPr/>
          </p:nvSpPr>
          <p:spPr>
            <a:xfrm>
              <a:off x="2790983" y="2511056"/>
              <a:ext cx="8817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43C499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02</a:t>
              </a:r>
              <a:endParaRPr lang="zh-CN" altLang="en-US" sz="32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8457106"/>
      </p:ext>
    </p:extLst>
  </p:cSld>
  <p:clrMapOvr>
    <a:masterClrMapping/>
  </p:clrMapOvr>
  <p:transition spd="slow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08"/>
          <a:stretch/>
        </p:blipFill>
        <p:spPr>
          <a:xfrm>
            <a:off x="0" y="5359400"/>
            <a:ext cx="12192000" cy="149860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>
            <a:off x="3236700" y="3413801"/>
            <a:ext cx="5833092" cy="1385310"/>
          </a:xfrm>
          <a:prstGeom prst="rect">
            <a:avLst/>
          </a:prstGeom>
          <a:effectLst/>
        </p:spPr>
      </p:pic>
      <p:pic>
        <p:nvPicPr>
          <p:cNvPr id="100" name="图片 99">
            <a:extLst>
              <a:ext uri="{FF2B5EF4-FFF2-40B4-BE49-F238E27FC236}">
                <a16:creationId xmlns="" xmlns:a16="http://schemas.microsoft.com/office/drawing/2014/main" id="{2CF33D37-3834-40C6-BBFE-721AFF003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70" y="113248"/>
            <a:ext cx="3362861" cy="176635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33" y="4906902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8EED963D-67E4-4E1C-BABC-16D9657ECF2D}"/>
              </a:ext>
            </a:extLst>
          </p:cNvPr>
          <p:cNvSpPr txBox="1"/>
          <p:nvPr/>
        </p:nvSpPr>
        <p:spPr>
          <a:xfrm>
            <a:off x="4224388" y="113247"/>
            <a:ext cx="3743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07</a:t>
            </a:r>
            <a:endParaRPr lang="zh-CN" altLang="en-US" sz="9600" spc="6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FFBE5B6-720C-4042-99C7-9C41C6264A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8"/>
          <a:stretch/>
        </p:blipFill>
        <p:spPr>
          <a:xfrm flipH="1" flipV="1">
            <a:off x="3236700" y="2107683"/>
            <a:ext cx="5833092" cy="1385310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3586339" y="2586663"/>
            <a:ext cx="50193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b="1" dirty="0">
                <a:ln w="38100"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守时惜时</a:t>
            </a:r>
          </a:p>
        </p:txBody>
      </p:sp>
    </p:spTree>
    <p:extLst>
      <p:ext uri="{BB962C8B-B14F-4D97-AF65-F5344CB8AC3E}">
        <p14:creationId xmlns:p14="http://schemas.microsoft.com/office/powerpoint/2010/main" val="2234355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300">
        <p15:prstTrans prst="airplane"/>
      </p:transition>
    </mc:Choice>
    <mc:Fallback xmlns="">
      <p:transition spd="slow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A2C03F1-609B-4AE0-95A9-FF9E3B05DD42}"/>
              </a:ext>
            </a:extLst>
          </p:cNvPr>
          <p:cNvGrpSpPr/>
          <p:nvPr/>
        </p:nvGrpSpPr>
        <p:grpSpPr>
          <a:xfrm>
            <a:off x="0" y="211912"/>
            <a:ext cx="12192000" cy="6686905"/>
            <a:chOff x="0" y="211912"/>
            <a:chExt cx="12192000" cy="6686905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5AA6B7A-B120-4A0F-B584-71AADD728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r="3428" b="51228"/>
            <a:stretch/>
          </p:blipFill>
          <p:spPr>
            <a:xfrm>
              <a:off x="0" y="211912"/>
              <a:ext cx="12192000" cy="6686905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9AE910B-B169-43E7-8BCF-86EF361AA01F}"/>
                </a:ext>
              </a:extLst>
            </p:cNvPr>
            <p:cNvSpPr/>
            <p:nvPr/>
          </p:nvSpPr>
          <p:spPr>
            <a:xfrm>
              <a:off x="9963733" y="1781509"/>
              <a:ext cx="513767" cy="6074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E2E2443-3FED-4129-BAAE-7DE573E56C74}"/>
              </a:ext>
            </a:extLst>
          </p:cNvPr>
          <p:cNvGrpSpPr/>
          <p:nvPr/>
        </p:nvGrpSpPr>
        <p:grpSpPr>
          <a:xfrm>
            <a:off x="2698168" y="195224"/>
            <a:ext cx="6795665" cy="1188263"/>
            <a:chOff x="2698168" y="195224"/>
            <a:chExt cx="6795665" cy="118826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78BEE91-9FDC-47CC-8ACD-C01DF17F0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8168" y="211912"/>
              <a:ext cx="6795665" cy="11715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CC63515-72AC-4C8C-B141-222E70CB80D3}"/>
                </a:ext>
              </a:extLst>
            </p:cNvPr>
            <p:cNvSpPr/>
            <p:nvPr/>
          </p:nvSpPr>
          <p:spPr>
            <a:xfrm>
              <a:off x="4367146" y="195224"/>
              <a:ext cx="34577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spc="6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守时惜时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FEF87C3-5B95-4C62-BDC9-9021A7C0F1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3" y="4724399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47DBD6D-2B77-47AB-94E9-BBE4F1363F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822" y="300167"/>
            <a:ext cx="447675" cy="457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A82DEB9-B1DE-429C-87DB-29606D0BE5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0" y="5520511"/>
            <a:ext cx="1531451" cy="137830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81608EC-B4B4-483E-997B-8A393AF223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167" y="2497266"/>
            <a:ext cx="447675" cy="4572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534ACFC-D032-40F1-B1B5-AC5DE98A3D35}"/>
              </a:ext>
            </a:extLst>
          </p:cNvPr>
          <p:cNvSpPr/>
          <p:nvPr/>
        </p:nvSpPr>
        <p:spPr>
          <a:xfrm>
            <a:off x="6096000" y="2953084"/>
            <a:ext cx="413446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一寸光阴一寸金</a:t>
            </a:r>
            <a:endParaRPr lang="en-US" altLang="zh-CN" sz="4400" dirty="0">
              <a:solidFill>
                <a:srgbClr val="43C499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r>
              <a:rPr lang="zh-CN" altLang="en-US" sz="44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寸金难买寸光阴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0FE77AE-9AA5-4FED-9752-CA2E5E23A1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3371" y="4921075"/>
            <a:ext cx="1611699" cy="1762644"/>
          </a:xfrm>
          <a:prstGeom prst="rect">
            <a:avLst/>
          </a:prstGeom>
        </p:spPr>
      </p:pic>
      <p:grpSp>
        <p:nvGrpSpPr>
          <p:cNvPr id="11" name="PA_组合 10">
            <a:extLst>
              <a:ext uri="{FF2B5EF4-FFF2-40B4-BE49-F238E27FC236}">
                <a16:creationId xmlns="" xmlns:a16="http://schemas.microsoft.com/office/drawing/2014/main" id="{A4AA3E64-5497-4B72-A191-3EEF2FF19B6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5006046" y="656889"/>
            <a:ext cx="11595308" cy="10028976"/>
            <a:chOff x="-5006046" y="656889"/>
            <a:chExt cx="11595308" cy="10028976"/>
          </a:xfrm>
        </p:grpSpPr>
        <p:pic>
          <p:nvPicPr>
            <p:cNvPr id="9" name="PA_图片 8">
              <a:extLst>
                <a:ext uri="{FF2B5EF4-FFF2-40B4-BE49-F238E27FC236}">
                  <a16:creationId xmlns="" xmlns:a16="http://schemas.microsoft.com/office/drawing/2014/main" id="{B4CFA80A-10BF-4AAF-B284-637CE29D639E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341" y="656889"/>
              <a:ext cx="5577921" cy="6375563"/>
            </a:xfrm>
            <a:prstGeom prst="rect">
              <a:avLst/>
            </a:prstGeom>
          </p:spPr>
        </p:pic>
        <p:sp>
          <p:nvSpPr>
            <p:cNvPr id="10" name="PA_任意多边形 9">
              <a:extLst>
                <a:ext uri="{FF2B5EF4-FFF2-40B4-BE49-F238E27FC236}">
                  <a16:creationId xmlns="" xmlns:a16="http://schemas.microsoft.com/office/drawing/2014/main" id="{3EEF95FE-67CE-4E6C-A8C1-DFDBE3DAB14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-5006046" y="656889"/>
              <a:ext cx="11595308" cy="10028976"/>
            </a:xfrm>
            <a:custGeom>
              <a:avLst/>
              <a:gdLst/>
              <a:ahLst/>
              <a:cxnLst/>
              <a:rect l="0" t="0" r="0" b="0"/>
              <a:pathLst>
                <a:path w="11595308" h="10028976">
                  <a:moveTo>
                    <a:pt x="0" y="0"/>
                  </a:moveTo>
                  <a:lnTo>
                    <a:pt x="11595307" y="0"/>
                  </a:lnTo>
                  <a:lnTo>
                    <a:pt x="11595307" y="10028975"/>
                  </a:lnTo>
                  <a:lnTo>
                    <a:pt x="0" y="10028975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28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200">
        <p:random/>
      </p:transition>
    </mc:Choice>
    <mc:Fallback xmlns="">
      <p:transition spd="slow" advTm="4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C9FAE7A-4F7C-4925-9181-B3BAE569872A}"/>
              </a:ext>
            </a:extLst>
          </p:cNvPr>
          <p:cNvGrpSpPr/>
          <p:nvPr/>
        </p:nvGrpSpPr>
        <p:grpSpPr>
          <a:xfrm>
            <a:off x="0" y="0"/>
            <a:ext cx="11910168" cy="6855206"/>
            <a:chOff x="0" y="0"/>
            <a:chExt cx="12192000" cy="685520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450CD10-CD00-44A6-B444-EB2A4277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2" t="50000" r="5250"/>
            <a:stretch/>
          </p:blipFill>
          <p:spPr>
            <a:xfrm>
              <a:off x="0" y="0"/>
              <a:ext cx="12192000" cy="685520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A5CC679D-CBC7-4AB1-AE7A-AF47D504E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66800" y="5143556"/>
              <a:ext cx="1492102" cy="1282928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5DB4DC5-D6EF-4E49-9A8E-DA4ECCECA36B}"/>
                </a:ext>
              </a:extLst>
            </p:cNvPr>
            <p:cNvSpPr/>
            <p:nvPr/>
          </p:nvSpPr>
          <p:spPr>
            <a:xfrm>
              <a:off x="1066800" y="2057400"/>
              <a:ext cx="2126912" cy="212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ED5C23A9-FAC1-400D-A754-7A68EC91218D}"/>
              </a:ext>
            </a:extLst>
          </p:cNvPr>
          <p:cNvGrpSpPr/>
          <p:nvPr/>
        </p:nvGrpSpPr>
        <p:grpSpPr>
          <a:xfrm>
            <a:off x="10629477" y="3834581"/>
            <a:ext cx="1484025" cy="2918658"/>
            <a:chOff x="10629477" y="3834581"/>
            <a:chExt cx="1484025" cy="2918658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95BE342-280F-4A85-BC4D-4D11C8E6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477" y="5977871"/>
              <a:ext cx="1476183" cy="77536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9AE14AFD-A4AA-47B2-BDD2-60A504B88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3287" y="3834581"/>
              <a:ext cx="1230215" cy="259190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51721F1-6342-4B08-9D50-588EEF4AFA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0" y="4146211"/>
            <a:ext cx="447675" cy="4572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999C020-AC8F-47C4-998A-951FD895C9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32" y="668466"/>
            <a:ext cx="447675" cy="45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F9C7578-D5F3-4810-AF01-F91286DAD1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9" y="5587832"/>
            <a:ext cx="447675" cy="4572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0874BF2-E6F4-4655-B74F-8F13E518F42A}"/>
              </a:ext>
            </a:extLst>
          </p:cNvPr>
          <p:cNvGrpSpPr/>
          <p:nvPr/>
        </p:nvGrpSpPr>
        <p:grpSpPr>
          <a:xfrm>
            <a:off x="4057650" y="133309"/>
            <a:ext cx="4076700" cy="990600"/>
            <a:chOff x="1155362" y="173166"/>
            <a:chExt cx="4076700" cy="99060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2F377AB2-C06E-4DB6-B20C-C0AC23F5A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362" y="173166"/>
              <a:ext cx="4076700" cy="99060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F1F89207-C389-45E4-BEE9-85EB5F08084A}"/>
                </a:ext>
              </a:extLst>
            </p:cNvPr>
            <p:cNvSpPr/>
            <p:nvPr/>
          </p:nvSpPr>
          <p:spPr>
            <a:xfrm>
              <a:off x="1320530" y="365846"/>
              <a:ext cx="391153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守时惜时</a:t>
              </a:r>
              <a:r>
                <a:rPr lang="en-US" altLang="zh-CN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·</a:t>
              </a:r>
              <a:r>
                <a:rPr lang="zh-CN" altLang="en-US" sz="3200" spc="3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要做到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EBAAA42-7DFB-4145-A193-13723ED5CA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31" y="1289660"/>
            <a:ext cx="3272416" cy="48006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AF3903D3-314B-4356-8412-259D91D9F0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90" y="1289660"/>
            <a:ext cx="3272416" cy="4800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1A1B7B8E-C866-4B67-B545-8C315E3F7703}"/>
              </a:ext>
            </a:extLst>
          </p:cNvPr>
          <p:cNvSpPr/>
          <p:nvPr/>
        </p:nvSpPr>
        <p:spPr>
          <a:xfrm>
            <a:off x="2858123" y="2222089"/>
            <a:ext cx="1984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晚上按时睡觉，早上按时起床。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989ABF50-C40B-4E14-9600-4829F3C15BE2}"/>
              </a:ext>
            </a:extLst>
          </p:cNvPr>
          <p:cNvSpPr/>
          <p:nvPr/>
        </p:nvSpPr>
        <p:spPr>
          <a:xfrm>
            <a:off x="2858123" y="4175437"/>
            <a:ext cx="19849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放学后按时回家，不在马路上溜达玩耍</a:t>
            </a:r>
            <a:r>
              <a:rPr lang="en-US" altLang="zh-CN" dirty="0"/>
              <a:t>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F8A48CD1-765A-4AD9-A7E4-DEC3E48CBC7F}"/>
              </a:ext>
            </a:extLst>
          </p:cNvPr>
          <p:cNvSpPr/>
          <p:nvPr/>
        </p:nvSpPr>
        <p:spPr>
          <a:xfrm>
            <a:off x="7323560" y="2145612"/>
            <a:ext cx="2109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回家后，马上完成老师布置的作业，当天事当天毕。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9D839D5B-6490-4CDE-B13B-74CC456A932D}"/>
              </a:ext>
            </a:extLst>
          </p:cNvPr>
          <p:cNvSpPr/>
          <p:nvPr/>
        </p:nvSpPr>
        <p:spPr>
          <a:xfrm>
            <a:off x="7385703" y="4256435"/>
            <a:ext cx="1984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做事有计划，不盲目、不拖沓　。</a:t>
            </a:r>
          </a:p>
        </p:txBody>
      </p:sp>
    </p:spTree>
    <p:extLst>
      <p:ext uri="{BB962C8B-B14F-4D97-AF65-F5344CB8AC3E}">
        <p14:creationId xmlns:p14="http://schemas.microsoft.com/office/powerpoint/2010/main" val="34657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0"/>
    </mc:Choice>
    <mc:Fallback xmlns="">
      <p:transition spd="slow" advTm="3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273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FD5B75FB-DEF1-4D5F-97E1-2B01DAEC2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10051" b="13759"/>
          <a:stretch/>
        </p:blipFill>
        <p:spPr>
          <a:xfrm>
            <a:off x="-3" y="0"/>
            <a:ext cx="12192001" cy="6858000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EADBE9A5-EE18-40BC-8D43-A84D671751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4"/>
          <a:stretch/>
        </p:blipFill>
        <p:spPr>
          <a:xfrm>
            <a:off x="0" y="5380037"/>
            <a:ext cx="12192000" cy="1477963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C1D1B1FA-76F9-481C-BCF5-470886970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0"/>
            <a:ext cx="1905000" cy="1714500"/>
          </a:xfrm>
          <a:prstGeom prst="rect">
            <a:avLst/>
          </a:prstGeom>
          <a:effectLst/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44CDCC0E-ABCF-4B89-AECE-53199668A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454" y="1"/>
            <a:ext cx="5833092" cy="4827587"/>
          </a:xfrm>
          <a:prstGeom prst="rect">
            <a:avLst/>
          </a:prstGeom>
          <a:effectLst/>
        </p:spPr>
      </p:pic>
      <p:sp>
        <p:nvSpPr>
          <p:cNvPr id="96" name="矩形 95">
            <a:extLst>
              <a:ext uri="{FF2B5EF4-FFF2-40B4-BE49-F238E27FC236}">
                <a16:creationId xmlns="" xmlns:a16="http://schemas.microsoft.com/office/drawing/2014/main" id="{1CEFD045-2A01-4A68-9C52-A6B0DD9E2169}"/>
              </a:ext>
            </a:extLst>
          </p:cNvPr>
          <p:cNvSpPr/>
          <p:nvPr/>
        </p:nvSpPr>
        <p:spPr>
          <a:xfrm>
            <a:off x="4137195" y="1133586"/>
            <a:ext cx="3659976" cy="34901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13800" b="1" dirty="0">
                <a:ln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感谢</a:t>
            </a:r>
            <a:endParaRPr lang="en-US" altLang="zh-CN" sz="13800" b="1" dirty="0">
              <a:ln>
                <a:solidFill>
                  <a:schemeClr val="bg1"/>
                </a:solidFill>
              </a:ln>
              <a:solidFill>
                <a:srgbClr val="43C4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pPr algn="ctr">
              <a:lnSpc>
                <a:spcPct val="80000"/>
              </a:lnSpc>
            </a:pPr>
            <a:r>
              <a:rPr lang="zh-CN" altLang="en-US" sz="13800" b="1" dirty="0">
                <a:ln>
                  <a:solidFill>
                    <a:schemeClr val="bg1"/>
                  </a:solidFill>
                </a:ln>
                <a:solidFill>
                  <a:srgbClr val="43C4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聆听</a:t>
            </a:r>
          </a:p>
        </p:txBody>
      </p:sp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E04DBC2C-B7D9-46D7-97E8-6EA2DC598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507">
            <a:off x="8905155" y="3968250"/>
            <a:ext cx="1247775" cy="26289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7EDBE3F2-937C-417D-B9C4-1AC9ACE614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898" y="2091094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6" name="图片 105">
            <a:extLst>
              <a:ext uri="{FF2B5EF4-FFF2-40B4-BE49-F238E27FC236}">
                <a16:creationId xmlns="" xmlns:a16="http://schemas.microsoft.com/office/drawing/2014/main" id="{3586DE36-AB4D-4736-A4C6-D6546E5651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57" y="-1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8" name="图片 107">
            <a:extLst>
              <a:ext uri="{FF2B5EF4-FFF2-40B4-BE49-F238E27FC236}">
                <a16:creationId xmlns="" xmlns:a16="http://schemas.microsoft.com/office/drawing/2014/main" id="{819A82C6-8EB6-44D6-A6C1-9A8D75FBBC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4" y="2971799"/>
            <a:ext cx="635660" cy="649185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="" xmlns:a16="http://schemas.microsoft.com/office/drawing/2014/main" id="{0D042405-C0E5-4E4C-92F1-491E61C820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824" y="4763114"/>
            <a:ext cx="575868" cy="588121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="" xmlns:a16="http://schemas.microsoft.com/office/drawing/2014/main" id="{CBEF99CB-56A9-4F15-8EEA-4A917600FC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52957"/>
            <a:ext cx="1052101" cy="22046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8EA63BDF-E789-42BE-AE64-11E669538C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0" y="0"/>
            <a:ext cx="4953000" cy="2562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1A99EAC-2CD7-445B-B4EC-74B233D3FB21}"/>
              </a:ext>
            </a:extLst>
          </p:cNvPr>
          <p:cNvGrpSpPr/>
          <p:nvPr/>
        </p:nvGrpSpPr>
        <p:grpSpPr>
          <a:xfrm>
            <a:off x="4302542" y="113249"/>
            <a:ext cx="3743223" cy="990600"/>
            <a:chOff x="4302542" y="113249"/>
            <a:chExt cx="3743223" cy="990600"/>
          </a:xfrm>
        </p:grpSpPr>
        <p:pic>
          <p:nvPicPr>
            <p:cNvPr id="100" name="图片 99">
              <a:extLst>
                <a:ext uri="{FF2B5EF4-FFF2-40B4-BE49-F238E27FC236}">
                  <a16:creationId xmlns="" xmlns:a16="http://schemas.microsoft.com/office/drawing/2014/main" id="{2CF33D37-3834-40C6-BBFE-721AFF003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3024" y="113249"/>
              <a:ext cx="1885950" cy="9906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8EED963D-67E4-4E1C-BABC-16D9657ECF2D}"/>
                </a:ext>
              </a:extLst>
            </p:cNvPr>
            <p:cNvSpPr txBox="1"/>
            <p:nvPr/>
          </p:nvSpPr>
          <p:spPr>
            <a:xfrm>
              <a:off x="4302542" y="244031"/>
              <a:ext cx="37432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spc="600" dirty="0">
                  <a:solidFill>
                    <a:srgbClr val="43C499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2018</a:t>
              </a:r>
              <a:endParaRPr lang="zh-CN" altLang="en-US" sz="4000" b="1" spc="600" dirty="0">
                <a:solidFill>
                  <a:srgbClr val="43C49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777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4600">
        <p14:honeycomb/>
      </p:transition>
    </mc:Choice>
    <mc:Fallback xmlns="">
      <p:transition spd="slow" advTm="4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75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565</TotalTime>
  <Words>658</Words>
  <Application>Microsoft Office PowerPoint</Application>
  <PresentationFormat>宽屏</PresentationFormat>
  <Paragraphs>151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等线</vt:lpstr>
      <vt:lpstr>等线 Light</vt:lpstr>
      <vt:lpstr>宋体</vt:lpstr>
      <vt:lpstr>微软雅黑</vt:lpstr>
      <vt:lpstr>造字工房悦黑演示版常规体</vt:lpstr>
      <vt:lpstr>站酷快乐体2016修订版</vt:lpstr>
      <vt:lpstr>Arial</vt:lpstr>
      <vt:lpstr>Arial</vt:lpstr>
      <vt:lpstr>Calibri</vt:lpstr>
      <vt:lpstr>Calibri Light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66</cp:revision>
  <dcterms:created xsi:type="dcterms:W3CDTF">2017-08-18T03:02:00Z</dcterms:created>
  <dcterms:modified xsi:type="dcterms:W3CDTF">2018-11-05T03:17:03Z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