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26.xml" ContentType="application/vnd.openxmlformats-officedocument.presentationml.slide+xml"/>
  <Override PartName="/ppt/slides/slide27.xml" ContentType="application/vnd.openxmlformats-officedocument.presentationml.slide+xml"/>
  <Override PartName="/ppt/slides/slide28.xml" ContentType="application/vnd.openxmlformats-officedocument.presentationml.slide+xml"/>
  <Override PartName="/ppt/notesMasters/notesMaster1.xml" ContentType="application/vnd.openxmlformats-officedocument.presentationml.notesMaster+xml"/>
  <Override PartName="/ppt/tags/tag1.xml" ContentType="application/vnd.openxmlformats-officedocument.presentationml.tag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theme/theme2.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notesSlides/notesSlide19.xml" ContentType="application/vnd.openxmlformats-officedocument.presentationml.notesSlide+xml"/>
  <Override PartName="/ppt/notesSlides/notesSlide20.xml" ContentType="application/vnd.openxmlformats-officedocument.presentationml.notesSlide+xml"/>
  <Override PartName="/ppt/notesSlides/notesSlide21.xml" ContentType="application/vnd.openxmlformats-officedocument.presentationml.notesSlide+xml"/>
  <Override PartName="/ppt/notesSlides/notesSlide22.xml" ContentType="application/vnd.openxmlformats-officedocument.presentationml.notesSlide+xml"/>
  <Override PartName="/ppt/notesSlides/notesSlide23.xml" ContentType="application/vnd.openxmlformats-officedocument.presentationml.notesSlide+xml"/>
  <Override PartName="/ppt/notesSlides/notesSlide24.xml" ContentType="application/vnd.openxmlformats-officedocument.presentationml.notesSlide+xml"/>
  <Override PartName="/ppt/notesSlides/notesSlide25.xml" ContentType="application/vnd.openxmlformats-officedocument.presentationml.notesSlide+xml"/>
  <Override PartName="/ppt/notesSlides/notesSlide26.xml" ContentType="application/vnd.openxmlformats-officedocument.presentationml.notesSlide+xml"/>
  <Override PartName="/ppt/notesSlides/notesSlide27.xml" ContentType="application/vnd.openxmlformats-officedocument.presentationml.notesSlide+xml"/>
  <Override PartName="/ppt/notesSlides/notesSlide2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85" r:id="rId1"/>
  </p:sldMasterIdLst>
  <p:notesMasterIdLst>
    <p:notesMasterId r:id="rId30"/>
  </p:notesMasterIdLst>
  <p:sldIdLst>
    <p:sldId id="322" r:id="rId2"/>
    <p:sldId id="257" r:id="rId3"/>
    <p:sldId id="317" r:id="rId4"/>
    <p:sldId id="301" r:id="rId5"/>
    <p:sldId id="308" r:id="rId6"/>
    <p:sldId id="306" r:id="rId7"/>
    <p:sldId id="307" r:id="rId8"/>
    <p:sldId id="302" r:id="rId9"/>
    <p:sldId id="318" r:id="rId10"/>
    <p:sldId id="283" r:id="rId11"/>
    <p:sldId id="285" r:id="rId12"/>
    <p:sldId id="284" r:id="rId13"/>
    <p:sldId id="287" r:id="rId14"/>
    <p:sldId id="288" r:id="rId15"/>
    <p:sldId id="319" r:id="rId16"/>
    <p:sldId id="290" r:id="rId17"/>
    <p:sldId id="291" r:id="rId18"/>
    <p:sldId id="293" r:id="rId19"/>
    <p:sldId id="304" r:id="rId20"/>
    <p:sldId id="320" r:id="rId21"/>
    <p:sldId id="282" r:id="rId22"/>
    <p:sldId id="298" r:id="rId23"/>
    <p:sldId id="300" r:id="rId24"/>
    <p:sldId id="309" r:id="rId25"/>
    <p:sldId id="321" r:id="rId26"/>
    <p:sldId id="305" r:id="rId27"/>
    <p:sldId id="292" r:id="rId28"/>
    <p:sldId id="324" r:id="rId29"/>
  </p:sldIdLst>
  <p:sldSz cx="12192000" cy="6858000"/>
  <p:notesSz cx="6858000" cy="9144000"/>
  <p:custDataLst>
    <p:tags r:id="rId31"/>
  </p:custDataLst>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44546A"/>
    <a:srgbClr val="50637C"/>
    <a:srgbClr val="F0F1F3"/>
    <a:srgbClr val="51657F"/>
    <a:srgbClr val="FECE52"/>
    <a:srgbClr val="5D9CEB"/>
    <a:srgbClr val="48CFAE"/>
    <a:srgbClr val="FA6F52"/>
    <a:srgbClr val="EC5461"/>
    <a:srgbClr val="01ACBE"/>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25672" autoAdjust="0"/>
    <p:restoredTop sz="94660"/>
  </p:normalViewPr>
  <p:slideViewPr>
    <p:cSldViewPr snapToGrid="0">
      <p:cViewPr varScale="1">
        <p:scale>
          <a:sx n="107" d="100"/>
          <a:sy n="107" d="100"/>
        </p:scale>
        <p:origin x="138" y="306"/>
      </p:cViewPr>
      <p:guideLst>
        <p:guide orient="horz" pos="2160"/>
        <p:guide pos="3840"/>
      </p:guideLst>
    </p:cSldViewPr>
  </p:slideViewPr>
  <p:notesTextViewPr>
    <p:cViewPr>
      <p:scale>
        <a:sx n="1" d="1"/>
        <a:sy n="1" d="1"/>
      </p:scale>
      <p:origin x="0" y="0"/>
    </p:cViewPr>
  </p:notesTextViewPr>
  <p:sorterViewPr>
    <p:cViewPr>
      <p:scale>
        <a:sx n="139" d="100"/>
        <a:sy n="139" d="100"/>
      </p:scale>
      <p:origin x="0" y="0"/>
    </p:cViewPr>
  </p:sorterViewPr>
  <p:gridSpacing cx="72008" cy="72008"/>
</p:viewPr>
</file>

<file path=ppt/_rels/presentation.xml.rels><?xml version="1.0" encoding="UTF-8" standalone="yes"?>
<Relationships xmlns="http://schemas.openxmlformats.org/package/2006/relationships"><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slide" Target="slides/slide25.xml"/><Relationship Id="rId3" Type="http://schemas.openxmlformats.org/officeDocument/2006/relationships/slide" Target="slides/slide2.xml"/><Relationship Id="rId21" Type="http://schemas.openxmlformats.org/officeDocument/2006/relationships/slide" Target="slides/slide20.xml"/><Relationship Id="rId34" Type="http://schemas.openxmlformats.org/officeDocument/2006/relationships/theme" Target="theme/theme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33" Type="http://schemas.openxmlformats.org/officeDocument/2006/relationships/viewProps" Target="viewProps.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openxmlformats.org/officeDocument/2006/relationships/slide" Target="slides/slide28.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slide" Target="slides/slide23.xml"/><Relationship Id="rId32" Type="http://schemas.openxmlformats.org/officeDocument/2006/relationships/presProps" Target="presProp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slide" Target="slides/slide27.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tags" Target="tags/tag1.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slide" Target="slides/slide26.xml"/><Relationship Id="rId30" Type="http://schemas.openxmlformats.org/officeDocument/2006/relationships/notesMaster" Target="notesMasters/notesMaster1.xml"/><Relationship Id="rId35" Type="http://schemas.openxmlformats.org/officeDocument/2006/relationships/tableStyles" Target="tableStyles.xml"/><Relationship Id="rId8" Type="http://schemas.openxmlformats.org/officeDocument/2006/relationships/slide" Target="slides/slide7.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8DBD8D4A-6AF3-48DC-AEA9-98A81AA692DA}" type="datetimeFigureOut">
              <a:rPr lang="zh-CN" altLang="en-US" smtClean="0"/>
              <a:t>2020/8/21</a:t>
            </a:fld>
            <a:endParaRPr lang="zh-CN" altLang="en-US"/>
          </a:p>
        </p:txBody>
      </p:sp>
      <p:sp>
        <p:nvSpPr>
          <p:cNvPr id="4" name="幻灯片图像占位符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6" name="页脚占位符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F0F1541-F83A-4725-A510-F278C8EECE7F}" type="slidenum">
              <a:rPr lang="zh-CN" altLang="en-US" smtClean="0"/>
              <a:t>‹#›</a:t>
            </a:fld>
            <a:endParaRPr lang="zh-CN" altLang="en-US"/>
          </a:p>
        </p:txBody>
      </p:sp>
    </p:spTree>
    <p:extLst>
      <p:ext uri="{BB962C8B-B14F-4D97-AF65-F5344CB8AC3E}">
        <p14:creationId xmlns:p14="http://schemas.microsoft.com/office/powerpoint/2010/main" val="513232093"/>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2" Type="http://schemas.openxmlformats.org/officeDocument/2006/relationships/slide" Target="../slides/slide15.xml"/><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2" Type="http://schemas.openxmlformats.org/officeDocument/2006/relationships/slide" Target="../slides/slide19.xml"/><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2" Type="http://schemas.openxmlformats.org/officeDocument/2006/relationships/slide" Target="../slides/slide20.xml"/><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2" Type="http://schemas.openxmlformats.org/officeDocument/2006/relationships/slide" Target="../slides/slide21.xml"/><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2" Type="http://schemas.openxmlformats.org/officeDocument/2006/relationships/slide" Target="../slides/slide23.xml"/><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2" Type="http://schemas.openxmlformats.org/officeDocument/2006/relationships/slide" Target="../slides/slide24.xml"/><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2" Type="http://schemas.openxmlformats.org/officeDocument/2006/relationships/slide" Target="../slides/slide25.xml"/><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2" Type="http://schemas.openxmlformats.org/officeDocument/2006/relationships/slide" Target="../slides/slide26.xml"/><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2" Type="http://schemas.openxmlformats.org/officeDocument/2006/relationships/slide" Target="../slides/slide27.xml"/><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2" Type="http://schemas.openxmlformats.org/officeDocument/2006/relationships/slide" Target="../slides/slide2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1</a:t>
            </a:fld>
            <a:endParaRPr lang="zh-CN" altLang="en-US"/>
          </a:p>
        </p:txBody>
      </p:sp>
    </p:spTree>
    <p:extLst>
      <p:ext uri="{BB962C8B-B14F-4D97-AF65-F5344CB8AC3E}">
        <p14:creationId xmlns:p14="http://schemas.microsoft.com/office/powerpoint/2010/main" val="1443427548"/>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2</a:t>
            </a:fld>
            <a:endParaRPr lang="zh-CN" altLang="en-US"/>
          </a:p>
        </p:txBody>
      </p:sp>
    </p:spTree>
    <p:extLst>
      <p:ext uri="{BB962C8B-B14F-4D97-AF65-F5344CB8AC3E}">
        <p14:creationId xmlns:p14="http://schemas.microsoft.com/office/powerpoint/2010/main" val="2529002967"/>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3</a:t>
            </a:fld>
            <a:endParaRPr lang="zh-CN" altLang="en-US"/>
          </a:p>
        </p:txBody>
      </p:sp>
    </p:spTree>
    <p:extLst>
      <p:ext uri="{BB962C8B-B14F-4D97-AF65-F5344CB8AC3E}">
        <p14:creationId xmlns:p14="http://schemas.microsoft.com/office/powerpoint/2010/main" val="2518402465"/>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4</a:t>
            </a:fld>
            <a:endParaRPr lang="zh-CN" altLang="en-US"/>
          </a:p>
        </p:txBody>
      </p:sp>
    </p:spTree>
    <p:extLst>
      <p:ext uri="{BB962C8B-B14F-4D97-AF65-F5344CB8AC3E}">
        <p14:creationId xmlns:p14="http://schemas.microsoft.com/office/powerpoint/2010/main" val="211214705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5</a:t>
            </a:fld>
            <a:endParaRPr lang="zh-CN" altLang="en-US"/>
          </a:p>
        </p:txBody>
      </p:sp>
    </p:spTree>
    <p:extLst>
      <p:ext uri="{BB962C8B-B14F-4D97-AF65-F5344CB8AC3E}">
        <p14:creationId xmlns:p14="http://schemas.microsoft.com/office/powerpoint/2010/main" val="3683970546"/>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6</a:t>
            </a:fld>
            <a:endParaRPr lang="zh-CN" altLang="en-US"/>
          </a:p>
        </p:txBody>
      </p:sp>
    </p:spTree>
    <p:extLst>
      <p:ext uri="{BB962C8B-B14F-4D97-AF65-F5344CB8AC3E}">
        <p14:creationId xmlns:p14="http://schemas.microsoft.com/office/powerpoint/2010/main" val="3401935922"/>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7</a:t>
            </a:fld>
            <a:endParaRPr lang="zh-CN" altLang="en-US"/>
          </a:p>
        </p:txBody>
      </p:sp>
    </p:spTree>
    <p:extLst>
      <p:ext uri="{BB962C8B-B14F-4D97-AF65-F5344CB8AC3E}">
        <p14:creationId xmlns:p14="http://schemas.microsoft.com/office/powerpoint/2010/main" val="2581225608"/>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8</a:t>
            </a:fld>
            <a:endParaRPr lang="zh-CN" altLang="en-US"/>
          </a:p>
        </p:txBody>
      </p:sp>
    </p:spTree>
    <p:extLst>
      <p:ext uri="{BB962C8B-B14F-4D97-AF65-F5344CB8AC3E}">
        <p14:creationId xmlns:p14="http://schemas.microsoft.com/office/powerpoint/2010/main" val="1212664273"/>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9</a:t>
            </a:fld>
            <a:endParaRPr lang="zh-CN" altLang="en-US"/>
          </a:p>
        </p:txBody>
      </p:sp>
    </p:spTree>
    <p:extLst>
      <p:ext uri="{BB962C8B-B14F-4D97-AF65-F5344CB8AC3E}">
        <p14:creationId xmlns:p14="http://schemas.microsoft.com/office/powerpoint/2010/main" val="2547788017"/>
      </p:ext>
    </p:extLst>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10</a:t>
            </a:fld>
            <a:endParaRPr lang="zh-CN" altLang="en-US"/>
          </a:p>
        </p:txBody>
      </p:sp>
    </p:spTree>
    <p:extLst>
      <p:ext uri="{BB962C8B-B14F-4D97-AF65-F5344CB8AC3E}">
        <p14:creationId xmlns:p14="http://schemas.microsoft.com/office/powerpoint/2010/main" val="2941494186"/>
      </p:ext>
    </p:extLst>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11</a:t>
            </a:fld>
            <a:endParaRPr lang="zh-CN" altLang="en-US"/>
          </a:p>
        </p:txBody>
      </p:sp>
    </p:spTree>
    <p:extLst>
      <p:ext uri="{BB962C8B-B14F-4D97-AF65-F5344CB8AC3E}">
        <p14:creationId xmlns:p14="http://schemas.microsoft.com/office/powerpoint/2010/main" val="188629708"/>
      </p:ext>
    </p:extLst>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12</a:t>
            </a:fld>
            <a:endParaRPr lang="zh-CN" altLang="en-US"/>
          </a:p>
        </p:txBody>
      </p:sp>
    </p:spTree>
    <p:extLst>
      <p:ext uri="{BB962C8B-B14F-4D97-AF65-F5344CB8AC3E}">
        <p14:creationId xmlns:p14="http://schemas.microsoft.com/office/powerpoint/2010/main" val="4015026611"/>
      </p:ext>
    </p:extLst>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13</a:t>
            </a:fld>
            <a:endParaRPr lang="zh-CN" altLang="en-US"/>
          </a:p>
        </p:txBody>
      </p:sp>
    </p:spTree>
    <p:extLst>
      <p:ext uri="{BB962C8B-B14F-4D97-AF65-F5344CB8AC3E}">
        <p14:creationId xmlns:p14="http://schemas.microsoft.com/office/powerpoint/2010/main" val="2611265654"/>
      </p:ext>
    </p:extLst>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14</a:t>
            </a:fld>
            <a:endParaRPr lang="zh-CN" altLang="en-US"/>
          </a:p>
        </p:txBody>
      </p:sp>
    </p:spTree>
    <p:extLst>
      <p:ext uri="{BB962C8B-B14F-4D97-AF65-F5344CB8AC3E}">
        <p14:creationId xmlns:p14="http://schemas.microsoft.com/office/powerpoint/2010/main" val="1451944677"/>
      </p:ext>
    </p:extLst>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15</a:t>
            </a:fld>
            <a:endParaRPr lang="zh-CN" altLang="en-US"/>
          </a:p>
        </p:txBody>
      </p:sp>
    </p:spTree>
    <p:extLst>
      <p:ext uri="{BB962C8B-B14F-4D97-AF65-F5344CB8AC3E}">
        <p14:creationId xmlns:p14="http://schemas.microsoft.com/office/powerpoint/2010/main" val="750030487"/>
      </p:ext>
    </p:extLst>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16</a:t>
            </a:fld>
            <a:endParaRPr lang="zh-CN" altLang="en-US"/>
          </a:p>
        </p:txBody>
      </p:sp>
    </p:spTree>
    <p:extLst>
      <p:ext uri="{BB962C8B-B14F-4D97-AF65-F5344CB8AC3E}">
        <p14:creationId xmlns:p14="http://schemas.microsoft.com/office/powerpoint/2010/main" val="2594305467"/>
      </p:ext>
    </p:extLst>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17</a:t>
            </a:fld>
            <a:endParaRPr lang="zh-CN" altLang="en-US"/>
          </a:p>
        </p:txBody>
      </p:sp>
    </p:spTree>
    <p:extLst>
      <p:ext uri="{BB962C8B-B14F-4D97-AF65-F5344CB8AC3E}">
        <p14:creationId xmlns:p14="http://schemas.microsoft.com/office/powerpoint/2010/main" val="657982363"/>
      </p:ext>
    </p:extLst>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18</a:t>
            </a:fld>
            <a:endParaRPr lang="zh-CN" altLang="en-US"/>
          </a:p>
        </p:txBody>
      </p:sp>
    </p:spTree>
    <p:extLst>
      <p:ext uri="{BB962C8B-B14F-4D97-AF65-F5344CB8AC3E}">
        <p14:creationId xmlns:p14="http://schemas.microsoft.com/office/powerpoint/2010/main" val="2164102187"/>
      </p:ext>
    </p:extLst>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19</a:t>
            </a:fld>
            <a:endParaRPr lang="zh-CN" altLang="en-US"/>
          </a:p>
        </p:txBody>
      </p:sp>
    </p:spTree>
    <p:extLst>
      <p:ext uri="{BB962C8B-B14F-4D97-AF65-F5344CB8AC3E}">
        <p14:creationId xmlns:p14="http://schemas.microsoft.com/office/powerpoint/2010/main" val="1769137447"/>
      </p:ext>
    </p:extLst>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20</a:t>
            </a:fld>
            <a:endParaRPr lang="zh-CN" altLang="en-US"/>
          </a:p>
        </p:txBody>
      </p:sp>
    </p:spTree>
    <p:extLst>
      <p:ext uri="{BB962C8B-B14F-4D97-AF65-F5344CB8AC3E}">
        <p14:creationId xmlns:p14="http://schemas.microsoft.com/office/powerpoint/2010/main" val="127361373"/>
      </p:ext>
    </p:extLst>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21</a:t>
            </a:fld>
            <a:endParaRPr lang="zh-CN" altLang="en-US"/>
          </a:p>
        </p:txBody>
      </p:sp>
    </p:spTree>
    <p:extLst>
      <p:ext uri="{BB962C8B-B14F-4D97-AF65-F5344CB8AC3E}">
        <p14:creationId xmlns:p14="http://schemas.microsoft.com/office/powerpoint/2010/main" val="1378883396"/>
      </p:ext>
    </p:extLst>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22</a:t>
            </a:fld>
            <a:endParaRPr lang="zh-CN" altLang="en-US"/>
          </a:p>
        </p:txBody>
      </p:sp>
    </p:spTree>
    <p:extLst>
      <p:ext uri="{BB962C8B-B14F-4D97-AF65-F5344CB8AC3E}">
        <p14:creationId xmlns:p14="http://schemas.microsoft.com/office/powerpoint/2010/main" val="2561307775"/>
      </p:ext>
    </p:extLst>
  </p:cSld>
  <p:clrMapOvr>
    <a:masterClrMapping/>
  </p:clrMapOvr>
</p:notes>
</file>

<file path=ppt/notesSlides/notesSlide2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23</a:t>
            </a:fld>
            <a:endParaRPr lang="zh-CN" altLang="en-US"/>
          </a:p>
        </p:txBody>
      </p:sp>
    </p:spTree>
    <p:extLst>
      <p:ext uri="{BB962C8B-B14F-4D97-AF65-F5344CB8AC3E}">
        <p14:creationId xmlns:p14="http://schemas.microsoft.com/office/powerpoint/2010/main" val="3446173281"/>
      </p:ext>
    </p:extLst>
  </p:cSld>
  <p:clrMapOvr>
    <a:masterClrMapping/>
  </p:clrMapOvr>
</p:notes>
</file>

<file path=ppt/notesSlides/notesSlide2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24</a:t>
            </a:fld>
            <a:endParaRPr lang="zh-CN" altLang="en-US"/>
          </a:p>
        </p:txBody>
      </p:sp>
    </p:spTree>
    <p:extLst>
      <p:ext uri="{BB962C8B-B14F-4D97-AF65-F5344CB8AC3E}">
        <p14:creationId xmlns:p14="http://schemas.microsoft.com/office/powerpoint/2010/main" val="643235152"/>
      </p:ext>
    </p:extLst>
  </p:cSld>
  <p:clrMapOvr>
    <a:masterClrMapping/>
  </p:clrMapOvr>
</p:notes>
</file>

<file path=ppt/notesSlides/notesSlide2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25</a:t>
            </a:fld>
            <a:endParaRPr lang="zh-CN" altLang="en-US"/>
          </a:p>
        </p:txBody>
      </p:sp>
    </p:spTree>
    <p:extLst>
      <p:ext uri="{BB962C8B-B14F-4D97-AF65-F5344CB8AC3E}">
        <p14:creationId xmlns:p14="http://schemas.microsoft.com/office/powerpoint/2010/main" val="1396096826"/>
      </p:ext>
    </p:extLst>
  </p:cSld>
  <p:clrMapOvr>
    <a:masterClrMapping/>
  </p:clrMapOvr>
</p:notes>
</file>

<file path=ppt/notesSlides/notesSlide2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26</a:t>
            </a:fld>
            <a:endParaRPr lang="zh-CN" altLang="en-US"/>
          </a:p>
        </p:txBody>
      </p:sp>
    </p:spTree>
    <p:extLst>
      <p:ext uri="{BB962C8B-B14F-4D97-AF65-F5344CB8AC3E}">
        <p14:creationId xmlns:p14="http://schemas.microsoft.com/office/powerpoint/2010/main" val="3374732566"/>
      </p:ext>
    </p:extLst>
  </p:cSld>
  <p:clrMapOvr>
    <a:masterClrMapping/>
  </p:clrMapOvr>
</p:notes>
</file>

<file path=ppt/notesSlides/notesSlide2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27</a:t>
            </a:fld>
            <a:endParaRPr lang="zh-CN" altLang="en-US"/>
          </a:p>
        </p:txBody>
      </p:sp>
    </p:spTree>
    <p:extLst>
      <p:ext uri="{BB962C8B-B14F-4D97-AF65-F5344CB8AC3E}">
        <p14:creationId xmlns:p14="http://schemas.microsoft.com/office/powerpoint/2010/main" val="4078856556"/>
      </p:ext>
    </p:extLst>
  </p:cSld>
  <p:clrMapOvr>
    <a:masterClrMapping/>
  </p:clrMapOvr>
</p:notes>
</file>

<file path=ppt/notesSlides/notesSlide2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F0F1541-F83A-4725-A510-F278C8EECE7F}" type="slidenum">
              <a:rPr lang="zh-CN" altLang="en-US" smtClean="0"/>
              <a:t>28</a:t>
            </a:fld>
            <a:endParaRPr lang="zh-CN" altLang="en-US"/>
          </a:p>
        </p:txBody>
      </p:sp>
    </p:spTree>
    <p:extLst>
      <p:ext uri="{BB962C8B-B14F-4D97-AF65-F5344CB8AC3E}">
        <p14:creationId xmlns:p14="http://schemas.microsoft.com/office/powerpoint/2010/main" val="1174746222"/>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仅标题">
    <p:spTree>
      <p:nvGrpSpPr>
        <p:cNvPr id="1" name=""/>
        <p:cNvGrpSpPr/>
        <p:nvPr/>
      </p:nvGrpSpPr>
      <p:grpSpPr>
        <a:xfrm>
          <a:off x="0" y="0"/>
          <a:ext cx="0" cy="0"/>
          <a:chOff x="0" y="0"/>
          <a:chExt cx="0" cy="0"/>
        </a:xfrm>
      </p:grpSpPr>
    </p:spTree>
    <p:extLst>
      <p:ext uri="{BB962C8B-B14F-4D97-AF65-F5344CB8AC3E}">
        <p14:creationId xmlns:p14="http://schemas.microsoft.com/office/powerpoint/2010/main" val="3477134931"/>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sldLayout>
</file>

<file path=ppt/slideLayouts/slideLayout2.xml><?xml version="1.0" encoding="utf-8"?>
<p:sldLayout xmlns:a="http://schemas.openxmlformats.org/drawingml/2006/main" xmlns:r="http://schemas.openxmlformats.org/officeDocument/2006/relationships" xmlns:p="http://schemas.openxmlformats.org/presentationml/2006/main" type="title">
  <p:cSld name="标题幻灯片">
    <p:spTree>
      <p:nvGrpSpPr>
        <p:cNvPr id="1" name=""/>
        <p:cNvGrpSpPr/>
        <p:nvPr/>
      </p:nvGrpSpPr>
      <p:grpSpPr>
        <a:xfrm>
          <a:off x="0" y="0"/>
          <a:ext cx="0" cy="0"/>
          <a:chOff x="0" y="0"/>
          <a:chExt cx="0" cy="0"/>
        </a:xfrm>
      </p:grpSpPr>
      <p:sp>
        <p:nvSpPr>
          <p:cNvPr id="2" name="Title 1"/>
          <p:cNvSpPr>
            <a:spLocks noGrp="1"/>
          </p:cNvSpPr>
          <p:nvPr>
            <p:ph type="ctrTitle"/>
          </p:nvPr>
        </p:nvSpPr>
        <p:spPr>
          <a:xfrm>
            <a:off x="1524000" y="1122363"/>
            <a:ext cx="9144000" cy="2387600"/>
          </a:xfrm>
        </p:spPr>
        <p:txBody>
          <a:bodyPr anchor="b"/>
          <a:lstStyle>
            <a:lvl1pPr algn="ctr">
              <a:defRPr sz="6000"/>
            </a:lvl1pPr>
          </a:lstStyle>
          <a:p>
            <a:r>
              <a:rPr lang="zh-CN" altLang="en-US"/>
              <a:t>单击此处编辑母版标题样式</a:t>
            </a:r>
            <a:endParaRPr lang="en-US" dirty="0"/>
          </a:p>
        </p:txBody>
      </p:sp>
      <p:sp>
        <p:nvSpPr>
          <p:cNvPr id="3" name="Subtitle 2"/>
          <p:cNvSpPr>
            <a:spLocks noGrp="1"/>
          </p:cNvSpPr>
          <p:nvPr>
            <p:ph type="subTitle" idx="1"/>
          </p:nvPr>
        </p:nvSpPr>
        <p:spPr>
          <a:xfrm>
            <a:off x="1524000" y="3602038"/>
            <a:ext cx="9144000" cy="1655762"/>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zh-CN" altLang="en-US"/>
              <a:t>单击以编辑母版副标题样式</a:t>
            </a:r>
            <a:endParaRPr lang="en-US" dirty="0"/>
          </a:p>
        </p:txBody>
      </p:sp>
      <p:sp>
        <p:nvSpPr>
          <p:cNvPr id="4" name="Date Placeholder 3"/>
          <p:cNvSpPr>
            <a:spLocks noGrp="1"/>
          </p:cNvSpPr>
          <p:nvPr>
            <p:ph type="dt" sz="half" idx="10"/>
          </p:nvPr>
        </p:nvSpPr>
        <p:spPr/>
        <p:txBody>
          <a:bodyPr/>
          <a:lstStyle/>
          <a:p>
            <a:fld id="{914040C4-2C9D-4FAE-9F6B-59EDE73CA5B7}" type="datetimeFigureOut">
              <a:rPr lang="zh-CN" altLang="en-US" smtClean="0"/>
              <a:t>2020/8/21</a:t>
            </a:fld>
            <a:endParaRPr lang="zh-CN" altLang="en-US"/>
          </a:p>
        </p:txBody>
      </p:sp>
      <p:sp>
        <p:nvSpPr>
          <p:cNvPr id="5" name="Footer Placeholder 4"/>
          <p:cNvSpPr>
            <a:spLocks noGrp="1"/>
          </p:cNvSpPr>
          <p:nvPr>
            <p:ph type="ftr" sz="quarter" idx="11"/>
          </p:nvPr>
        </p:nvSpPr>
        <p:spPr/>
        <p:txBody>
          <a:bodyPr/>
          <a:lstStyle/>
          <a:p>
            <a:endParaRPr lang="zh-CN" altLang="en-US"/>
          </a:p>
        </p:txBody>
      </p:sp>
      <p:sp>
        <p:nvSpPr>
          <p:cNvPr id="6" name="Slide Number Placeholder 5"/>
          <p:cNvSpPr>
            <a:spLocks noGrp="1"/>
          </p:cNvSpPr>
          <p:nvPr>
            <p:ph type="sldNum" sz="quarter" idx="12"/>
          </p:nvPr>
        </p:nvSpPr>
        <p:spPr/>
        <p:txBody>
          <a:bodyPr/>
          <a:lstStyle/>
          <a:p>
            <a:fld id="{73670BA4-FC3A-4E34-A44F-9338F4CFE8A2}" type="slidenum">
              <a:rPr lang="zh-CN" altLang="en-US" smtClean="0"/>
              <a:t>‹#›</a:t>
            </a:fld>
            <a:endParaRPr lang="zh-CN" altLang="en-US"/>
          </a:p>
        </p:txBody>
      </p:sp>
    </p:spTree>
    <p:extLst>
      <p:ext uri="{BB962C8B-B14F-4D97-AF65-F5344CB8AC3E}">
        <p14:creationId xmlns:p14="http://schemas.microsoft.com/office/powerpoint/2010/main" val="3080086154"/>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sldLayout>
</file>

<file path=ppt/slideLayouts/slideLayout3.xml><?xml version="1.0" encoding="utf-8"?>
<p:sldLayout xmlns:a="http://schemas.openxmlformats.org/drawingml/2006/main" xmlns:r="http://schemas.openxmlformats.org/officeDocument/2006/relationships" xmlns:p="http://schemas.openxmlformats.org/presentationml/2006/main" type="obj">
  <p:cSld name="标题和内容">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zh-CN" altLang="en-US"/>
              <a:t>单击此处编辑母版标题样式</a:t>
            </a:r>
            <a:endParaRPr lang="en-US" dirty="0"/>
          </a:p>
        </p:txBody>
      </p:sp>
      <p:sp>
        <p:nvSpPr>
          <p:cNvPr id="3" name="Content Placeholder 2"/>
          <p:cNvSpPr>
            <a:spLocks noGrp="1"/>
          </p:cNvSpPr>
          <p:nvPr>
            <p:ph idx="1"/>
          </p:nvPr>
        </p:nvSpPr>
        <p:spPr/>
        <p:txBody>
          <a:bodyPr/>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endParaRPr lang="en-US" dirty="0"/>
          </a:p>
        </p:txBody>
      </p:sp>
      <p:sp>
        <p:nvSpPr>
          <p:cNvPr id="4" name="Date Placeholder 3"/>
          <p:cNvSpPr>
            <a:spLocks noGrp="1"/>
          </p:cNvSpPr>
          <p:nvPr>
            <p:ph type="dt" sz="half" idx="10"/>
          </p:nvPr>
        </p:nvSpPr>
        <p:spPr/>
        <p:txBody>
          <a:bodyPr/>
          <a:lstStyle/>
          <a:p>
            <a:fld id="{914040C4-2C9D-4FAE-9F6B-59EDE73CA5B7}" type="datetimeFigureOut">
              <a:rPr lang="zh-CN" altLang="en-US" smtClean="0"/>
              <a:t>2020/8/21</a:t>
            </a:fld>
            <a:endParaRPr lang="zh-CN" altLang="en-US"/>
          </a:p>
        </p:txBody>
      </p:sp>
      <p:sp>
        <p:nvSpPr>
          <p:cNvPr id="5" name="Footer Placeholder 4"/>
          <p:cNvSpPr>
            <a:spLocks noGrp="1"/>
          </p:cNvSpPr>
          <p:nvPr>
            <p:ph type="ftr" sz="quarter" idx="11"/>
          </p:nvPr>
        </p:nvSpPr>
        <p:spPr/>
        <p:txBody>
          <a:bodyPr/>
          <a:lstStyle/>
          <a:p>
            <a:endParaRPr lang="zh-CN" altLang="en-US"/>
          </a:p>
        </p:txBody>
      </p:sp>
      <p:sp>
        <p:nvSpPr>
          <p:cNvPr id="6" name="Slide Number Placeholder 5"/>
          <p:cNvSpPr>
            <a:spLocks noGrp="1"/>
          </p:cNvSpPr>
          <p:nvPr>
            <p:ph type="sldNum" sz="quarter" idx="12"/>
          </p:nvPr>
        </p:nvSpPr>
        <p:spPr/>
        <p:txBody>
          <a:bodyPr/>
          <a:lstStyle/>
          <a:p>
            <a:fld id="{73670BA4-FC3A-4E34-A44F-9338F4CFE8A2}" type="slidenum">
              <a:rPr lang="zh-CN" altLang="en-US" smtClean="0"/>
              <a:t>‹#›</a:t>
            </a:fld>
            <a:endParaRPr lang="zh-CN" altLang="en-US"/>
          </a:p>
        </p:txBody>
      </p:sp>
      <p:sp>
        <p:nvSpPr>
          <p:cNvPr id="8" name="矩形 7"/>
          <p:cNvSpPr/>
          <p:nvPr userDrawn="1"/>
        </p:nvSpPr>
        <p:spPr>
          <a:xfrm>
            <a:off x="8763378" y="6412075"/>
            <a:ext cx="775136" cy="246221"/>
          </a:xfrm>
          <a:prstGeom prst="rect">
            <a:avLst/>
          </a:prstGeom>
        </p:spPr>
        <p:txBody>
          <a:bodyPr wrap="square">
            <a:spAutoFit/>
          </a:bodyPr>
          <a:lstStyle/>
          <a:p>
            <a:pPr defTabSz="914400"/>
            <a:r>
              <a:rPr lang="en-US" altLang="zh-CN" sz="100" dirty="0">
                <a:solidFill>
                  <a:prstClr val="white"/>
                </a:solidFill>
                <a:latin typeface="Calibri"/>
                <a:ea typeface="宋体"/>
              </a:rPr>
              <a:t>PPT</a:t>
            </a:r>
            <a:r>
              <a:rPr lang="zh-CN" altLang="en-US" sz="100" dirty="0">
                <a:solidFill>
                  <a:prstClr val="white"/>
                </a:solidFill>
                <a:latin typeface="Calibri"/>
                <a:ea typeface="宋体"/>
              </a:rPr>
              <a:t>模板下载：</a:t>
            </a:r>
            <a:r>
              <a:rPr lang="en-US" altLang="zh-CN" sz="100" dirty="0">
                <a:solidFill>
                  <a:prstClr val="white"/>
                </a:solidFill>
                <a:latin typeface="Calibri"/>
                <a:ea typeface="宋体"/>
              </a:rPr>
              <a:t>www.1ppt.com/moban/     </a:t>
            </a:r>
            <a:r>
              <a:rPr lang="zh-CN" altLang="en-US" sz="100" dirty="0">
                <a:solidFill>
                  <a:prstClr val="white"/>
                </a:solidFill>
                <a:latin typeface="Calibri"/>
                <a:ea typeface="宋体"/>
              </a:rPr>
              <a:t>行业</a:t>
            </a:r>
            <a:r>
              <a:rPr lang="en-US" altLang="zh-CN" sz="100" dirty="0">
                <a:solidFill>
                  <a:prstClr val="white"/>
                </a:solidFill>
                <a:latin typeface="Calibri"/>
                <a:ea typeface="宋体"/>
              </a:rPr>
              <a:t>PPT</a:t>
            </a:r>
            <a:r>
              <a:rPr lang="zh-CN" altLang="en-US" sz="100" dirty="0">
                <a:solidFill>
                  <a:prstClr val="white"/>
                </a:solidFill>
                <a:latin typeface="Calibri"/>
                <a:ea typeface="宋体"/>
              </a:rPr>
              <a:t>模板：</a:t>
            </a:r>
            <a:r>
              <a:rPr lang="en-US" altLang="zh-CN" sz="100" dirty="0">
                <a:solidFill>
                  <a:prstClr val="white"/>
                </a:solidFill>
                <a:latin typeface="Calibri"/>
                <a:ea typeface="宋体"/>
              </a:rPr>
              <a:t>www.1ppt.com/hangye/ </a:t>
            </a:r>
          </a:p>
          <a:p>
            <a:pPr defTabSz="914400"/>
            <a:r>
              <a:rPr lang="zh-CN" altLang="en-US" sz="100" dirty="0">
                <a:solidFill>
                  <a:prstClr val="white"/>
                </a:solidFill>
                <a:latin typeface="Calibri"/>
                <a:ea typeface="宋体"/>
              </a:rPr>
              <a:t>节日</a:t>
            </a:r>
            <a:r>
              <a:rPr lang="en-US" altLang="zh-CN" sz="100" dirty="0">
                <a:solidFill>
                  <a:prstClr val="white"/>
                </a:solidFill>
                <a:latin typeface="Calibri"/>
                <a:ea typeface="宋体"/>
              </a:rPr>
              <a:t>PPT</a:t>
            </a:r>
            <a:r>
              <a:rPr lang="zh-CN" altLang="en-US" sz="100" dirty="0">
                <a:solidFill>
                  <a:prstClr val="white"/>
                </a:solidFill>
                <a:latin typeface="Calibri"/>
                <a:ea typeface="宋体"/>
              </a:rPr>
              <a:t>模板：</a:t>
            </a:r>
            <a:r>
              <a:rPr lang="en-US" altLang="zh-CN" sz="100" dirty="0">
                <a:solidFill>
                  <a:prstClr val="white"/>
                </a:solidFill>
                <a:latin typeface="Calibri"/>
                <a:ea typeface="宋体"/>
              </a:rPr>
              <a:t>www.1ppt.com/jieri/           PPT</a:t>
            </a:r>
            <a:r>
              <a:rPr lang="zh-CN" altLang="en-US" sz="100" dirty="0">
                <a:solidFill>
                  <a:prstClr val="white"/>
                </a:solidFill>
                <a:latin typeface="Calibri"/>
                <a:ea typeface="宋体"/>
              </a:rPr>
              <a:t>素材下载：</a:t>
            </a:r>
            <a:r>
              <a:rPr lang="en-US" altLang="zh-CN" sz="100" dirty="0">
                <a:solidFill>
                  <a:prstClr val="white"/>
                </a:solidFill>
                <a:latin typeface="Calibri"/>
                <a:ea typeface="宋体"/>
              </a:rPr>
              <a:t>www.1ppt.com/sucai/</a:t>
            </a:r>
          </a:p>
          <a:p>
            <a:pPr defTabSz="914400"/>
            <a:r>
              <a:rPr lang="en-US" altLang="zh-CN" sz="100" dirty="0">
                <a:solidFill>
                  <a:prstClr val="white"/>
                </a:solidFill>
                <a:latin typeface="Calibri"/>
                <a:ea typeface="宋体"/>
              </a:rPr>
              <a:t>PPT</a:t>
            </a:r>
            <a:r>
              <a:rPr lang="zh-CN" altLang="en-US" sz="100" dirty="0">
                <a:solidFill>
                  <a:prstClr val="white"/>
                </a:solidFill>
                <a:latin typeface="Calibri"/>
                <a:ea typeface="宋体"/>
              </a:rPr>
              <a:t>背景图片：</a:t>
            </a:r>
            <a:r>
              <a:rPr lang="en-US" altLang="zh-CN" sz="100" dirty="0">
                <a:solidFill>
                  <a:prstClr val="white"/>
                </a:solidFill>
                <a:latin typeface="Calibri"/>
                <a:ea typeface="宋体"/>
              </a:rPr>
              <a:t>www.1ppt.com/beijing/      PPT</a:t>
            </a:r>
            <a:r>
              <a:rPr lang="zh-CN" altLang="en-US" sz="100" dirty="0">
                <a:solidFill>
                  <a:prstClr val="white"/>
                </a:solidFill>
                <a:latin typeface="Calibri"/>
                <a:ea typeface="宋体"/>
              </a:rPr>
              <a:t>图表下载：</a:t>
            </a:r>
            <a:r>
              <a:rPr lang="en-US" altLang="zh-CN" sz="100" dirty="0">
                <a:solidFill>
                  <a:prstClr val="white"/>
                </a:solidFill>
                <a:latin typeface="Calibri"/>
                <a:ea typeface="宋体"/>
              </a:rPr>
              <a:t>www.1ppt.com/tubiao/      </a:t>
            </a:r>
          </a:p>
          <a:p>
            <a:pPr defTabSz="914400"/>
            <a:r>
              <a:rPr lang="zh-CN" altLang="en-US" sz="100" dirty="0">
                <a:solidFill>
                  <a:prstClr val="white"/>
                </a:solidFill>
                <a:latin typeface="Calibri"/>
                <a:ea typeface="宋体"/>
              </a:rPr>
              <a:t>优秀</a:t>
            </a:r>
            <a:r>
              <a:rPr lang="en-US" altLang="zh-CN" sz="100" dirty="0">
                <a:solidFill>
                  <a:prstClr val="white"/>
                </a:solidFill>
                <a:latin typeface="Calibri"/>
                <a:ea typeface="宋体"/>
              </a:rPr>
              <a:t>PPT</a:t>
            </a:r>
            <a:r>
              <a:rPr lang="zh-CN" altLang="en-US" sz="100" dirty="0">
                <a:solidFill>
                  <a:prstClr val="white"/>
                </a:solidFill>
                <a:latin typeface="Calibri"/>
                <a:ea typeface="宋体"/>
              </a:rPr>
              <a:t>下载：</a:t>
            </a:r>
            <a:r>
              <a:rPr lang="en-US" altLang="zh-CN" sz="100" dirty="0">
                <a:solidFill>
                  <a:prstClr val="white"/>
                </a:solidFill>
                <a:latin typeface="Calibri"/>
                <a:ea typeface="宋体"/>
              </a:rPr>
              <a:t>www.1ppt.com/xiazai/        PPT</a:t>
            </a:r>
            <a:r>
              <a:rPr lang="zh-CN" altLang="en-US" sz="100" dirty="0">
                <a:solidFill>
                  <a:prstClr val="white"/>
                </a:solidFill>
                <a:latin typeface="Calibri"/>
                <a:ea typeface="宋体"/>
              </a:rPr>
              <a:t>教程： </a:t>
            </a:r>
            <a:r>
              <a:rPr lang="en-US" altLang="zh-CN" sz="100" dirty="0">
                <a:solidFill>
                  <a:prstClr val="white"/>
                </a:solidFill>
                <a:latin typeface="Calibri"/>
                <a:ea typeface="宋体"/>
              </a:rPr>
              <a:t>www.1ppt.com/powerpoint/      </a:t>
            </a:r>
          </a:p>
          <a:p>
            <a:pPr defTabSz="914400"/>
            <a:r>
              <a:rPr lang="en-US" altLang="zh-CN" sz="100" dirty="0">
                <a:solidFill>
                  <a:prstClr val="white"/>
                </a:solidFill>
                <a:latin typeface="Calibri"/>
                <a:ea typeface="宋体"/>
              </a:rPr>
              <a:t>Word</a:t>
            </a:r>
            <a:r>
              <a:rPr lang="zh-CN" altLang="en-US" sz="100" dirty="0">
                <a:solidFill>
                  <a:prstClr val="white"/>
                </a:solidFill>
                <a:latin typeface="Calibri"/>
                <a:ea typeface="宋体"/>
              </a:rPr>
              <a:t>教程： </a:t>
            </a:r>
            <a:r>
              <a:rPr lang="en-US" altLang="zh-CN" sz="100" dirty="0">
                <a:solidFill>
                  <a:prstClr val="white"/>
                </a:solidFill>
                <a:latin typeface="Calibri"/>
                <a:ea typeface="宋体"/>
              </a:rPr>
              <a:t>www.1ppt.com/word/              Excel</a:t>
            </a:r>
            <a:r>
              <a:rPr lang="zh-CN" altLang="en-US" sz="100" dirty="0">
                <a:solidFill>
                  <a:prstClr val="white"/>
                </a:solidFill>
                <a:latin typeface="Calibri"/>
                <a:ea typeface="宋体"/>
              </a:rPr>
              <a:t>教程：</a:t>
            </a:r>
            <a:r>
              <a:rPr lang="en-US" altLang="zh-CN" sz="100" dirty="0">
                <a:solidFill>
                  <a:prstClr val="white"/>
                </a:solidFill>
                <a:latin typeface="Calibri"/>
                <a:ea typeface="宋体"/>
              </a:rPr>
              <a:t>www.1ppt.com/excel/  </a:t>
            </a:r>
          </a:p>
          <a:p>
            <a:pPr defTabSz="914400"/>
            <a:r>
              <a:rPr lang="zh-CN" altLang="en-US" sz="100" dirty="0">
                <a:solidFill>
                  <a:prstClr val="white"/>
                </a:solidFill>
                <a:latin typeface="Calibri"/>
                <a:ea typeface="宋体"/>
              </a:rPr>
              <a:t>资料下载：</a:t>
            </a:r>
            <a:r>
              <a:rPr lang="en-US" altLang="zh-CN" sz="100" dirty="0">
                <a:solidFill>
                  <a:prstClr val="white"/>
                </a:solidFill>
                <a:latin typeface="Calibri"/>
                <a:ea typeface="宋体"/>
              </a:rPr>
              <a:t>www.1ppt.com/ziliao/                PPT</a:t>
            </a:r>
            <a:r>
              <a:rPr lang="zh-CN" altLang="en-US" sz="100" dirty="0">
                <a:solidFill>
                  <a:prstClr val="white"/>
                </a:solidFill>
                <a:latin typeface="Calibri"/>
                <a:ea typeface="宋体"/>
              </a:rPr>
              <a:t>课件下载：</a:t>
            </a:r>
            <a:r>
              <a:rPr lang="en-US" altLang="zh-CN" sz="100" dirty="0">
                <a:solidFill>
                  <a:prstClr val="white"/>
                </a:solidFill>
                <a:latin typeface="Calibri"/>
                <a:ea typeface="宋体"/>
              </a:rPr>
              <a:t>www.1ppt.com/kejian/ </a:t>
            </a:r>
          </a:p>
          <a:p>
            <a:pPr defTabSz="914400"/>
            <a:r>
              <a:rPr lang="zh-CN" altLang="en-US" sz="100" dirty="0">
                <a:solidFill>
                  <a:prstClr val="white"/>
                </a:solidFill>
                <a:latin typeface="Calibri"/>
                <a:ea typeface="宋体"/>
              </a:rPr>
              <a:t>范文下载：</a:t>
            </a:r>
            <a:r>
              <a:rPr lang="en-US" altLang="zh-CN" sz="100" dirty="0">
                <a:solidFill>
                  <a:prstClr val="white"/>
                </a:solidFill>
                <a:latin typeface="Calibri"/>
                <a:ea typeface="宋体"/>
              </a:rPr>
              <a:t>www.1ppt.com/fanwen/             </a:t>
            </a:r>
            <a:r>
              <a:rPr lang="zh-CN" altLang="en-US" sz="100" dirty="0">
                <a:solidFill>
                  <a:prstClr val="white"/>
                </a:solidFill>
                <a:latin typeface="Calibri"/>
                <a:ea typeface="宋体"/>
              </a:rPr>
              <a:t>试卷下载：</a:t>
            </a:r>
            <a:r>
              <a:rPr lang="en-US" altLang="zh-CN" sz="100" dirty="0">
                <a:solidFill>
                  <a:prstClr val="white"/>
                </a:solidFill>
                <a:latin typeface="Calibri"/>
                <a:ea typeface="宋体"/>
              </a:rPr>
              <a:t>www.1ppt.com/shiti/  </a:t>
            </a:r>
          </a:p>
          <a:p>
            <a:pPr defTabSz="914400"/>
            <a:r>
              <a:rPr lang="zh-CN" altLang="en-US" sz="100" dirty="0">
                <a:solidFill>
                  <a:prstClr val="white"/>
                </a:solidFill>
                <a:latin typeface="Calibri"/>
                <a:ea typeface="宋体"/>
              </a:rPr>
              <a:t>教案下载：</a:t>
            </a:r>
            <a:r>
              <a:rPr lang="en-US" altLang="zh-CN" sz="100" dirty="0">
                <a:solidFill>
                  <a:prstClr val="white"/>
                </a:solidFill>
                <a:latin typeface="Calibri"/>
                <a:ea typeface="宋体"/>
              </a:rPr>
              <a:t>www.1ppt.com/jiaoan/  </a:t>
            </a:r>
            <a:r>
              <a:rPr lang="en-US" altLang="zh-CN" sz="100" dirty="0" smtClean="0">
                <a:solidFill>
                  <a:prstClr val="white"/>
                </a:solidFill>
                <a:latin typeface="Calibri"/>
                <a:ea typeface="宋体"/>
              </a:rPr>
              <a:t>      </a:t>
            </a:r>
            <a:endParaRPr lang="en-US" altLang="zh-CN" sz="100" dirty="0">
              <a:solidFill>
                <a:prstClr val="white"/>
              </a:solidFill>
              <a:latin typeface="Calibri"/>
              <a:ea typeface="宋体"/>
            </a:endParaRPr>
          </a:p>
          <a:p>
            <a:pPr defTabSz="914400"/>
            <a:r>
              <a:rPr lang="zh-CN" altLang="en-US" sz="100" dirty="0" smtClean="0">
                <a:solidFill>
                  <a:prstClr val="white"/>
                </a:solidFill>
                <a:latin typeface="Calibri"/>
                <a:ea typeface="宋体"/>
              </a:rPr>
              <a:t>字体下载：</a:t>
            </a:r>
            <a:r>
              <a:rPr lang="en-US" altLang="zh-CN" sz="100" dirty="0" smtClean="0">
                <a:solidFill>
                  <a:prstClr val="white"/>
                </a:solidFill>
                <a:latin typeface="Calibri"/>
                <a:ea typeface="宋体"/>
              </a:rPr>
              <a:t>www.1ppt.com/ziti/</a:t>
            </a:r>
            <a:endParaRPr lang="en-US" altLang="zh-CN" sz="100" dirty="0">
              <a:solidFill>
                <a:prstClr val="white"/>
              </a:solidFill>
              <a:latin typeface="Calibri"/>
              <a:ea typeface="宋体"/>
            </a:endParaRPr>
          </a:p>
          <a:p>
            <a:pPr defTabSz="914400"/>
            <a:r>
              <a:rPr lang="en-US" altLang="zh-CN" sz="100" dirty="0">
                <a:solidFill>
                  <a:prstClr val="white"/>
                </a:solidFill>
                <a:latin typeface="Calibri"/>
                <a:ea typeface="宋体"/>
              </a:rPr>
              <a:t> </a:t>
            </a:r>
            <a:endParaRPr lang="zh-CN" altLang="en-US" sz="100" dirty="0">
              <a:solidFill>
                <a:prstClr val="white"/>
              </a:solidFill>
              <a:latin typeface="Calibri"/>
              <a:ea typeface="宋体"/>
            </a:endParaRPr>
          </a:p>
        </p:txBody>
      </p:sp>
    </p:spTree>
    <p:extLst>
      <p:ext uri="{BB962C8B-B14F-4D97-AF65-F5344CB8AC3E}">
        <p14:creationId xmlns:p14="http://schemas.microsoft.com/office/powerpoint/2010/main" val="316025848"/>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sldLayout>
</file>

<file path=ppt/slideLayouts/slideLayout4.xml><?xml version="1.0" encoding="utf-8"?>
<p:sldLayout xmlns:a="http://schemas.openxmlformats.org/drawingml/2006/main" xmlns:r="http://schemas.openxmlformats.org/officeDocument/2006/relationships" xmlns:p="http://schemas.openxmlformats.org/presentationml/2006/main" type="blank">
  <p:cSld name="空白">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914040C4-2C9D-4FAE-9F6B-59EDE73CA5B7}" type="datetimeFigureOut">
              <a:rPr lang="zh-CN" altLang="en-US" smtClean="0"/>
              <a:t>2020/8/21</a:t>
            </a:fld>
            <a:endParaRPr lang="zh-CN" altLang="en-US"/>
          </a:p>
        </p:txBody>
      </p:sp>
      <p:sp>
        <p:nvSpPr>
          <p:cNvPr id="3" name="Footer Placeholder 2"/>
          <p:cNvSpPr>
            <a:spLocks noGrp="1"/>
          </p:cNvSpPr>
          <p:nvPr>
            <p:ph type="ftr" sz="quarter" idx="11"/>
          </p:nvPr>
        </p:nvSpPr>
        <p:spPr/>
        <p:txBody>
          <a:bodyPr/>
          <a:lstStyle/>
          <a:p>
            <a:endParaRPr lang="zh-CN" altLang="en-US"/>
          </a:p>
        </p:txBody>
      </p:sp>
      <p:sp>
        <p:nvSpPr>
          <p:cNvPr id="4" name="Slide Number Placeholder 3"/>
          <p:cNvSpPr>
            <a:spLocks noGrp="1"/>
          </p:cNvSpPr>
          <p:nvPr>
            <p:ph type="sldNum" sz="quarter" idx="12"/>
          </p:nvPr>
        </p:nvSpPr>
        <p:spPr/>
        <p:txBody>
          <a:bodyPr/>
          <a:lstStyle/>
          <a:p>
            <a:fld id="{73670BA4-FC3A-4E34-A44F-9338F4CFE8A2}" type="slidenum">
              <a:rPr lang="zh-CN" altLang="en-US" smtClean="0"/>
              <a:t>‹#›</a:t>
            </a:fld>
            <a:endParaRPr lang="zh-CN" altLang="en-US"/>
          </a:p>
        </p:txBody>
      </p:sp>
    </p:spTree>
    <p:extLst>
      <p:ext uri="{BB962C8B-B14F-4D97-AF65-F5344CB8AC3E}">
        <p14:creationId xmlns:p14="http://schemas.microsoft.com/office/powerpoint/2010/main" val="3353170446"/>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仅标题">
    <p:spTree>
      <p:nvGrpSpPr>
        <p:cNvPr id="1" name=""/>
        <p:cNvGrpSpPr/>
        <p:nvPr/>
      </p:nvGrpSpPr>
      <p:grpSpPr>
        <a:xfrm>
          <a:off x="0" y="0"/>
          <a:ext cx="0" cy="0"/>
          <a:chOff x="0" y="0"/>
          <a:chExt cx="0" cy="0"/>
        </a:xfrm>
      </p:grpSpPr>
    </p:spTree>
    <p:extLst>
      <p:ext uri="{BB962C8B-B14F-4D97-AF65-F5344CB8AC3E}">
        <p14:creationId xmlns:p14="http://schemas.microsoft.com/office/powerpoint/2010/main" val="2218964992"/>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sldLayout>
</file>

<file path=ppt/slideMasters/_rels/slideMaster1.xml.rels><?xml version="1.0" encoding="UTF-8" standalone="yes"?>
<Relationships xmlns="http://schemas.openxmlformats.org/package/2006/relationships"><Relationship Id="rId3" Type="http://schemas.openxmlformats.org/officeDocument/2006/relationships/slideLayout" Target="../slideLayouts/slideLayout3.xml"/><Relationship Id="rId7" Type="http://schemas.openxmlformats.org/officeDocument/2006/relationships/image" Target="../media/image1.jpeg"/><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theme" Target="../theme/theme1.xml"/><Relationship Id="rId5" Type="http://schemas.openxmlformats.org/officeDocument/2006/relationships/slideLayout" Target="../slideLayouts/slideLayout5.xml"/><Relationship Id="rId4" Type="http://schemas.openxmlformats.org/officeDocument/2006/relationships/slideLayout" Target="../slideLayouts/slideLayout4.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blipFill dpi="0" rotWithShape="1">
          <a:blip r:embed="rId7" cstate="email">
            <a:lum/>
            <a:extLst>
              <a:ext uri="{28A0092B-C50C-407E-A947-70E740481C1C}">
                <a14:useLocalDpi xmlns:a14="http://schemas.microsoft.com/office/drawing/2010/main"/>
              </a:ext>
            </a:extLst>
          </a:blip>
          <a:srcRect/>
          <a:stretch>
            <a:fillRect/>
          </a:stretch>
        </a:blip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zh-CN" altLang="en-US"/>
              <a:t>单击此处编辑母版标题样式</a:t>
            </a:r>
            <a:endParaRPr lang="en-US" dirty="0"/>
          </a:p>
        </p:txBody>
      </p:sp>
      <p:sp>
        <p:nvSpPr>
          <p:cNvPr id="3" name="Text Placeholder 2"/>
          <p:cNvSpPr>
            <a:spLocks noGrp="1"/>
          </p:cNvSpPr>
          <p:nvPr>
            <p:ph type="body" idx="1"/>
          </p:nvPr>
        </p:nvSpPr>
        <p:spPr>
          <a:xfrm>
            <a:off x="838200" y="1825625"/>
            <a:ext cx="10515600" cy="4351339"/>
          </a:xfrm>
          <a:prstGeom prst="rect">
            <a:avLst/>
          </a:prstGeom>
        </p:spPr>
        <p:txBody>
          <a:bodyPr vert="horz" lIns="91440" tIns="45720" rIns="91440" bIns="45720" rtlCol="0">
            <a:normAutofit/>
          </a:bodyPr>
          <a:lstStyle/>
          <a:p>
            <a:pPr lvl="0"/>
            <a:r>
              <a:rPr lang="zh-CN" altLang="en-US"/>
              <a:t>单击此处编辑母版文本样式</a:t>
            </a:r>
          </a:p>
          <a:p>
            <a:pPr lvl="1"/>
            <a:r>
              <a:rPr lang="zh-CN" altLang="en-US"/>
              <a:t>第二级</a:t>
            </a:r>
          </a:p>
          <a:p>
            <a:pPr lvl="2"/>
            <a:r>
              <a:rPr lang="zh-CN" altLang="en-US"/>
              <a:t>第三级</a:t>
            </a:r>
          </a:p>
          <a:p>
            <a:pPr lvl="3"/>
            <a:r>
              <a:rPr lang="zh-CN" altLang="en-US"/>
              <a:t>第四级</a:t>
            </a:r>
          </a:p>
          <a:p>
            <a:pPr lvl="4"/>
            <a:r>
              <a:rPr lang="zh-CN" altLang="en-US"/>
              <a:t>第五级</a:t>
            </a:r>
            <a:endParaRPr lang="en-US" dirty="0"/>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pPr defTabSz="914377"/>
            <a:fld id="{914040C4-2C9D-4FAE-9F6B-59EDE73CA5B7}" type="datetimeFigureOut">
              <a:rPr lang="zh-CN" altLang="en-US" smtClean="0">
                <a:solidFill>
                  <a:prstClr val="black">
                    <a:tint val="75000"/>
                  </a:prstClr>
                </a:solidFill>
              </a:rPr>
              <a:pPr defTabSz="914377"/>
              <a:t>2020/8/21</a:t>
            </a:fld>
            <a:endParaRPr lang="zh-CN" altLang="en-US">
              <a:solidFill>
                <a:prstClr val="black">
                  <a:tint val="75000"/>
                </a:prstClr>
              </a:solidFill>
            </a:endParaRP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pPr defTabSz="914377"/>
            <a:endParaRPr lang="zh-CN" altLang="en-US">
              <a:solidFill>
                <a:prstClr val="black">
                  <a:tint val="75000"/>
                </a:prstClr>
              </a:solidFill>
            </a:endParaRP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pPr defTabSz="914377"/>
            <a:fld id="{73670BA4-FC3A-4E34-A44F-9338F4CFE8A2}" type="slidenum">
              <a:rPr lang="zh-CN" altLang="en-US" smtClean="0">
                <a:solidFill>
                  <a:prstClr val="black">
                    <a:tint val="75000"/>
                  </a:prstClr>
                </a:solidFill>
              </a:rPr>
              <a:pPr defTabSz="914377"/>
              <a:t>‹#›</a:t>
            </a:fld>
            <a:endParaRPr lang="zh-CN" altLang="en-US">
              <a:solidFill>
                <a:prstClr val="black">
                  <a:tint val="75000"/>
                </a:prstClr>
              </a:solidFill>
            </a:endParaRPr>
          </a:p>
        </p:txBody>
      </p:sp>
    </p:spTree>
    <p:extLst>
      <p:ext uri="{BB962C8B-B14F-4D97-AF65-F5344CB8AC3E}">
        <p14:creationId xmlns:p14="http://schemas.microsoft.com/office/powerpoint/2010/main" val="150359588"/>
      </p:ext>
    </p:extLst>
  </p:cSld>
  <p:clrMap bg1="lt1" tx1="dk1" bg2="lt2" tx2="dk2" accent1="accent1" accent2="accent2" accent3="accent3" accent4="accent4" accent5="accent5" accent6="accent6" hlink="hlink" folHlink="folHlink"/>
  <p:sldLayoutIdLst>
    <p:sldLayoutId id="2147483686" r:id="rId1"/>
    <p:sldLayoutId id="2147483687" r:id="rId2"/>
    <p:sldLayoutId id="2147483688" r:id="rId3"/>
    <p:sldLayoutId id="2147483689" r:id="rId4"/>
    <p:sldLayoutId id="2147483684" r:id="rId5"/>
  </p:sldLayoutIdLst>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xStyles>
    <p:titleStyle>
      <a:lvl1pPr algn="l" defTabSz="914377"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594" indent="-228594" algn="l" defTabSz="914377"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783" indent="-228594" algn="l" defTabSz="914377"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2971" indent="-228594" algn="l" defTabSz="914377"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160" indent="-228594" algn="l" defTabSz="914377"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349" indent="-228594" algn="l" defTabSz="914377"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537" indent="-228594" algn="l" defTabSz="914377"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726" indent="-228594" algn="l" defTabSz="914377"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8914" indent="-228594" algn="l" defTabSz="914377"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103" indent="-228594" algn="l" defTabSz="914377"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377" rtl="0" eaLnBrk="1" latinLnBrk="0" hangingPunct="1">
        <a:defRPr sz="1800" kern="1200">
          <a:solidFill>
            <a:schemeClr val="tx1"/>
          </a:solidFill>
          <a:latin typeface="+mn-lt"/>
          <a:ea typeface="+mn-ea"/>
          <a:cs typeface="+mn-cs"/>
        </a:defRPr>
      </a:lvl1pPr>
      <a:lvl2pPr marL="457189" algn="l" defTabSz="914377" rtl="0" eaLnBrk="1" latinLnBrk="0" hangingPunct="1">
        <a:defRPr sz="1800" kern="1200">
          <a:solidFill>
            <a:schemeClr val="tx1"/>
          </a:solidFill>
          <a:latin typeface="+mn-lt"/>
          <a:ea typeface="+mn-ea"/>
          <a:cs typeface="+mn-cs"/>
        </a:defRPr>
      </a:lvl2pPr>
      <a:lvl3pPr marL="914377" algn="l" defTabSz="914377" rtl="0" eaLnBrk="1" latinLnBrk="0" hangingPunct="1">
        <a:defRPr sz="1800" kern="1200">
          <a:solidFill>
            <a:schemeClr val="tx1"/>
          </a:solidFill>
          <a:latin typeface="+mn-lt"/>
          <a:ea typeface="+mn-ea"/>
          <a:cs typeface="+mn-cs"/>
        </a:defRPr>
      </a:lvl3pPr>
      <a:lvl4pPr marL="1371566" algn="l" defTabSz="914377" rtl="0" eaLnBrk="1" latinLnBrk="0" hangingPunct="1">
        <a:defRPr sz="1800" kern="1200">
          <a:solidFill>
            <a:schemeClr val="tx1"/>
          </a:solidFill>
          <a:latin typeface="+mn-lt"/>
          <a:ea typeface="+mn-ea"/>
          <a:cs typeface="+mn-cs"/>
        </a:defRPr>
      </a:lvl4pPr>
      <a:lvl5pPr marL="1828754" algn="l" defTabSz="914377" rtl="0" eaLnBrk="1" latinLnBrk="0" hangingPunct="1">
        <a:defRPr sz="1800" kern="1200">
          <a:solidFill>
            <a:schemeClr val="tx1"/>
          </a:solidFill>
          <a:latin typeface="+mn-lt"/>
          <a:ea typeface="+mn-ea"/>
          <a:cs typeface="+mn-cs"/>
        </a:defRPr>
      </a:lvl5pPr>
      <a:lvl6pPr marL="2285943" algn="l" defTabSz="914377" rtl="0" eaLnBrk="1" latinLnBrk="0" hangingPunct="1">
        <a:defRPr sz="1800" kern="1200">
          <a:solidFill>
            <a:schemeClr val="tx1"/>
          </a:solidFill>
          <a:latin typeface="+mn-lt"/>
          <a:ea typeface="+mn-ea"/>
          <a:cs typeface="+mn-cs"/>
        </a:defRPr>
      </a:lvl6pPr>
      <a:lvl7pPr marL="2743131" algn="l" defTabSz="914377" rtl="0" eaLnBrk="1" latinLnBrk="0" hangingPunct="1">
        <a:defRPr sz="1800" kern="1200">
          <a:solidFill>
            <a:schemeClr val="tx1"/>
          </a:solidFill>
          <a:latin typeface="+mn-lt"/>
          <a:ea typeface="+mn-ea"/>
          <a:cs typeface="+mn-cs"/>
        </a:defRPr>
      </a:lvl7pPr>
      <a:lvl8pPr marL="3200320" algn="l" defTabSz="914377" rtl="0" eaLnBrk="1" latinLnBrk="0" hangingPunct="1">
        <a:defRPr sz="1800" kern="1200">
          <a:solidFill>
            <a:schemeClr val="tx1"/>
          </a:solidFill>
          <a:latin typeface="+mn-lt"/>
          <a:ea typeface="+mn-ea"/>
          <a:cs typeface="+mn-cs"/>
        </a:defRPr>
      </a:lvl8pPr>
      <a:lvl9pPr marL="3657509" algn="l" defTabSz="914377"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2.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3.xml"/></Relationships>
</file>

<file path=ppt/slides/_rels/slide3.xml.rels><?xml version="1.0" encoding="UTF-8" standalone="yes"?>
<Relationships xmlns="http://schemas.openxmlformats.org/package/2006/relationships"><Relationship Id="rId3" Type="http://schemas.openxmlformats.org/officeDocument/2006/relationships/image" Target="../media/image2.jpeg"/><Relationship Id="rId2" Type="http://schemas.openxmlformats.org/officeDocument/2006/relationships/notesSlide" Target="../notesSlides/notesSlide3.xml"/><Relationship Id="rId1" Type="http://schemas.openxmlformats.org/officeDocument/2006/relationships/slideLayout" Target="../slideLayouts/slideLayout4.xml"/></Relationships>
</file>

<file path=ppt/slides/_rels/slide4.xml.rels><?xml version="1.0" encoding="UTF-8" standalone="yes"?>
<Relationships xmlns="http://schemas.openxmlformats.org/package/2006/relationships"><Relationship Id="rId3" Type="http://schemas.openxmlformats.org/officeDocument/2006/relationships/image" Target="../media/image3.jpeg"/><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3" Type="http://schemas.openxmlformats.org/officeDocument/2006/relationships/image" Target="../media/image4.jpeg"/><Relationship Id="rId2" Type="http://schemas.openxmlformats.org/officeDocument/2006/relationships/notesSlide" Target="../notesSlides/notesSlide5.xml"/><Relationship Id="rId1" Type="http://schemas.openxmlformats.org/officeDocument/2006/relationships/slideLayout" Target="../slideLayouts/slideLayout4.xml"/></Relationships>
</file>

<file path=ppt/slides/_rels/slide6.xml.rels><?xml version="1.0" encoding="UTF-8" standalone="yes"?>
<Relationships xmlns="http://schemas.openxmlformats.org/package/2006/relationships"><Relationship Id="rId3" Type="http://schemas.openxmlformats.org/officeDocument/2006/relationships/image" Target="../media/image5.jpeg"/><Relationship Id="rId2" Type="http://schemas.openxmlformats.org/officeDocument/2006/relationships/notesSlide" Target="../notesSlides/notesSlide6.xml"/><Relationship Id="rId1" Type="http://schemas.openxmlformats.org/officeDocument/2006/relationships/slideLayout" Target="../slideLayouts/slideLayout4.xml"/><Relationship Id="rId4" Type="http://schemas.openxmlformats.org/officeDocument/2006/relationships/image" Target="../media/image6.jpeg"/></Relationships>
</file>

<file path=ppt/slides/_rels/slide7.xml.rels><?xml version="1.0" encoding="UTF-8" standalone="yes"?>
<Relationships xmlns="http://schemas.openxmlformats.org/package/2006/relationships"><Relationship Id="rId3" Type="http://schemas.openxmlformats.org/officeDocument/2006/relationships/image" Target="../media/image7.jpeg"/><Relationship Id="rId2" Type="http://schemas.openxmlformats.org/officeDocument/2006/relationships/notesSlide" Target="../notesSlides/notesSlide7.xml"/><Relationship Id="rId1" Type="http://schemas.openxmlformats.org/officeDocument/2006/relationships/slideLayout" Target="../slideLayouts/slideLayout4.xml"/><Relationship Id="rId4" Type="http://schemas.openxmlformats.org/officeDocument/2006/relationships/image" Target="../media/image8.jpeg"/></Relationships>
</file>

<file path=ppt/slides/_rels/slide8.xml.rels><?xml version="1.0" encoding="UTF-8" standalone="yes"?>
<Relationships xmlns="http://schemas.openxmlformats.org/package/2006/relationships"><Relationship Id="rId8" Type="http://schemas.openxmlformats.org/officeDocument/2006/relationships/image" Target="../media/image12.png"/><Relationship Id="rId3" Type="http://schemas.openxmlformats.org/officeDocument/2006/relationships/image" Target="../media/image9.png"/><Relationship Id="rId7" Type="http://schemas.openxmlformats.org/officeDocument/2006/relationships/image" Target="../media/image11.png"/><Relationship Id="rId2" Type="http://schemas.openxmlformats.org/officeDocument/2006/relationships/notesSlide" Target="../notesSlides/notesSlide8.xml"/><Relationship Id="rId1" Type="http://schemas.openxmlformats.org/officeDocument/2006/relationships/slideLayout" Target="../slideLayouts/slideLayout4.xml"/><Relationship Id="rId6" Type="http://schemas.microsoft.com/office/2007/relationships/hdphoto" Target="../media/hdphoto2.wdp"/><Relationship Id="rId5" Type="http://schemas.openxmlformats.org/officeDocument/2006/relationships/image" Target="../media/image10.png"/><Relationship Id="rId4" Type="http://schemas.microsoft.com/office/2007/relationships/hdphoto" Target="../media/hdphoto1.wdp"/></Relationships>
</file>

<file path=ppt/slides/_rels/slide9.xml.rels><?xml version="1.0" encoding="UTF-8" standalone="yes"?>
<Relationships xmlns="http://schemas.openxmlformats.org/package/2006/relationships"><Relationship Id="rId3" Type="http://schemas.openxmlformats.org/officeDocument/2006/relationships/image" Target="../media/image13.png"/><Relationship Id="rId2" Type="http://schemas.openxmlformats.org/officeDocument/2006/relationships/notesSlide" Target="../notesSlides/notesSlide9.xml"/><Relationship Id="rId1" Type="http://schemas.openxmlformats.org/officeDocument/2006/relationships/slideLayout" Target="../slideLayouts/slideLayout4.xml"/><Relationship Id="rId4" Type="http://schemas.microsoft.com/office/2007/relationships/hdphoto" Target="../media/hdphoto3.wdp"/></Relationships>
</file>

<file path=ppt/slides/_rels/slide10.xml.rels><?xml version="1.0" encoding="UTF-8" standalone="yes"?>
<Relationships xmlns="http://schemas.openxmlformats.org/package/2006/relationships"><Relationship Id="rId3" Type="http://schemas.openxmlformats.org/officeDocument/2006/relationships/image" Target="../media/image14.jpeg"/><Relationship Id="rId2" Type="http://schemas.openxmlformats.org/officeDocument/2006/relationships/notesSlide" Target="../notesSlides/notesSlide10.xml"/><Relationship Id="rId1" Type="http://schemas.openxmlformats.org/officeDocument/2006/relationships/slideLayout" Target="../slideLayouts/slideLayout4.xml"/></Relationships>
</file>

<file path=ppt/slides/_rels/slide11.xml.rels><?xml version="1.0" encoding="UTF-8" standalone="yes"?>
<Relationships xmlns="http://schemas.openxmlformats.org/package/2006/relationships"><Relationship Id="rId2" Type="http://schemas.openxmlformats.org/officeDocument/2006/relationships/notesSlide" Target="../notesSlides/notesSlide11.xml"/><Relationship Id="rId1" Type="http://schemas.openxmlformats.org/officeDocument/2006/relationships/slideLayout" Target="../slideLayouts/slideLayout4.xml"/></Relationships>
</file>

<file path=ppt/slides/_rels/slide12.xml.rels><?xml version="1.0" encoding="UTF-8" standalone="yes"?>
<Relationships xmlns="http://schemas.openxmlformats.org/package/2006/relationships"><Relationship Id="rId2" Type="http://schemas.openxmlformats.org/officeDocument/2006/relationships/notesSlide" Target="../notesSlides/notesSlide12.xml"/><Relationship Id="rId1" Type="http://schemas.openxmlformats.org/officeDocument/2006/relationships/slideLayout" Target="../slideLayouts/slideLayout4.xml"/></Relationships>
</file>

<file path=ppt/slides/_rels/slide13.xml.rels><?xml version="1.0" encoding="UTF-8" standalone="yes"?>
<Relationships xmlns="http://schemas.openxmlformats.org/package/2006/relationships"><Relationship Id="rId2" Type="http://schemas.openxmlformats.org/officeDocument/2006/relationships/notesSlide" Target="../notesSlides/notesSlide13.xml"/><Relationship Id="rId1" Type="http://schemas.openxmlformats.org/officeDocument/2006/relationships/slideLayout" Target="../slideLayouts/slideLayout4.xml"/></Relationships>
</file>

<file path=ppt/slides/_rels/slide14.xml.rels><?xml version="1.0" encoding="UTF-8" standalone="yes"?>
<Relationships xmlns="http://schemas.openxmlformats.org/package/2006/relationships"><Relationship Id="rId2" Type="http://schemas.openxmlformats.org/officeDocument/2006/relationships/notesSlide" Target="../notesSlides/notesSlide14.xml"/><Relationship Id="rId1" Type="http://schemas.openxmlformats.org/officeDocument/2006/relationships/slideLayout" Target="../slideLayouts/slideLayout4.xml"/></Relationships>
</file>

<file path=ppt/slides/_rels/slide15.xml.rels><?xml version="1.0" encoding="UTF-8" standalone="yes"?>
<Relationships xmlns="http://schemas.openxmlformats.org/package/2006/relationships"><Relationship Id="rId3" Type="http://schemas.openxmlformats.org/officeDocument/2006/relationships/image" Target="../media/image15.png"/><Relationship Id="rId2" Type="http://schemas.openxmlformats.org/officeDocument/2006/relationships/notesSlide" Target="../notesSlides/notesSlide15.xml"/><Relationship Id="rId1" Type="http://schemas.openxmlformats.org/officeDocument/2006/relationships/slideLayout" Target="../slideLayouts/slideLayout4.xml"/><Relationship Id="rId4" Type="http://schemas.microsoft.com/office/2007/relationships/hdphoto" Target="../media/hdphoto4.wdp"/></Relationships>
</file>

<file path=ppt/slides/_rels/slide16.xml.rels><?xml version="1.0" encoding="UTF-8" standalone="yes"?>
<Relationships xmlns="http://schemas.openxmlformats.org/package/2006/relationships"><Relationship Id="rId2" Type="http://schemas.openxmlformats.org/officeDocument/2006/relationships/notesSlide" Target="../notesSlides/notesSlide16.xml"/><Relationship Id="rId1" Type="http://schemas.openxmlformats.org/officeDocument/2006/relationships/slideLayout" Target="../slideLayouts/slideLayout4.xml"/></Relationships>
</file>

<file path=ppt/slides/_rels/slide17.xml.rels><?xml version="1.0" encoding="UTF-8" standalone="yes"?>
<Relationships xmlns="http://schemas.openxmlformats.org/package/2006/relationships"><Relationship Id="rId2" Type="http://schemas.openxmlformats.org/officeDocument/2006/relationships/notesSlide" Target="../notesSlides/notesSlide17.xml"/><Relationship Id="rId1" Type="http://schemas.openxmlformats.org/officeDocument/2006/relationships/slideLayout" Target="../slideLayouts/slideLayout4.xml"/></Relationships>
</file>

<file path=ppt/slides/_rels/slide18.xml.rels><?xml version="1.0" encoding="UTF-8" standalone="yes"?>
<Relationships xmlns="http://schemas.openxmlformats.org/package/2006/relationships"><Relationship Id="rId2" Type="http://schemas.openxmlformats.org/officeDocument/2006/relationships/notesSlide" Target="../notesSlides/notesSlide18.xml"/><Relationship Id="rId1" Type="http://schemas.openxmlformats.org/officeDocument/2006/relationships/slideLayout" Target="../slideLayouts/slideLayout4.xml"/></Relationships>
</file>

<file path=ppt/slides/_rels/slide19.xml.rels><?xml version="1.0" encoding="UTF-8" standalone="yes"?>
<Relationships xmlns="http://schemas.openxmlformats.org/package/2006/relationships"><Relationship Id="rId3" Type="http://schemas.openxmlformats.org/officeDocument/2006/relationships/image" Target="../media/image16.png"/><Relationship Id="rId2" Type="http://schemas.openxmlformats.org/officeDocument/2006/relationships/notesSlide" Target="../notesSlides/notesSlide19.xml"/><Relationship Id="rId1" Type="http://schemas.openxmlformats.org/officeDocument/2006/relationships/slideLayout" Target="../slideLayouts/slideLayout4.xml"/><Relationship Id="rId5" Type="http://schemas.openxmlformats.org/officeDocument/2006/relationships/image" Target="../media/image18.jpg"/><Relationship Id="rId4" Type="http://schemas.openxmlformats.org/officeDocument/2006/relationships/image" Target="../media/image17.jpeg"/></Relationships>
</file>

<file path=ppt/slides/_rels/slide20.xml.rels><?xml version="1.0" encoding="UTF-8" standalone="yes"?>
<Relationships xmlns="http://schemas.openxmlformats.org/package/2006/relationships"><Relationship Id="rId3" Type="http://schemas.openxmlformats.org/officeDocument/2006/relationships/image" Target="../media/image19.png"/><Relationship Id="rId2" Type="http://schemas.openxmlformats.org/officeDocument/2006/relationships/notesSlide" Target="../notesSlides/notesSlide20.xml"/><Relationship Id="rId1" Type="http://schemas.openxmlformats.org/officeDocument/2006/relationships/slideLayout" Target="../slideLayouts/slideLayout4.xml"/><Relationship Id="rId4" Type="http://schemas.microsoft.com/office/2007/relationships/hdphoto" Target="../media/hdphoto5.wdp"/></Relationships>
</file>

<file path=ppt/slides/_rels/slide21.xml.rels><?xml version="1.0" encoding="UTF-8" standalone="yes"?>
<Relationships xmlns="http://schemas.openxmlformats.org/package/2006/relationships"><Relationship Id="rId2" Type="http://schemas.openxmlformats.org/officeDocument/2006/relationships/notesSlide" Target="../notesSlides/notesSlide21.xml"/><Relationship Id="rId1" Type="http://schemas.openxmlformats.org/officeDocument/2006/relationships/slideLayout" Target="../slideLayouts/slideLayout4.xml"/></Relationships>
</file>

<file path=ppt/slides/_rels/slide22.xml.rels><?xml version="1.0" encoding="UTF-8" standalone="yes"?>
<Relationships xmlns="http://schemas.openxmlformats.org/package/2006/relationships"><Relationship Id="rId2" Type="http://schemas.openxmlformats.org/officeDocument/2006/relationships/notesSlide" Target="../notesSlides/notesSlide22.xml"/><Relationship Id="rId1" Type="http://schemas.openxmlformats.org/officeDocument/2006/relationships/slideLayout" Target="../slideLayouts/slideLayout4.xml"/></Relationships>
</file>

<file path=ppt/slides/_rels/slide23.xml.rels><?xml version="1.0" encoding="UTF-8" standalone="yes"?>
<Relationships xmlns="http://schemas.openxmlformats.org/package/2006/relationships"><Relationship Id="rId3" Type="http://schemas.openxmlformats.org/officeDocument/2006/relationships/image" Target="../media/image20.png"/><Relationship Id="rId2" Type="http://schemas.openxmlformats.org/officeDocument/2006/relationships/notesSlide" Target="../notesSlides/notesSlide23.xml"/><Relationship Id="rId1" Type="http://schemas.openxmlformats.org/officeDocument/2006/relationships/slideLayout" Target="../slideLayouts/slideLayout4.xml"/><Relationship Id="rId4" Type="http://schemas.openxmlformats.org/officeDocument/2006/relationships/image" Target="../media/image21.jpeg"/></Relationships>
</file>

<file path=ppt/slides/_rels/slide24.xml.rels><?xml version="1.0" encoding="UTF-8" standalone="yes"?>
<Relationships xmlns="http://schemas.openxmlformats.org/package/2006/relationships"><Relationship Id="rId2" Type="http://schemas.openxmlformats.org/officeDocument/2006/relationships/notesSlide" Target="../notesSlides/notesSlide24.xml"/><Relationship Id="rId1" Type="http://schemas.openxmlformats.org/officeDocument/2006/relationships/slideLayout" Target="../slideLayouts/slideLayout4.xml"/></Relationships>
</file>

<file path=ppt/slides/_rels/slide25.xml.rels><?xml version="1.0" encoding="UTF-8" standalone="yes"?>
<Relationships xmlns="http://schemas.openxmlformats.org/package/2006/relationships"><Relationship Id="rId3" Type="http://schemas.openxmlformats.org/officeDocument/2006/relationships/image" Target="../media/image22.png"/><Relationship Id="rId2" Type="http://schemas.openxmlformats.org/officeDocument/2006/relationships/notesSlide" Target="../notesSlides/notesSlide25.xml"/><Relationship Id="rId1" Type="http://schemas.openxmlformats.org/officeDocument/2006/relationships/slideLayout" Target="../slideLayouts/slideLayout4.xml"/><Relationship Id="rId4" Type="http://schemas.microsoft.com/office/2007/relationships/hdphoto" Target="../media/hdphoto6.wdp"/></Relationships>
</file>

<file path=ppt/slides/_rels/slide26.xml.rels><?xml version="1.0" encoding="UTF-8" standalone="yes"?>
<Relationships xmlns="http://schemas.openxmlformats.org/package/2006/relationships"><Relationship Id="rId2" Type="http://schemas.openxmlformats.org/officeDocument/2006/relationships/notesSlide" Target="../notesSlides/notesSlide26.xml"/><Relationship Id="rId1" Type="http://schemas.openxmlformats.org/officeDocument/2006/relationships/slideLayout" Target="../slideLayouts/slideLayout4.xml"/></Relationships>
</file>

<file path=ppt/slides/_rels/slide27.xml.rels><?xml version="1.0" encoding="UTF-8" standalone="yes"?>
<Relationships xmlns="http://schemas.openxmlformats.org/package/2006/relationships"><Relationship Id="rId2" Type="http://schemas.openxmlformats.org/officeDocument/2006/relationships/notesSlide" Target="../notesSlides/notesSlide27.xml"/><Relationship Id="rId1" Type="http://schemas.openxmlformats.org/officeDocument/2006/relationships/slideLayout" Target="../slideLayouts/slideLayout4.xml"/></Relationships>
</file>

<file path=ppt/slides/_rels/slide28.xml.rels><?xml version="1.0" encoding="UTF-8" standalone="yes"?>
<Relationships xmlns="http://schemas.openxmlformats.org/package/2006/relationships"><Relationship Id="rId2" Type="http://schemas.openxmlformats.org/officeDocument/2006/relationships/notesSlide" Target="../notesSlides/notesSlide28.xml"/><Relationship Id="rId1" Type="http://schemas.openxmlformats.org/officeDocument/2006/relationships/slideLayout" Target="../slideLayouts/slideLayout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2" name="Rectangle 3"/>
          <p:cNvSpPr txBox="1">
            <a:spLocks noChangeArrowheads="1"/>
          </p:cNvSpPr>
          <p:nvPr/>
        </p:nvSpPr>
        <p:spPr bwMode="auto">
          <a:xfrm>
            <a:off x="1735806" y="3477077"/>
            <a:ext cx="8904041" cy="1187823"/>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16" tIns="45708" rIns="91416" bIns="45708" numCol="1" anchor="ctr" anchorCtr="0" compatLnSpc="1"/>
          <a:lstStyle>
            <a:lvl1pPr algn="l" rtl="0" fontAlgn="base">
              <a:spcBef>
                <a:spcPct val="0"/>
              </a:spcBef>
              <a:spcAft>
                <a:spcPct val="0"/>
              </a:spcAft>
              <a:defRPr sz="2400">
                <a:solidFill>
                  <a:schemeClr val="accent2"/>
                </a:solidFill>
                <a:latin typeface="+mj-lt"/>
                <a:ea typeface="+mj-ea"/>
                <a:cs typeface="+mj-cs"/>
              </a:defRPr>
            </a:lvl1pPr>
            <a:lvl2pPr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2pPr>
            <a:lvl3pPr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3pPr>
            <a:lvl4pPr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4pPr>
            <a:lvl5pPr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5pPr>
            <a:lvl6pPr marL="457200"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6pPr>
            <a:lvl7pPr marL="914400"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7pPr>
            <a:lvl8pPr marL="1371600"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8pPr>
            <a:lvl9pPr marL="1828800"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9pPr>
          </a:lstStyle>
          <a:p>
            <a:pPr algn="ctr"/>
            <a:r>
              <a:rPr lang="zh-CN" altLang="en-US" sz="5400" b="1" dirty="0">
                <a:solidFill>
                  <a:srgbClr val="44546A"/>
                </a:solidFill>
                <a:latin typeface="+mn-lt"/>
                <a:ea typeface="+mn-ea"/>
                <a:cs typeface="+mn-ea"/>
                <a:sym typeface="+mn-lt"/>
              </a:rPr>
              <a:t>商务英语产品介绍</a:t>
            </a:r>
            <a:r>
              <a:rPr lang="en-US" altLang="zh-CN" sz="5400" b="1" dirty="0" err="1">
                <a:solidFill>
                  <a:srgbClr val="44546A"/>
                </a:solidFill>
                <a:latin typeface="+mn-lt"/>
                <a:ea typeface="+mn-ea"/>
                <a:cs typeface="+mn-ea"/>
                <a:sym typeface="+mn-lt"/>
              </a:rPr>
              <a:t>ppt</a:t>
            </a:r>
            <a:r>
              <a:rPr lang="zh-CN" altLang="en-US" sz="5400" b="1" dirty="0">
                <a:solidFill>
                  <a:srgbClr val="44546A"/>
                </a:solidFill>
                <a:latin typeface="+mn-lt"/>
                <a:ea typeface="+mn-ea"/>
                <a:cs typeface="+mn-ea"/>
                <a:sym typeface="+mn-lt"/>
              </a:rPr>
              <a:t>模板</a:t>
            </a:r>
            <a:endParaRPr lang="zh-CN" altLang="en-US" sz="5400" b="1" dirty="0">
              <a:solidFill>
                <a:srgbClr val="44546A"/>
              </a:solidFill>
              <a:latin typeface="+mn-lt"/>
              <a:ea typeface="+mn-ea"/>
              <a:cs typeface="+mn-ea"/>
              <a:sym typeface="+mn-lt"/>
            </a:endParaRPr>
          </a:p>
        </p:txBody>
      </p:sp>
      <p:sp>
        <p:nvSpPr>
          <p:cNvPr id="23" name="Rectangle 4"/>
          <p:cNvSpPr txBox="1">
            <a:spLocks noChangeArrowheads="1"/>
          </p:cNvSpPr>
          <p:nvPr/>
        </p:nvSpPr>
        <p:spPr bwMode="auto">
          <a:xfrm>
            <a:off x="3768209" y="5455696"/>
            <a:ext cx="4942903" cy="376212"/>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16" tIns="45708" rIns="91416" bIns="45708" numCol="1" anchor="ctr" anchorCtr="0" compatLnSpc="1"/>
          <a:lstStyle>
            <a:lvl1pPr marL="0" indent="0" algn="ctr">
              <a:buFontTx/>
              <a:buNone/>
              <a:defRPr sz="2000" b="1">
                <a:solidFill>
                  <a:schemeClr val="bg1"/>
                </a:solidFill>
                <a:latin typeface="+mj-lt"/>
                <a:ea typeface="+mj-ea"/>
                <a:cs typeface="+mj-cs"/>
              </a:defRPr>
            </a:lvl1pPr>
            <a:lvl2pPr marL="742950" indent="-285750" eaLnBrk="0" hangingPunct="0">
              <a:spcBef>
                <a:spcPct val="20000"/>
              </a:spcBef>
              <a:buChar char="–"/>
              <a:defRPr sz="2000">
                <a:latin typeface="+mn-lt"/>
                <a:ea typeface="仿宋_GB2312" panose="02010609030101010101" pitchFamily="49" charset="-122"/>
              </a:defRPr>
            </a:lvl2pPr>
            <a:lvl3pPr marL="1143000" indent="-228600" eaLnBrk="0" hangingPunct="0">
              <a:spcBef>
                <a:spcPct val="20000"/>
              </a:spcBef>
              <a:buChar char="•"/>
              <a:defRPr sz="2400">
                <a:latin typeface="+mn-lt"/>
              </a:defRPr>
            </a:lvl3pPr>
            <a:lvl4pPr marL="1600200" indent="-228600" eaLnBrk="0" hangingPunct="0">
              <a:spcBef>
                <a:spcPct val="20000"/>
              </a:spcBef>
              <a:buChar char="–"/>
              <a:defRPr sz="2000">
                <a:latin typeface="+mn-lt"/>
              </a:defRPr>
            </a:lvl4pPr>
            <a:lvl5pPr marL="2057400" indent="-228600" eaLnBrk="0" hangingPunct="0">
              <a:spcBef>
                <a:spcPct val="20000"/>
              </a:spcBef>
              <a:buChar char="»"/>
              <a:defRPr sz="2000">
                <a:latin typeface="+mn-lt"/>
              </a:defRPr>
            </a:lvl5pPr>
            <a:lvl6pPr marL="2514600" indent="-228600" eaLnBrk="0" fontAlgn="base" hangingPunct="0">
              <a:spcBef>
                <a:spcPct val="20000"/>
              </a:spcBef>
              <a:spcAft>
                <a:spcPct val="0"/>
              </a:spcAft>
              <a:buChar char="»"/>
              <a:defRPr sz="2000">
                <a:latin typeface="+mn-lt"/>
              </a:defRPr>
            </a:lvl6pPr>
            <a:lvl7pPr marL="2971800" indent="-228600" eaLnBrk="0" fontAlgn="base" hangingPunct="0">
              <a:spcBef>
                <a:spcPct val="20000"/>
              </a:spcBef>
              <a:spcAft>
                <a:spcPct val="0"/>
              </a:spcAft>
              <a:buChar char="»"/>
              <a:defRPr sz="2000">
                <a:latin typeface="+mn-lt"/>
              </a:defRPr>
            </a:lvl7pPr>
            <a:lvl8pPr marL="3429000" indent="-228600" eaLnBrk="0" fontAlgn="base" hangingPunct="0">
              <a:spcBef>
                <a:spcPct val="20000"/>
              </a:spcBef>
              <a:spcAft>
                <a:spcPct val="0"/>
              </a:spcAft>
              <a:buChar char="»"/>
              <a:defRPr sz="2000">
                <a:latin typeface="+mn-lt"/>
              </a:defRPr>
            </a:lvl8pPr>
            <a:lvl9pPr marL="3886200" indent="-228600" eaLnBrk="0" fontAlgn="base" hangingPunct="0">
              <a:spcBef>
                <a:spcPct val="20000"/>
              </a:spcBef>
              <a:spcAft>
                <a:spcPct val="0"/>
              </a:spcAft>
              <a:buChar char="»"/>
              <a:defRPr sz="2000">
                <a:latin typeface="+mn-lt"/>
              </a:defRPr>
            </a:lvl9pPr>
          </a:lstStyle>
          <a:p>
            <a:r>
              <a:rPr lang="en-US" altLang="zh-CN" sz="1400" b="0" dirty="0">
                <a:solidFill>
                  <a:schemeClr val="tx1">
                    <a:lumMod val="50000"/>
                    <a:lumOff val="50000"/>
                  </a:schemeClr>
                </a:solidFill>
                <a:latin typeface="+mn-lt"/>
                <a:ea typeface="+mn-ea"/>
                <a:cs typeface="+mn-ea"/>
                <a:sym typeface="+mn-lt"/>
              </a:rPr>
              <a:t>Introduction Of </a:t>
            </a:r>
            <a:r>
              <a:rPr lang="en-US" altLang="zh-CN" sz="1400" b="0" dirty="0" err="1">
                <a:solidFill>
                  <a:schemeClr val="tx1">
                    <a:lumMod val="50000"/>
                    <a:lumOff val="50000"/>
                  </a:schemeClr>
                </a:solidFill>
                <a:latin typeface="+mn-lt"/>
                <a:ea typeface="+mn-ea"/>
                <a:cs typeface="+mn-ea"/>
                <a:sym typeface="+mn-lt"/>
              </a:rPr>
              <a:t>AtmosphericBusiness</a:t>
            </a:r>
            <a:r>
              <a:rPr lang="en-US" altLang="zh-CN" sz="1400" b="0" dirty="0">
                <a:solidFill>
                  <a:schemeClr val="tx1">
                    <a:lumMod val="50000"/>
                    <a:lumOff val="50000"/>
                  </a:schemeClr>
                </a:solidFill>
                <a:latin typeface="+mn-lt"/>
                <a:ea typeface="+mn-ea"/>
                <a:cs typeface="+mn-ea"/>
                <a:sym typeface="+mn-lt"/>
              </a:rPr>
              <a:t> Plan Startup Plan PPT Template, Complete Framework</a:t>
            </a:r>
            <a:endParaRPr lang="zh-CN" altLang="en-US" sz="1400" b="0" dirty="0">
              <a:solidFill>
                <a:schemeClr val="tx1">
                  <a:lumMod val="50000"/>
                  <a:lumOff val="50000"/>
                </a:schemeClr>
              </a:solidFill>
              <a:latin typeface="+mn-lt"/>
              <a:ea typeface="+mn-ea"/>
              <a:cs typeface="+mn-ea"/>
              <a:sym typeface="+mn-lt"/>
            </a:endParaRPr>
          </a:p>
        </p:txBody>
      </p:sp>
      <p:sp>
        <p:nvSpPr>
          <p:cNvPr id="38" name="Rectangle 3"/>
          <p:cNvSpPr txBox="1">
            <a:spLocks noChangeArrowheads="1"/>
          </p:cNvSpPr>
          <p:nvPr/>
        </p:nvSpPr>
        <p:spPr bwMode="auto">
          <a:xfrm>
            <a:off x="3297958" y="4825788"/>
            <a:ext cx="5912189" cy="495568"/>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16" tIns="45708" rIns="91416" bIns="45708" numCol="1" anchor="ctr" anchorCtr="0" compatLnSpc="1"/>
          <a:lstStyle>
            <a:lvl1pPr algn="l" rtl="0" fontAlgn="base">
              <a:spcBef>
                <a:spcPct val="0"/>
              </a:spcBef>
              <a:spcAft>
                <a:spcPct val="0"/>
              </a:spcAft>
              <a:defRPr sz="2400">
                <a:solidFill>
                  <a:schemeClr val="accent2"/>
                </a:solidFill>
                <a:latin typeface="+mj-lt"/>
                <a:ea typeface="+mj-ea"/>
                <a:cs typeface="+mj-cs"/>
              </a:defRPr>
            </a:lvl1pPr>
            <a:lvl2pPr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2pPr>
            <a:lvl3pPr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3pPr>
            <a:lvl4pPr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4pPr>
            <a:lvl5pPr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5pPr>
            <a:lvl6pPr marL="457200"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6pPr>
            <a:lvl7pPr marL="914400"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7pPr>
            <a:lvl8pPr marL="1371600"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8pPr>
            <a:lvl9pPr marL="1828800"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9pPr>
          </a:lstStyle>
          <a:p>
            <a:endParaRPr lang="zh-CN" altLang="en-US" sz="2000" dirty="0">
              <a:solidFill>
                <a:schemeClr val="bg1"/>
              </a:solidFill>
              <a:latin typeface="+mn-lt"/>
              <a:ea typeface="+mn-ea"/>
              <a:cs typeface="+mn-ea"/>
              <a:sym typeface="+mn-lt"/>
            </a:endParaRPr>
          </a:p>
        </p:txBody>
      </p:sp>
      <p:grpSp>
        <p:nvGrpSpPr>
          <p:cNvPr id="2" name="组合 1"/>
          <p:cNvGrpSpPr/>
          <p:nvPr/>
        </p:nvGrpSpPr>
        <p:grpSpPr>
          <a:xfrm>
            <a:off x="1740798" y="1421457"/>
            <a:ext cx="2532798" cy="1775232"/>
            <a:chOff x="1305820" y="1094165"/>
            <a:chExt cx="2532798" cy="1775232"/>
          </a:xfrm>
        </p:grpSpPr>
        <p:sp>
          <p:nvSpPr>
            <p:cNvPr id="17" name="Freeform 5"/>
            <p:cNvSpPr/>
            <p:nvPr/>
          </p:nvSpPr>
          <p:spPr bwMode="auto">
            <a:xfrm rot="5400000">
              <a:off x="1674777" y="1246216"/>
              <a:ext cx="1721027" cy="1525335"/>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100000">
                  <a:schemeClr val="bg1">
                    <a:lumMod val="95000"/>
                  </a:schemeClr>
                </a:gs>
                <a:gs pos="0">
                  <a:schemeClr val="bg1"/>
                </a:gs>
              </a:gsLst>
              <a:lin ang="18900000" scaled="0"/>
              <a:tileRect/>
            </a:gradFill>
            <a:ln w="25400">
              <a:gradFill flip="none" rotWithShape="1">
                <a:gsLst>
                  <a:gs pos="0">
                    <a:schemeClr val="bg1"/>
                  </a:gs>
                  <a:gs pos="100000">
                    <a:schemeClr val="bg2"/>
                  </a:gs>
                </a:gsLst>
                <a:lin ang="18900000" scaled="0"/>
                <a:tileRect/>
              </a:gradFill>
            </a:ln>
            <a:effectLst>
              <a:outerShdw blurRad="444500" dist="152400" dir="2700000" algn="tl" rotWithShape="0">
                <a:prstClr val="black">
                  <a:alpha val="30000"/>
                </a:prstClr>
              </a:outerShdw>
            </a:effectLst>
          </p:spPr>
          <p:txBody>
            <a:bodyPr vert="horz" wrap="square" lIns="91416" tIns="45708" rIns="91416" bIns="45708" numCol="1" anchor="t" anchorCtr="0" compatLnSpc="1"/>
            <a:lstStyle/>
            <a:p>
              <a:endParaRPr lang="zh-CN" altLang="en-US" sz="1200">
                <a:latin typeface="超世纪细隶书" panose="02000000000000000000" pitchFamily="2" charset="-120"/>
                <a:ea typeface="超世纪细隶书" panose="02000000000000000000" pitchFamily="2" charset="-120"/>
                <a:cs typeface="+mn-ea"/>
                <a:sym typeface="+mn-lt"/>
              </a:endParaRPr>
            </a:p>
          </p:txBody>
        </p:sp>
        <p:sp>
          <p:nvSpPr>
            <p:cNvPr id="21" name="矩形 20"/>
            <p:cNvSpPr/>
            <p:nvPr/>
          </p:nvSpPr>
          <p:spPr>
            <a:xfrm>
              <a:off x="1305820" y="1094165"/>
              <a:ext cx="2532798" cy="1738938"/>
            </a:xfrm>
            <a:prstGeom prst="rect">
              <a:avLst/>
            </a:prstGeom>
            <a:effectLst>
              <a:innerShdw blurRad="114300">
                <a:prstClr val="black"/>
              </a:innerShdw>
            </a:effectLst>
          </p:spPr>
          <p:txBody>
            <a:bodyPr wrap="square">
              <a:spAutoFit/>
            </a:bodyPr>
            <a:lstStyle/>
            <a:p>
              <a:pPr algn="dist">
                <a:defRPr/>
              </a:pPr>
              <a:r>
                <a:rPr lang="en-US" altLang="zh-CN" sz="10700" spc="600" dirty="0">
                  <a:solidFill>
                    <a:schemeClr val="accent4"/>
                  </a:solidFill>
                  <a:effectLst>
                    <a:innerShdw blurRad="63500" dist="50800" dir="16200000">
                      <a:prstClr val="black">
                        <a:alpha val="50000"/>
                      </a:prstClr>
                    </a:innerShdw>
                  </a:effectLst>
                  <a:latin typeface="超世纪细隶书" panose="02000000000000000000" pitchFamily="2" charset="-120"/>
                  <a:ea typeface="超世纪细隶书" panose="02000000000000000000" pitchFamily="2" charset="-120"/>
                  <a:cs typeface="+mn-ea"/>
                  <a:sym typeface="+mn-lt"/>
                </a:rPr>
                <a:t>2</a:t>
              </a:r>
              <a:endParaRPr lang="zh-CN" altLang="en-US" sz="10700" spc="600" dirty="0">
                <a:solidFill>
                  <a:schemeClr val="accent4"/>
                </a:solidFill>
                <a:effectLst>
                  <a:innerShdw blurRad="63500" dist="50800" dir="16200000">
                    <a:prstClr val="black">
                      <a:alpha val="50000"/>
                    </a:prstClr>
                  </a:innerShdw>
                </a:effectLst>
                <a:latin typeface="超世纪细隶书" panose="02000000000000000000" pitchFamily="2" charset="-120"/>
                <a:ea typeface="超世纪细隶书" panose="02000000000000000000" pitchFamily="2" charset="-120"/>
                <a:cs typeface="+mn-ea"/>
                <a:sym typeface="+mn-lt"/>
              </a:endParaRPr>
            </a:p>
          </p:txBody>
        </p:sp>
      </p:grpSp>
      <p:grpSp>
        <p:nvGrpSpPr>
          <p:cNvPr id="4" name="组合 3"/>
          <p:cNvGrpSpPr/>
          <p:nvPr/>
        </p:nvGrpSpPr>
        <p:grpSpPr>
          <a:xfrm>
            <a:off x="3811833" y="1459557"/>
            <a:ext cx="2532798" cy="1738938"/>
            <a:chOff x="3664437" y="1132265"/>
            <a:chExt cx="2532798" cy="1738938"/>
          </a:xfrm>
        </p:grpSpPr>
        <p:sp>
          <p:nvSpPr>
            <p:cNvPr id="39" name="Freeform 5"/>
            <p:cNvSpPr/>
            <p:nvPr/>
          </p:nvSpPr>
          <p:spPr bwMode="auto">
            <a:xfrm rot="5400000">
              <a:off x="4034651" y="1246216"/>
              <a:ext cx="1721027" cy="1525335"/>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100000">
                  <a:schemeClr val="bg1">
                    <a:lumMod val="95000"/>
                  </a:schemeClr>
                </a:gs>
                <a:gs pos="0">
                  <a:schemeClr val="bg1"/>
                </a:gs>
              </a:gsLst>
              <a:lin ang="18900000" scaled="0"/>
              <a:tileRect/>
            </a:gradFill>
            <a:ln w="25400">
              <a:gradFill flip="none" rotWithShape="1">
                <a:gsLst>
                  <a:gs pos="0">
                    <a:schemeClr val="bg1"/>
                  </a:gs>
                  <a:gs pos="100000">
                    <a:schemeClr val="bg2"/>
                  </a:gs>
                </a:gsLst>
                <a:lin ang="18900000" scaled="0"/>
                <a:tileRect/>
              </a:gradFill>
            </a:ln>
            <a:effectLst>
              <a:outerShdw blurRad="444500" dist="152400" dir="2700000" algn="tl" rotWithShape="0">
                <a:prstClr val="black">
                  <a:alpha val="30000"/>
                </a:prstClr>
              </a:outerShdw>
            </a:effectLst>
          </p:spPr>
          <p:txBody>
            <a:bodyPr vert="horz" wrap="square" lIns="91416" tIns="45708" rIns="91416" bIns="45708" numCol="1" anchor="t" anchorCtr="0" compatLnSpc="1"/>
            <a:lstStyle/>
            <a:p>
              <a:endParaRPr lang="zh-CN" altLang="en-US" sz="1200">
                <a:latin typeface="超世纪细隶书" panose="02000000000000000000" pitchFamily="2" charset="-120"/>
                <a:ea typeface="超世纪细隶书" panose="02000000000000000000" pitchFamily="2" charset="-120"/>
                <a:cs typeface="+mn-ea"/>
                <a:sym typeface="+mn-lt"/>
              </a:endParaRPr>
            </a:p>
          </p:txBody>
        </p:sp>
        <p:sp>
          <p:nvSpPr>
            <p:cNvPr id="42" name="矩形 41"/>
            <p:cNvSpPr/>
            <p:nvPr/>
          </p:nvSpPr>
          <p:spPr>
            <a:xfrm>
              <a:off x="3664437" y="1132265"/>
              <a:ext cx="2532798" cy="1738938"/>
            </a:xfrm>
            <a:prstGeom prst="rect">
              <a:avLst/>
            </a:prstGeom>
            <a:effectLst>
              <a:innerShdw blurRad="114300">
                <a:prstClr val="black"/>
              </a:innerShdw>
            </a:effectLst>
          </p:spPr>
          <p:txBody>
            <a:bodyPr wrap="square">
              <a:spAutoFit/>
            </a:bodyPr>
            <a:lstStyle/>
            <a:p>
              <a:pPr algn="dist">
                <a:defRPr/>
              </a:pPr>
              <a:r>
                <a:rPr lang="en-US" altLang="zh-CN" sz="10700" spc="600" dirty="0">
                  <a:solidFill>
                    <a:schemeClr val="accent5"/>
                  </a:solidFill>
                  <a:effectLst>
                    <a:innerShdw blurRad="63500" dist="50800" dir="16200000">
                      <a:prstClr val="black">
                        <a:alpha val="50000"/>
                      </a:prstClr>
                    </a:innerShdw>
                  </a:effectLst>
                  <a:latin typeface="超世纪细隶书" panose="02000000000000000000" pitchFamily="2" charset="-120"/>
                  <a:ea typeface="超世纪细隶书" panose="02000000000000000000" pitchFamily="2" charset="-120"/>
                  <a:cs typeface="+mn-ea"/>
                  <a:sym typeface="+mn-lt"/>
                </a:rPr>
                <a:t>0</a:t>
              </a:r>
              <a:endParaRPr lang="zh-CN" altLang="en-US" sz="10700" spc="600" dirty="0">
                <a:solidFill>
                  <a:schemeClr val="accent5"/>
                </a:solidFill>
                <a:effectLst>
                  <a:innerShdw blurRad="63500" dist="50800" dir="16200000">
                    <a:prstClr val="black">
                      <a:alpha val="50000"/>
                    </a:prstClr>
                  </a:innerShdw>
                </a:effectLst>
                <a:latin typeface="超世纪细隶书" panose="02000000000000000000" pitchFamily="2" charset="-120"/>
                <a:ea typeface="超世纪细隶书" panose="02000000000000000000" pitchFamily="2" charset="-120"/>
                <a:cs typeface="+mn-ea"/>
                <a:sym typeface="+mn-lt"/>
              </a:endParaRPr>
            </a:p>
          </p:txBody>
        </p:sp>
      </p:grpSp>
      <p:grpSp>
        <p:nvGrpSpPr>
          <p:cNvPr id="5" name="组合 4"/>
          <p:cNvGrpSpPr/>
          <p:nvPr/>
        </p:nvGrpSpPr>
        <p:grpSpPr>
          <a:xfrm>
            <a:off x="5811525" y="1475662"/>
            <a:ext cx="2532798" cy="1741883"/>
            <a:chOff x="5849033" y="1148370"/>
            <a:chExt cx="2532798" cy="1741883"/>
          </a:xfrm>
        </p:grpSpPr>
        <p:sp>
          <p:nvSpPr>
            <p:cNvPr id="40" name="Freeform 5"/>
            <p:cNvSpPr/>
            <p:nvPr/>
          </p:nvSpPr>
          <p:spPr bwMode="auto">
            <a:xfrm rot="5400000">
              <a:off x="6246329" y="1246216"/>
              <a:ext cx="1721027" cy="1525335"/>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100000">
                  <a:schemeClr val="bg1">
                    <a:lumMod val="95000"/>
                  </a:schemeClr>
                </a:gs>
                <a:gs pos="0">
                  <a:schemeClr val="bg1"/>
                </a:gs>
              </a:gsLst>
              <a:lin ang="18900000" scaled="0"/>
              <a:tileRect/>
            </a:gradFill>
            <a:ln w="25400">
              <a:gradFill flip="none" rotWithShape="1">
                <a:gsLst>
                  <a:gs pos="0">
                    <a:schemeClr val="bg1"/>
                  </a:gs>
                  <a:gs pos="100000">
                    <a:schemeClr val="bg2"/>
                  </a:gs>
                </a:gsLst>
                <a:lin ang="18900000" scaled="0"/>
                <a:tileRect/>
              </a:gradFill>
            </a:ln>
            <a:effectLst>
              <a:outerShdw blurRad="444500" dist="152400" dir="2700000" algn="tl" rotWithShape="0">
                <a:prstClr val="black">
                  <a:alpha val="30000"/>
                </a:prstClr>
              </a:outerShdw>
            </a:effectLst>
          </p:spPr>
          <p:txBody>
            <a:bodyPr vert="horz" wrap="square" lIns="91416" tIns="45708" rIns="91416" bIns="45708" numCol="1" anchor="t" anchorCtr="0" compatLnSpc="1"/>
            <a:lstStyle/>
            <a:p>
              <a:endParaRPr lang="zh-CN" altLang="en-US" sz="1200">
                <a:latin typeface="超世纪细隶书" panose="02000000000000000000" pitchFamily="2" charset="-120"/>
                <a:ea typeface="超世纪细隶书" panose="02000000000000000000" pitchFamily="2" charset="-120"/>
                <a:cs typeface="+mn-ea"/>
                <a:sym typeface="+mn-lt"/>
              </a:endParaRPr>
            </a:p>
          </p:txBody>
        </p:sp>
        <p:sp>
          <p:nvSpPr>
            <p:cNvPr id="43" name="矩形 42"/>
            <p:cNvSpPr/>
            <p:nvPr/>
          </p:nvSpPr>
          <p:spPr>
            <a:xfrm>
              <a:off x="5849033" y="1151315"/>
              <a:ext cx="2532798" cy="1738938"/>
            </a:xfrm>
            <a:prstGeom prst="rect">
              <a:avLst/>
            </a:prstGeom>
            <a:effectLst>
              <a:innerShdw blurRad="114300">
                <a:prstClr val="black"/>
              </a:innerShdw>
            </a:effectLst>
          </p:spPr>
          <p:txBody>
            <a:bodyPr wrap="square">
              <a:spAutoFit/>
            </a:bodyPr>
            <a:lstStyle/>
            <a:p>
              <a:pPr algn="dist">
                <a:defRPr/>
              </a:pPr>
              <a:r>
                <a:rPr lang="en-US" altLang="zh-CN" sz="10700" spc="600" dirty="0">
                  <a:solidFill>
                    <a:schemeClr val="accent1"/>
                  </a:solidFill>
                  <a:effectLst>
                    <a:innerShdw blurRad="63500" dist="50800" dir="16200000">
                      <a:prstClr val="black">
                        <a:alpha val="50000"/>
                      </a:prstClr>
                    </a:innerShdw>
                  </a:effectLst>
                  <a:latin typeface="超世纪细隶书" panose="02000000000000000000" pitchFamily="2" charset="-120"/>
                  <a:ea typeface="超世纪细隶书" panose="02000000000000000000" pitchFamily="2" charset="-120"/>
                  <a:cs typeface="+mn-ea"/>
                  <a:sym typeface="+mn-lt"/>
                </a:rPr>
                <a:t>X</a:t>
              </a:r>
              <a:endParaRPr lang="zh-CN" altLang="en-US" sz="10700" spc="600" dirty="0">
                <a:solidFill>
                  <a:schemeClr val="accent1"/>
                </a:solidFill>
                <a:effectLst>
                  <a:innerShdw blurRad="63500" dist="50800" dir="16200000">
                    <a:prstClr val="black">
                      <a:alpha val="50000"/>
                    </a:prstClr>
                  </a:innerShdw>
                </a:effectLst>
                <a:latin typeface="超世纪细隶书" panose="02000000000000000000" pitchFamily="2" charset="-120"/>
                <a:ea typeface="超世纪细隶书" panose="02000000000000000000" pitchFamily="2" charset="-120"/>
                <a:cs typeface="+mn-ea"/>
                <a:sym typeface="+mn-lt"/>
              </a:endParaRPr>
            </a:p>
          </p:txBody>
        </p:sp>
      </p:grpSp>
      <p:grpSp>
        <p:nvGrpSpPr>
          <p:cNvPr id="7" name="组合 6"/>
          <p:cNvGrpSpPr/>
          <p:nvPr/>
        </p:nvGrpSpPr>
        <p:grpSpPr>
          <a:xfrm>
            <a:off x="7882560" y="1475662"/>
            <a:ext cx="2532798" cy="1760933"/>
            <a:chOff x="8100387" y="1148370"/>
            <a:chExt cx="2532798" cy="1760933"/>
          </a:xfrm>
        </p:grpSpPr>
        <p:sp>
          <p:nvSpPr>
            <p:cNvPr id="41" name="Freeform 5"/>
            <p:cNvSpPr/>
            <p:nvPr/>
          </p:nvSpPr>
          <p:spPr bwMode="auto">
            <a:xfrm rot="5400000">
              <a:off x="8458007" y="1246216"/>
              <a:ext cx="1721027" cy="1525335"/>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100000">
                  <a:schemeClr val="bg1">
                    <a:lumMod val="95000"/>
                  </a:schemeClr>
                </a:gs>
                <a:gs pos="0">
                  <a:schemeClr val="bg1"/>
                </a:gs>
              </a:gsLst>
              <a:lin ang="18900000" scaled="0"/>
              <a:tileRect/>
            </a:gradFill>
            <a:ln w="25400">
              <a:gradFill flip="none" rotWithShape="1">
                <a:gsLst>
                  <a:gs pos="0">
                    <a:schemeClr val="bg1"/>
                  </a:gs>
                  <a:gs pos="100000">
                    <a:schemeClr val="bg2"/>
                  </a:gs>
                </a:gsLst>
                <a:lin ang="18900000" scaled="0"/>
                <a:tileRect/>
              </a:gradFill>
            </a:ln>
            <a:effectLst>
              <a:outerShdw blurRad="444500" dist="152400" dir="2700000" algn="tl" rotWithShape="0">
                <a:prstClr val="black">
                  <a:alpha val="30000"/>
                </a:prstClr>
              </a:outerShdw>
            </a:effectLst>
          </p:spPr>
          <p:txBody>
            <a:bodyPr vert="horz" wrap="square" lIns="91416" tIns="45708" rIns="91416" bIns="45708" numCol="1" anchor="t" anchorCtr="0" compatLnSpc="1"/>
            <a:lstStyle/>
            <a:p>
              <a:endParaRPr lang="zh-CN" altLang="en-US" sz="1200">
                <a:latin typeface="超世纪细隶书" panose="02000000000000000000" pitchFamily="2" charset="-120"/>
                <a:ea typeface="超世纪细隶书" panose="02000000000000000000" pitchFamily="2" charset="-120"/>
                <a:cs typeface="+mn-ea"/>
                <a:sym typeface="+mn-lt"/>
              </a:endParaRPr>
            </a:p>
          </p:txBody>
        </p:sp>
        <p:sp>
          <p:nvSpPr>
            <p:cNvPr id="44" name="矩形 43"/>
            <p:cNvSpPr/>
            <p:nvPr/>
          </p:nvSpPr>
          <p:spPr>
            <a:xfrm>
              <a:off x="8100387" y="1170365"/>
              <a:ext cx="2532798" cy="1738938"/>
            </a:xfrm>
            <a:prstGeom prst="rect">
              <a:avLst/>
            </a:prstGeom>
            <a:effectLst>
              <a:innerShdw blurRad="114300">
                <a:prstClr val="black"/>
              </a:innerShdw>
            </a:effectLst>
          </p:spPr>
          <p:txBody>
            <a:bodyPr wrap="square">
              <a:spAutoFit/>
            </a:bodyPr>
            <a:lstStyle/>
            <a:p>
              <a:pPr algn="dist">
                <a:defRPr/>
              </a:pPr>
              <a:r>
                <a:rPr lang="en-US" altLang="zh-CN" sz="10700" spc="600" dirty="0">
                  <a:solidFill>
                    <a:schemeClr val="accent2"/>
                  </a:solidFill>
                  <a:effectLst>
                    <a:innerShdw blurRad="63500" dist="50800" dir="16200000">
                      <a:prstClr val="black">
                        <a:alpha val="50000"/>
                      </a:prstClr>
                    </a:innerShdw>
                  </a:effectLst>
                  <a:latin typeface="超世纪细隶书" panose="02000000000000000000" pitchFamily="2" charset="-120"/>
                  <a:ea typeface="超世纪细隶书" panose="02000000000000000000" pitchFamily="2" charset="-120"/>
                  <a:cs typeface="+mn-ea"/>
                  <a:sym typeface="+mn-lt"/>
                </a:rPr>
                <a:t>X</a:t>
              </a:r>
              <a:endParaRPr lang="zh-CN" altLang="en-US" sz="10700" spc="600" dirty="0">
                <a:solidFill>
                  <a:schemeClr val="accent2"/>
                </a:solidFill>
                <a:effectLst>
                  <a:innerShdw blurRad="63500" dist="50800" dir="16200000">
                    <a:prstClr val="black">
                      <a:alpha val="50000"/>
                    </a:prstClr>
                  </a:innerShdw>
                </a:effectLst>
                <a:latin typeface="超世纪细隶书" panose="02000000000000000000" pitchFamily="2" charset="-120"/>
                <a:ea typeface="超世纪细隶书" panose="02000000000000000000" pitchFamily="2" charset="-120"/>
                <a:cs typeface="+mn-ea"/>
                <a:sym typeface="+mn-lt"/>
              </a:endParaRPr>
            </a:p>
          </p:txBody>
        </p:sp>
      </p:grpSp>
    </p:spTree>
    <p:extLst>
      <p:ext uri="{BB962C8B-B14F-4D97-AF65-F5344CB8AC3E}">
        <p14:creationId xmlns:p14="http://schemas.microsoft.com/office/powerpoint/2010/main" val="3358213241"/>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3" presetClass="entr" presetSubtype="36" fill="hold" nodeType="click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p:cTn id="7" dur="500" fill="hold"/>
                                        <p:tgtEl>
                                          <p:spTgt spid="2"/>
                                        </p:tgtEl>
                                        <p:attrNameLst>
                                          <p:attrName>ppt_w</p:attrName>
                                        </p:attrNameLst>
                                      </p:cBhvr>
                                      <p:tavLst>
                                        <p:tav tm="0">
                                          <p:val>
                                            <p:strVal val="(6*min(max(#ppt_w*#ppt_h,.3),1)-7.4)/-.7*#ppt_w"/>
                                          </p:val>
                                        </p:tav>
                                        <p:tav tm="100000">
                                          <p:val>
                                            <p:strVal val="#ppt_w"/>
                                          </p:val>
                                        </p:tav>
                                      </p:tavLst>
                                    </p:anim>
                                    <p:anim calcmode="lin" valueType="num">
                                      <p:cBhvr>
                                        <p:cTn id="8" dur="500" fill="hold"/>
                                        <p:tgtEl>
                                          <p:spTgt spid="2"/>
                                        </p:tgtEl>
                                        <p:attrNameLst>
                                          <p:attrName>ppt_h</p:attrName>
                                        </p:attrNameLst>
                                      </p:cBhvr>
                                      <p:tavLst>
                                        <p:tav tm="0">
                                          <p:val>
                                            <p:strVal val="(6*min(max(#ppt_w*#ppt_h,.3),1)-7.4)/-.7*#ppt_h"/>
                                          </p:val>
                                        </p:tav>
                                        <p:tav tm="100000">
                                          <p:val>
                                            <p:strVal val="#ppt_h"/>
                                          </p:val>
                                        </p:tav>
                                      </p:tavLst>
                                    </p:anim>
                                    <p:anim calcmode="lin" valueType="num">
                                      <p:cBhvr>
                                        <p:cTn id="9" dur="500" fill="hold"/>
                                        <p:tgtEl>
                                          <p:spTgt spid="2"/>
                                        </p:tgtEl>
                                        <p:attrNameLst>
                                          <p:attrName>ppt_x</p:attrName>
                                        </p:attrNameLst>
                                      </p:cBhvr>
                                      <p:tavLst>
                                        <p:tav tm="0">
                                          <p:val>
                                            <p:fltVal val="0.5"/>
                                          </p:val>
                                        </p:tav>
                                        <p:tav tm="100000">
                                          <p:val>
                                            <p:strVal val="#ppt_x"/>
                                          </p:val>
                                        </p:tav>
                                      </p:tavLst>
                                    </p:anim>
                                    <p:anim calcmode="lin" valueType="num">
                                      <p:cBhvr>
                                        <p:cTn id="10" dur="500" fill="hold"/>
                                        <p:tgtEl>
                                          <p:spTgt spid="2"/>
                                        </p:tgtEl>
                                        <p:attrNameLst>
                                          <p:attrName>ppt_y</p:attrName>
                                        </p:attrNameLst>
                                      </p:cBhvr>
                                      <p:tavLst>
                                        <p:tav tm="0">
                                          <p:val>
                                            <p:strVal val="1+(6*min(max(#ppt_w*#ppt_h,.3),1)-7.4)/-.7*#ppt_h/2"/>
                                          </p:val>
                                        </p:tav>
                                        <p:tav tm="100000">
                                          <p:val>
                                            <p:strVal val="#ppt_y"/>
                                          </p:val>
                                        </p:tav>
                                      </p:tavLst>
                                    </p:anim>
                                  </p:childTnLst>
                                </p:cTn>
                              </p:par>
                              <p:par>
                                <p:cTn id="11" presetID="23" presetClass="entr" presetSubtype="36" fill="hold" nodeType="withEffect">
                                  <p:stCondLst>
                                    <p:cond delay="300"/>
                                  </p:stCondLst>
                                  <p:childTnLst>
                                    <p:set>
                                      <p:cBhvr>
                                        <p:cTn id="12" dur="1" fill="hold">
                                          <p:stCondLst>
                                            <p:cond delay="0"/>
                                          </p:stCondLst>
                                        </p:cTn>
                                        <p:tgtEl>
                                          <p:spTgt spid="4"/>
                                        </p:tgtEl>
                                        <p:attrNameLst>
                                          <p:attrName>style.visibility</p:attrName>
                                        </p:attrNameLst>
                                      </p:cBhvr>
                                      <p:to>
                                        <p:strVal val="visible"/>
                                      </p:to>
                                    </p:set>
                                    <p:anim calcmode="lin" valueType="num">
                                      <p:cBhvr>
                                        <p:cTn id="13" dur="500" fill="hold"/>
                                        <p:tgtEl>
                                          <p:spTgt spid="4"/>
                                        </p:tgtEl>
                                        <p:attrNameLst>
                                          <p:attrName>ppt_w</p:attrName>
                                        </p:attrNameLst>
                                      </p:cBhvr>
                                      <p:tavLst>
                                        <p:tav tm="0">
                                          <p:val>
                                            <p:strVal val="(6*min(max(#ppt_w*#ppt_h,.3),1)-7.4)/-.7*#ppt_w"/>
                                          </p:val>
                                        </p:tav>
                                        <p:tav tm="100000">
                                          <p:val>
                                            <p:strVal val="#ppt_w"/>
                                          </p:val>
                                        </p:tav>
                                      </p:tavLst>
                                    </p:anim>
                                    <p:anim calcmode="lin" valueType="num">
                                      <p:cBhvr>
                                        <p:cTn id="14" dur="500" fill="hold"/>
                                        <p:tgtEl>
                                          <p:spTgt spid="4"/>
                                        </p:tgtEl>
                                        <p:attrNameLst>
                                          <p:attrName>ppt_h</p:attrName>
                                        </p:attrNameLst>
                                      </p:cBhvr>
                                      <p:tavLst>
                                        <p:tav tm="0">
                                          <p:val>
                                            <p:strVal val="(6*min(max(#ppt_w*#ppt_h,.3),1)-7.4)/-.7*#ppt_h"/>
                                          </p:val>
                                        </p:tav>
                                        <p:tav tm="100000">
                                          <p:val>
                                            <p:strVal val="#ppt_h"/>
                                          </p:val>
                                        </p:tav>
                                      </p:tavLst>
                                    </p:anim>
                                    <p:anim calcmode="lin" valueType="num">
                                      <p:cBhvr>
                                        <p:cTn id="15" dur="500" fill="hold"/>
                                        <p:tgtEl>
                                          <p:spTgt spid="4"/>
                                        </p:tgtEl>
                                        <p:attrNameLst>
                                          <p:attrName>ppt_x</p:attrName>
                                        </p:attrNameLst>
                                      </p:cBhvr>
                                      <p:tavLst>
                                        <p:tav tm="0">
                                          <p:val>
                                            <p:fltVal val="0.5"/>
                                          </p:val>
                                        </p:tav>
                                        <p:tav tm="100000">
                                          <p:val>
                                            <p:strVal val="#ppt_x"/>
                                          </p:val>
                                        </p:tav>
                                      </p:tavLst>
                                    </p:anim>
                                    <p:anim calcmode="lin" valueType="num">
                                      <p:cBhvr>
                                        <p:cTn id="16" dur="500" fill="hold"/>
                                        <p:tgtEl>
                                          <p:spTgt spid="4"/>
                                        </p:tgtEl>
                                        <p:attrNameLst>
                                          <p:attrName>ppt_y</p:attrName>
                                        </p:attrNameLst>
                                      </p:cBhvr>
                                      <p:tavLst>
                                        <p:tav tm="0">
                                          <p:val>
                                            <p:strVal val="1+(6*min(max(#ppt_w*#ppt_h,.3),1)-7.4)/-.7*#ppt_h/2"/>
                                          </p:val>
                                        </p:tav>
                                        <p:tav tm="100000">
                                          <p:val>
                                            <p:strVal val="#ppt_y"/>
                                          </p:val>
                                        </p:tav>
                                      </p:tavLst>
                                    </p:anim>
                                  </p:childTnLst>
                                </p:cTn>
                              </p:par>
                              <p:par>
                                <p:cTn id="17" presetID="23" presetClass="entr" presetSubtype="36" fill="hold" nodeType="withEffect">
                                  <p:stCondLst>
                                    <p:cond delay="600"/>
                                  </p:stCondLst>
                                  <p:childTnLst>
                                    <p:set>
                                      <p:cBhvr>
                                        <p:cTn id="18" dur="1" fill="hold">
                                          <p:stCondLst>
                                            <p:cond delay="0"/>
                                          </p:stCondLst>
                                        </p:cTn>
                                        <p:tgtEl>
                                          <p:spTgt spid="5"/>
                                        </p:tgtEl>
                                        <p:attrNameLst>
                                          <p:attrName>style.visibility</p:attrName>
                                        </p:attrNameLst>
                                      </p:cBhvr>
                                      <p:to>
                                        <p:strVal val="visible"/>
                                      </p:to>
                                    </p:set>
                                    <p:anim calcmode="lin" valueType="num">
                                      <p:cBhvr>
                                        <p:cTn id="19" dur="500" fill="hold"/>
                                        <p:tgtEl>
                                          <p:spTgt spid="5"/>
                                        </p:tgtEl>
                                        <p:attrNameLst>
                                          <p:attrName>ppt_w</p:attrName>
                                        </p:attrNameLst>
                                      </p:cBhvr>
                                      <p:tavLst>
                                        <p:tav tm="0">
                                          <p:val>
                                            <p:strVal val="(6*min(max(#ppt_w*#ppt_h,.3),1)-7.4)/-.7*#ppt_w"/>
                                          </p:val>
                                        </p:tav>
                                        <p:tav tm="100000">
                                          <p:val>
                                            <p:strVal val="#ppt_w"/>
                                          </p:val>
                                        </p:tav>
                                      </p:tavLst>
                                    </p:anim>
                                    <p:anim calcmode="lin" valueType="num">
                                      <p:cBhvr>
                                        <p:cTn id="20" dur="500" fill="hold"/>
                                        <p:tgtEl>
                                          <p:spTgt spid="5"/>
                                        </p:tgtEl>
                                        <p:attrNameLst>
                                          <p:attrName>ppt_h</p:attrName>
                                        </p:attrNameLst>
                                      </p:cBhvr>
                                      <p:tavLst>
                                        <p:tav tm="0">
                                          <p:val>
                                            <p:strVal val="(6*min(max(#ppt_w*#ppt_h,.3),1)-7.4)/-.7*#ppt_h"/>
                                          </p:val>
                                        </p:tav>
                                        <p:tav tm="100000">
                                          <p:val>
                                            <p:strVal val="#ppt_h"/>
                                          </p:val>
                                        </p:tav>
                                      </p:tavLst>
                                    </p:anim>
                                    <p:anim calcmode="lin" valueType="num">
                                      <p:cBhvr>
                                        <p:cTn id="21" dur="500" fill="hold"/>
                                        <p:tgtEl>
                                          <p:spTgt spid="5"/>
                                        </p:tgtEl>
                                        <p:attrNameLst>
                                          <p:attrName>ppt_x</p:attrName>
                                        </p:attrNameLst>
                                      </p:cBhvr>
                                      <p:tavLst>
                                        <p:tav tm="0">
                                          <p:val>
                                            <p:fltVal val="0.5"/>
                                          </p:val>
                                        </p:tav>
                                        <p:tav tm="100000">
                                          <p:val>
                                            <p:strVal val="#ppt_x"/>
                                          </p:val>
                                        </p:tav>
                                      </p:tavLst>
                                    </p:anim>
                                    <p:anim calcmode="lin" valueType="num">
                                      <p:cBhvr>
                                        <p:cTn id="22" dur="500" fill="hold"/>
                                        <p:tgtEl>
                                          <p:spTgt spid="5"/>
                                        </p:tgtEl>
                                        <p:attrNameLst>
                                          <p:attrName>ppt_y</p:attrName>
                                        </p:attrNameLst>
                                      </p:cBhvr>
                                      <p:tavLst>
                                        <p:tav tm="0">
                                          <p:val>
                                            <p:strVal val="1+(6*min(max(#ppt_w*#ppt_h,.3),1)-7.4)/-.7*#ppt_h/2"/>
                                          </p:val>
                                        </p:tav>
                                        <p:tav tm="100000">
                                          <p:val>
                                            <p:strVal val="#ppt_y"/>
                                          </p:val>
                                        </p:tav>
                                      </p:tavLst>
                                    </p:anim>
                                  </p:childTnLst>
                                </p:cTn>
                              </p:par>
                              <p:par>
                                <p:cTn id="23" presetID="23" presetClass="entr" presetSubtype="36" fill="hold" nodeType="withEffect">
                                  <p:stCondLst>
                                    <p:cond delay="800"/>
                                  </p:stCondLst>
                                  <p:childTnLst>
                                    <p:set>
                                      <p:cBhvr>
                                        <p:cTn id="24" dur="1" fill="hold">
                                          <p:stCondLst>
                                            <p:cond delay="0"/>
                                          </p:stCondLst>
                                        </p:cTn>
                                        <p:tgtEl>
                                          <p:spTgt spid="7"/>
                                        </p:tgtEl>
                                        <p:attrNameLst>
                                          <p:attrName>style.visibility</p:attrName>
                                        </p:attrNameLst>
                                      </p:cBhvr>
                                      <p:to>
                                        <p:strVal val="visible"/>
                                      </p:to>
                                    </p:set>
                                    <p:anim calcmode="lin" valueType="num">
                                      <p:cBhvr>
                                        <p:cTn id="25" dur="500" fill="hold"/>
                                        <p:tgtEl>
                                          <p:spTgt spid="7"/>
                                        </p:tgtEl>
                                        <p:attrNameLst>
                                          <p:attrName>ppt_w</p:attrName>
                                        </p:attrNameLst>
                                      </p:cBhvr>
                                      <p:tavLst>
                                        <p:tav tm="0">
                                          <p:val>
                                            <p:strVal val="(6*min(max(#ppt_w*#ppt_h,.3),1)-7.4)/-.7*#ppt_w"/>
                                          </p:val>
                                        </p:tav>
                                        <p:tav tm="100000">
                                          <p:val>
                                            <p:strVal val="#ppt_w"/>
                                          </p:val>
                                        </p:tav>
                                      </p:tavLst>
                                    </p:anim>
                                    <p:anim calcmode="lin" valueType="num">
                                      <p:cBhvr>
                                        <p:cTn id="26" dur="500" fill="hold"/>
                                        <p:tgtEl>
                                          <p:spTgt spid="7"/>
                                        </p:tgtEl>
                                        <p:attrNameLst>
                                          <p:attrName>ppt_h</p:attrName>
                                        </p:attrNameLst>
                                      </p:cBhvr>
                                      <p:tavLst>
                                        <p:tav tm="0">
                                          <p:val>
                                            <p:strVal val="(6*min(max(#ppt_w*#ppt_h,.3),1)-7.4)/-.7*#ppt_h"/>
                                          </p:val>
                                        </p:tav>
                                        <p:tav tm="100000">
                                          <p:val>
                                            <p:strVal val="#ppt_h"/>
                                          </p:val>
                                        </p:tav>
                                      </p:tavLst>
                                    </p:anim>
                                    <p:anim calcmode="lin" valueType="num">
                                      <p:cBhvr>
                                        <p:cTn id="27" dur="500" fill="hold"/>
                                        <p:tgtEl>
                                          <p:spTgt spid="7"/>
                                        </p:tgtEl>
                                        <p:attrNameLst>
                                          <p:attrName>ppt_x</p:attrName>
                                        </p:attrNameLst>
                                      </p:cBhvr>
                                      <p:tavLst>
                                        <p:tav tm="0">
                                          <p:val>
                                            <p:fltVal val="0.5"/>
                                          </p:val>
                                        </p:tav>
                                        <p:tav tm="100000">
                                          <p:val>
                                            <p:strVal val="#ppt_x"/>
                                          </p:val>
                                        </p:tav>
                                      </p:tavLst>
                                    </p:anim>
                                    <p:anim calcmode="lin" valueType="num">
                                      <p:cBhvr>
                                        <p:cTn id="28" dur="500" fill="hold"/>
                                        <p:tgtEl>
                                          <p:spTgt spid="7"/>
                                        </p:tgtEl>
                                        <p:attrNameLst>
                                          <p:attrName>ppt_y</p:attrName>
                                        </p:attrNameLst>
                                      </p:cBhvr>
                                      <p:tavLst>
                                        <p:tav tm="0">
                                          <p:val>
                                            <p:strVal val="1+(6*min(max(#ppt_w*#ppt_h,.3),1)-7.4)/-.7*#ppt_h/2"/>
                                          </p:val>
                                        </p:tav>
                                        <p:tav tm="100000">
                                          <p:val>
                                            <p:strVal val="#ppt_y"/>
                                          </p:val>
                                        </p:tav>
                                      </p:tavLst>
                                    </p:anim>
                                  </p:childTnLst>
                                </p:cTn>
                              </p:par>
                            </p:childTnLst>
                          </p:cTn>
                        </p:par>
                        <p:par>
                          <p:cTn id="29" fill="hold">
                            <p:stCondLst>
                              <p:cond delay="1300"/>
                            </p:stCondLst>
                            <p:childTnLst>
                              <p:par>
                                <p:cTn id="30" presetID="56" presetClass="entr" presetSubtype="0" fill="hold" grpId="0" nodeType="afterEffect">
                                  <p:stCondLst>
                                    <p:cond delay="0"/>
                                  </p:stCondLst>
                                  <p:iterate type="lt">
                                    <p:tmPct val="10000"/>
                                  </p:iterate>
                                  <p:childTnLst>
                                    <p:set>
                                      <p:cBhvr>
                                        <p:cTn id="31" dur="1" fill="hold">
                                          <p:stCondLst>
                                            <p:cond delay="0"/>
                                          </p:stCondLst>
                                        </p:cTn>
                                        <p:tgtEl>
                                          <p:spTgt spid="22"/>
                                        </p:tgtEl>
                                        <p:attrNameLst>
                                          <p:attrName>style.visibility</p:attrName>
                                        </p:attrNameLst>
                                      </p:cBhvr>
                                      <p:to>
                                        <p:strVal val="visible"/>
                                      </p:to>
                                    </p:set>
                                    <p:anim by="(-#ppt_w*2)" calcmode="lin" valueType="num">
                                      <p:cBhvr rctx="PPT">
                                        <p:cTn id="32" dur="500" autoRev="1" fill="hold">
                                          <p:stCondLst>
                                            <p:cond delay="0"/>
                                          </p:stCondLst>
                                        </p:cTn>
                                        <p:tgtEl>
                                          <p:spTgt spid="22"/>
                                        </p:tgtEl>
                                        <p:attrNameLst>
                                          <p:attrName>ppt_w</p:attrName>
                                        </p:attrNameLst>
                                      </p:cBhvr>
                                    </p:anim>
                                    <p:anim by="(#ppt_w*0.50)" calcmode="lin" valueType="num">
                                      <p:cBhvr>
                                        <p:cTn id="33" dur="500" decel="50000" autoRev="1" fill="hold">
                                          <p:stCondLst>
                                            <p:cond delay="0"/>
                                          </p:stCondLst>
                                        </p:cTn>
                                        <p:tgtEl>
                                          <p:spTgt spid="22"/>
                                        </p:tgtEl>
                                        <p:attrNameLst>
                                          <p:attrName>ppt_x</p:attrName>
                                        </p:attrNameLst>
                                      </p:cBhvr>
                                    </p:anim>
                                    <p:anim from="(-#ppt_h/2)" to="(#ppt_y)" calcmode="lin" valueType="num">
                                      <p:cBhvr>
                                        <p:cTn id="34" dur="1000" fill="hold">
                                          <p:stCondLst>
                                            <p:cond delay="0"/>
                                          </p:stCondLst>
                                        </p:cTn>
                                        <p:tgtEl>
                                          <p:spTgt spid="22"/>
                                        </p:tgtEl>
                                        <p:attrNameLst>
                                          <p:attrName>ppt_y</p:attrName>
                                        </p:attrNameLst>
                                      </p:cBhvr>
                                    </p:anim>
                                    <p:animRot by="21600000">
                                      <p:cBhvr>
                                        <p:cTn id="35" dur="1000" fill="hold">
                                          <p:stCondLst>
                                            <p:cond delay="0"/>
                                          </p:stCondLst>
                                        </p:cTn>
                                        <p:tgtEl>
                                          <p:spTgt spid="22"/>
                                        </p:tgtEl>
                                        <p:attrNameLst>
                                          <p:attrName>r</p:attrName>
                                        </p:attrNameLst>
                                      </p:cBhvr>
                                    </p:animRot>
                                  </p:childTnLst>
                                </p:cTn>
                              </p:par>
                            </p:childTnLst>
                          </p:cTn>
                        </p:par>
                        <p:par>
                          <p:cTn id="36" fill="hold">
                            <p:stCondLst>
                              <p:cond delay="3500"/>
                            </p:stCondLst>
                            <p:childTnLst>
                              <p:par>
                                <p:cTn id="37" presetID="56" presetClass="entr" presetSubtype="0" fill="hold" grpId="0" nodeType="afterEffect" nodePh="1">
                                  <p:stCondLst>
                                    <p:cond delay="0"/>
                                  </p:stCondLst>
                                  <p:endCondLst>
                                    <p:cond evt="begin" delay="0">
                                      <p:tn val="37"/>
                                    </p:cond>
                                  </p:endCondLst>
                                  <p:iterate type="lt">
                                    <p:tmPct val="3571"/>
                                  </p:iterate>
                                  <p:childTnLst>
                                    <p:set>
                                      <p:cBhvr>
                                        <p:cTn id="38" dur="1" fill="hold">
                                          <p:stCondLst>
                                            <p:cond delay="0"/>
                                          </p:stCondLst>
                                        </p:cTn>
                                        <p:tgtEl>
                                          <p:spTgt spid="38"/>
                                        </p:tgtEl>
                                        <p:attrNameLst>
                                          <p:attrName>style.visibility</p:attrName>
                                        </p:attrNameLst>
                                      </p:cBhvr>
                                      <p:to>
                                        <p:strVal val="visible"/>
                                      </p:to>
                                    </p:set>
                                    <p:anim by="(-#ppt_w*2)" calcmode="lin" valueType="num">
                                      <p:cBhvr rctx="PPT">
                                        <p:cTn id="39" dur="500" autoRev="1" fill="hold">
                                          <p:stCondLst>
                                            <p:cond delay="0"/>
                                          </p:stCondLst>
                                        </p:cTn>
                                        <p:tgtEl>
                                          <p:spTgt spid="38"/>
                                        </p:tgtEl>
                                        <p:attrNameLst>
                                          <p:attrName>ppt_w</p:attrName>
                                        </p:attrNameLst>
                                      </p:cBhvr>
                                    </p:anim>
                                    <p:anim by="(#ppt_w*0.50)" calcmode="lin" valueType="num">
                                      <p:cBhvr>
                                        <p:cTn id="40" dur="500" decel="50000" autoRev="1" fill="hold">
                                          <p:stCondLst>
                                            <p:cond delay="0"/>
                                          </p:stCondLst>
                                        </p:cTn>
                                        <p:tgtEl>
                                          <p:spTgt spid="38"/>
                                        </p:tgtEl>
                                        <p:attrNameLst>
                                          <p:attrName>ppt_x</p:attrName>
                                        </p:attrNameLst>
                                      </p:cBhvr>
                                    </p:anim>
                                    <p:anim from="(-#ppt_h/2)" to="(#ppt_y)" calcmode="lin" valueType="num">
                                      <p:cBhvr>
                                        <p:cTn id="41" dur="1000" fill="hold">
                                          <p:stCondLst>
                                            <p:cond delay="0"/>
                                          </p:stCondLst>
                                        </p:cTn>
                                        <p:tgtEl>
                                          <p:spTgt spid="38"/>
                                        </p:tgtEl>
                                        <p:attrNameLst>
                                          <p:attrName>ppt_y</p:attrName>
                                        </p:attrNameLst>
                                      </p:cBhvr>
                                    </p:anim>
                                    <p:animRot by="21600000">
                                      <p:cBhvr>
                                        <p:cTn id="42" dur="1000" fill="hold">
                                          <p:stCondLst>
                                            <p:cond delay="0"/>
                                          </p:stCondLst>
                                        </p:cTn>
                                        <p:tgtEl>
                                          <p:spTgt spid="38"/>
                                        </p:tgtEl>
                                        <p:attrNameLst>
                                          <p:attrName>r</p:attrName>
                                        </p:attrNameLst>
                                      </p:cBhvr>
                                    </p:animRot>
                                  </p:childTnLst>
                                </p:cTn>
                              </p:par>
                            </p:childTnLst>
                          </p:cTn>
                        </p:par>
                        <p:par>
                          <p:cTn id="43" fill="hold">
                            <p:stCondLst>
                              <p:cond delay="4500"/>
                            </p:stCondLst>
                            <p:childTnLst>
                              <p:par>
                                <p:cTn id="44" presetID="22" presetClass="entr" presetSubtype="8" fill="hold" grpId="0" nodeType="afterEffect">
                                  <p:stCondLst>
                                    <p:cond delay="0"/>
                                  </p:stCondLst>
                                  <p:childTnLst>
                                    <p:set>
                                      <p:cBhvr>
                                        <p:cTn id="45" dur="1" fill="hold">
                                          <p:stCondLst>
                                            <p:cond delay="0"/>
                                          </p:stCondLst>
                                        </p:cTn>
                                        <p:tgtEl>
                                          <p:spTgt spid="23"/>
                                        </p:tgtEl>
                                        <p:attrNameLst>
                                          <p:attrName>style.visibility</p:attrName>
                                        </p:attrNameLst>
                                      </p:cBhvr>
                                      <p:to>
                                        <p:strVal val="visible"/>
                                      </p:to>
                                    </p:set>
                                    <p:animEffect transition="in" filter="wipe(left)">
                                      <p:cBhvr>
                                        <p:cTn id="46" dur="500"/>
                                        <p:tgtEl>
                                          <p:spTgt spid="2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2" grpId="0"/>
      <p:bldP spid="23" grpId="0"/>
      <p:bldP spid="38" grpId="0"/>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6" name="圆角矩形 28"/>
          <p:cNvSpPr/>
          <p:nvPr/>
        </p:nvSpPr>
        <p:spPr>
          <a:xfrm>
            <a:off x="6359211" y="2162347"/>
            <a:ext cx="4635008" cy="609497"/>
          </a:xfrm>
          <a:prstGeom prst="roundRect">
            <a:avLst>
              <a:gd name="adj" fmla="val 50000"/>
            </a:avLst>
          </a:prstGeom>
          <a:solidFill>
            <a:schemeClr val="accent5"/>
          </a:solidFill>
          <a:ln>
            <a:noFill/>
          </a:ln>
          <a:effectLst>
            <a:innerShdw blurRad="114300">
              <a:prstClr val="black"/>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49">
              <a:cs typeface="+mn-ea"/>
              <a:sym typeface="+mn-lt"/>
            </a:endParaRPr>
          </a:p>
        </p:txBody>
      </p:sp>
      <p:sp>
        <p:nvSpPr>
          <p:cNvPr id="47" name="圆角矩形 28"/>
          <p:cNvSpPr/>
          <p:nvPr/>
        </p:nvSpPr>
        <p:spPr>
          <a:xfrm>
            <a:off x="6740361" y="3470241"/>
            <a:ext cx="4635008" cy="609497"/>
          </a:xfrm>
          <a:prstGeom prst="roundRect">
            <a:avLst>
              <a:gd name="adj" fmla="val 50000"/>
            </a:avLst>
          </a:prstGeom>
          <a:solidFill>
            <a:schemeClr val="accent6"/>
          </a:solidFill>
          <a:ln>
            <a:noFill/>
          </a:ln>
          <a:effectLst>
            <a:innerShdw blurRad="114300">
              <a:prstClr val="black"/>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49">
              <a:cs typeface="+mn-ea"/>
              <a:sym typeface="+mn-lt"/>
            </a:endParaRPr>
          </a:p>
        </p:txBody>
      </p:sp>
      <p:sp>
        <p:nvSpPr>
          <p:cNvPr id="48" name="圆角矩形 28"/>
          <p:cNvSpPr/>
          <p:nvPr/>
        </p:nvSpPr>
        <p:spPr>
          <a:xfrm>
            <a:off x="6467494" y="4719351"/>
            <a:ext cx="4635008" cy="609497"/>
          </a:xfrm>
          <a:prstGeom prst="roundRect">
            <a:avLst>
              <a:gd name="adj" fmla="val 50000"/>
            </a:avLst>
          </a:prstGeom>
          <a:solidFill>
            <a:schemeClr val="accent2"/>
          </a:solidFill>
          <a:ln>
            <a:noFill/>
          </a:ln>
          <a:effectLst>
            <a:innerShdw blurRad="114300">
              <a:prstClr val="black"/>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49">
              <a:cs typeface="+mn-ea"/>
              <a:sym typeface="+mn-lt"/>
            </a:endParaRPr>
          </a:p>
        </p:txBody>
      </p:sp>
      <p:sp>
        <p:nvSpPr>
          <p:cNvPr id="49" name="圆角矩形 28"/>
          <p:cNvSpPr/>
          <p:nvPr/>
        </p:nvSpPr>
        <p:spPr>
          <a:xfrm>
            <a:off x="5614232" y="5793715"/>
            <a:ext cx="4635008" cy="609497"/>
          </a:xfrm>
          <a:prstGeom prst="roundRect">
            <a:avLst>
              <a:gd name="adj" fmla="val 50000"/>
            </a:avLst>
          </a:prstGeom>
          <a:solidFill>
            <a:schemeClr val="accent1"/>
          </a:solidFill>
          <a:ln>
            <a:noFill/>
          </a:ln>
          <a:effectLst>
            <a:innerShdw blurRad="114300">
              <a:prstClr val="black"/>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49">
              <a:cs typeface="+mn-ea"/>
              <a:sym typeface="+mn-lt"/>
            </a:endParaRPr>
          </a:p>
        </p:txBody>
      </p:sp>
      <p:sp>
        <p:nvSpPr>
          <p:cNvPr id="45" name="圆角矩形 28"/>
          <p:cNvSpPr/>
          <p:nvPr/>
        </p:nvSpPr>
        <p:spPr>
          <a:xfrm>
            <a:off x="5467842" y="1027191"/>
            <a:ext cx="4635008" cy="609497"/>
          </a:xfrm>
          <a:prstGeom prst="roundRect">
            <a:avLst>
              <a:gd name="adj" fmla="val 50000"/>
            </a:avLst>
          </a:prstGeom>
          <a:solidFill>
            <a:srgbClr val="FECE52"/>
          </a:solidFill>
          <a:ln>
            <a:noFill/>
          </a:ln>
          <a:effectLst>
            <a:innerShdw blurRad="114300">
              <a:prstClr val="black"/>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49">
              <a:cs typeface="+mn-ea"/>
              <a:sym typeface="+mn-lt"/>
            </a:endParaRPr>
          </a:p>
        </p:txBody>
      </p:sp>
      <p:sp>
        <p:nvSpPr>
          <p:cNvPr id="78" name="文本框 9"/>
          <p:cNvSpPr txBox="1"/>
          <p:nvPr/>
        </p:nvSpPr>
        <p:spPr>
          <a:xfrm>
            <a:off x="6467494" y="1084824"/>
            <a:ext cx="2618449" cy="479665"/>
          </a:xfrm>
          <a:prstGeom prst="rect">
            <a:avLst/>
          </a:prstGeom>
          <a:noFill/>
        </p:spPr>
        <p:txBody>
          <a:bodyPr wrap="square" lIns="68563" tIns="34281" rIns="68563" bIns="34281" rtlCol="0">
            <a:spAutoFit/>
          </a:bodyPr>
          <a:lstStyle/>
          <a:p>
            <a:pPr marL="0" lvl="1"/>
            <a:r>
              <a:rPr lang="zh-CN" altLang="en-US" sz="2667" b="1" dirty="0">
                <a:solidFill>
                  <a:schemeClr val="bg1"/>
                </a:solidFill>
                <a:cs typeface="+mn-ea"/>
                <a:sym typeface="+mn-lt"/>
              </a:rPr>
              <a:t>前段工作概述</a:t>
            </a:r>
          </a:p>
        </p:txBody>
      </p:sp>
      <p:grpSp>
        <p:nvGrpSpPr>
          <p:cNvPr id="2" name="组合 1"/>
          <p:cNvGrpSpPr/>
          <p:nvPr/>
        </p:nvGrpSpPr>
        <p:grpSpPr>
          <a:xfrm>
            <a:off x="4928374" y="729929"/>
            <a:ext cx="1418789" cy="1769075"/>
            <a:chOff x="3777868" y="527050"/>
            <a:chExt cx="1285795" cy="1603245"/>
          </a:xfrm>
        </p:grpSpPr>
        <p:grpSp>
          <p:nvGrpSpPr>
            <p:cNvPr id="53" name="组合 52"/>
            <p:cNvGrpSpPr/>
            <p:nvPr/>
          </p:nvGrpSpPr>
          <p:grpSpPr>
            <a:xfrm>
              <a:off x="3777868" y="527050"/>
              <a:ext cx="1285795" cy="1603245"/>
              <a:chOff x="3295850" y="1908877"/>
              <a:chExt cx="3738030" cy="4660916"/>
            </a:xfrm>
          </p:grpSpPr>
          <p:sp>
            <p:nvSpPr>
              <p:cNvPr id="54" name="圆角矩形 53"/>
              <p:cNvSpPr/>
              <p:nvPr/>
            </p:nvSpPr>
            <p:spPr>
              <a:xfrm rot="2760000">
                <a:off x="3098889" y="2634801"/>
                <a:ext cx="4660916" cy="3209067"/>
              </a:xfrm>
              <a:prstGeom prst="roundRect">
                <a:avLst>
                  <a:gd name="adj" fmla="val 50000"/>
                </a:avLst>
              </a:prstGeom>
              <a:gradFill>
                <a:gsLst>
                  <a:gs pos="33000">
                    <a:srgbClr val="6C6C6C">
                      <a:alpha val="42000"/>
                    </a:srgbClr>
                  </a:gs>
                  <a:gs pos="0">
                    <a:schemeClr val="tx1">
                      <a:alpha val="54000"/>
                    </a:schemeClr>
                  </a:gs>
                  <a:gs pos="100000">
                    <a:srgbClr val="D8D8D8">
                      <a:alpha val="0"/>
                    </a:srgbClr>
                  </a:gs>
                </a:gsLst>
                <a:lin ang="0" scaled="0"/>
              </a:gradFill>
              <a:ln>
                <a:noFill/>
              </a:ln>
              <a:effectLst>
                <a:softEdge rad="254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49">
                  <a:solidFill>
                    <a:prstClr val="white"/>
                  </a:solidFill>
                  <a:cs typeface="+mn-ea"/>
                  <a:sym typeface="+mn-lt"/>
                </a:endParaRPr>
              </a:p>
            </p:txBody>
          </p:sp>
          <p:sp>
            <p:nvSpPr>
              <p:cNvPr id="55" name="Freeform 5"/>
              <p:cNvSpPr/>
              <p:nvPr/>
            </p:nvSpPr>
            <p:spPr bwMode="auto">
              <a:xfrm rot="10800000">
                <a:off x="3295850" y="2263222"/>
                <a:ext cx="2643765" cy="2343151"/>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gs>
                  <a:gs pos="73000">
                    <a:srgbClr val="ECECEC"/>
                  </a:gs>
                  <a:gs pos="100000">
                    <a:srgbClr val="D9D9D9"/>
                  </a:gs>
                </a:gsLst>
                <a:lin ang="2700000" scaled="1"/>
                <a:tileRect/>
              </a:gradFill>
              <a:ln w="25400">
                <a:gradFill flip="none" rotWithShape="1">
                  <a:gsLst>
                    <a:gs pos="29000">
                      <a:srgbClr val="E0E0E0"/>
                    </a:gs>
                    <a:gs pos="0">
                      <a:srgbClr val="999999"/>
                    </a:gs>
                    <a:gs pos="83000">
                      <a:schemeClr val="bg1"/>
                    </a:gs>
                  </a:gsLst>
                  <a:lin ang="2700000" scaled="1"/>
                  <a:tileRect/>
                </a:gradFill>
              </a:ln>
              <a:effectLst>
                <a:outerShdw blurRad="355600" dist="88900" dir="2700000" algn="tl" rotWithShape="0">
                  <a:prstClr val="black">
                    <a:alpha val="28000"/>
                  </a:prstClr>
                </a:outerShdw>
              </a:effectLst>
            </p:spPr>
            <p:txBody>
              <a:bodyPr vert="horz" wrap="square" lIns="91416" tIns="45708" rIns="91416" bIns="45708" numCol="1" anchor="t" anchorCtr="0" compatLnSpc="1"/>
              <a:lstStyle/>
              <a:p>
                <a:endParaRPr lang="zh-CN" altLang="en-US" sz="1349">
                  <a:solidFill>
                    <a:prstClr val="black"/>
                  </a:solidFill>
                  <a:cs typeface="+mn-ea"/>
                  <a:sym typeface="+mn-lt"/>
                </a:endParaRPr>
              </a:p>
            </p:txBody>
          </p:sp>
          <p:sp>
            <p:nvSpPr>
              <p:cNvPr id="56" name="圆角矩形 55"/>
              <p:cNvSpPr/>
              <p:nvPr/>
            </p:nvSpPr>
            <p:spPr>
              <a:xfrm rot="2760000">
                <a:off x="3358628" y="2852802"/>
                <a:ext cx="3953506" cy="2592561"/>
              </a:xfrm>
              <a:prstGeom prst="roundRect">
                <a:avLst>
                  <a:gd name="adj" fmla="val 50000"/>
                </a:avLst>
              </a:prstGeom>
              <a:gradFill>
                <a:gsLst>
                  <a:gs pos="37000">
                    <a:srgbClr val="6C6C6C">
                      <a:alpha val="35000"/>
                    </a:srgbClr>
                  </a:gs>
                  <a:gs pos="0">
                    <a:schemeClr val="tx1">
                      <a:alpha val="61000"/>
                    </a:schemeClr>
                  </a:gs>
                  <a:gs pos="100000">
                    <a:srgbClr val="D8D8D8">
                      <a:alpha val="0"/>
                    </a:srgbClr>
                  </a:gs>
                </a:gsLst>
                <a:lin ang="0" scaled="0"/>
              </a:gradFill>
              <a:ln>
                <a:noFill/>
              </a:ln>
              <a:effectLst>
                <a:softEdge rad="254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49">
                  <a:solidFill>
                    <a:prstClr val="white"/>
                  </a:solidFill>
                  <a:cs typeface="+mn-ea"/>
                  <a:sym typeface="+mn-lt"/>
                </a:endParaRPr>
              </a:p>
            </p:txBody>
          </p:sp>
          <p:sp>
            <p:nvSpPr>
              <p:cNvPr id="57" name="Freeform 5"/>
              <p:cNvSpPr/>
              <p:nvPr/>
            </p:nvSpPr>
            <p:spPr bwMode="auto">
              <a:xfrm rot="10800000">
                <a:off x="3548875" y="2523401"/>
                <a:ext cx="2056649" cy="1822793"/>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4"/>
              </a:solidFill>
              <a:ln w="25400">
                <a:noFill/>
              </a:ln>
              <a:effectLst>
                <a:outerShdw blurRad="254000" dist="114300" dir="2700000" algn="tl" rotWithShape="0">
                  <a:prstClr val="black">
                    <a:alpha val="25000"/>
                  </a:prstClr>
                </a:outerShdw>
              </a:effectLst>
            </p:spPr>
            <p:txBody>
              <a:bodyPr vert="horz" wrap="square" lIns="91416" tIns="45708" rIns="91416" bIns="45708" numCol="1" anchor="t" anchorCtr="0" compatLnSpc="1"/>
              <a:lstStyle/>
              <a:p>
                <a:endParaRPr lang="zh-CN" altLang="en-US" sz="1349" dirty="0">
                  <a:solidFill>
                    <a:prstClr val="black"/>
                  </a:solidFill>
                  <a:cs typeface="+mn-ea"/>
                  <a:sym typeface="+mn-lt"/>
                </a:endParaRPr>
              </a:p>
            </p:txBody>
          </p:sp>
        </p:grpSp>
        <p:sp>
          <p:nvSpPr>
            <p:cNvPr id="83" name="KSO_Shape"/>
            <p:cNvSpPr/>
            <p:nvPr/>
          </p:nvSpPr>
          <p:spPr bwMode="auto">
            <a:xfrm>
              <a:off x="4001037" y="884471"/>
              <a:ext cx="487743" cy="334918"/>
            </a:xfrm>
            <a:custGeom>
              <a:avLst/>
              <a:gdLst>
                <a:gd name="T0" fmla="*/ 2147483646 w 112"/>
                <a:gd name="T1" fmla="*/ 2147483646 h 77"/>
                <a:gd name="T2" fmla="*/ 2147483646 w 112"/>
                <a:gd name="T3" fmla="*/ 2147483646 h 77"/>
                <a:gd name="T4" fmla="*/ 2147483646 w 112"/>
                <a:gd name="T5" fmla="*/ 2147483646 h 77"/>
                <a:gd name="T6" fmla="*/ 2147483646 w 112"/>
                <a:gd name="T7" fmla="*/ 2147483646 h 77"/>
                <a:gd name="T8" fmla="*/ 2147483646 w 112"/>
                <a:gd name="T9" fmla="*/ 2147483646 h 77"/>
                <a:gd name="T10" fmla="*/ 0 w 112"/>
                <a:gd name="T11" fmla="*/ 2147483646 h 77"/>
                <a:gd name="T12" fmla="*/ 2147483646 w 112"/>
                <a:gd name="T13" fmla="*/ 2147483646 h 77"/>
                <a:gd name="T14" fmla="*/ 2147483646 w 112"/>
                <a:gd name="T15" fmla="*/ 2147483646 h 77"/>
                <a:gd name="T16" fmla="*/ 2147483646 w 112"/>
                <a:gd name="T17" fmla="*/ 2147483646 h 77"/>
                <a:gd name="T18" fmla="*/ 2147483646 w 112"/>
                <a:gd name="T19" fmla="*/ 2147483646 h 77"/>
                <a:gd name="T20" fmla="*/ 2147483646 w 112"/>
                <a:gd name="T21" fmla="*/ 2147483646 h 77"/>
                <a:gd name="T22" fmla="*/ 2147483646 w 112"/>
                <a:gd name="T23" fmla="*/ 2147483646 h 77"/>
                <a:gd name="T24" fmla="*/ 2147483646 w 112"/>
                <a:gd name="T25" fmla="*/ 2147483646 h 77"/>
                <a:gd name="T26" fmla="*/ 2147483646 w 112"/>
                <a:gd name="T27" fmla="*/ 2147483646 h 77"/>
                <a:gd name="T28" fmla="*/ 2147483646 w 112"/>
                <a:gd name="T29" fmla="*/ 2147483646 h 77"/>
                <a:gd name="T30" fmla="*/ 2147483646 w 112"/>
                <a:gd name="T31" fmla="*/ 2147483646 h 77"/>
                <a:gd name="T32" fmla="*/ 2147483646 w 112"/>
                <a:gd name="T33" fmla="*/ 2147483646 h 77"/>
                <a:gd name="T34" fmla="*/ 2147483646 w 112"/>
                <a:gd name="T35" fmla="*/ 2147483646 h 77"/>
                <a:gd name="T36" fmla="*/ 2147483646 w 112"/>
                <a:gd name="T37" fmla="*/ 2147483646 h 77"/>
                <a:gd name="T38" fmla="*/ 2147483646 w 112"/>
                <a:gd name="T39" fmla="*/ 2147483646 h 77"/>
                <a:gd name="T40" fmla="*/ 2147483646 w 112"/>
                <a:gd name="T41" fmla="*/ 2147483646 h 77"/>
                <a:gd name="T42" fmla="*/ 2147483646 w 112"/>
                <a:gd name="T43" fmla="*/ 2147483646 h 77"/>
                <a:gd name="T44" fmla="*/ 2147483646 w 112"/>
                <a:gd name="T45" fmla="*/ 2147483646 h 77"/>
                <a:gd name="T46" fmla="*/ 2147483646 w 112"/>
                <a:gd name="T47" fmla="*/ 2147483646 h 77"/>
                <a:gd name="T48" fmla="*/ 2147483646 w 112"/>
                <a:gd name="T49" fmla="*/ 2147483646 h 77"/>
                <a:gd name="T50" fmla="*/ 2147483646 w 112"/>
                <a:gd name="T51" fmla="*/ 2147483646 h 77"/>
                <a:gd name="T52" fmla="*/ 2147483646 w 112"/>
                <a:gd name="T53" fmla="*/ 2147483646 h 77"/>
                <a:gd name="T54" fmla="*/ 2147483646 w 112"/>
                <a:gd name="T55" fmla="*/ 2147483646 h 77"/>
                <a:gd name="T56" fmla="*/ 2147483646 w 112"/>
                <a:gd name="T57" fmla="*/ 2147483646 h 77"/>
                <a:gd name="T58" fmla="*/ 2147483646 w 112"/>
                <a:gd name="T59" fmla="*/ 2147483646 h 77"/>
                <a:gd name="T60" fmla="*/ 2147483646 w 112"/>
                <a:gd name="T61" fmla="*/ 2147483646 h 77"/>
                <a:gd name="T62" fmla="*/ 2147483646 w 112"/>
                <a:gd name="T63" fmla="*/ 2147483646 h 77"/>
                <a:gd name="T64" fmla="*/ 2147483646 w 112"/>
                <a:gd name="T65" fmla="*/ 2147483646 h 77"/>
                <a:gd name="T66" fmla="*/ 2147483646 w 112"/>
                <a:gd name="T67" fmla="*/ 2147483646 h 77"/>
                <a:gd name="T68" fmla="*/ 2147483646 w 112"/>
                <a:gd name="T69" fmla="*/ 2147483646 h 77"/>
                <a:gd name="T70" fmla="*/ 2147483646 w 112"/>
                <a:gd name="T71" fmla="*/ 2147483646 h 77"/>
                <a:gd name="T72" fmla="*/ 2147483646 w 112"/>
                <a:gd name="T73" fmla="*/ 2147483646 h 77"/>
                <a:gd name="T74" fmla="*/ 2147483646 w 112"/>
                <a:gd name="T75" fmla="*/ 2147483646 h 77"/>
                <a:gd name="T76" fmla="*/ 2147483646 w 112"/>
                <a:gd name="T77" fmla="*/ 2147483646 h 77"/>
                <a:gd name="T78" fmla="*/ 2147483646 w 112"/>
                <a:gd name="T79" fmla="*/ 2147483646 h 77"/>
                <a:gd name="T80" fmla="*/ 2147483646 w 112"/>
                <a:gd name="T81" fmla="*/ 2147483646 h 77"/>
                <a:gd name="T82" fmla="*/ 2147483646 w 112"/>
                <a:gd name="T83" fmla="*/ 2147483646 h 77"/>
                <a:gd name="T84" fmla="*/ 2147483646 w 112"/>
                <a:gd name="T85" fmla="*/ 2147483646 h 77"/>
                <a:gd name="T86" fmla="*/ 2147483646 w 112"/>
                <a:gd name="T87" fmla="*/ 2147483646 h 77"/>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Lst>
              <a:ahLst/>
              <a:cxnLst>
                <a:cxn ang="T88">
                  <a:pos x="T0" y="T1"/>
                </a:cxn>
                <a:cxn ang="T89">
                  <a:pos x="T2" y="T3"/>
                </a:cxn>
                <a:cxn ang="T90">
                  <a:pos x="T4" y="T5"/>
                </a:cxn>
                <a:cxn ang="T91">
                  <a:pos x="T6" y="T7"/>
                </a:cxn>
                <a:cxn ang="T92">
                  <a:pos x="T8" y="T9"/>
                </a:cxn>
                <a:cxn ang="T93">
                  <a:pos x="T10" y="T11"/>
                </a:cxn>
                <a:cxn ang="T94">
                  <a:pos x="T12" y="T13"/>
                </a:cxn>
                <a:cxn ang="T95">
                  <a:pos x="T14" y="T15"/>
                </a:cxn>
                <a:cxn ang="T96">
                  <a:pos x="T16" y="T17"/>
                </a:cxn>
                <a:cxn ang="T97">
                  <a:pos x="T18" y="T19"/>
                </a:cxn>
                <a:cxn ang="T98">
                  <a:pos x="T20" y="T21"/>
                </a:cxn>
                <a:cxn ang="T99">
                  <a:pos x="T22" y="T23"/>
                </a:cxn>
                <a:cxn ang="T100">
                  <a:pos x="T24" y="T25"/>
                </a:cxn>
                <a:cxn ang="T101">
                  <a:pos x="T26" y="T27"/>
                </a:cxn>
                <a:cxn ang="T102">
                  <a:pos x="T28" y="T29"/>
                </a:cxn>
                <a:cxn ang="T103">
                  <a:pos x="T30" y="T31"/>
                </a:cxn>
                <a:cxn ang="T104">
                  <a:pos x="T32" y="T33"/>
                </a:cxn>
                <a:cxn ang="T105">
                  <a:pos x="T34" y="T35"/>
                </a:cxn>
                <a:cxn ang="T106">
                  <a:pos x="T36" y="T37"/>
                </a:cxn>
                <a:cxn ang="T107">
                  <a:pos x="T38" y="T39"/>
                </a:cxn>
                <a:cxn ang="T108">
                  <a:pos x="T40" y="T41"/>
                </a:cxn>
                <a:cxn ang="T109">
                  <a:pos x="T42" y="T43"/>
                </a:cxn>
                <a:cxn ang="T110">
                  <a:pos x="T44" y="T45"/>
                </a:cxn>
                <a:cxn ang="T111">
                  <a:pos x="T46" y="T47"/>
                </a:cxn>
                <a:cxn ang="T112">
                  <a:pos x="T48" y="T49"/>
                </a:cxn>
                <a:cxn ang="T113">
                  <a:pos x="T50" y="T51"/>
                </a:cxn>
                <a:cxn ang="T114">
                  <a:pos x="T52" y="T53"/>
                </a:cxn>
                <a:cxn ang="T115">
                  <a:pos x="T54" y="T55"/>
                </a:cxn>
                <a:cxn ang="T116">
                  <a:pos x="T56" y="T57"/>
                </a:cxn>
                <a:cxn ang="T117">
                  <a:pos x="T58" y="T59"/>
                </a:cxn>
                <a:cxn ang="T118">
                  <a:pos x="T60" y="T61"/>
                </a:cxn>
                <a:cxn ang="T119">
                  <a:pos x="T62" y="T63"/>
                </a:cxn>
                <a:cxn ang="T120">
                  <a:pos x="T64" y="T65"/>
                </a:cxn>
                <a:cxn ang="T121">
                  <a:pos x="T66" y="T67"/>
                </a:cxn>
                <a:cxn ang="T122">
                  <a:pos x="T68" y="T69"/>
                </a:cxn>
                <a:cxn ang="T123">
                  <a:pos x="T70" y="T71"/>
                </a:cxn>
                <a:cxn ang="T124">
                  <a:pos x="T72" y="T73"/>
                </a:cxn>
                <a:cxn ang="T125">
                  <a:pos x="T74" y="T75"/>
                </a:cxn>
                <a:cxn ang="T126">
                  <a:pos x="T76" y="T77"/>
                </a:cxn>
                <a:cxn ang="T127">
                  <a:pos x="T78" y="T79"/>
                </a:cxn>
                <a:cxn ang="T128">
                  <a:pos x="T80" y="T81"/>
                </a:cxn>
                <a:cxn ang="T129">
                  <a:pos x="T82" y="T83"/>
                </a:cxn>
                <a:cxn ang="T130">
                  <a:pos x="T84" y="T85"/>
                </a:cxn>
                <a:cxn ang="T131">
                  <a:pos x="T86" y="T87"/>
                </a:cxn>
              </a:cxnLst>
              <a:rect l="0" t="0" r="r" b="b"/>
              <a:pathLst>
                <a:path w="112" h="77">
                  <a:moveTo>
                    <a:pt x="56" y="0"/>
                  </a:moveTo>
                  <a:cubicBezTo>
                    <a:pt x="62" y="0"/>
                    <a:pt x="66" y="4"/>
                    <a:pt x="66" y="10"/>
                  </a:cubicBezTo>
                  <a:cubicBezTo>
                    <a:pt x="66" y="15"/>
                    <a:pt x="62" y="20"/>
                    <a:pt x="56" y="20"/>
                  </a:cubicBezTo>
                  <a:cubicBezTo>
                    <a:pt x="51" y="20"/>
                    <a:pt x="46" y="15"/>
                    <a:pt x="46" y="10"/>
                  </a:cubicBezTo>
                  <a:cubicBezTo>
                    <a:pt x="46" y="4"/>
                    <a:pt x="51" y="0"/>
                    <a:pt x="56" y="0"/>
                  </a:cubicBezTo>
                  <a:close/>
                  <a:moveTo>
                    <a:pt x="15" y="49"/>
                  </a:moveTo>
                  <a:cubicBezTo>
                    <a:pt x="15" y="66"/>
                    <a:pt x="15" y="66"/>
                    <a:pt x="15" y="66"/>
                  </a:cubicBezTo>
                  <a:cubicBezTo>
                    <a:pt x="10" y="66"/>
                    <a:pt x="10" y="66"/>
                    <a:pt x="10" y="66"/>
                  </a:cubicBezTo>
                  <a:cubicBezTo>
                    <a:pt x="10" y="52"/>
                    <a:pt x="10" y="52"/>
                    <a:pt x="10" y="52"/>
                  </a:cubicBezTo>
                  <a:cubicBezTo>
                    <a:pt x="9" y="52"/>
                    <a:pt x="9" y="52"/>
                    <a:pt x="9" y="52"/>
                  </a:cubicBezTo>
                  <a:cubicBezTo>
                    <a:pt x="9" y="66"/>
                    <a:pt x="9" y="66"/>
                    <a:pt x="9" y="66"/>
                  </a:cubicBezTo>
                  <a:cubicBezTo>
                    <a:pt x="4" y="66"/>
                    <a:pt x="4" y="66"/>
                    <a:pt x="4" y="66"/>
                  </a:cubicBezTo>
                  <a:cubicBezTo>
                    <a:pt x="4" y="49"/>
                    <a:pt x="4" y="49"/>
                    <a:pt x="4" y="49"/>
                  </a:cubicBezTo>
                  <a:cubicBezTo>
                    <a:pt x="4" y="46"/>
                    <a:pt x="4" y="46"/>
                    <a:pt x="4" y="46"/>
                  </a:cubicBezTo>
                  <a:cubicBezTo>
                    <a:pt x="4" y="37"/>
                    <a:pt x="4" y="37"/>
                    <a:pt x="4" y="37"/>
                  </a:cubicBezTo>
                  <a:cubicBezTo>
                    <a:pt x="4" y="37"/>
                    <a:pt x="4" y="37"/>
                    <a:pt x="4" y="37"/>
                  </a:cubicBezTo>
                  <a:cubicBezTo>
                    <a:pt x="4" y="46"/>
                    <a:pt x="4" y="46"/>
                    <a:pt x="4" y="46"/>
                  </a:cubicBezTo>
                  <a:cubicBezTo>
                    <a:pt x="0" y="46"/>
                    <a:pt x="0" y="46"/>
                    <a:pt x="0" y="46"/>
                  </a:cubicBezTo>
                  <a:cubicBezTo>
                    <a:pt x="0" y="33"/>
                    <a:pt x="0" y="33"/>
                    <a:pt x="0" y="33"/>
                  </a:cubicBezTo>
                  <a:cubicBezTo>
                    <a:pt x="0" y="31"/>
                    <a:pt x="1" y="29"/>
                    <a:pt x="4" y="29"/>
                  </a:cubicBezTo>
                  <a:cubicBezTo>
                    <a:pt x="13" y="29"/>
                    <a:pt x="13" y="29"/>
                    <a:pt x="13" y="29"/>
                  </a:cubicBezTo>
                  <a:cubicBezTo>
                    <a:pt x="13" y="30"/>
                    <a:pt x="13" y="30"/>
                    <a:pt x="13" y="31"/>
                  </a:cubicBezTo>
                  <a:cubicBezTo>
                    <a:pt x="13" y="49"/>
                    <a:pt x="13" y="49"/>
                    <a:pt x="13" y="49"/>
                  </a:cubicBezTo>
                  <a:cubicBezTo>
                    <a:pt x="15" y="49"/>
                    <a:pt x="15" y="49"/>
                    <a:pt x="15" y="49"/>
                  </a:cubicBezTo>
                  <a:close/>
                  <a:moveTo>
                    <a:pt x="10" y="15"/>
                  </a:moveTo>
                  <a:cubicBezTo>
                    <a:pt x="13" y="15"/>
                    <a:pt x="16" y="18"/>
                    <a:pt x="16" y="22"/>
                  </a:cubicBezTo>
                  <a:cubicBezTo>
                    <a:pt x="16" y="23"/>
                    <a:pt x="16" y="24"/>
                    <a:pt x="15" y="25"/>
                  </a:cubicBezTo>
                  <a:cubicBezTo>
                    <a:pt x="15" y="26"/>
                    <a:pt x="15" y="26"/>
                    <a:pt x="14" y="26"/>
                  </a:cubicBezTo>
                  <a:cubicBezTo>
                    <a:pt x="13" y="27"/>
                    <a:pt x="12" y="28"/>
                    <a:pt x="10" y="28"/>
                  </a:cubicBezTo>
                  <a:cubicBezTo>
                    <a:pt x="6" y="28"/>
                    <a:pt x="3" y="25"/>
                    <a:pt x="3" y="22"/>
                  </a:cubicBezTo>
                  <a:cubicBezTo>
                    <a:pt x="3" y="18"/>
                    <a:pt x="6" y="15"/>
                    <a:pt x="10" y="15"/>
                  </a:cubicBezTo>
                  <a:close/>
                  <a:moveTo>
                    <a:pt x="96" y="49"/>
                  </a:moveTo>
                  <a:cubicBezTo>
                    <a:pt x="96" y="66"/>
                    <a:pt x="96" y="66"/>
                    <a:pt x="96" y="66"/>
                  </a:cubicBezTo>
                  <a:cubicBezTo>
                    <a:pt x="101" y="66"/>
                    <a:pt x="101" y="66"/>
                    <a:pt x="101" y="66"/>
                  </a:cubicBezTo>
                  <a:cubicBezTo>
                    <a:pt x="101" y="52"/>
                    <a:pt x="101" y="52"/>
                    <a:pt x="101" y="52"/>
                  </a:cubicBezTo>
                  <a:cubicBezTo>
                    <a:pt x="102" y="52"/>
                    <a:pt x="102" y="52"/>
                    <a:pt x="102" y="52"/>
                  </a:cubicBezTo>
                  <a:cubicBezTo>
                    <a:pt x="102" y="66"/>
                    <a:pt x="102" y="66"/>
                    <a:pt x="102" y="66"/>
                  </a:cubicBezTo>
                  <a:cubicBezTo>
                    <a:pt x="107" y="66"/>
                    <a:pt x="107" y="66"/>
                    <a:pt x="107" y="66"/>
                  </a:cubicBezTo>
                  <a:cubicBezTo>
                    <a:pt x="107" y="49"/>
                    <a:pt x="107" y="49"/>
                    <a:pt x="107" y="49"/>
                  </a:cubicBezTo>
                  <a:cubicBezTo>
                    <a:pt x="107" y="46"/>
                    <a:pt x="107" y="46"/>
                    <a:pt x="107" y="46"/>
                  </a:cubicBezTo>
                  <a:cubicBezTo>
                    <a:pt x="107" y="37"/>
                    <a:pt x="107" y="37"/>
                    <a:pt x="107" y="37"/>
                  </a:cubicBezTo>
                  <a:cubicBezTo>
                    <a:pt x="107" y="37"/>
                    <a:pt x="107" y="37"/>
                    <a:pt x="107" y="37"/>
                  </a:cubicBezTo>
                  <a:cubicBezTo>
                    <a:pt x="107" y="46"/>
                    <a:pt x="107" y="46"/>
                    <a:pt x="107" y="46"/>
                  </a:cubicBezTo>
                  <a:cubicBezTo>
                    <a:pt x="112" y="46"/>
                    <a:pt x="112" y="46"/>
                    <a:pt x="112" y="46"/>
                  </a:cubicBezTo>
                  <a:cubicBezTo>
                    <a:pt x="112" y="33"/>
                    <a:pt x="112" y="33"/>
                    <a:pt x="112" y="33"/>
                  </a:cubicBezTo>
                  <a:cubicBezTo>
                    <a:pt x="112" y="31"/>
                    <a:pt x="110" y="29"/>
                    <a:pt x="107" y="29"/>
                  </a:cubicBezTo>
                  <a:cubicBezTo>
                    <a:pt x="98" y="29"/>
                    <a:pt x="98" y="29"/>
                    <a:pt x="98" y="29"/>
                  </a:cubicBezTo>
                  <a:cubicBezTo>
                    <a:pt x="98" y="30"/>
                    <a:pt x="98" y="30"/>
                    <a:pt x="98" y="31"/>
                  </a:cubicBezTo>
                  <a:cubicBezTo>
                    <a:pt x="98" y="49"/>
                    <a:pt x="98" y="49"/>
                    <a:pt x="98" y="49"/>
                  </a:cubicBezTo>
                  <a:cubicBezTo>
                    <a:pt x="96" y="49"/>
                    <a:pt x="96" y="49"/>
                    <a:pt x="96" y="49"/>
                  </a:cubicBezTo>
                  <a:close/>
                  <a:moveTo>
                    <a:pt x="101" y="15"/>
                  </a:moveTo>
                  <a:cubicBezTo>
                    <a:pt x="98" y="15"/>
                    <a:pt x="95" y="18"/>
                    <a:pt x="95" y="22"/>
                  </a:cubicBezTo>
                  <a:cubicBezTo>
                    <a:pt x="95" y="23"/>
                    <a:pt x="95" y="24"/>
                    <a:pt x="96" y="25"/>
                  </a:cubicBezTo>
                  <a:cubicBezTo>
                    <a:pt x="96" y="26"/>
                    <a:pt x="97" y="26"/>
                    <a:pt x="97" y="26"/>
                  </a:cubicBezTo>
                  <a:cubicBezTo>
                    <a:pt x="98" y="27"/>
                    <a:pt x="100" y="28"/>
                    <a:pt x="101" y="28"/>
                  </a:cubicBezTo>
                  <a:cubicBezTo>
                    <a:pt x="105" y="28"/>
                    <a:pt x="108" y="25"/>
                    <a:pt x="108" y="22"/>
                  </a:cubicBezTo>
                  <a:cubicBezTo>
                    <a:pt x="108" y="18"/>
                    <a:pt x="105" y="15"/>
                    <a:pt x="101" y="15"/>
                  </a:cubicBezTo>
                  <a:close/>
                  <a:moveTo>
                    <a:pt x="75" y="51"/>
                  </a:moveTo>
                  <a:cubicBezTo>
                    <a:pt x="75" y="72"/>
                    <a:pt x="75" y="72"/>
                    <a:pt x="75" y="72"/>
                  </a:cubicBezTo>
                  <a:cubicBezTo>
                    <a:pt x="80" y="72"/>
                    <a:pt x="80" y="72"/>
                    <a:pt x="80" y="72"/>
                  </a:cubicBezTo>
                  <a:cubicBezTo>
                    <a:pt x="80" y="54"/>
                    <a:pt x="80" y="54"/>
                    <a:pt x="80" y="54"/>
                  </a:cubicBezTo>
                  <a:cubicBezTo>
                    <a:pt x="82" y="54"/>
                    <a:pt x="82" y="54"/>
                    <a:pt x="82" y="54"/>
                  </a:cubicBezTo>
                  <a:cubicBezTo>
                    <a:pt x="82" y="72"/>
                    <a:pt x="82" y="72"/>
                    <a:pt x="82" y="72"/>
                  </a:cubicBezTo>
                  <a:cubicBezTo>
                    <a:pt x="87" y="72"/>
                    <a:pt x="87" y="72"/>
                    <a:pt x="87" y="72"/>
                  </a:cubicBezTo>
                  <a:cubicBezTo>
                    <a:pt x="87" y="51"/>
                    <a:pt x="87" y="51"/>
                    <a:pt x="87" y="51"/>
                  </a:cubicBezTo>
                  <a:cubicBezTo>
                    <a:pt x="87" y="47"/>
                    <a:pt x="87" y="47"/>
                    <a:pt x="87" y="47"/>
                  </a:cubicBezTo>
                  <a:cubicBezTo>
                    <a:pt x="87" y="36"/>
                    <a:pt x="87" y="36"/>
                    <a:pt x="87" y="36"/>
                  </a:cubicBezTo>
                  <a:cubicBezTo>
                    <a:pt x="88" y="36"/>
                    <a:pt x="88" y="36"/>
                    <a:pt x="88" y="36"/>
                  </a:cubicBezTo>
                  <a:cubicBezTo>
                    <a:pt x="88" y="47"/>
                    <a:pt x="88" y="47"/>
                    <a:pt x="88" y="47"/>
                  </a:cubicBezTo>
                  <a:cubicBezTo>
                    <a:pt x="94" y="47"/>
                    <a:pt x="94" y="47"/>
                    <a:pt x="94" y="47"/>
                  </a:cubicBezTo>
                  <a:cubicBezTo>
                    <a:pt x="94" y="31"/>
                    <a:pt x="94" y="31"/>
                    <a:pt x="94" y="31"/>
                  </a:cubicBezTo>
                  <a:cubicBezTo>
                    <a:pt x="94" y="28"/>
                    <a:pt x="91" y="26"/>
                    <a:pt x="88" y="26"/>
                  </a:cubicBezTo>
                  <a:cubicBezTo>
                    <a:pt x="77" y="26"/>
                    <a:pt x="77" y="26"/>
                    <a:pt x="77" y="26"/>
                  </a:cubicBezTo>
                  <a:cubicBezTo>
                    <a:pt x="77" y="27"/>
                    <a:pt x="77" y="28"/>
                    <a:pt x="77" y="28"/>
                  </a:cubicBezTo>
                  <a:cubicBezTo>
                    <a:pt x="77" y="51"/>
                    <a:pt x="77" y="51"/>
                    <a:pt x="77" y="51"/>
                  </a:cubicBezTo>
                  <a:cubicBezTo>
                    <a:pt x="75" y="51"/>
                    <a:pt x="75" y="51"/>
                    <a:pt x="75" y="51"/>
                  </a:cubicBezTo>
                  <a:close/>
                  <a:moveTo>
                    <a:pt x="65" y="47"/>
                  </a:moveTo>
                  <a:cubicBezTo>
                    <a:pt x="65" y="32"/>
                    <a:pt x="65" y="32"/>
                    <a:pt x="65" y="32"/>
                  </a:cubicBezTo>
                  <a:cubicBezTo>
                    <a:pt x="64" y="32"/>
                    <a:pt x="64" y="32"/>
                    <a:pt x="64" y="32"/>
                  </a:cubicBezTo>
                  <a:cubicBezTo>
                    <a:pt x="64" y="47"/>
                    <a:pt x="64" y="47"/>
                    <a:pt x="64" y="47"/>
                  </a:cubicBezTo>
                  <a:cubicBezTo>
                    <a:pt x="64" y="50"/>
                    <a:pt x="64" y="50"/>
                    <a:pt x="64" y="50"/>
                  </a:cubicBezTo>
                  <a:cubicBezTo>
                    <a:pt x="64" y="77"/>
                    <a:pt x="64" y="77"/>
                    <a:pt x="64" y="77"/>
                  </a:cubicBezTo>
                  <a:cubicBezTo>
                    <a:pt x="57" y="77"/>
                    <a:pt x="57" y="77"/>
                    <a:pt x="57" y="77"/>
                  </a:cubicBezTo>
                  <a:cubicBezTo>
                    <a:pt x="57" y="55"/>
                    <a:pt x="57" y="55"/>
                    <a:pt x="57" y="55"/>
                  </a:cubicBezTo>
                  <a:cubicBezTo>
                    <a:pt x="55" y="55"/>
                    <a:pt x="55" y="55"/>
                    <a:pt x="55" y="55"/>
                  </a:cubicBezTo>
                  <a:cubicBezTo>
                    <a:pt x="55" y="77"/>
                    <a:pt x="55" y="77"/>
                    <a:pt x="55" y="77"/>
                  </a:cubicBezTo>
                  <a:cubicBezTo>
                    <a:pt x="48" y="77"/>
                    <a:pt x="48" y="77"/>
                    <a:pt x="48" y="77"/>
                  </a:cubicBezTo>
                  <a:cubicBezTo>
                    <a:pt x="48" y="50"/>
                    <a:pt x="48" y="50"/>
                    <a:pt x="48" y="50"/>
                  </a:cubicBezTo>
                  <a:cubicBezTo>
                    <a:pt x="48" y="47"/>
                    <a:pt x="48" y="47"/>
                    <a:pt x="48" y="47"/>
                  </a:cubicBezTo>
                  <a:cubicBezTo>
                    <a:pt x="48" y="32"/>
                    <a:pt x="48" y="32"/>
                    <a:pt x="48" y="32"/>
                  </a:cubicBezTo>
                  <a:cubicBezTo>
                    <a:pt x="47" y="32"/>
                    <a:pt x="47" y="32"/>
                    <a:pt x="47" y="32"/>
                  </a:cubicBezTo>
                  <a:cubicBezTo>
                    <a:pt x="47" y="47"/>
                    <a:pt x="47" y="47"/>
                    <a:pt x="47" y="47"/>
                  </a:cubicBezTo>
                  <a:cubicBezTo>
                    <a:pt x="41" y="47"/>
                    <a:pt x="41" y="47"/>
                    <a:pt x="41" y="47"/>
                  </a:cubicBezTo>
                  <a:cubicBezTo>
                    <a:pt x="41" y="27"/>
                    <a:pt x="41" y="27"/>
                    <a:pt x="41" y="27"/>
                  </a:cubicBezTo>
                  <a:cubicBezTo>
                    <a:pt x="41" y="24"/>
                    <a:pt x="44" y="21"/>
                    <a:pt x="47" y="21"/>
                  </a:cubicBezTo>
                  <a:cubicBezTo>
                    <a:pt x="66" y="21"/>
                    <a:pt x="46" y="21"/>
                    <a:pt x="65" y="21"/>
                  </a:cubicBezTo>
                  <a:cubicBezTo>
                    <a:pt x="69" y="21"/>
                    <a:pt x="71" y="24"/>
                    <a:pt x="71" y="27"/>
                  </a:cubicBezTo>
                  <a:cubicBezTo>
                    <a:pt x="71" y="47"/>
                    <a:pt x="71" y="47"/>
                    <a:pt x="71" y="47"/>
                  </a:cubicBezTo>
                  <a:cubicBezTo>
                    <a:pt x="70" y="47"/>
                    <a:pt x="68" y="47"/>
                    <a:pt x="65" y="47"/>
                  </a:cubicBezTo>
                  <a:close/>
                  <a:moveTo>
                    <a:pt x="37" y="51"/>
                  </a:moveTo>
                  <a:cubicBezTo>
                    <a:pt x="37" y="72"/>
                    <a:pt x="37" y="72"/>
                    <a:pt x="37" y="72"/>
                  </a:cubicBezTo>
                  <a:cubicBezTo>
                    <a:pt x="31" y="72"/>
                    <a:pt x="31" y="72"/>
                    <a:pt x="31" y="72"/>
                  </a:cubicBezTo>
                  <a:cubicBezTo>
                    <a:pt x="31" y="54"/>
                    <a:pt x="31" y="54"/>
                    <a:pt x="31" y="54"/>
                  </a:cubicBezTo>
                  <a:cubicBezTo>
                    <a:pt x="30" y="54"/>
                    <a:pt x="30" y="54"/>
                    <a:pt x="30" y="54"/>
                  </a:cubicBezTo>
                  <a:cubicBezTo>
                    <a:pt x="30" y="72"/>
                    <a:pt x="30" y="72"/>
                    <a:pt x="30" y="72"/>
                  </a:cubicBezTo>
                  <a:cubicBezTo>
                    <a:pt x="24" y="72"/>
                    <a:pt x="24" y="72"/>
                    <a:pt x="24" y="72"/>
                  </a:cubicBezTo>
                  <a:cubicBezTo>
                    <a:pt x="24" y="51"/>
                    <a:pt x="24" y="51"/>
                    <a:pt x="24" y="51"/>
                  </a:cubicBezTo>
                  <a:cubicBezTo>
                    <a:pt x="24" y="47"/>
                    <a:pt x="24" y="47"/>
                    <a:pt x="24" y="47"/>
                  </a:cubicBezTo>
                  <a:cubicBezTo>
                    <a:pt x="24" y="36"/>
                    <a:pt x="24" y="36"/>
                    <a:pt x="24" y="36"/>
                  </a:cubicBezTo>
                  <a:cubicBezTo>
                    <a:pt x="23" y="36"/>
                    <a:pt x="23" y="36"/>
                    <a:pt x="23" y="36"/>
                  </a:cubicBezTo>
                  <a:cubicBezTo>
                    <a:pt x="23" y="47"/>
                    <a:pt x="23" y="47"/>
                    <a:pt x="23" y="47"/>
                  </a:cubicBezTo>
                  <a:cubicBezTo>
                    <a:pt x="18" y="47"/>
                    <a:pt x="18" y="47"/>
                    <a:pt x="18" y="47"/>
                  </a:cubicBezTo>
                  <a:cubicBezTo>
                    <a:pt x="18" y="31"/>
                    <a:pt x="18" y="31"/>
                    <a:pt x="18" y="31"/>
                  </a:cubicBezTo>
                  <a:cubicBezTo>
                    <a:pt x="18" y="28"/>
                    <a:pt x="20" y="26"/>
                    <a:pt x="23" y="26"/>
                  </a:cubicBezTo>
                  <a:cubicBezTo>
                    <a:pt x="35" y="26"/>
                    <a:pt x="35" y="26"/>
                    <a:pt x="35" y="26"/>
                  </a:cubicBezTo>
                  <a:cubicBezTo>
                    <a:pt x="35" y="27"/>
                    <a:pt x="35" y="28"/>
                    <a:pt x="35" y="28"/>
                  </a:cubicBezTo>
                  <a:cubicBezTo>
                    <a:pt x="35" y="51"/>
                    <a:pt x="35" y="51"/>
                    <a:pt x="35" y="51"/>
                  </a:cubicBezTo>
                  <a:cubicBezTo>
                    <a:pt x="37" y="51"/>
                    <a:pt x="37" y="51"/>
                    <a:pt x="37" y="51"/>
                  </a:cubicBezTo>
                  <a:close/>
                  <a:moveTo>
                    <a:pt x="31" y="9"/>
                  </a:moveTo>
                  <a:cubicBezTo>
                    <a:pt x="35" y="9"/>
                    <a:pt x="39" y="12"/>
                    <a:pt x="39" y="17"/>
                  </a:cubicBezTo>
                  <a:cubicBezTo>
                    <a:pt x="39" y="19"/>
                    <a:pt x="38" y="20"/>
                    <a:pt x="37" y="22"/>
                  </a:cubicBezTo>
                  <a:cubicBezTo>
                    <a:pt x="37" y="22"/>
                    <a:pt x="37" y="22"/>
                    <a:pt x="37" y="23"/>
                  </a:cubicBezTo>
                  <a:cubicBezTo>
                    <a:pt x="35" y="24"/>
                    <a:pt x="33" y="25"/>
                    <a:pt x="31" y="25"/>
                  </a:cubicBezTo>
                  <a:cubicBezTo>
                    <a:pt x="26" y="25"/>
                    <a:pt x="22" y="21"/>
                    <a:pt x="22" y="17"/>
                  </a:cubicBezTo>
                  <a:cubicBezTo>
                    <a:pt x="22" y="12"/>
                    <a:pt x="26" y="9"/>
                    <a:pt x="31" y="9"/>
                  </a:cubicBezTo>
                  <a:close/>
                  <a:moveTo>
                    <a:pt x="81" y="9"/>
                  </a:moveTo>
                  <a:cubicBezTo>
                    <a:pt x="76" y="9"/>
                    <a:pt x="73" y="12"/>
                    <a:pt x="73" y="17"/>
                  </a:cubicBezTo>
                  <a:cubicBezTo>
                    <a:pt x="73" y="19"/>
                    <a:pt x="73" y="20"/>
                    <a:pt x="74" y="22"/>
                  </a:cubicBezTo>
                  <a:cubicBezTo>
                    <a:pt x="75" y="22"/>
                    <a:pt x="75" y="22"/>
                    <a:pt x="75" y="23"/>
                  </a:cubicBezTo>
                  <a:cubicBezTo>
                    <a:pt x="77" y="24"/>
                    <a:pt x="79" y="25"/>
                    <a:pt x="81" y="25"/>
                  </a:cubicBezTo>
                  <a:cubicBezTo>
                    <a:pt x="85" y="25"/>
                    <a:pt x="89" y="21"/>
                    <a:pt x="89" y="17"/>
                  </a:cubicBezTo>
                  <a:cubicBezTo>
                    <a:pt x="89" y="12"/>
                    <a:pt x="85" y="9"/>
                    <a:pt x="81" y="9"/>
                  </a:cubicBezTo>
                  <a:close/>
                </a:path>
              </a:pathLst>
            </a:custGeom>
            <a:solidFill>
              <a:schemeClr val="bg1"/>
            </a:solidFill>
            <a:ln>
              <a:noFill/>
            </a:ln>
          </p:spPr>
          <p:txBody>
            <a:bodyPr anchor="ctr">
              <a:scene3d>
                <a:camera prst="orthographicFront"/>
                <a:lightRig rig="threePt" dir="t"/>
              </a:scene3d>
              <a:sp3d contourW="12700">
                <a:contourClr>
                  <a:srgbClr val="FFFFFF"/>
                </a:contourClr>
              </a:sp3d>
            </a:bodyPr>
            <a:lstStyle/>
            <a:p>
              <a:pPr algn="ctr">
                <a:defRPr/>
              </a:pPr>
              <a:endParaRPr lang="zh-CN" altLang="en-US" sz="1349">
                <a:solidFill>
                  <a:schemeClr val="bg1"/>
                </a:solidFill>
                <a:cs typeface="+mn-ea"/>
                <a:sym typeface="+mn-lt"/>
              </a:endParaRPr>
            </a:p>
          </p:txBody>
        </p:sp>
      </p:grpSp>
      <p:grpSp>
        <p:nvGrpSpPr>
          <p:cNvPr id="3" name="组合 2"/>
          <p:cNvGrpSpPr/>
          <p:nvPr/>
        </p:nvGrpSpPr>
        <p:grpSpPr>
          <a:xfrm>
            <a:off x="5856955" y="1869616"/>
            <a:ext cx="1466296" cy="1828309"/>
            <a:chOff x="2732484" y="2693039"/>
            <a:chExt cx="1461573" cy="1822421"/>
          </a:xfrm>
        </p:grpSpPr>
        <p:grpSp>
          <p:nvGrpSpPr>
            <p:cNvPr id="58" name="组合 57"/>
            <p:cNvGrpSpPr/>
            <p:nvPr/>
          </p:nvGrpSpPr>
          <p:grpSpPr>
            <a:xfrm>
              <a:off x="2732484" y="2693039"/>
              <a:ext cx="1461573" cy="1822421"/>
              <a:chOff x="3295850" y="1908877"/>
              <a:chExt cx="3738030" cy="4660916"/>
            </a:xfrm>
          </p:grpSpPr>
          <p:sp>
            <p:nvSpPr>
              <p:cNvPr id="59" name="圆角矩形 58"/>
              <p:cNvSpPr/>
              <p:nvPr/>
            </p:nvSpPr>
            <p:spPr>
              <a:xfrm rot="2760000">
                <a:off x="3098889" y="2634801"/>
                <a:ext cx="4660916" cy="3209067"/>
              </a:xfrm>
              <a:prstGeom prst="roundRect">
                <a:avLst>
                  <a:gd name="adj" fmla="val 50000"/>
                </a:avLst>
              </a:prstGeom>
              <a:gradFill>
                <a:gsLst>
                  <a:gs pos="33000">
                    <a:srgbClr val="6C6C6C">
                      <a:alpha val="42000"/>
                    </a:srgbClr>
                  </a:gs>
                  <a:gs pos="0">
                    <a:schemeClr val="tx1">
                      <a:alpha val="54000"/>
                    </a:schemeClr>
                  </a:gs>
                  <a:gs pos="100000">
                    <a:srgbClr val="D8D8D8">
                      <a:alpha val="0"/>
                    </a:srgbClr>
                  </a:gs>
                </a:gsLst>
                <a:lin ang="0" scaled="0"/>
              </a:gradFill>
              <a:ln>
                <a:noFill/>
              </a:ln>
              <a:effectLst>
                <a:softEdge rad="254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49">
                  <a:solidFill>
                    <a:prstClr val="white"/>
                  </a:solidFill>
                  <a:cs typeface="+mn-ea"/>
                  <a:sym typeface="+mn-lt"/>
                </a:endParaRPr>
              </a:p>
            </p:txBody>
          </p:sp>
          <p:sp>
            <p:nvSpPr>
              <p:cNvPr id="60" name="Freeform 5"/>
              <p:cNvSpPr/>
              <p:nvPr/>
            </p:nvSpPr>
            <p:spPr bwMode="auto">
              <a:xfrm rot="10800000">
                <a:off x="3295850" y="2263222"/>
                <a:ext cx="2643765" cy="2343151"/>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gs>
                  <a:gs pos="73000">
                    <a:srgbClr val="ECECEC"/>
                  </a:gs>
                  <a:gs pos="100000">
                    <a:srgbClr val="D9D9D9"/>
                  </a:gs>
                </a:gsLst>
                <a:lin ang="2700000" scaled="1"/>
                <a:tileRect/>
              </a:gradFill>
              <a:ln w="25400">
                <a:gradFill flip="none" rotWithShape="1">
                  <a:gsLst>
                    <a:gs pos="29000">
                      <a:srgbClr val="E0E0E0"/>
                    </a:gs>
                    <a:gs pos="0">
                      <a:srgbClr val="999999"/>
                    </a:gs>
                    <a:gs pos="83000">
                      <a:schemeClr val="bg1"/>
                    </a:gs>
                  </a:gsLst>
                  <a:lin ang="2700000" scaled="1"/>
                  <a:tileRect/>
                </a:gradFill>
              </a:ln>
              <a:effectLst>
                <a:outerShdw blurRad="355600" dist="88900" dir="2700000" algn="tl" rotWithShape="0">
                  <a:prstClr val="black">
                    <a:alpha val="28000"/>
                  </a:prstClr>
                </a:outerShdw>
              </a:effectLst>
            </p:spPr>
            <p:txBody>
              <a:bodyPr vert="horz" wrap="square" lIns="91416" tIns="45708" rIns="91416" bIns="45708" numCol="1" anchor="t" anchorCtr="0" compatLnSpc="1"/>
              <a:lstStyle/>
              <a:p>
                <a:endParaRPr lang="zh-CN" altLang="en-US" sz="1349">
                  <a:solidFill>
                    <a:prstClr val="black"/>
                  </a:solidFill>
                  <a:cs typeface="+mn-ea"/>
                  <a:sym typeface="+mn-lt"/>
                </a:endParaRPr>
              </a:p>
            </p:txBody>
          </p:sp>
          <p:sp>
            <p:nvSpPr>
              <p:cNvPr id="61" name="圆角矩形 60"/>
              <p:cNvSpPr/>
              <p:nvPr/>
            </p:nvSpPr>
            <p:spPr>
              <a:xfrm rot="2760000">
                <a:off x="3358628" y="2852802"/>
                <a:ext cx="3953506" cy="2592561"/>
              </a:xfrm>
              <a:prstGeom prst="roundRect">
                <a:avLst>
                  <a:gd name="adj" fmla="val 50000"/>
                </a:avLst>
              </a:prstGeom>
              <a:gradFill>
                <a:gsLst>
                  <a:gs pos="37000">
                    <a:srgbClr val="6C6C6C">
                      <a:alpha val="35000"/>
                    </a:srgbClr>
                  </a:gs>
                  <a:gs pos="0">
                    <a:schemeClr val="tx1">
                      <a:alpha val="61000"/>
                    </a:schemeClr>
                  </a:gs>
                  <a:gs pos="100000">
                    <a:srgbClr val="D8D8D8">
                      <a:alpha val="0"/>
                    </a:srgbClr>
                  </a:gs>
                </a:gsLst>
                <a:lin ang="0" scaled="0"/>
              </a:gradFill>
              <a:ln>
                <a:noFill/>
              </a:ln>
              <a:effectLst>
                <a:softEdge rad="254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49">
                  <a:solidFill>
                    <a:prstClr val="white"/>
                  </a:solidFill>
                  <a:cs typeface="+mn-ea"/>
                  <a:sym typeface="+mn-lt"/>
                </a:endParaRPr>
              </a:p>
            </p:txBody>
          </p:sp>
          <p:sp>
            <p:nvSpPr>
              <p:cNvPr id="62" name="Freeform 5"/>
              <p:cNvSpPr/>
              <p:nvPr/>
            </p:nvSpPr>
            <p:spPr bwMode="auto">
              <a:xfrm rot="10800000">
                <a:off x="3548875" y="2523401"/>
                <a:ext cx="2056649" cy="1822793"/>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5"/>
              </a:solidFill>
              <a:ln w="25400">
                <a:noFill/>
              </a:ln>
              <a:effectLst>
                <a:outerShdw blurRad="254000" dist="114300" dir="2700000" algn="tl" rotWithShape="0">
                  <a:prstClr val="black">
                    <a:alpha val="25000"/>
                  </a:prstClr>
                </a:outerShdw>
              </a:effectLst>
            </p:spPr>
            <p:txBody>
              <a:bodyPr vert="horz" wrap="square" lIns="91416" tIns="45708" rIns="91416" bIns="45708" numCol="1" anchor="t" anchorCtr="0" compatLnSpc="1"/>
              <a:lstStyle/>
              <a:p>
                <a:endParaRPr lang="zh-CN" altLang="en-US" sz="1349">
                  <a:solidFill>
                    <a:prstClr val="black"/>
                  </a:solidFill>
                  <a:cs typeface="+mn-ea"/>
                  <a:sym typeface="+mn-lt"/>
                </a:endParaRPr>
              </a:p>
            </p:txBody>
          </p:sp>
        </p:grpSp>
        <p:sp>
          <p:nvSpPr>
            <p:cNvPr id="84" name="KSO_Shape"/>
            <p:cNvSpPr/>
            <p:nvPr/>
          </p:nvSpPr>
          <p:spPr bwMode="auto">
            <a:xfrm>
              <a:off x="2969695" y="3111669"/>
              <a:ext cx="470412" cy="400634"/>
            </a:xfrm>
            <a:custGeom>
              <a:avLst/>
              <a:gdLst>
                <a:gd name="T0" fmla="*/ 432030 w 2125663"/>
                <a:gd name="T1" fmla="*/ 1344893 h 1811338"/>
                <a:gd name="T2" fmla="*/ 462740 w 2125663"/>
                <a:gd name="T3" fmla="*/ 1477960 h 1811338"/>
                <a:gd name="T4" fmla="*/ 513638 w 2125663"/>
                <a:gd name="T5" fmla="*/ 1557743 h 1811338"/>
                <a:gd name="T6" fmla="*/ 516481 w 2125663"/>
                <a:gd name="T7" fmla="*/ 1336346 h 1811338"/>
                <a:gd name="T8" fmla="*/ 503401 w 2125663"/>
                <a:gd name="T9" fmla="*/ 1310416 h 1811338"/>
                <a:gd name="T10" fmla="*/ 515913 w 2125663"/>
                <a:gd name="T11" fmla="*/ 1250009 h 1811338"/>
                <a:gd name="T12" fmla="*/ 618846 w 2125663"/>
                <a:gd name="T13" fmla="*/ 1242885 h 1811338"/>
                <a:gd name="T14" fmla="*/ 643583 w 2125663"/>
                <a:gd name="T15" fmla="*/ 1263116 h 1811338"/>
                <a:gd name="T16" fmla="*/ 642446 w 2125663"/>
                <a:gd name="T17" fmla="*/ 1324948 h 1811338"/>
                <a:gd name="T18" fmla="*/ 619414 w 2125663"/>
                <a:gd name="T19" fmla="*/ 1342899 h 1811338"/>
                <a:gd name="T20" fmla="*/ 664057 w 2125663"/>
                <a:gd name="T21" fmla="*/ 1524691 h 1811338"/>
                <a:gd name="T22" fmla="*/ 704434 w 2125663"/>
                <a:gd name="T23" fmla="*/ 1417553 h 1811338"/>
                <a:gd name="T24" fmla="*/ 725191 w 2125663"/>
                <a:gd name="T25" fmla="*/ 1259697 h 1811338"/>
                <a:gd name="T26" fmla="*/ 857412 w 2125663"/>
                <a:gd name="T27" fmla="*/ 1192451 h 1811338"/>
                <a:gd name="T28" fmla="*/ 923096 w 2125663"/>
                <a:gd name="T29" fmla="*/ 1212682 h 1811338"/>
                <a:gd name="T30" fmla="*/ 970013 w 2125663"/>
                <a:gd name="T31" fmla="*/ 1259697 h 1811338"/>
                <a:gd name="T32" fmla="*/ 990201 w 2125663"/>
                <a:gd name="T33" fmla="*/ 1325233 h 1811338"/>
                <a:gd name="T34" fmla="*/ 980818 w 2125663"/>
                <a:gd name="T35" fmla="*/ 1537228 h 1811338"/>
                <a:gd name="T36" fmla="*/ 935891 w 2125663"/>
                <a:gd name="T37" fmla="*/ 1570566 h 1811338"/>
                <a:gd name="T38" fmla="*/ 798837 w 2125663"/>
                <a:gd name="T39" fmla="*/ 1607608 h 1811338"/>
                <a:gd name="T40" fmla="*/ 617424 w 2125663"/>
                <a:gd name="T41" fmla="*/ 1622140 h 1811338"/>
                <a:gd name="T42" fmla="*/ 428049 w 2125663"/>
                <a:gd name="T43" fmla="*/ 1615872 h 1811338"/>
                <a:gd name="T44" fmla="*/ 264551 w 2125663"/>
                <a:gd name="T45" fmla="*/ 1588232 h 1811338"/>
                <a:gd name="T46" fmla="*/ 180669 w 2125663"/>
                <a:gd name="T47" fmla="*/ 1549481 h 1811338"/>
                <a:gd name="T48" fmla="*/ 159912 w 2125663"/>
                <a:gd name="T49" fmla="*/ 1517283 h 1811338"/>
                <a:gd name="T50" fmla="*/ 167873 w 2125663"/>
                <a:gd name="T51" fmla="*/ 1284201 h 1811338"/>
                <a:gd name="T52" fmla="*/ 205123 w 2125663"/>
                <a:gd name="T53" fmla="*/ 1228638 h 1811338"/>
                <a:gd name="T54" fmla="*/ 264266 w 2125663"/>
                <a:gd name="T55" fmla="*/ 1196440 h 1811338"/>
                <a:gd name="T56" fmla="*/ 421225 w 2125663"/>
                <a:gd name="T57" fmla="*/ 1183048 h 1811338"/>
                <a:gd name="T58" fmla="*/ 433514 w 2125663"/>
                <a:gd name="T59" fmla="*/ 761303 h 1811338"/>
                <a:gd name="T60" fmla="*/ 391450 w 2125663"/>
                <a:gd name="T61" fmla="*/ 813630 h 1811338"/>
                <a:gd name="T62" fmla="*/ 379229 w 2125663"/>
                <a:gd name="T63" fmla="*/ 902075 h 1811338"/>
                <a:gd name="T64" fmla="*/ 414756 w 2125663"/>
                <a:gd name="T65" fmla="*/ 1016114 h 1811338"/>
                <a:gd name="T66" fmla="*/ 487516 w 2125663"/>
                <a:gd name="T67" fmla="*/ 1099439 h 1811338"/>
                <a:gd name="T68" fmla="*/ 567666 w 2125663"/>
                <a:gd name="T69" fmla="*/ 1135272 h 1811338"/>
                <a:gd name="T70" fmla="*/ 645542 w 2125663"/>
                <a:gd name="T71" fmla="*/ 1111099 h 1811338"/>
                <a:gd name="T72" fmla="*/ 722282 w 2125663"/>
                <a:gd name="T73" fmla="*/ 1035452 h 1811338"/>
                <a:gd name="T74" fmla="*/ 767757 w 2125663"/>
                <a:gd name="T75" fmla="*/ 926248 h 1811338"/>
                <a:gd name="T76" fmla="*/ 666290 w 2125663"/>
                <a:gd name="T77" fmla="*/ 863967 h 1811338"/>
                <a:gd name="T78" fmla="*/ 546918 w 2125663"/>
                <a:gd name="T79" fmla="*/ 832116 h 1811338"/>
                <a:gd name="T80" fmla="*/ 484389 w 2125663"/>
                <a:gd name="T81" fmla="*/ 790595 h 1811338"/>
                <a:gd name="T82" fmla="*/ 452273 w 2125663"/>
                <a:gd name="T83" fmla="*/ 760734 h 1811338"/>
                <a:gd name="T84" fmla="*/ 568234 w 2125663"/>
                <a:gd name="T85" fmla="*/ 587258 h 1811338"/>
                <a:gd name="T86" fmla="*/ 631616 w 2125663"/>
                <a:gd name="T87" fmla="*/ 594937 h 1811338"/>
                <a:gd name="T88" fmla="*/ 705513 w 2125663"/>
                <a:gd name="T89" fmla="*/ 631054 h 1811338"/>
                <a:gd name="T90" fmla="*/ 790210 w 2125663"/>
                <a:gd name="T91" fmla="*/ 732864 h 1811338"/>
                <a:gd name="T92" fmla="*/ 826306 w 2125663"/>
                <a:gd name="T93" fmla="*/ 873920 h 1811338"/>
                <a:gd name="T94" fmla="*/ 818064 w 2125663"/>
                <a:gd name="T95" fmla="*/ 959237 h 1811338"/>
                <a:gd name="T96" fmla="*/ 780831 w 2125663"/>
                <a:gd name="T97" fmla="*/ 1048534 h 1811338"/>
                <a:gd name="T98" fmla="*/ 687607 w 2125663"/>
                <a:gd name="T99" fmla="*/ 1148922 h 1811338"/>
                <a:gd name="T100" fmla="*/ 588983 w 2125663"/>
                <a:gd name="T101" fmla="*/ 1190727 h 1811338"/>
                <a:gd name="T102" fmla="*/ 525033 w 2125663"/>
                <a:gd name="T103" fmla="*/ 1182480 h 1811338"/>
                <a:gd name="T104" fmla="*/ 421293 w 2125663"/>
                <a:gd name="T105" fmla="*/ 1115081 h 1811338"/>
                <a:gd name="T106" fmla="*/ 345406 w 2125663"/>
                <a:gd name="T107" fmla="*/ 1002463 h 1811338"/>
                <a:gd name="T108" fmla="*/ 325511 w 2125663"/>
                <a:gd name="T109" fmla="*/ 929092 h 1811338"/>
                <a:gd name="T110" fmla="*/ 330627 w 2125663"/>
                <a:gd name="T111" fmla="*/ 813915 h 1811338"/>
                <a:gd name="T112" fmla="*/ 388324 w 2125663"/>
                <a:gd name="T113" fmla="*/ 686510 h 1811338"/>
                <a:gd name="T114" fmla="*/ 482400 w 2125663"/>
                <a:gd name="T115" fmla="*/ 608303 h 1811338"/>
                <a:gd name="T116" fmla="*/ 542939 w 2125663"/>
                <a:gd name="T117" fmla="*/ 589534 h 1811338"/>
                <a:gd name="T118" fmla="*/ 0 w 2125663"/>
                <a:gd name="T119" fmla="*/ 0 h 1811338"/>
                <a:gd name="T120" fmla="*/ 174993 w 2125663"/>
                <a:gd name="T121" fmla="*/ 1118883 h 1811338"/>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Lst>
              <a:ahLst/>
              <a:cxnLst>
                <a:cxn ang="T122">
                  <a:pos x="T0" y="T1"/>
                </a:cxn>
                <a:cxn ang="T123">
                  <a:pos x="T2" y="T3"/>
                </a:cxn>
                <a:cxn ang="T124">
                  <a:pos x="T4" y="T5"/>
                </a:cxn>
                <a:cxn ang="T125">
                  <a:pos x="T6" y="T7"/>
                </a:cxn>
                <a:cxn ang="T126">
                  <a:pos x="T8" y="T9"/>
                </a:cxn>
                <a:cxn ang="T127">
                  <a:pos x="T10" y="T11"/>
                </a:cxn>
                <a:cxn ang="T128">
                  <a:pos x="T12" y="T13"/>
                </a:cxn>
                <a:cxn ang="T129">
                  <a:pos x="T14" y="T15"/>
                </a:cxn>
                <a:cxn ang="T130">
                  <a:pos x="T16" y="T17"/>
                </a:cxn>
                <a:cxn ang="T131">
                  <a:pos x="T18" y="T19"/>
                </a:cxn>
                <a:cxn ang="T132">
                  <a:pos x="T20" y="T21"/>
                </a:cxn>
                <a:cxn ang="T133">
                  <a:pos x="T22" y="T23"/>
                </a:cxn>
                <a:cxn ang="T134">
                  <a:pos x="T24" y="T25"/>
                </a:cxn>
                <a:cxn ang="T135">
                  <a:pos x="T26" y="T27"/>
                </a:cxn>
                <a:cxn ang="T136">
                  <a:pos x="T28" y="T29"/>
                </a:cxn>
                <a:cxn ang="T137">
                  <a:pos x="T30" y="T31"/>
                </a:cxn>
                <a:cxn ang="T138">
                  <a:pos x="T32" y="T33"/>
                </a:cxn>
                <a:cxn ang="T139">
                  <a:pos x="T34" y="T35"/>
                </a:cxn>
                <a:cxn ang="T140">
                  <a:pos x="T36" y="T37"/>
                </a:cxn>
                <a:cxn ang="T141">
                  <a:pos x="T38" y="T39"/>
                </a:cxn>
                <a:cxn ang="T142">
                  <a:pos x="T40" y="T41"/>
                </a:cxn>
                <a:cxn ang="T143">
                  <a:pos x="T42" y="T43"/>
                </a:cxn>
                <a:cxn ang="T144">
                  <a:pos x="T44" y="T45"/>
                </a:cxn>
                <a:cxn ang="T145">
                  <a:pos x="T46" y="T47"/>
                </a:cxn>
                <a:cxn ang="T146">
                  <a:pos x="T48" y="T49"/>
                </a:cxn>
                <a:cxn ang="T147">
                  <a:pos x="T50" y="T51"/>
                </a:cxn>
                <a:cxn ang="T148">
                  <a:pos x="T52" y="T53"/>
                </a:cxn>
                <a:cxn ang="T149">
                  <a:pos x="T54" y="T55"/>
                </a:cxn>
                <a:cxn ang="T150">
                  <a:pos x="T56" y="T57"/>
                </a:cxn>
                <a:cxn ang="T151">
                  <a:pos x="T58" y="T59"/>
                </a:cxn>
                <a:cxn ang="T152">
                  <a:pos x="T60" y="T61"/>
                </a:cxn>
                <a:cxn ang="T153">
                  <a:pos x="T62" y="T63"/>
                </a:cxn>
                <a:cxn ang="T154">
                  <a:pos x="T64" y="T65"/>
                </a:cxn>
                <a:cxn ang="T155">
                  <a:pos x="T66" y="T67"/>
                </a:cxn>
                <a:cxn ang="T156">
                  <a:pos x="T68" y="T69"/>
                </a:cxn>
                <a:cxn ang="T157">
                  <a:pos x="T70" y="T71"/>
                </a:cxn>
                <a:cxn ang="T158">
                  <a:pos x="T72" y="T73"/>
                </a:cxn>
                <a:cxn ang="T159">
                  <a:pos x="T74" y="T75"/>
                </a:cxn>
                <a:cxn ang="T160">
                  <a:pos x="T76" y="T77"/>
                </a:cxn>
                <a:cxn ang="T161">
                  <a:pos x="T78" y="T79"/>
                </a:cxn>
                <a:cxn ang="T162">
                  <a:pos x="T80" y="T81"/>
                </a:cxn>
                <a:cxn ang="T163">
                  <a:pos x="T82" y="T83"/>
                </a:cxn>
                <a:cxn ang="T164">
                  <a:pos x="T84" y="T85"/>
                </a:cxn>
                <a:cxn ang="T165">
                  <a:pos x="T86" y="T87"/>
                </a:cxn>
                <a:cxn ang="T166">
                  <a:pos x="T88" y="T89"/>
                </a:cxn>
                <a:cxn ang="T167">
                  <a:pos x="T90" y="T91"/>
                </a:cxn>
                <a:cxn ang="T168">
                  <a:pos x="T92" y="T93"/>
                </a:cxn>
                <a:cxn ang="T169">
                  <a:pos x="T94" y="T95"/>
                </a:cxn>
                <a:cxn ang="T170">
                  <a:pos x="T96" y="T97"/>
                </a:cxn>
                <a:cxn ang="T171">
                  <a:pos x="T98" y="T99"/>
                </a:cxn>
                <a:cxn ang="T172">
                  <a:pos x="T100" y="T101"/>
                </a:cxn>
                <a:cxn ang="T173">
                  <a:pos x="T102" y="T103"/>
                </a:cxn>
                <a:cxn ang="T174">
                  <a:pos x="T104" y="T105"/>
                </a:cxn>
                <a:cxn ang="T175">
                  <a:pos x="T106" y="T107"/>
                </a:cxn>
                <a:cxn ang="T176">
                  <a:pos x="T108" y="T109"/>
                </a:cxn>
                <a:cxn ang="T177">
                  <a:pos x="T110" y="T111"/>
                </a:cxn>
                <a:cxn ang="T178">
                  <a:pos x="T112" y="T113"/>
                </a:cxn>
                <a:cxn ang="T179">
                  <a:pos x="T114" y="T115"/>
                </a:cxn>
                <a:cxn ang="T180">
                  <a:pos x="T116" y="T117"/>
                </a:cxn>
                <a:cxn ang="T181">
                  <a:pos x="T118" y="T119"/>
                </a:cxn>
                <a:cxn ang="T182">
                  <a:pos x="T120" y="T121"/>
                </a:cxn>
              </a:cxnLst>
              <a:rect l="0" t="0" r="r" b="b"/>
              <a:pathLst>
                <a:path w="2125663" h="1811338">
                  <a:moveTo>
                    <a:pt x="470017" y="1320800"/>
                  </a:moveTo>
                  <a:lnTo>
                    <a:pt x="470335" y="1343069"/>
                  </a:lnTo>
                  <a:lnTo>
                    <a:pt x="471286" y="1364382"/>
                  </a:lnTo>
                  <a:lnTo>
                    <a:pt x="472238" y="1385696"/>
                  </a:lnTo>
                  <a:lnTo>
                    <a:pt x="473190" y="1406374"/>
                  </a:lnTo>
                  <a:lnTo>
                    <a:pt x="474459" y="1426415"/>
                  </a:lnTo>
                  <a:lnTo>
                    <a:pt x="476363" y="1446139"/>
                  </a:lnTo>
                  <a:lnTo>
                    <a:pt x="478267" y="1464908"/>
                  </a:lnTo>
                  <a:lnTo>
                    <a:pt x="480170" y="1483677"/>
                  </a:lnTo>
                  <a:lnTo>
                    <a:pt x="482074" y="1501491"/>
                  </a:lnTo>
                  <a:lnTo>
                    <a:pt x="484612" y="1518988"/>
                  </a:lnTo>
                  <a:lnTo>
                    <a:pt x="487468" y="1535530"/>
                  </a:lnTo>
                  <a:lnTo>
                    <a:pt x="490323" y="1552072"/>
                  </a:lnTo>
                  <a:lnTo>
                    <a:pt x="493179" y="1567660"/>
                  </a:lnTo>
                  <a:lnTo>
                    <a:pt x="496352" y="1582611"/>
                  </a:lnTo>
                  <a:lnTo>
                    <a:pt x="500159" y="1597563"/>
                  </a:lnTo>
                  <a:lnTo>
                    <a:pt x="503649" y="1611560"/>
                  </a:lnTo>
                  <a:lnTo>
                    <a:pt x="507774" y="1624921"/>
                  </a:lnTo>
                  <a:lnTo>
                    <a:pt x="511899" y="1637646"/>
                  </a:lnTo>
                  <a:lnTo>
                    <a:pt x="516341" y="1650052"/>
                  </a:lnTo>
                  <a:lnTo>
                    <a:pt x="520783" y="1661505"/>
                  </a:lnTo>
                  <a:lnTo>
                    <a:pt x="525859" y="1672639"/>
                  </a:lnTo>
                  <a:lnTo>
                    <a:pt x="530936" y="1683137"/>
                  </a:lnTo>
                  <a:lnTo>
                    <a:pt x="536329" y="1692998"/>
                  </a:lnTo>
                  <a:lnTo>
                    <a:pt x="541723" y="1702224"/>
                  </a:lnTo>
                  <a:lnTo>
                    <a:pt x="547752" y="1710813"/>
                  </a:lnTo>
                  <a:lnTo>
                    <a:pt x="553463" y="1718766"/>
                  </a:lnTo>
                  <a:lnTo>
                    <a:pt x="559808" y="1726083"/>
                  </a:lnTo>
                  <a:lnTo>
                    <a:pt x="566154" y="1732763"/>
                  </a:lnTo>
                  <a:lnTo>
                    <a:pt x="573134" y="1739125"/>
                  </a:lnTo>
                  <a:lnTo>
                    <a:pt x="580114" y="1744215"/>
                  </a:lnTo>
                  <a:lnTo>
                    <a:pt x="587412" y="1749305"/>
                  </a:lnTo>
                  <a:lnTo>
                    <a:pt x="594709" y="1753123"/>
                  </a:lnTo>
                  <a:lnTo>
                    <a:pt x="594709" y="1499901"/>
                  </a:lnTo>
                  <a:lnTo>
                    <a:pt x="591537" y="1499264"/>
                  </a:lnTo>
                  <a:lnTo>
                    <a:pt x="588047" y="1498310"/>
                  </a:lnTo>
                  <a:lnTo>
                    <a:pt x="584874" y="1497038"/>
                  </a:lnTo>
                  <a:lnTo>
                    <a:pt x="582018" y="1495765"/>
                  </a:lnTo>
                  <a:lnTo>
                    <a:pt x="579163" y="1494175"/>
                  </a:lnTo>
                  <a:lnTo>
                    <a:pt x="576307" y="1491948"/>
                  </a:lnTo>
                  <a:lnTo>
                    <a:pt x="573769" y="1489721"/>
                  </a:lnTo>
                  <a:lnTo>
                    <a:pt x="571548" y="1487494"/>
                  </a:lnTo>
                  <a:lnTo>
                    <a:pt x="569327" y="1484949"/>
                  </a:lnTo>
                  <a:lnTo>
                    <a:pt x="567106" y="1482404"/>
                  </a:lnTo>
                  <a:lnTo>
                    <a:pt x="565519" y="1479223"/>
                  </a:lnTo>
                  <a:lnTo>
                    <a:pt x="564250" y="1476360"/>
                  </a:lnTo>
                  <a:lnTo>
                    <a:pt x="563298" y="1473179"/>
                  </a:lnTo>
                  <a:lnTo>
                    <a:pt x="562347" y="1469998"/>
                  </a:lnTo>
                  <a:lnTo>
                    <a:pt x="562029" y="1466180"/>
                  </a:lnTo>
                  <a:lnTo>
                    <a:pt x="561712" y="1462999"/>
                  </a:lnTo>
                  <a:lnTo>
                    <a:pt x="561712" y="1425143"/>
                  </a:lnTo>
                  <a:lnTo>
                    <a:pt x="562029" y="1421007"/>
                  </a:lnTo>
                  <a:lnTo>
                    <a:pt x="562664" y="1417508"/>
                  </a:lnTo>
                  <a:lnTo>
                    <a:pt x="563616" y="1414009"/>
                  </a:lnTo>
                  <a:lnTo>
                    <a:pt x="564885" y="1410191"/>
                  </a:lnTo>
                  <a:lnTo>
                    <a:pt x="566154" y="1407010"/>
                  </a:lnTo>
                  <a:lnTo>
                    <a:pt x="568375" y="1403829"/>
                  </a:lnTo>
                  <a:lnTo>
                    <a:pt x="570596" y="1400966"/>
                  </a:lnTo>
                  <a:lnTo>
                    <a:pt x="572817" y="1398103"/>
                  </a:lnTo>
                  <a:lnTo>
                    <a:pt x="575673" y="1395558"/>
                  </a:lnTo>
                  <a:lnTo>
                    <a:pt x="578528" y="1393649"/>
                  </a:lnTo>
                  <a:lnTo>
                    <a:pt x="581701" y="1391741"/>
                  </a:lnTo>
                  <a:lnTo>
                    <a:pt x="584874" y="1390150"/>
                  </a:lnTo>
                  <a:lnTo>
                    <a:pt x="588364" y="1388878"/>
                  </a:lnTo>
                  <a:lnTo>
                    <a:pt x="592171" y="1387605"/>
                  </a:lnTo>
                  <a:lnTo>
                    <a:pt x="595979" y="1386969"/>
                  </a:lnTo>
                  <a:lnTo>
                    <a:pt x="599786" y="1386969"/>
                  </a:lnTo>
                  <a:lnTo>
                    <a:pt x="682597" y="1386969"/>
                  </a:lnTo>
                  <a:lnTo>
                    <a:pt x="686721" y="1386969"/>
                  </a:lnTo>
                  <a:lnTo>
                    <a:pt x="690529" y="1387605"/>
                  </a:lnTo>
                  <a:lnTo>
                    <a:pt x="694019" y="1388878"/>
                  </a:lnTo>
                  <a:lnTo>
                    <a:pt x="697826" y="1390150"/>
                  </a:lnTo>
                  <a:lnTo>
                    <a:pt x="700999" y="1391741"/>
                  </a:lnTo>
                  <a:lnTo>
                    <a:pt x="704172" y="1393649"/>
                  </a:lnTo>
                  <a:lnTo>
                    <a:pt x="707345" y="1395558"/>
                  </a:lnTo>
                  <a:lnTo>
                    <a:pt x="709883" y="1398103"/>
                  </a:lnTo>
                  <a:lnTo>
                    <a:pt x="712104" y="1400966"/>
                  </a:lnTo>
                  <a:lnTo>
                    <a:pt x="714325" y="1403829"/>
                  </a:lnTo>
                  <a:lnTo>
                    <a:pt x="716229" y="1407010"/>
                  </a:lnTo>
                  <a:lnTo>
                    <a:pt x="718132" y="1410191"/>
                  </a:lnTo>
                  <a:lnTo>
                    <a:pt x="719402" y="1414009"/>
                  </a:lnTo>
                  <a:lnTo>
                    <a:pt x="720353" y="1417508"/>
                  </a:lnTo>
                  <a:lnTo>
                    <a:pt x="720671" y="1421007"/>
                  </a:lnTo>
                  <a:lnTo>
                    <a:pt x="720988" y="1425143"/>
                  </a:lnTo>
                  <a:lnTo>
                    <a:pt x="720988" y="1462999"/>
                  </a:lnTo>
                  <a:lnTo>
                    <a:pt x="720988" y="1466180"/>
                  </a:lnTo>
                  <a:lnTo>
                    <a:pt x="720353" y="1469998"/>
                  </a:lnTo>
                  <a:lnTo>
                    <a:pt x="719719" y="1473179"/>
                  </a:lnTo>
                  <a:lnTo>
                    <a:pt x="718450" y="1476360"/>
                  </a:lnTo>
                  <a:lnTo>
                    <a:pt x="716863" y="1479223"/>
                  </a:lnTo>
                  <a:lnTo>
                    <a:pt x="715277" y="1482404"/>
                  </a:lnTo>
                  <a:lnTo>
                    <a:pt x="713373" y="1484949"/>
                  </a:lnTo>
                  <a:lnTo>
                    <a:pt x="711469" y="1487494"/>
                  </a:lnTo>
                  <a:lnTo>
                    <a:pt x="708931" y="1489721"/>
                  </a:lnTo>
                  <a:lnTo>
                    <a:pt x="706710" y="1491948"/>
                  </a:lnTo>
                  <a:lnTo>
                    <a:pt x="703537" y="1494175"/>
                  </a:lnTo>
                  <a:lnTo>
                    <a:pt x="700682" y="1495765"/>
                  </a:lnTo>
                  <a:lnTo>
                    <a:pt x="697826" y="1497038"/>
                  </a:lnTo>
                  <a:lnTo>
                    <a:pt x="694653" y="1498310"/>
                  </a:lnTo>
                  <a:lnTo>
                    <a:pt x="691163" y="1499264"/>
                  </a:lnTo>
                  <a:lnTo>
                    <a:pt x="687991" y="1499901"/>
                  </a:lnTo>
                  <a:lnTo>
                    <a:pt x="687991" y="1753123"/>
                  </a:lnTo>
                  <a:lnTo>
                    <a:pt x="695605" y="1749305"/>
                  </a:lnTo>
                  <a:lnTo>
                    <a:pt x="702586" y="1744215"/>
                  </a:lnTo>
                  <a:lnTo>
                    <a:pt x="709566" y="1739125"/>
                  </a:lnTo>
                  <a:lnTo>
                    <a:pt x="716229" y="1732763"/>
                  </a:lnTo>
                  <a:lnTo>
                    <a:pt x="722892" y="1726083"/>
                  </a:lnTo>
                  <a:lnTo>
                    <a:pt x="729237" y="1718766"/>
                  </a:lnTo>
                  <a:lnTo>
                    <a:pt x="734948" y="1710813"/>
                  </a:lnTo>
                  <a:lnTo>
                    <a:pt x="740977" y="1702224"/>
                  </a:lnTo>
                  <a:lnTo>
                    <a:pt x="746371" y="1692998"/>
                  </a:lnTo>
                  <a:lnTo>
                    <a:pt x="751447" y="1683137"/>
                  </a:lnTo>
                  <a:lnTo>
                    <a:pt x="756841" y="1672639"/>
                  </a:lnTo>
                  <a:lnTo>
                    <a:pt x="761600" y="1661505"/>
                  </a:lnTo>
                  <a:lnTo>
                    <a:pt x="766359" y="1650052"/>
                  </a:lnTo>
                  <a:lnTo>
                    <a:pt x="770801" y="1637646"/>
                  </a:lnTo>
                  <a:lnTo>
                    <a:pt x="774926" y="1624921"/>
                  </a:lnTo>
                  <a:lnTo>
                    <a:pt x="779051" y="1611560"/>
                  </a:lnTo>
                  <a:lnTo>
                    <a:pt x="782541" y="1597563"/>
                  </a:lnTo>
                  <a:lnTo>
                    <a:pt x="786031" y="1582611"/>
                  </a:lnTo>
                  <a:lnTo>
                    <a:pt x="789521" y="1567660"/>
                  </a:lnTo>
                  <a:lnTo>
                    <a:pt x="792377" y="1552072"/>
                  </a:lnTo>
                  <a:lnTo>
                    <a:pt x="795232" y="1535530"/>
                  </a:lnTo>
                  <a:lnTo>
                    <a:pt x="797770" y="1518988"/>
                  </a:lnTo>
                  <a:lnTo>
                    <a:pt x="800626" y="1501491"/>
                  </a:lnTo>
                  <a:lnTo>
                    <a:pt x="802530" y="1483677"/>
                  </a:lnTo>
                  <a:lnTo>
                    <a:pt x="804751" y="1464908"/>
                  </a:lnTo>
                  <a:lnTo>
                    <a:pt x="806337" y="1446139"/>
                  </a:lnTo>
                  <a:lnTo>
                    <a:pt x="807923" y="1426415"/>
                  </a:lnTo>
                  <a:lnTo>
                    <a:pt x="809193" y="1406374"/>
                  </a:lnTo>
                  <a:lnTo>
                    <a:pt x="810779" y="1385696"/>
                  </a:lnTo>
                  <a:lnTo>
                    <a:pt x="811731" y="1364382"/>
                  </a:lnTo>
                  <a:lnTo>
                    <a:pt x="812365" y="1343069"/>
                  </a:lnTo>
                  <a:lnTo>
                    <a:pt x="813000" y="1320800"/>
                  </a:lnTo>
                  <a:lnTo>
                    <a:pt x="840921" y="1322709"/>
                  </a:lnTo>
                  <a:lnTo>
                    <a:pt x="866621" y="1324300"/>
                  </a:lnTo>
                  <a:lnTo>
                    <a:pt x="909771" y="1327481"/>
                  </a:lnTo>
                  <a:lnTo>
                    <a:pt x="938644" y="1330026"/>
                  </a:lnTo>
                  <a:lnTo>
                    <a:pt x="948797" y="1330980"/>
                  </a:lnTo>
                  <a:lnTo>
                    <a:pt x="956729" y="1331298"/>
                  </a:lnTo>
                  <a:lnTo>
                    <a:pt x="964661" y="1331934"/>
                  </a:lnTo>
                  <a:lnTo>
                    <a:pt x="972593" y="1332889"/>
                  </a:lnTo>
                  <a:lnTo>
                    <a:pt x="980208" y="1334161"/>
                  </a:lnTo>
                  <a:lnTo>
                    <a:pt x="987823" y="1335752"/>
                  </a:lnTo>
                  <a:lnTo>
                    <a:pt x="995437" y="1337979"/>
                  </a:lnTo>
                  <a:lnTo>
                    <a:pt x="1002418" y="1340205"/>
                  </a:lnTo>
                  <a:lnTo>
                    <a:pt x="1009715" y="1343387"/>
                  </a:lnTo>
                  <a:lnTo>
                    <a:pt x="1016378" y="1346250"/>
                  </a:lnTo>
                  <a:lnTo>
                    <a:pt x="1023358" y="1349749"/>
                  </a:lnTo>
                  <a:lnTo>
                    <a:pt x="1030021" y="1353885"/>
                  </a:lnTo>
                  <a:lnTo>
                    <a:pt x="1036050" y="1357702"/>
                  </a:lnTo>
                  <a:lnTo>
                    <a:pt x="1042395" y="1361837"/>
                  </a:lnTo>
                  <a:lnTo>
                    <a:pt x="1048106" y="1366927"/>
                  </a:lnTo>
                  <a:lnTo>
                    <a:pt x="1053817" y="1371699"/>
                  </a:lnTo>
                  <a:lnTo>
                    <a:pt x="1059211" y="1377107"/>
                  </a:lnTo>
                  <a:lnTo>
                    <a:pt x="1064605" y="1382197"/>
                  </a:lnTo>
                  <a:lnTo>
                    <a:pt x="1069364" y="1388241"/>
                  </a:lnTo>
                  <a:lnTo>
                    <a:pt x="1073806" y="1393967"/>
                  </a:lnTo>
                  <a:lnTo>
                    <a:pt x="1078248" y="1400012"/>
                  </a:lnTo>
                  <a:lnTo>
                    <a:pt x="1082373" y="1406374"/>
                  </a:lnTo>
                  <a:lnTo>
                    <a:pt x="1085863" y="1413054"/>
                  </a:lnTo>
                  <a:lnTo>
                    <a:pt x="1089670" y="1419735"/>
                  </a:lnTo>
                  <a:lnTo>
                    <a:pt x="1092843" y="1426734"/>
                  </a:lnTo>
                  <a:lnTo>
                    <a:pt x="1095381" y="1433732"/>
                  </a:lnTo>
                  <a:lnTo>
                    <a:pt x="1097920" y="1441049"/>
                  </a:lnTo>
                  <a:lnTo>
                    <a:pt x="1100141" y="1448684"/>
                  </a:lnTo>
                  <a:lnTo>
                    <a:pt x="1101727" y="1456000"/>
                  </a:lnTo>
                  <a:lnTo>
                    <a:pt x="1103314" y="1463635"/>
                  </a:lnTo>
                  <a:lnTo>
                    <a:pt x="1104265" y="1471588"/>
                  </a:lnTo>
                  <a:lnTo>
                    <a:pt x="1104900" y="1479541"/>
                  </a:lnTo>
                  <a:lnTo>
                    <a:pt x="1104900" y="1487494"/>
                  </a:lnTo>
                  <a:lnTo>
                    <a:pt x="1104900" y="1686000"/>
                  </a:lnTo>
                  <a:lnTo>
                    <a:pt x="1104900" y="1690135"/>
                  </a:lnTo>
                  <a:lnTo>
                    <a:pt x="1104265" y="1693953"/>
                  </a:lnTo>
                  <a:lnTo>
                    <a:pt x="1103631" y="1697770"/>
                  </a:lnTo>
                  <a:lnTo>
                    <a:pt x="1102362" y="1701906"/>
                  </a:lnTo>
                  <a:lnTo>
                    <a:pt x="1101093" y="1705405"/>
                  </a:lnTo>
                  <a:lnTo>
                    <a:pt x="1099189" y="1709222"/>
                  </a:lnTo>
                  <a:lnTo>
                    <a:pt x="1096968" y="1713040"/>
                  </a:lnTo>
                  <a:lnTo>
                    <a:pt x="1094430" y="1716221"/>
                  </a:lnTo>
                  <a:lnTo>
                    <a:pt x="1091891" y="1719720"/>
                  </a:lnTo>
                  <a:lnTo>
                    <a:pt x="1089036" y="1722901"/>
                  </a:lnTo>
                  <a:lnTo>
                    <a:pt x="1085546" y="1726719"/>
                  </a:lnTo>
                  <a:lnTo>
                    <a:pt x="1082056" y="1729900"/>
                  </a:lnTo>
                  <a:lnTo>
                    <a:pt x="1078248" y="1732763"/>
                  </a:lnTo>
                  <a:lnTo>
                    <a:pt x="1074124" y="1736262"/>
                  </a:lnTo>
                  <a:lnTo>
                    <a:pt x="1069682" y="1739125"/>
                  </a:lnTo>
                  <a:lnTo>
                    <a:pt x="1065240" y="1741989"/>
                  </a:lnTo>
                  <a:lnTo>
                    <a:pt x="1055404" y="1748033"/>
                  </a:lnTo>
                  <a:lnTo>
                    <a:pt x="1044299" y="1753441"/>
                  </a:lnTo>
                  <a:lnTo>
                    <a:pt x="1032560" y="1758531"/>
                  </a:lnTo>
                  <a:lnTo>
                    <a:pt x="1019868" y="1763939"/>
                  </a:lnTo>
                  <a:lnTo>
                    <a:pt x="1005908" y="1768392"/>
                  </a:lnTo>
                  <a:lnTo>
                    <a:pt x="991630" y="1773164"/>
                  </a:lnTo>
                  <a:lnTo>
                    <a:pt x="976718" y="1777300"/>
                  </a:lnTo>
                  <a:lnTo>
                    <a:pt x="960854" y="1781117"/>
                  </a:lnTo>
                  <a:lnTo>
                    <a:pt x="944038" y="1784934"/>
                  </a:lnTo>
                  <a:lnTo>
                    <a:pt x="927222" y="1788434"/>
                  </a:lnTo>
                  <a:lnTo>
                    <a:pt x="909454" y="1791615"/>
                  </a:lnTo>
                  <a:lnTo>
                    <a:pt x="891369" y="1794796"/>
                  </a:lnTo>
                  <a:lnTo>
                    <a:pt x="872332" y="1797341"/>
                  </a:lnTo>
                  <a:lnTo>
                    <a:pt x="853295" y="1799886"/>
                  </a:lnTo>
                  <a:lnTo>
                    <a:pt x="833941" y="1801795"/>
                  </a:lnTo>
                  <a:lnTo>
                    <a:pt x="813952" y="1804022"/>
                  </a:lnTo>
                  <a:lnTo>
                    <a:pt x="793328" y="1805930"/>
                  </a:lnTo>
                  <a:lnTo>
                    <a:pt x="773022" y="1807203"/>
                  </a:lnTo>
                  <a:lnTo>
                    <a:pt x="752399" y="1808475"/>
                  </a:lnTo>
                  <a:lnTo>
                    <a:pt x="731458" y="1809748"/>
                  </a:lnTo>
                  <a:lnTo>
                    <a:pt x="710200" y="1810384"/>
                  </a:lnTo>
                  <a:lnTo>
                    <a:pt x="688942" y="1811020"/>
                  </a:lnTo>
                  <a:lnTo>
                    <a:pt x="667684" y="1811338"/>
                  </a:lnTo>
                  <a:lnTo>
                    <a:pt x="646427" y="1811338"/>
                  </a:lnTo>
                  <a:lnTo>
                    <a:pt x="625486" y="1811338"/>
                  </a:lnTo>
                  <a:lnTo>
                    <a:pt x="603911" y="1811020"/>
                  </a:lnTo>
                  <a:lnTo>
                    <a:pt x="582653" y="1810384"/>
                  </a:lnTo>
                  <a:lnTo>
                    <a:pt x="561395" y="1809748"/>
                  </a:lnTo>
                  <a:lnTo>
                    <a:pt x="540137" y="1808475"/>
                  </a:lnTo>
                  <a:lnTo>
                    <a:pt x="518879" y="1807203"/>
                  </a:lnTo>
                  <a:lnTo>
                    <a:pt x="498573" y="1805930"/>
                  </a:lnTo>
                  <a:lnTo>
                    <a:pt x="477632" y="1804022"/>
                  </a:lnTo>
                  <a:lnTo>
                    <a:pt x="457326" y="1801795"/>
                  </a:lnTo>
                  <a:lnTo>
                    <a:pt x="437337" y="1799886"/>
                  </a:lnTo>
                  <a:lnTo>
                    <a:pt x="417983" y="1797341"/>
                  </a:lnTo>
                  <a:lnTo>
                    <a:pt x="398629" y="1794796"/>
                  </a:lnTo>
                  <a:lnTo>
                    <a:pt x="379909" y="1791615"/>
                  </a:lnTo>
                  <a:lnTo>
                    <a:pt x="361824" y="1788434"/>
                  </a:lnTo>
                  <a:lnTo>
                    <a:pt x="344056" y="1784934"/>
                  </a:lnTo>
                  <a:lnTo>
                    <a:pt x="327240" y="1781117"/>
                  </a:lnTo>
                  <a:lnTo>
                    <a:pt x="310741" y="1777300"/>
                  </a:lnTo>
                  <a:lnTo>
                    <a:pt x="295195" y="1773164"/>
                  </a:lnTo>
                  <a:lnTo>
                    <a:pt x="280600" y="1768392"/>
                  </a:lnTo>
                  <a:lnTo>
                    <a:pt x="266322" y="1763939"/>
                  </a:lnTo>
                  <a:lnTo>
                    <a:pt x="252996" y="1758531"/>
                  </a:lnTo>
                  <a:lnTo>
                    <a:pt x="240622" y="1753441"/>
                  </a:lnTo>
                  <a:lnTo>
                    <a:pt x="229517" y="1748033"/>
                  </a:lnTo>
                  <a:lnTo>
                    <a:pt x="219047" y="1741989"/>
                  </a:lnTo>
                  <a:lnTo>
                    <a:pt x="214288" y="1739125"/>
                  </a:lnTo>
                  <a:lnTo>
                    <a:pt x="209846" y="1736262"/>
                  </a:lnTo>
                  <a:lnTo>
                    <a:pt x="205404" y="1732763"/>
                  </a:lnTo>
                  <a:lnTo>
                    <a:pt x="201596" y="1729900"/>
                  </a:lnTo>
                  <a:lnTo>
                    <a:pt x="198106" y="1726719"/>
                  </a:lnTo>
                  <a:lnTo>
                    <a:pt x="194299" y="1722901"/>
                  </a:lnTo>
                  <a:lnTo>
                    <a:pt x="191443" y="1719720"/>
                  </a:lnTo>
                  <a:lnTo>
                    <a:pt x="188588" y="1716221"/>
                  </a:lnTo>
                  <a:lnTo>
                    <a:pt x="186367" y="1713040"/>
                  </a:lnTo>
                  <a:lnTo>
                    <a:pt x="183828" y="1709222"/>
                  </a:lnTo>
                  <a:lnTo>
                    <a:pt x="181925" y="1705405"/>
                  </a:lnTo>
                  <a:lnTo>
                    <a:pt x="180338" y="1701906"/>
                  </a:lnTo>
                  <a:lnTo>
                    <a:pt x="179386" y="1697770"/>
                  </a:lnTo>
                  <a:lnTo>
                    <a:pt x="178435" y="1693953"/>
                  </a:lnTo>
                  <a:lnTo>
                    <a:pt x="177800" y="1690135"/>
                  </a:lnTo>
                  <a:lnTo>
                    <a:pt x="177800" y="1686000"/>
                  </a:lnTo>
                  <a:lnTo>
                    <a:pt x="177800" y="1487494"/>
                  </a:lnTo>
                  <a:lnTo>
                    <a:pt x="178117" y="1479541"/>
                  </a:lnTo>
                  <a:lnTo>
                    <a:pt x="178435" y="1471588"/>
                  </a:lnTo>
                  <a:lnTo>
                    <a:pt x="179386" y="1463635"/>
                  </a:lnTo>
                  <a:lnTo>
                    <a:pt x="180973" y="1456000"/>
                  </a:lnTo>
                  <a:lnTo>
                    <a:pt x="182559" y="1448684"/>
                  </a:lnTo>
                  <a:lnTo>
                    <a:pt x="184463" y="1441049"/>
                  </a:lnTo>
                  <a:lnTo>
                    <a:pt x="187318" y="1433732"/>
                  </a:lnTo>
                  <a:lnTo>
                    <a:pt x="190174" y="1426734"/>
                  </a:lnTo>
                  <a:lnTo>
                    <a:pt x="193030" y="1419735"/>
                  </a:lnTo>
                  <a:lnTo>
                    <a:pt x="196520" y="1413054"/>
                  </a:lnTo>
                  <a:lnTo>
                    <a:pt x="200327" y="1406374"/>
                  </a:lnTo>
                  <a:lnTo>
                    <a:pt x="204452" y="1400012"/>
                  </a:lnTo>
                  <a:lnTo>
                    <a:pt x="208576" y="1393967"/>
                  </a:lnTo>
                  <a:lnTo>
                    <a:pt x="213336" y="1388241"/>
                  </a:lnTo>
                  <a:lnTo>
                    <a:pt x="218095" y="1382197"/>
                  </a:lnTo>
                  <a:lnTo>
                    <a:pt x="223489" y="1377107"/>
                  </a:lnTo>
                  <a:lnTo>
                    <a:pt x="228883" y="1371699"/>
                  </a:lnTo>
                  <a:lnTo>
                    <a:pt x="234594" y="1366927"/>
                  </a:lnTo>
                  <a:lnTo>
                    <a:pt x="240305" y="1361837"/>
                  </a:lnTo>
                  <a:lnTo>
                    <a:pt x="246650" y="1357702"/>
                  </a:lnTo>
                  <a:lnTo>
                    <a:pt x="252679" y="1353885"/>
                  </a:lnTo>
                  <a:lnTo>
                    <a:pt x="259659" y="1349749"/>
                  </a:lnTo>
                  <a:lnTo>
                    <a:pt x="266005" y="1346250"/>
                  </a:lnTo>
                  <a:lnTo>
                    <a:pt x="272985" y="1343387"/>
                  </a:lnTo>
                  <a:lnTo>
                    <a:pt x="280282" y="1340205"/>
                  </a:lnTo>
                  <a:lnTo>
                    <a:pt x="287263" y="1337979"/>
                  </a:lnTo>
                  <a:lnTo>
                    <a:pt x="294877" y="1335752"/>
                  </a:lnTo>
                  <a:lnTo>
                    <a:pt x="302492" y="1334161"/>
                  </a:lnTo>
                  <a:lnTo>
                    <a:pt x="310107" y="1332889"/>
                  </a:lnTo>
                  <a:lnTo>
                    <a:pt x="318039" y="1331934"/>
                  </a:lnTo>
                  <a:lnTo>
                    <a:pt x="325971" y="1331298"/>
                  </a:lnTo>
                  <a:lnTo>
                    <a:pt x="333903" y="1330980"/>
                  </a:lnTo>
                  <a:lnTo>
                    <a:pt x="344056" y="1330026"/>
                  </a:lnTo>
                  <a:lnTo>
                    <a:pt x="372929" y="1327481"/>
                  </a:lnTo>
                  <a:lnTo>
                    <a:pt x="415762" y="1324300"/>
                  </a:lnTo>
                  <a:lnTo>
                    <a:pt x="441779" y="1322709"/>
                  </a:lnTo>
                  <a:lnTo>
                    <a:pt x="470017" y="1320800"/>
                  </a:lnTo>
                  <a:close/>
                  <a:moveTo>
                    <a:pt x="1004887" y="995363"/>
                  </a:moveTo>
                  <a:lnTo>
                    <a:pt x="1176337" y="995363"/>
                  </a:lnTo>
                  <a:lnTo>
                    <a:pt x="1176337" y="1265238"/>
                  </a:lnTo>
                  <a:lnTo>
                    <a:pt x="1004887" y="1265238"/>
                  </a:lnTo>
                  <a:lnTo>
                    <a:pt x="1004887" y="995363"/>
                  </a:lnTo>
                  <a:close/>
                  <a:moveTo>
                    <a:pt x="493561" y="847408"/>
                  </a:moveTo>
                  <a:lnTo>
                    <a:pt x="491024" y="847726"/>
                  </a:lnTo>
                  <a:lnTo>
                    <a:pt x="488804" y="848043"/>
                  </a:lnTo>
                  <a:lnTo>
                    <a:pt x="485950" y="848996"/>
                  </a:lnTo>
                  <a:lnTo>
                    <a:pt x="483730" y="849948"/>
                  </a:lnTo>
                  <a:lnTo>
                    <a:pt x="481510" y="851218"/>
                  </a:lnTo>
                  <a:lnTo>
                    <a:pt x="479290" y="852806"/>
                  </a:lnTo>
                  <a:lnTo>
                    <a:pt x="475167" y="856933"/>
                  </a:lnTo>
                  <a:lnTo>
                    <a:pt x="470727" y="861061"/>
                  </a:lnTo>
                  <a:lnTo>
                    <a:pt x="466604" y="865823"/>
                  </a:lnTo>
                  <a:lnTo>
                    <a:pt x="462482" y="871221"/>
                  </a:lnTo>
                  <a:lnTo>
                    <a:pt x="454553" y="882651"/>
                  </a:lnTo>
                  <a:lnTo>
                    <a:pt x="448527" y="890906"/>
                  </a:lnTo>
                  <a:lnTo>
                    <a:pt x="442819" y="899478"/>
                  </a:lnTo>
                  <a:lnTo>
                    <a:pt x="436793" y="908368"/>
                  </a:lnTo>
                  <a:lnTo>
                    <a:pt x="431402" y="917893"/>
                  </a:lnTo>
                  <a:lnTo>
                    <a:pt x="429499" y="926783"/>
                  </a:lnTo>
                  <a:lnTo>
                    <a:pt x="427596" y="935673"/>
                  </a:lnTo>
                  <a:lnTo>
                    <a:pt x="426010" y="945198"/>
                  </a:lnTo>
                  <a:lnTo>
                    <a:pt x="424742" y="954406"/>
                  </a:lnTo>
                  <a:lnTo>
                    <a:pt x="423790" y="963931"/>
                  </a:lnTo>
                  <a:lnTo>
                    <a:pt x="423156" y="973773"/>
                  </a:lnTo>
                  <a:lnTo>
                    <a:pt x="422839" y="982981"/>
                  </a:lnTo>
                  <a:lnTo>
                    <a:pt x="422839" y="992823"/>
                  </a:lnTo>
                  <a:lnTo>
                    <a:pt x="423156" y="1007111"/>
                  </a:lnTo>
                  <a:lnTo>
                    <a:pt x="424107" y="1020764"/>
                  </a:lnTo>
                  <a:lnTo>
                    <a:pt x="426010" y="1034099"/>
                  </a:lnTo>
                  <a:lnTo>
                    <a:pt x="428547" y="1047434"/>
                  </a:lnTo>
                  <a:lnTo>
                    <a:pt x="432036" y="1060769"/>
                  </a:lnTo>
                  <a:lnTo>
                    <a:pt x="435525" y="1073469"/>
                  </a:lnTo>
                  <a:lnTo>
                    <a:pt x="439965" y="1086169"/>
                  </a:lnTo>
                  <a:lnTo>
                    <a:pt x="445039" y="1098551"/>
                  </a:lnTo>
                  <a:lnTo>
                    <a:pt x="450430" y="1110934"/>
                  </a:lnTo>
                  <a:lnTo>
                    <a:pt x="456456" y="1122999"/>
                  </a:lnTo>
                  <a:lnTo>
                    <a:pt x="462799" y="1134429"/>
                  </a:lnTo>
                  <a:lnTo>
                    <a:pt x="469459" y="1145541"/>
                  </a:lnTo>
                  <a:lnTo>
                    <a:pt x="477070" y="1156019"/>
                  </a:lnTo>
                  <a:lnTo>
                    <a:pt x="484364" y="1166496"/>
                  </a:lnTo>
                  <a:lnTo>
                    <a:pt x="492293" y="1176656"/>
                  </a:lnTo>
                  <a:lnTo>
                    <a:pt x="500539" y="1186181"/>
                  </a:lnTo>
                  <a:lnTo>
                    <a:pt x="508784" y="1195389"/>
                  </a:lnTo>
                  <a:lnTo>
                    <a:pt x="517347" y="1204279"/>
                  </a:lnTo>
                  <a:lnTo>
                    <a:pt x="526227" y="1212216"/>
                  </a:lnTo>
                  <a:lnTo>
                    <a:pt x="535107" y="1220154"/>
                  </a:lnTo>
                  <a:lnTo>
                    <a:pt x="543987" y="1227456"/>
                  </a:lnTo>
                  <a:lnTo>
                    <a:pt x="553184" y="1234124"/>
                  </a:lnTo>
                  <a:lnTo>
                    <a:pt x="562381" y="1240474"/>
                  </a:lnTo>
                  <a:lnTo>
                    <a:pt x="571578" y="1245871"/>
                  </a:lnTo>
                  <a:lnTo>
                    <a:pt x="580775" y="1250951"/>
                  </a:lnTo>
                  <a:lnTo>
                    <a:pt x="589655" y="1255079"/>
                  </a:lnTo>
                  <a:lnTo>
                    <a:pt x="598853" y="1258889"/>
                  </a:lnTo>
                  <a:lnTo>
                    <a:pt x="607732" y="1262381"/>
                  </a:lnTo>
                  <a:lnTo>
                    <a:pt x="616612" y="1264604"/>
                  </a:lnTo>
                  <a:lnTo>
                    <a:pt x="624858" y="1266509"/>
                  </a:lnTo>
                  <a:lnTo>
                    <a:pt x="633421" y="1267461"/>
                  </a:lnTo>
                  <a:lnTo>
                    <a:pt x="641349" y="1267779"/>
                  </a:lnTo>
                  <a:lnTo>
                    <a:pt x="649595" y="1267461"/>
                  </a:lnTo>
                  <a:lnTo>
                    <a:pt x="657524" y="1266509"/>
                  </a:lnTo>
                  <a:lnTo>
                    <a:pt x="666404" y="1264604"/>
                  </a:lnTo>
                  <a:lnTo>
                    <a:pt x="674967" y="1262381"/>
                  </a:lnTo>
                  <a:lnTo>
                    <a:pt x="684164" y="1258889"/>
                  </a:lnTo>
                  <a:lnTo>
                    <a:pt x="692726" y="1255079"/>
                  </a:lnTo>
                  <a:lnTo>
                    <a:pt x="701924" y="1250951"/>
                  </a:lnTo>
                  <a:lnTo>
                    <a:pt x="711121" y="1245871"/>
                  </a:lnTo>
                  <a:lnTo>
                    <a:pt x="720318" y="1240474"/>
                  </a:lnTo>
                  <a:lnTo>
                    <a:pt x="729515" y="1234124"/>
                  </a:lnTo>
                  <a:lnTo>
                    <a:pt x="738395" y="1227456"/>
                  </a:lnTo>
                  <a:lnTo>
                    <a:pt x="747592" y="1220154"/>
                  </a:lnTo>
                  <a:lnTo>
                    <a:pt x="756472" y="1212216"/>
                  </a:lnTo>
                  <a:lnTo>
                    <a:pt x="765352" y="1204279"/>
                  </a:lnTo>
                  <a:lnTo>
                    <a:pt x="773915" y="1195389"/>
                  </a:lnTo>
                  <a:lnTo>
                    <a:pt x="782160" y="1186181"/>
                  </a:lnTo>
                  <a:lnTo>
                    <a:pt x="790406" y="1176656"/>
                  </a:lnTo>
                  <a:lnTo>
                    <a:pt x="798652" y="1166496"/>
                  </a:lnTo>
                  <a:lnTo>
                    <a:pt x="805946" y="1156019"/>
                  </a:lnTo>
                  <a:lnTo>
                    <a:pt x="813240" y="1145541"/>
                  </a:lnTo>
                  <a:lnTo>
                    <a:pt x="819900" y="1134429"/>
                  </a:lnTo>
                  <a:lnTo>
                    <a:pt x="826243" y="1122999"/>
                  </a:lnTo>
                  <a:lnTo>
                    <a:pt x="831952" y="1110934"/>
                  </a:lnTo>
                  <a:lnTo>
                    <a:pt x="837660" y="1098551"/>
                  </a:lnTo>
                  <a:lnTo>
                    <a:pt x="842417" y="1086169"/>
                  </a:lnTo>
                  <a:lnTo>
                    <a:pt x="847174" y="1073469"/>
                  </a:lnTo>
                  <a:lnTo>
                    <a:pt x="850980" y="1060769"/>
                  </a:lnTo>
                  <a:lnTo>
                    <a:pt x="853834" y="1047434"/>
                  </a:lnTo>
                  <a:lnTo>
                    <a:pt x="856689" y="1034099"/>
                  </a:lnTo>
                  <a:lnTo>
                    <a:pt x="858592" y="1020764"/>
                  </a:lnTo>
                  <a:lnTo>
                    <a:pt x="859543" y="1007111"/>
                  </a:lnTo>
                  <a:lnTo>
                    <a:pt x="860177" y="992823"/>
                  </a:lnTo>
                  <a:lnTo>
                    <a:pt x="859860" y="984886"/>
                  </a:lnTo>
                  <a:lnTo>
                    <a:pt x="859543" y="976313"/>
                  </a:lnTo>
                  <a:lnTo>
                    <a:pt x="837343" y="975361"/>
                  </a:lnTo>
                  <a:lnTo>
                    <a:pt x="814509" y="973773"/>
                  </a:lnTo>
                  <a:lnTo>
                    <a:pt x="791040" y="970916"/>
                  </a:lnTo>
                  <a:lnTo>
                    <a:pt x="767255" y="968058"/>
                  </a:lnTo>
                  <a:lnTo>
                    <a:pt x="743469" y="964566"/>
                  </a:lnTo>
                  <a:lnTo>
                    <a:pt x="719366" y="960438"/>
                  </a:lnTo>
                  <a:lnTo>
                    <a:pt x="695898" y="955041"/>
                  </a:lnTo>
                  <a:lnTo>
                    <a:pt x="684481" y="952501"/>
                  </a:lnTo>
                  <a:lnTo>
                    <a:pt x="673064" y="949643"/>
                  </a:lnTo>
                  <a:lnTo>
                    <a:pt x="661964" y="946468"/>
                  </a:lnTo>
                  <a:lnTo>
                    <a:pt x="651181" y="943293"/>
                  </a:lnTo>
                  <a:lnTo>
                    <a:pt x="640398" y="940118"/>
                  </a:lnTo>
                  <a:lnTo>
                    <a:pt x="629932" y="936308"/>
                  </a:lnTo>
                  <a:lnTo>
                    <a:pt x="620101" y="932816"/>
                  </a:lnTo>
                  <a:lnTo>
                    <a:pt x="610270" y="929006"/>
                  </a:lnTo>
                  <a:lnTo>
                    <a:pt x="601073" y="924878"/>
                  </a:lnTo>
                  <a:lnTo>
                    <a:pt x="592510" y="921068"/>
                  </a:lnTo>
                  <a:lnTo>
                    <a:pt x="583947" y="916941"/>
                  </a:lnTo>
                  <a:lnTo>
                    <a:pt x="576018" y="912178"/>
                  </a:lnTo>
                  <a:lnTo>
                    <a:pt x="568724" y="907733"/>
                  </a:lnTo>
                  <a:lnTo>
                    <a:pt x="561747" y="903288"/>
                  </a:lnTo>
                  <a:lnTo>
                    <a:pt x="555404" y="898208"/>
                  </a:lnTo>
                  <a:lnTo>
                    <a:pt x="550013" y="893128"/>
                  </a:lnTo>
                  <a:lnTo>
                    <a:pt x="544938" y="887731"/>
                  </a:lnTo>
                  <a:lnTo>
                    <a:pt x="540498" y="882651"/>
                  </a:lnTo>
                  <a:lnTo>
                    <a:pt x="536376" y="876936"/>
                  </a:lnTo>
                  <a:lnTo>
                    <a:pt x="532253" y="872173"/>
                  </a:lnTo>
                  <a:lnTo>
                    <a:pt x="528447" y="867728"/>
                  </a:lnTo>
                  <a:lnTo>
                    <a:pt x="524641" y="863601"/>
                  </a:lnTo>
                  <a:lnTo>
                    <a:pt x="520836" y="860426"/>
                  </a:lnTo>
                  <a:lnTo>
                    <a:pt x="517347" y="857251"/>
                  </a:lnTo>
                  <a:lnTo>
                    <a:pt x="514176" y="854393"/>
                  </a:lnTo>
                  <a:lnTo>
                    <a:pt x="511004" y="852488"/>
                  </a:lnTo>
                  <a:lnTo>
                    <a:pt x="507833" y="850583"/>
                  </a:lnTo>
                  <a:lnTo>
                    <a:pt x="504661" y="849313"/>
                  </a:lnTo>
                  <a:lnTo>
                    <a:pt x="501807" y="848361"/>
                  </a:lnTo>
                  <a:lnTo>
                    <a:pt x="499270" y="847726"/>
                  </a:lnTo>
                  <a:lnTo>
                    <a:pt x="496099" y="847408"/>
                  </a:lnTo>
                  <a:lnTo>
                    <a:pt x="493561" y="847408"/>
                  </a:lnTo>
                  <a:close/>
                  <a:moveTo>
                    <a:pt x="1304925" y="828675"/>
                  </a:moveTo>
                  <a:lnTo>
                    <a:pt x="1476375" y="828675"/>
                  </a:lnTo>
                  <a:lnTo>
                    <a:pt x="1476375" y="1252538"/>
                  </a:lnTo>
                  <a:lnTo>
                    <a:pt x="1304925" y="1252538"/>
                  </a:lnTo>
                  <a:lnTo>
                    <a:pt x="1304925" y="828675"/>
                  </a:lnTo>
                  <a:close/>
                  <a:moveTo>
                    <a:pt x="634055" y="655638"/>
                  </a:moveTo>
                  <a:lnTo>
                    <a:pt x="641349" y="655638"/>
                  </a:lnTo>
                  <a:lnTo>
                    <a:pt x="648644" y="655638"/>
                  </a:lnTo>
                  <a:lnTo>
                    <a:pt x="655938" y="655956"/>
                  </a:lnTo>
                  <a:lnTo>
                    <a:pt x="662915" y="656591"/>
                  </a:lnTo>
                  <a:lnTo>
                    <a:pt x="669892" y="657226"/>
                  </a:lnTo>
                  <a:lnTo>
                    <a:pt x="677187" y="658178"/>
                  </a:lnTo>
                  <a:lnTo>
                    <a:pt x="684164" y="659766"/>
                  </a:lnTo>
                  <a:lnTo>
                    <a:pt x="691141" y="661036"/>
                  </a:lnTo>
                  <a:lnTo>
                    <a:pt x="698118" y="662623"/>
                  </a:lnTo>
                  <a:lnTo>
                    <a:pt x="704778" y="664211"/>
                  </a:lnTo>
                  <a:lnTo>
                    <a:pt x="711438" y="666433"/>
                  </a:lnTo>
                  <a:lnTo>
                    <a:pt x="718415" y="668338"/>
                  </a:lnTo>
                  <a:lnTo>
                    <a:pt x="724758" y="670878"/>
                  </a:lnTo>
                  <a:lnTo>
                    <a:pt x="731418" y="673418"/>
                  </a:lnTo>
                  <a:lnTo>
                    <a:pt x="737761" y="676276"/>
                  </a:lnTo>
                  <a:lnTo>
                    <a:pt x="744421" y="679133"/>
                  </a:lnTo>
                  <a:lnTo>
                    <a:pt x="750446" y="682308"/>
                  </a:lnTo>
                  <a:lnTo>
                    <a:pt x="763132" y="688976"/>
                  </a:lnTo>
                  <a:lnTo>
                    <a:pt x="775500" y="696596"/>
                  </a:lnTo>
                  <a:lnTo>
                    <a:pt x="787235" y="704533"/>
                  </a:lnTo>
                  <a:lnTo>
                    <a:pt x="798652" y="713423"/>
                  </a:lnTo>
                  <a:lnTo>
                    <a:pt x="809435" y="722631"/>
                  </a:lnTo>
                  <a:lnTo>
                    <a:pt x="819900" y="732791"/>
                  </a:lnTo>
                  <a:lnTo>
                    <a:pt x="830049" y="743586"/>
                  </a:lnTo>
                  <a:lnTo>
                    <a:pt x="839880" y="754698"/>
                  </a:lnTo>
                  <a:lnTo>
                    <a:pt x="849394" y="766446"/>
                  </a:lnTo>
                  <a:lnTo>
                    <a:pt x="858274" y="778511"/>
                  </a:lnTo>
                  <a:lnTo>
                    <a:pt x="866520" y="791211"/>
                  </a:lnTo>
                  <a:lnTo>
                    <a:pt x="874449" y="804546"/>
                  </a:lnTo>
                  <a:lnTo>
                    <a:pt x="881743" y="818198"/>
                  </a:lnTo>
                  <a:lnTo>
                    <a:pt x="888403" y="832168"/>
                  </a:lnTo>
                  <a:lnTo>
                    <a:pt x="894746" y="847091"/>
                  </a:lnTo>
                  <a:lnTo>
                    <a:pt x="900137" y="861696"/>
                  </a:lnTo>
                  <a:lnTo>
                    <a:pt x="905529" y="876936"/>
                  </a:lnTo>
                  <a:lnTo>
                    <a:pt x="909651" y="892811"/>
                  </a:lnTo>
                  <a:lnTo>
                    <a:pt x="913457" y="908686"/>
                  </a:lnTo>
                  <a:lnTo>
                    <a:pt x="916946" y="924878"/>
                  </a:lnTo>
                  <a:lnTo>
                    <a:pt x="919166" y="941706"/>
                  </a:lnTo>
                  <a:lnTo>
                    <a:pt x="921068" y="958533"/>
                  </a:lnTo>
                  <a:lnTo>
                    <a:pt x="922020" y="975678"/>
                  </a:lnTo>
                  <a:lnTo>
                    <a:pt x="922337" y="992823"/>
                  </a:lnTo>
                  <a:lnTo>
                    <a:pt x="922337" y="1002031"/>
                  </a:lnTo>
                  <a:lnTo>
                    <a:pt x="922020" y="1010921"/>
                  </a:lnTo>
                  <a:lnTo>
                    <a:pt x="921386" y="1019811"/>
                  </a:lnTo>
                  <a:lnTo>
                    <a:pt x="920434" y="1028384"/>
                  </a:lnTo>
                  <a:lnTo>
                    <a:pt x="919483" y="1037274"/>
                  </a:lnTo>
                  <a:lnTo>
                    <a:pt x="918214" y="1045846"/>
                  </a:lnTo>
                  <a:lnTo>
                    <a:pt x="916628" y="1054419"/>
                  </a:lnTo>
                  <a:lnTo>
                    <a:pt x="915043" y="1062674"/>
                  </a:lnTo>
                  <a:lnTo>
                    <a:pt x="912823" y="1070929"/>
                  </a:lnTo>
                  <a:lnTo>
                    <a:pt x="910603" y="1079501"/>
                  </a:lnTo>
                  <a:lnTo>
                    <a:pt x="908383" y="1087756"/>
                  </a:lnTo>
                  <a:lnTo>
                    <a:pt x="906163" y="1095694"/>
                  </a:lnTo>
                  <a:lnTo>
                    <a:pt x="903309" y="1103631"/>
                  </a:lnTo>
                  <a:lnTo>
                    <a:pt x="900137" y="1111569"/>
                  </a:lnTo>
                  <a:lnTo>
                    <a:pt x="897283" y="1119189"/>
                  </a:lnTo>
                  <a:lnTo>
                    <a:pt x="894111" y="1126809"/>
                  </a:lnTo>
                  <a:lnTo>
                    <a:pt x="887134" y="1141731"/>
                  </a:lnTo>
                  <a:lnTo>
                    <a:pt x="879523" y="1156336"/>
                  </a:lnTo>
                  <a:lnTo>
                    <a:pt x="871277" y="1170624"/>
                  </a:lnTo>
                  <a:lnTo>
                    <a:pt x="862714" y="1184276"/>
                  </a:lnTo>
                  <a:lnTo>
                    <a:pt x="853517" y="1197611"/>
                  </a:lnTo>
                  <a:lnTo>
                    <a:pt x="843686" y="1209994"/>
                  </a:lnTo>
                  <a:lnTo>
                    <a:pt x="833854" y="1222376"/>
                  </a:lnTo>
                  <a:lnTo>
                    <a:pt x="823389" y="1233806"/>
                  </a:lnTo>
                  <a:lnTo>
                    <a:pt x="812606" y="1244919"/>
                  </a:lnTo>
                  <a:lnTo>
                    <a:pt x="801823" y="1255396"/>
                  </a:lnTo>
                  <a:lnTo>
                    <a:pt x="790406" y="1265239"/>
                  </a:lnTo>
                  <a:lnTo>
                    <a:pt x="778989" y="1274446"/>
                  </a:lnTo>
                  <a:lnTo>
                    <a:pt x="767255" y="1282701"/>
                  </a:lnTo>
                  <a:lnTo>
                    <a:pt x="755521" y="1290956"/>
                  </a:lnTo>
                  <a:lnTo>
                    <a:pt x="743786" y="1298259"/>
                  </a:lnTo>
                  <a:lnTo>
                    <a:pt x="732052" y="1304609"/>
                  </a:lnTo>
                  <a:lnTo>
                    <a:pt x="720318" y="1310641"/>
                  </a:lnTo>
                  <a:lnTo>
                    <a:pt x="708584" y="1315721"/>
                  </a:lnTo>
                  <a:lnTo>
                    <a:pt x="696849" y="1320166"/>
                  </a:lnTo>
                  <a:lnTo>
                    <a:pt x="685432" y="1323659"/>
                  </a:lnTo>
                  <a:lnTo>
                    <a:pt x="674015" y="1326516"/>
                  </a:lnTo>
                  <a:lnTo>
                    <a:pt x="662915" y="1328421"/>
                  </a:lnTo>
                  <a:lnTo>
                    <a:pt x="657207" y="1329374"/>
                  </a:lnTo>
                  <a:lnTo>
                    <a:pt x="652132" y="1329691"/>
                  </a:lnTo>
                  <a:lnTo>
                    <a:pt x="646424" y="1330009"/>
                  </a:lnTo>
                  <a:lnTo>
                    <a:pt x="641349" y="1330326"/>
                  </a:lnTo>
                  <a:lnTo>
                    <a:pt x="635958" y="1330009"/>
                  </a:lnTo>
                  <a:lnTo>
                    <a:pt x="630884" y="1329691"/>
                  </a:lnTo>
                  <a:lnTo>
                    <a:pt x="625492" y="1329374"/>
                  </a:lnTo>
                  <a:lnTo>
                    <a:pt x="620101" y="1328421"/>
                  </a:lnTo>
                  <a:lnTo>
                    <a:pt x="609001" y="1326516"/>
                  </a:lnTo>
                  <a:lnTo>
                    <a:pt x="597584" y="1323659"/>
                  </a:lnTo>
                  <a:lnTo>
                    <a:pt x="585850" y="1320166"/>
                  </a:lnTo>
                  <a:lnTo>
                    <a:pt x="574433" y="1315721"/>
                  </a:lnTo>
                  <a:lnTo>
                    <a:pt x="562698" y="1310641"/>
                  </a:lnTo>
                  <a:lnTo>
                    <a:pt x="550647" y="1304609"/>
                  </a:lnTo>
                  <a:lnTo>
                    <a:pt x="538913" y="1298259"/>
                  </a:lnTo>
                  <a:lnTo>
                    <a:pt x="527179" y="1290956"/>
                  </a:lnTo>
                  <a:lnTo>
                    <a:pt x="515444" y="1282701"/>
                  </a:lnTo>
                  <a:lnTo>
                    <a:pt x="503710" y="1274446"/>
                  </a:lnTo>
                  <a:lnTo>
                    <a:pt x="492293" y="1265239"/>
                  </a:lnTo>
                  <a:lnTo>
                    <a:pt x="481193" y="1255396"/>
                  </a:lnTo>
                  <a:lnTo>
                    <a:pt x="470093" y="1244919"/>
                  </a:lnTo>
                  <a:lnTo>
                    <a:pt x="459310" y="1233806"/>
                  </a:lnTo>
                  <a:lnTo>
                    <a:pt x="448845" y="1222376"/>
                  </a:lnTo>
                  <a:lnTo>
                    <a:pt x="438696" y="1209994"/>
                  </a:lnTo>
                  <a:lnTo>
                    <a:pt x="429499" y="1197611"/>
                  </a:lnTo>
                  <a:lnTo>
                    <a:pt x="419985" y="1184276"/>
                  </a:lnTo>
                  <a:lnTo>
                    <a:pt x="411422" y="1170624"/>
                  </a:lnTo>
                  <a:lnTo>
                    <a:pt x="403176" y="1156336"/>
                  </a:lnTo>
                  <a:lnTo>
                    <a:pt x="395565" y="1141731"/>
                  </a:lnTo>
                  <a:lnTo>
                    <a:pt x="388588" y="1126809"/>
                  </a:lnTo>
                  <a:lnTo>
                    <a:pt x="385416" y="1119189"/>
                  </a:lnTo>
                  <a:lnTo>
                    <a:pt x="382245" y="1111569"/>
                  </a:lnTo>
                  <a:lnTo>
                    <a:pt x="379390" y="1103631"/>
                  </a:lnTo>
                  <a:lnTo>
                    <a:pt x="376853" y="1095694"/>
                  </a:lnTo>
                  <a:lnTo>
                    <a:pt x="374316" y="1087756"/>
                  </a:lnTo>
                  <a:lnTo>
                    <a:pt x="372096" y="1079501"/>
                  </a:lnTo>
                  <a:lnTo>
                    <a:pt x="369559" y="1070929"/>
                  </a:lnTo>
                  <a:lnTo>
                    <a:pt x="367656" y="1062674"/>
                  </a:lnTo>
                  <a:lnTo>
                    <a:pt x="366071" y="1054419"/>
                  </a:lnTo>
                  <a:lnTo>
                    <a:pt x="364485" y="1045846"/>
                  </a:lnTo>
                  <a:lnTo>
                    <a:pt x="363216" y="1037274"/>
                  </a:lnTo>
                  <a:lnTo>
                    <a:pt x="362265" y="1028384"/>
                  </a:lnTo>
                  <a:lnTo>
                    <a:pt x="361313" y="1019811"/>
                  </a:lnTo>
                  <a:lnTo>
                    <a:pt x="360996" y="1010921"/>
                  </a:lnTo>
                  <a:lnTo>
                    <a:pt x="360362" y="1002031"/>
                  </a:lnTo>
                  <a:lnTo>
                    <a:pt x="360362" y="992823"/>
                  </a:lnTo>
                  <a:lnTo>
                    <a:pt x="360679" y="975678"/>
                  </a:lnTo>
                  <a:lnTo>
                    <a:pt x="361948" y="958533"/>
                  </a:lnTo>
                  <a:lnTo>
                    <a:pt x="363533" y="941706"/>
                  </a:lnTo>
                  <a:lnTo>
                    <a:pt x="366071" y="924878"/>
                  </a:lnTo>
                  <a:lnTo>
                    <a:pt x="368925" y="908686"/>
                  </a:lnTo>
                  <a:lnTo>
                    <a:pt x="373048" y="892811"/>
                  </a:lnTo>
                  <a:lnTo>
                    <a:pt x="377171" y="876936"/>
                  </a:lnTo>
                  <a:lnTo>
                    <a:pt x="382245" y="861696"/>
                  </a:lnTo>
                  <a:lnTo>
                    <a:pt x="387953" y="847091"/>
                  </a:lnTo>
                  <a:lnTo>
                    <a:pt x="393979" y="832168"/>
                  </a:lnTo>
                  <a:lnTo>
                    <a:pt x="400956" y="818198"/>
                  </a:lnTo>
                  <a:lnTo>
                    <a:pt x="408568" y="804546"/>
                  </a:lnTo>
                  <a:lnTo>
                    <a:pt x="416179" y="791211"/>
                  </a:lnTo>
                  <a:lnTo>
                    <a:pt x="424425" y="778511"/>
                  </a:lnTo>
                  <a:lnTo>
                    <a:pt x="433305" y="766446"/>
                  </a:lnTo>
                  <a:lnTo>
                    <a:pt x="442819" y="754698"/>
                  </a:lnTo>
                  <a:lnTo>
                    <a:pt x="452650" y="743586"/>
                  </a:lnTo>
                  <a:lnTo>
                    <a:pt x="462482" y="732791"/>
                  </a:lnTo>
                  <a:lnTo>
                    <a:pt x="473264" y="722631"/>
                  </a:lnTo>
                  <a:lnTo>
                    <a:pt x="484047" y="713423"/>
                  </a:lnTo>
                  <a:lnTo>
                    <a:pt x="495464" y="704533"/>
                  </a:lnTo>
                  <a:lnTo>
                    <a:pt x="507516" y="696596"/>
                  </a:lnTo>
                  <a:lnTo>
                    <a:pt x="519567" y="688976"/>
                  </a:lnTo>
                  <a:lnTo>
                    <a:pt x="531936" y="682308"/>
                  </a:lnTo>
                  <a:lnTo>
                    <a:pt x="538278" y="679133"/>
                  </a:lnTo>
                  <a:lnTo>
                    <a:pt x="544938" y="676276"/>
                  </a:lnTo>
                  <a:lnTo>
                    <a:pt x="551281" y="673418"/>
                  </a:lnTo>
                  <a:lnTo>
                    <a:pt x="557941" y="670878"/>
                  </a:lnTo>
                  <a:lnTo>
                    <a:pt x="564284" y="668338"/>
                  </a:lnTo>
                  <a:lnTo>
                    <a:pt x="571261" y="666433"/>
                  </a:lnTo>
                  <a:lnTo>
                    <a:pt x="577921" y="664211"/>
                  </a:lnTo>
                  <a:lnTo>
                    <a:pt x="584898" y="662623"/>
                  </a:lnTo>
                  <a:lnTo>
                    <a:pt x="591875" y="661036"/>
                  </a:lnTo>
                  <a:lnTo>
                    <a:pt x="598535" y="659766"/>
                  </a:lnTo>
                  <a:lnTo>
                    <a:pt x="605830" y="658178"/>
                  </a:lnTo>
                  <a:lnTo>
                    <a:pt x="612490" y="657226"/>
                  </a:lnTo>
                  <a:lnTo>
                    <a:pt x="619784" y="656591"/>
                  </a:lnTo>
                  <a:lnTo>
                    <a:pt x="627078" y="655956"/>
                  </a:lnTo>
                  <a:lnTo>
                    <a:pt x="634055" y="655638"/>
                  </a:lnTo>
                  <a:close/>
                  <a:moveTo>
                    <a:pt x="1604962" y="463550"/>
                  </a:moveTo>
                  <a:lnTo>
                    <a:pt x="1776412" y="463550"/>
                  </a:lnTo>
                  <a:lnTo>
                    <a:pt x="1776412" y="1252538"/>
                  </a:lnTo>
                  <a:lnTo>
                    <a:pt x="1604962" y="1252538"/>
                  </a:lnTo>
                  <a:lnTo>
                    <a:pt x="1604962" y="463550"/>
                  </a:lnTo>
                  <a:close/>
                  <a:moveTo>
                    <a:pt x="0" y="0"/>
                  </a:moveTo>
                  <a:lnTo>
                    <a:pt x="2125663" y="0"/>
                  </a:lnTo>
                  <a:lnTo>
                    <a:pt x="2125663" y="171553"/>
                  </a:lnTo>
                  <a:lnTo>
                    <a:pt x="2039621" y="171553"/>
                  </a:lnTo>
                  <a:lnTo>
                    <a:pt x="2039621" y="1577975"/>
                  </a:lnTo>
                  <a:lnTo>
                    <a:pt x="1252220" y="1577975"/>
                  </a:lnTo>
                  <a:lnTo>
                    <a:pt x="1252220" y="1449310"/>
                  </a:lnTo>
                  <a:lnTo>
                    <a:pt x="1911033" y="1449310"/>
                  </a:lnTo>
                  <a:lnTo>
                    <a:pt x="1911033" y="171553"/>
                  </a:lnTo>
                  <a:lnTo>
                    <a:pt x="195263" y="171553"/>
                  </a:lnTo>
                  <a:lnTo>
                    <a:pt x="195263" y="1249164"/>
                  </a:lnTo>
                  <a:lnTo>
                    <a:pt x="66675" y="1249164"/>
                  </a:lnTo>
                  <a:lnTo>
                    <a:pt x="66675" y="171553"/>
                  </a:lnTo>
                  <a:lnTo>
                    <a:pt x="0" y="171553"/>
                  </a:lnTo>
                  <a:lnTo>
                    <a:pt x="0" y="0"/>
                  </a:lnTo>
                  <a:close/>
                </a:path>
              </a:pathLst>
            </a:custGeom>
            <a:solidFill>
              <a:schemeClr val="bg1"/>
            </a:solidFill>
            <a:ln>
              <a:noFill/>
            </a:ln>
          </p:spPr>
          <p:txBody>
            <a:bodyPr anchor="ctr">
              <a:scene3d>
                <a:camera prst="orthographicFront"/>
                <a:lightRig rig="threePt" dir="t"/>
              </a:scene3d>
              <a:sp3d contourW="12700">
                <a:contourClr>
                  <a:srgbClr val="FFFFFF"/>
                </a:contourClr>
              </a:sp3d>
            </a:bodyPr>
            <a:lstStyle/>
            <a:p>
              <a:pPr algn="ctr">
                <a:defRPr/>
              </a:pPr>
              <a:endParaRPr lang="zh-CN" altLang="en-US" sz="1349">
                <a:solidFill>
                  <a:schemeClr val="bg1"/>
                </a:solidFill>
                <a:cs typeface="+mn-ea"/>
                <a:sym typeface="+mn-lt"/>
              </a:endParaRPr>
            </a:p>
          </p:txBody>
        </p:sp>
      </p:grpSp>
      <p:grpSp>
        <p:nvGrpSpPr>
          <p:cNvPr id="88" name="组合 87"/>
          <p:cNvGrpSpPr/>
          <p:nvPr/>
        </p:nvGrpSpPr>
        <p:grpSpPr>
          <a:xfrm>
            <a:off x="6196348" y="3178664"/>
            <a:ext cx="1452147" cy="1810667"/>
            <a:chOff x="2805021" y="2859804"/>
            <a:chExt cx="1461573" cy="1822421"/>
          </a:xfrm>
        </p:grpSpPr>
        <p:grpSp>
          <p:nvGrpSpPr>
            <p:cNvPr id="63" name="组合 62"/>
            <p:cNvGrpSpPr/>
            <p:nvPr/>
          </p:nvGrpSpPr>
          <p:grpSpPr>
            <a:xfrm>
              <a:off x="2805021" y="2859804"/>
              <a:ext cx="1461573" cy="1822421"/>
              <a:chOff x="3295850" y="1908877"/>
              <a:chExt cx="3738030" cy="4660916"/>
            </a:xfrm>
          </p:grpSpPr>
          <p:sp>
            <p:nvSpPr>
              <p:cNvPr id="64" name="圆角矩形 63"/>
              <p:cNvSpPr/>
              <p:nvPr/>
            </p:nvSpPr>
            <p:spPr>
              <a:xfrm rot="2760000">
                <a:off x="3098889" y="2634801"/>
                <a:ext cx="4660916" cy="3209067"/>
              </a:xfrm>
              <a:prstGeom prst="roundRect">
                <a:avLst>
                  <a:gd name="adj" fmla="val 50000"/>
                </a:avLst>
              </a:prstGeom>
              <a:gradFill>
                <a:gsLst>
                  <a:gs pos="33000">
                    <a:srgbClr val="6C6C6C">
                      <a:alpha val="42000"/>
                    </a:srgbClr>
                  </a:gs>
                  <a:gs pos="0">
                    <a:schemeClr val="tx1">
                      <a:alpha val="54000"/>
                    </a:schemeClr>
                  </a:gs>
                  <a:gs pos="100000">
                    <a:srgbClr val="D8D8D8">
                      <a:alpha val="0"/>
                    </a:srgbClr>
                  </a:gs>
                </a:gsLst>
                <a:lin ang="0" scaled="0"/>
              </a:gradFill>
              <a:ln>
                <a:noFill/>
              </a:ln>
              <a:effectLst>
                <a:softEdge rad="254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49">
                  <a:solidFill>
                    <a:prstClr val="white"/>
                  </a:solidFill>
                  <a:cs typeface="+mn-ea"/>
                  <a:sym typeface="+mn-lt"/>
                </a:endParaRPr>
              </a:p>
            </p:txBody>
          </p:sp>
          <p:sp>
            <p:nvSpPr>
              <p:cNvPr id="65" name="Freeform 5"/>
              <p:cNvSpPr/>
              <p:nvPr/>
            </p:nvSpPr>
            <p:spPr bwMode="auto">
              <a:xfrm rot="10800000">
                <a:off x="3295850" y="2263222"/>
                <a:ext cx="2643765" cy="2343151"/>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gs>
                  <a:gs pos="73000">
                    <a:srgbClr val="ECECEC"/>
                  </a:gs>
                  <a:gs pos="100000">
                    <a:srgbClr val="D9D9D9"/>
                  </a:gs>
                </a:gsLst>
                <a:lin ang="2700000" scaled="1"/>
                <a:tileRect/>
              </a:gradFill>
              <a:ln w="25400">
                <a:gradFill flip="none" rotWithShape="1">
                  <a:gsLst>
                    <a:gs pos="29000">
                      <a:srgbClr val="E0E0E0"/>
                    </a:gs>
                    <a:gs pos="0">
                      <a:srgbClr val="999999"/>
                    </a:gs>
                    <a:gs pos="83000">
                      <a:schemeClr val="bg1"/>
                    </a:gs>
                  </a:gsLst>
                  <a:lin ang="2700000" scaled="1"/>
                  <a:tileRect/>
                </a:gradFill>
              </a:ln>
              <a:effectLst>
                <a:outerShdw blurRad="355600" dist="88900" dir="2700000" algn="tl" rotWithShape="0">
                  <a:prstClr val="black">
                    <a:alpha val="28000"/>
                  </a:prstClr>
                </a:outerShdw>
              </a:effectLst>
            </p:spPr>
            <p:txBody>
              <a:bodyPr vert="horz" wrap="square" lIns="91416" tIns="45708" rIns="91416" bIns="45708" numCol="1" anchor="t" anchorCtr="0" compatLnSpc="1"/>
              <a:lstStyle/>
              <a:p>
                <a:endParaRPr lang="zh-CN" altLang="en-US" sz="1349">
                  <a:solidFill>
                    <a:prstClr val="black"/>
                  </a:solidFill>
                  <a:cs typeface="+mn-ea"/>
                  <a:sym typeface="+mn-lt"/>
                </a:endParaRPr>
              </a:p>
            </p:txBody>
          </p:sp>
          <p:sp>
            <p:nvSpPr>
              <p:cNvPr id="66" name="圆角矩形 65"/>
              <p:cNvSpPr/>
              <p:nvPr/>
            </p:nvSpPr>
            <p:spPr>
              <a:xfrm rot="2760000">
                <a:off x="3358628" y="2852802"/>
                <a:ext cx="3953506" cy="2592561"/>
              </a:xfrm>
              <a:prstGeom prst="roundRect">
                <a:avLst>
                  <a:gd name="adj" fmla="val 50000"/>
                </a:avLst>
              </a:prstGeom>
              <a:gradFill>
                <a:gsLst>
                  <a:gs pos="37000">
                    <a:srgbClr val="6C6C6C">
                      <a:alpha val="35000"/>
                    </a:srgbClr>
                  </a:gs>
                  <a:gs pos="0">
                    <a:schemeClr val="tx1">
                      <a:alpha val="61000"/>
                    </a:schemeClr>
                  </a:gs>
                  <a:gs pos="100000">
                    <a:srgbClr val="D8D8D8">
                      <a:alpha val="0"/>
                    </a:srgbClr>
                  </a:gs>
                </a:gsLst>
                <a:lin ang="0" scaled="0"/>
              </a:gradFill>
              <a:ln>
                <a:noFill/>
              </a:ln>
              <a:effectLst>
                <a:softEdge rad="254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49">
                  <a:solidFill>
                    <a:prstClr val="white"/>
                  </a:solidFill>
                  <a:cs typeface="+mn-ea"/>
                  <a:sym typeface="+mn-lt"/>
                </a:endParaRPr>
              </a:p>
            </p:txBody>
          </p:sp>
          <p:sp>
            <p:nvSpPr>
              <p:cNvPr id="67" name="Freeform 5"/>
              <p:cNvSpPr/>
              <p:nvPr/>
            </p:nvSpPr>
            <p:spPr bwMode="auto">
              <a:xfrm rot="10800000">
                <a:off x="3548875" y="2523401"/>
                <a:ext cx="2056649" cy="1822793"/>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6"/>
              </a:solidFill>
              <a:ln w="25400">
                <a:noFill/>
              </a:ln>
              <a:effectLst>
                <a:outerShdw blurRad="254000" dist="114300" dir="2700000" algn="tl" rotWithShape="0">
                  <a:prstClr val="black">
                    <a:alpha val="25000"/>
                  </a:prstClr>
                </a:outerShdw>
              </a:effectLst>
            </p:spPr>
            <p:txBody>
              <a:bodyPr vert="horz" wrap="square" lIns="91416" tIns="45708" rIns="91416" bIns="45708" numCol="1" anchor="t" anchorCtr="0" compatLnSpc="1"/>
              <a:lstStyle/>
              <a:p>
                <a:endParaRPr lang="zh-CN" altLang="en-US" sz="1349" dirty="0">
                  <a:solidFill>
                    <a:prstClr val="black"/>
                  </a:solidFill>
                  <a:cs typeface="+mn-ea"/>
                  <a:sym typeface="+mn-lt"/>
                </a:endParaRPr>
              </a:p>
            </p:txBody>
          </p:sp>
        </p:grpSp>
        <p:sp>
          <p:nvSpPr>
            <p:cNvPr id="85" name="KSO_Shape"/>
            <p:cNvSpPr/>
            <p:nvPr/>
          </p:nvSpPr>
          <p:spPr bwMode="auto">
            <a:xfrm>
              <a:off x="3077927" y="3181086"/>
              <a:ext cx="498406" cy="493423"/>
            </a:xfrm>
            <a:custGeom>
              <a:avLst/>
              <a:gdLst>
                <a:gd name="T0" fmla="*/ 615878 w 2390775"/>
                <a:gd name="T1" fmla="*/ 1467970 h 2365376"/>
                <a:gd name="T2" fmla="*/ 587250 w 2390775"/>
                <a:gd name="T3" fmla="*/ 1401697 h 2365376"/>
                <a:gd name="T4" fmla="*/ 1282649 w 2390775"/>
                <a:gd name="T5" fmla="*/ 1393474 h 2365376"/>
                <a:gd name="T6" fmla="*/ 1180915 w 2390775"/>
                <a:gd name="T7" fmla="*/ 1446870 h 2365376"/>
                <a:gd name="T8" fmla="*/ 1210073 w 2390775"/>
                <a:gd name="T9" fmla="*/ 1382167 h 2365376"/>
                <a:gd name="T10" fmla="*/ 653657 w 2390775"/>
                <a:gd name="T11" fmla="*/ 1314699 h 2365376"/>
                <a:gd name="T12" fmla="*/ 646041 w 2390775"/>
                <a:gd name="T13" fmla="*/ 1180275 h 2365376"/>
                <a:gd name="T14" fmla="*/ 589870 w 2390775"/>
                <a:gd name="T15" fmla="*/ 1105327 h 2365376"/>
                <a:gd name="T16" fmla="*/ 599516 w 2390775"/>
                <a:gd name="T17" fmla="*/ 1141280 h 2365376"/>
                <a:gd name="T18" fmla="*/ 579914 w 2390775"/>
                <a:gd name="T19" fmla="*/ 1158779 h 2365376"/>
                <a:gd name="T20" fmla="*/ 541333 w 2390775"/>
                <a:gd name="T21" fmla="*/ 1105965 h 2365376"/>
                <a:gd name="T22" fmla="*/ 1137260 w 2390775"/>
                <a:gd name="T23" fmla="*/ 1009231 h 2365376"/>
                <a:gd name="T24" fmla="*/ 1143562 w 2390775"/>
                <a:gd name="T25" fmla="*/ 1026145 h 2365376"/>
                <a:gd name="T26" fmla="*/ 1096615 w 2390775"/>
                <a:gd name="T27" fmla="*/ 1069549 h 2365376"/>
                <a:gd name="T28" fmla="*/ 1102602 w 2390775"/>
                <a:gd name="T29" fmla="*/ 1001572 h 2365376"/>
                <a:gd name="T30" fmla="*/ 972739 w 2390775"/>
                <a:gd name="T31" fmla="*/ 835988 h 2365376"/>
                <a:gd name="T32" fmla="*/ 989500 w 2390775"/>
                <a:gd name="T33" fmla="*/ 1138672 h 2365376"/>
                <a:gd name="T34" fmla="*/ 639427 w 2390775"/>
                <a:gd name="T35" fmla="*/ 1423644 h 2365376"/>
                <a:gd name="T36" fmla="*/ 599898 w 2390775"/>
                <a:gd name="T37" fmla="*/ 1003302 h 2365376"/>
                <a:gd name="T38" fmla="*/ 529694 w 2390775"/>
                <a:gd name="T39" fmla="*/ 1090596 h 2365376"/>
                <a:gd name="T40" fmla="*/ 602428 w 2390775"/>
                <a:gd name="T41" fmla="*/ 868249 h 2365376"/>
                <a:gd name="T42" fmla="*/ 861740 w 2390775"/>
                <a:gd name="T43" fmla="*/ 924231 h 2365376"/>
                <a:gd name="T44" fmla="*/ 755609 w 2390775"/>
                <a:gd name="T45" fmla="*/ 542052 h 2365376"/>
                <a:gd name="T46" fmla="*/ 929665 w 2390775"/>
                <a:gd name="T47" fmla="*/ 525915 h 2365376"/>
                <a:gd name="T48" fmla="*/ 909019 w 2390775"/>
                <a:gd name="T49" fmla="*/ 571798 h 2365376"/>
                <a:gd name="T50" fmla="*/ 936652 w 2390775"/>
                <a:gd name="T51" fmla="*/ 586353 h 2365376"/>
                <a:gd name="T52" fmla="*/ 928394 w 2390775"/>
                <a:gd name="T53" fmla="*/ 688879 h 2365376"/>
                <a:gd name="T54" fmla="*/ 840414 w 2390775"/>
                <a:gd name="T55" fmla="*/ 772101 h 2365376"/>
                <a:gd name="T56" fmla="*/ 742269 w 2390775"/>
                <a:gd name="T57" fmla="*/ 675588 h 2365376"/>
                <a:gd name="T58" fmla="*/ 738139 w 2390775"/>
                <a:gd name="T59" fmla="*/ 608504 h 2365376"/>
                <a:gd name="T60" fmla="*/ 761643 w 2390775"/>
                <a:gd name="T61" fmla="*/ 510093 h 2365376"/>
                <a:gd name="T62" fmla="*/ 617010 w 2390775"/>
                <a:gd name="T63" fmla="*/ 449064 h 2365376"/>
                <a:gd name="T64" fmla="*/ 350272 w 2390775"/>
                <a:gd name="T65" fmla="*/ 638327 h 2365376"/>
                <a:gd name="T66" fmla="*/ 215163 w 2390775"/>
                <a:gd name="T67" fmla="*/ 939947 h 2365376"/>
                <a:gd name="T68" fmla="*/ 256613 w 2390775"/>
                <a:gd name="T69" fmla="*/ 1277331 h 2365376"/>
                <a:gd name="T70" fmla="*/ 458486 w 2390775"/>
                <a:gd name="T71" fmla="*/ 1534008 h 2365376"/>
                <a:gd name="T72" fmla="*/ 767308 w 2390775"/>
                <a:gd name="T73" fmla="*/ 1655225 h 2365376"/>
                <a:gd name="T74" fmla="*/ 1101127 w 2390775"/>
                <a:gd name="T75" fmla="*/ 1596674 h 2365376"/>
                <a:gd name="T76" fmla="*/ 1347614 w 2390775"/>
                <a:gd name="T77" fmla="*/ 1383040 h 2365376"/>
                <a:gd name="T78" fmla="*/ 1453614 w 2390775"/>
                <a:gd name="T79" fmla="*/ 1066861 h 2365376"/>
                <a:gd name="T80" fmla="*/ 1378939 w 2390775"/>
                <a:gd name="T81" fmla="*/ 738024 h 2365376"/>
                <a:gd name="T82" fmla="*/ 1153652 w 2390775"/>
                <a:gd name="T83" fmla="*/ 501602 h 2365376"/>
                <a:gd name="T84" fmla="*/ 831224 w 2390775"/>
                <a:gd name="T85" fmla="*/ 411085 h 2365376"/>
                <a:gd name="T86" fmla="*/ 989432 w 2390775"/>
                <a:gd name="T87" fmla="*/ 315187 h 2365376"/>
                <a:gd name="T88" fmla="*/ 1471649 w 2390775"/>
                <a:gd name="T89" fmla="*/ 671876 h 2365376"/>
                <a:gd name="T90" fmla="*/ 1554866 w 2390775"/>
                <a:gd name="T91" fmla="*/ 1171938 h 2365376"/>
                <a:gd name="T92" fmla="*/ 1239716 w 2390775"/>
                <a:gd name="T93" fmla="*/ 1647313 h 2365376"/>
                <a:gd name="T94" fmla="*/ 646121 w 2390775"/>
                <a:gd name="T95" fmla="*/ 1748275 h 2365376"/>
                <a:gd name="T96" fmla="*/ 110112 w 2390775"/>
                <a:gd name="T97" fmla="*/ 1186813 h 2365376"/>
                <a:gd name="T98" fmla="*/ 251551 w 2390775"/>
                <a:gd name="T99" fmla="*/ 580725 h 2365376"/>
                <a:gd name="T100" fmla="*/ 1549044 w 2390775"/>
                <a:gd name="T101" fmla="*/ 160116 h 2365376"/>
                <a:gd name="T102" fmla="*/ 1461002 w 2390775"/>
                <a:gd name="T103" fmla="*/ 284475 h 2365376"/>
                <a:gd name="T104" fmla="*/ 1550307 w 2390775"/>
                <a:gd name="T105" fmla="*/ 426554 h 2365376"/>
                <a:gd name="T106" fmla="*/ 1719764 w 2390775"/>
                <a:gd name="T107" fmla="*/ 380038 h 2365376"/>
                <a:gd name="T108" fmla="*/ 1735543 w 2390775"/>
                <a:gd name="T109" fmla="*/ 232579 h 2365376"/>
                <a:gd name="T110" fmla="*/ 1705909 w 2390775"/>
                <a:gd name="T111" fmla="*/ 94508 h 2365376"/>
                <a:gd name="T112" fmla="*/ 1774050 w 2390775"/>
                <a:gd name="T113" fmla="*/ 148403 h 2365376"/>
                <a:gd name="T114" fmla="*/ 1781614 w 2390775"/>
                <a:gd name="T115" fmla="*/ 428769 h 2365376"/>
                <a:gd name="T116" fmla="*/ 1600166 w 2390775"/>
                <a:gd name="T117" fmla="*/ 516104 h 2365376"/>
                <a:gd name="T118" fmla="*/ 1452167 w 2390775"/>
                <a:gd name="T119" fmla="*/ 455349 h 2365376"/>
                <a:gd name="T120" fmla="*/ 1310478 w 2390775"/>
                <a:gd name="T121" fmla="*/ 259477 h 2365376"/>
                <a:gd name="T122" fmla="*/ 1562614 w 2390775"/>
                <a:gd name="T123" fmla="*/ 74046 h 236537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 name="T183" fmla="*/ 0 60000 65536"/>
                <a:gd name="T184" fmla="*/ 0 60000 65536"/>
                <a:gd name="T185" fmla="*/ 0 60000 65536"/>
              </a:gdLst>
              <a:ahLst/>
              <a:cxnLst>
                <a:cxn ang="T124">
                  <a:pos x="T0" y="T1"/>
                </a:cxn>
                <a:cxn ang="T125">
                  <a:pos x="T2" y="T3"/>
                </a:cxn>
                <a:cxn ang="T126">
                  <a:pos x="T4" y="T5"/>
                </a:cxn>
                <a:cxn ang="T127">
                  <a:pos x="T6" y="T7"/>
                </a:cxn>
                <a:cxn ang="T128">
                  <a:pos x="T8" y="T9"/>
                </a:cxn>
                <a:cxn ang="T129">
                  <a:pos x="T10" y="T11"/>
                </a:cxn>
                <a:cxn ang="T130">
                  <a:pos x="T12" y="T13"/>
                </a:cxn>
                <a:cxn ang="T131">
                  <a:pos x="T14" y="T15"/>
                </a:cxn>
                <a:cxn ang="T132">
                  <a:pos x="T16" y="T17"/>
                </a:cxn>
                <a:cxn ang="T133">
                  <a:pos x="T18" y="T19"/>
                </a:cxn>
                <a:cxn ang="T134">
                  <a:pos x="T20" y="T21"/>
                </a:cxn>
                <a:cxn ang="T135">
                  <a:pos x="T22" y="T23"/>
                </a:cxn>
                <a:cxn ang="T136">
                  <a:pos x="T24" y="T25"/>
                </a:cxn>
                <a:cxn ang="T137">
                  <a:pos x="T26" y="T27"/>
                </a:cxn>
                <a:cxn ang="T138">
                  <a:pos x="T28" y="T29"/>
                </a:cxn>
                <a:cxn ang="T139">
                  <a:pos x="T30" y="T31"/>
                </a:cxn>
                <a:cxn ang="T140">
                  <a:pos x="T32" y="T33"/>
                </a:cxn>
                <a:cxn ang="T141">
                  <a:pos x="T34" y="T35"/>
                </a:cxn>
                <a:cxn ang="T142">
                  <a:pos x="T36" y="T37"/>
                </a:cxn>
                <a:cxn ang="T143">
                  <a:pos x="T38" y="T39"/>
                </a:cxn>
                <a:cxn ang="T144">
                  <a:pos x="T40" y="T41"/>
                </a:cxn>
                <a:cxn ang="T145">
                  <a:pos x="T42" y="T43"/>
                </a:cxn>
                <a:cxn ang="T146">
                  <a:pos x="T44" y="T45"/>
                </a:cxn>
                <a:cxn ang="T147">
                  <a:pos x="T46" y="T47"/>
                </a:cxn>
                <a:cxn ang="T148">
                  <a:pos x="T48" y="T49"/>
                </a:cxn>
                <a:cxn ang="T149">
                  <a:pos x="T50" y="T51"/>
                </a:cxn>
                <a:cxn ang="T150">
                  <a:pos x="T52" y="T53"/>
                </a:cxn>
                <a:cxn ang="T151">
                  <a:pos x="T54" y="T55"/>
                </a:cxn>
                <a:cxn ang="T152">
                  <a:pos x="T56" y="T57"/>
                </a:cxn>
                <a:cxn ang="T153">
                  <a:pos x="T58" y="T59"/>
                </a:cxn>
                <a:cxn ang="T154">
                  <a:pos x="T60" y="T61"/>
                </a:cxn>
                <a:cxn ang="T155">
                  <a:pos x="T62" y="T63"/>
                </a:cxn>
                <a:cxn ang="T156">
                  <a:pos x="T64" y="T65"/>
                </a:cxn>
                <a:cxn ang="T157">
                  <a:pos x="T66" y="T67"/>
                </a:cxn>
                <a:cxn ang="T158">
                  <a:pos x="T68" y="T69"/>
                </a:cxn>
                <a:cxn ang="T159">
                  <a:pos x="T70" y="T71"/>
                </a:cxn>
                <a:cxn ang="T160">
                  <a:pos x="T72" y="T73"/>
                </a:cxn>
                <a:cxn ang="T161">
                  <a:pos x="T74" y="T75"/>
                </a:cxn>
                <a:cxn ang="T162">
                  <a:pos x="T76" y="T77"/>
                </a:cxn>
                <a:cxn ang="T163">
                  <a:pos x="T78" y="T79"/>
                </a:cxn>
                <a:cxn ang="T164">
                  <a:pos x="T80" y="T81"/>
                </a:cxn>
                <a:cxn ang="T165">
                  <a:pos x="T82" y="T83"/>
                </a:cxn>
                <a:cxn ang="T166">
                  <a:pos x="T84" y="T85"/>
                </a:cxn>
                <a:cxn ang="T167">
                  <a:pos x="T86" y="T87"/>
                </a:cxn>
                <a:cxn ang="T168">
                  <a:pos x="T88" y="T89"/>
                </a:cxn>
                <a:cxn ang="T169">
                  <a:pos x="T90" y="T91"/>
                </a:cxn>
                <a:cxn ang="T170">
                  <a:pos x="T92" y="T93"/>
                </a:cxn>
                <a:cxn ang="T171">
                  <a:pos x="T94" y="T95"/>
                </a:cxn>
                <a:cxn ang="T172">
                  <a:pos x="T96" y="T97"/>
                </a:cxn>
                <a:cxn ang="T173">
                  <a:pos x="T98" y="T99"/>
                </a:cxn>
                <a:cxn ang="T174">
                  <a:pos x="T100" y="T101"/>
                </a:cxn>
                <a:cxn ang="T175">
                  <a:pos x="T102" y="T103"/>
                </a:cxn>
                <a:cxn ang="T176">
                  <a:pos x="T104" y="T105"/>
                </a:cxn>
                <a:cxn ang="T177">
                  <a:pos x="T106" y="T107"/>
                </a:cxn>
                <a:cxn ang="T178">
                  <a:pos x="T108" y="T109"/>
                </a:cxn>
                <a:cxn ang="T179">
                  <a:pos x="T110" y="T111"/>
                </a:cxn>
                <a:cxn ang="T180">
                  <a:pos x="T112" y="T113"/>
                </a:cxn>
                <a:cxn ang="T181">
                  <a:pos x="T114" y="T115"/>
                </a:cxn>
                <a:cxn ang="T182">
                  <a:pos x="T116" y="T117"/>
                </a:cxn>
                <a:cxn ang="T183">
                  <a:pos x="T118" y="T119"/>
                </a:cxn>
                <a:cxn ang="T184">
                  <a:pos x="T120" y="T121"/>
                </a:cxn>
                <a:cxn ang="T185">
                  <a:pos x="T122" y="T123"/>
                </a:cxn>
              </a:cxnLst>
              <a:rect l="0" t="0" r="r" b="b"/>
              <a:pathLst>
                <a:path w="2390775" h="2365376">
                  <a:moveTo>
                    <a:pt x="761351" y="1739900"/>
                  </a:moveTo>
                  <a:lnTo>
                    <a:pt x="791690" y="1805294"/>
                  </a:lnTo>
                  <a:lnTo>
                    <a:pt x="794883" y="1808051"/>
                  </a:lnTo>
                  <a:lnTo>
                    <a:pt x="797278" y="1811991"/>
                  </a:lnTo>
                  <a:lnTo>
                    <a:pt x="800871" y="1817112"/>
                  </a:lnTo>
                  <a:lnTo>
                    <a:pt x="803266" y="1822233"/>
                  </a:lnTo>
                  <a:lnTo>
                    <a:pt x="804065" y="1825384"/>
                  </a:lnTo>
                  <a:lnTo>
                    <a:pt x="804863" y="1828536"/>
                  </a:lnTo>
                  <a:lnTo>
                    <a:pt x="804863" y="1831687"/>
                  </a:lnTo>
                  <a:lnTo>
                    <a:pt x="804863" y="1834839"/>
                  </a:lnTo>
                  <a:lnTo>
                    <a:pt x="804065" y="1837990"/>
                  </a:lnTo>
                  <a:lnTo>
                    <a:pt x="802867" y="1841142"/>
                  </a:lnTo>
                  <a:lnTo>
                    <a:pt x="801670" y="1842718"/>
                  </a:lnTo>
                  <a:lnTo>
                    <a:pt x="799674" y="1844687"/>
                  </a:lnTo>
                  <a:lnTo>
                    <a:pt x="797278" y="1845475"/>
                  </a:lnTo>
                  <a:lnTo>
                    <a:pt x="794484" y="1845869"/>
                  </a:lnTo>
                  <a:lnTo>
                    <a:pt x="790891" y="1846263"/>
                  </a:lnTo>
                  <a:lnTo>
                    <a:pt x="787698" y="1845869"/>
                  </a:lnTo>
                  <a:lnTo>
                    <a:pt x="784105" y="1845475"/>
                  </a:lnTo>
                  <a:lnTo>
                    <a:pt x="780512" y="1844293"/>
                  </a:lnTo>
                  <a:lnTo>
                    <a:pt x="776520" y="1842718"/>
                  </a:lnTo>
                  <a:lnTo>
                    <a:pt x="772927" y="1841142"/>
                  </a:lnTo>
                  <a:lnTo>
                    <a:pt x="768935" y="1839172"/>
                  </a:lnTo>
                  <a:lnTo>
                    <a:pt x="765343" y="1836809"/>
                  </a:lnTo>
                  <a:lnTo>
                    <a:pt x="761750" y="1834051"/>
                  </a:lnTo>
                  <a:lnTo>
                    <a:pt x="758955" y="1831294"/>
                  </a:lnTo>
                  <a:lnTo>
                    <a:pt x="756161" y="1827748"/>
                  </a:lnTo>
                  <a:lnTo>
                    <a:pt x="754165" y="1824597"/>
                  </a:lnTo>
                  <a:lnTo>
                    <a:pt x="748975" y="1815536"/>
                  </a:lnTo>
                  <a:lnTo>
                    <a:pt x="745782" y="1808839"/>
                  </a:lnTo>
                  <a:lnTo>
                    <a:pt x="743387" y="1803718"/>
                  </a:lnTo>
                  <a:lnTo>
                    <a:pt x="742588" y="1799385"/>
                  </a:lnTo>
                  <a:lnTo>
                    <a:pt x="742588" y="1795051"/>
                  </a:lnTo>
                  <a:lnTo>
                    <a:pt x="743387" y="1790718"/>
                  </a:lnTo>
                  <a:lnTo>
                    <a:pt x="746181" y="1778112"/>
                  </a:lnTo>
                  <a:lnTo>
                    <a:pt x="746979" y="1774173"/>
                  </a:lnTo>
                  <a:lnTo>
                    <a:pt x="746979" y="1772203"/>
                  </a:lnTo>
                  <a:lnTo>
                    <a:pt x="746181" y="1771021"/>
                  </a:lnTo>
                  <a:lnTo>
                    <a:pt x="745383" y="1770627"/>
                  </a:lnTo>
                  <a:lnTo>
                    <a:pt x="742987" y="1770627"/>
                  </a:lnTo>
                  <a:lnTo>
                    <a:pt x="742189" y="1770233"/>
                  </a:lnTo>
                  <a:lnTo>
                    <a:pt x="741790" y="1769839"/>
                  </a:lnTo>
                  <a:lnTo>
                    <a:pt x="738596" y="1761961"/>
                  </a:lnTo>
                  <a:lnTo>
                    <a:pt x="736999" y="1758021"/>
                  </a:lnTo>
                  <a:lnTo>
                    <a:pt x="736600" y="1756052"/>
                  </a:lnTo>
                  <a:lnTo>
                    <a:pt x="736600" y="1754476"/>
                  </a:lnTo>
                  <a:lnTo>
                    <a:pt x="742189" y="1750536"/>
                  </a:lnTo>
                  <a:lnTo>
                    <a:pt x="747379" y="1747385"/>
                  </a:lnTo>
                  <a:lnTo>
                    <a:pt x="750971" y="1745021"/>
                  </a:lnTo>
                  <a:lnTo>
                    <a:pt x="754165" y="1743839"/>
                  </a:lnTo>
                  <a:lnTo>
                    <a:pt x="758556" y="1741870"/>
                  </a:lnTo>
                  <a:lnTo>
                    <a:pt x="759754" y="1741870"/>
                  </a:lnTo>
                  <a:lnTo>
                    <a:pt x="761351" y="1739900"/>
                  </a:lnTo>
                  <a:close/>
                  <a:moveTo>
                    <a:pt x="1554438" y="1730375"/>
                  </a:moveTo>
                  <a:lnTo>
                    <a:pt x="1565575" y="1730375"/>
                  </a:lnTo>
                  <a:lnTo>
                    <a:pt x="1575916" y="1730375"/>
                  </a:lnTo>
                  <a:lnTo>
                    <a:pt x="1586258" y="1731163"/>
                  </a:lnTo>
                  <a:lnTo>
                    <a:pt x="1591031" y="1731951"/>
                  </a:lnTo>
                  <a:lnTo>
                    <a:pt x="1595008" y="1733133"/>
                  </a:lnTo>
                  <a:lnTo>
                    <a:pt x="1598986" y="1734314"/>
                  </a:lnTo>
                  <a:lnTo>
                    <a:pt x="1602168" y="1735890"/>
                  </a:lnTo>
                  <a:lnTo>
                    <a:pt x="1605350" y="1737860"/>
                  </a:lnTo>
                  <a:lnTo>
                    <a:pt x="1607339" y="1739830"/>
                  </a:lnTo>
                  <a:lnTo>
                    <a:pt x="1608929" y="1741799"/>
                  </a:lnTo>
                  <a:lnTo>
                    <a:pt x="1609725" y="1744951"/>
                  </a:lnTo>
                  <a:lnTo>
                    <a:pt x="1609725" y="1747708"/>
                  </a:lnTo>
                  <a:lnTo>
                    <a:pt x="1608929" y="1751648"/>
                  </a:lnTo>
                  <a:lnTo>
                    <a:pt x="1607339" y="1755193"/>
                  </a:lnTo>
                  <a:lnTo>
                    <a:pt x="1604554" y="1759920"/>
                  </a:lnTo>
                  <a:lnTo>
                    <a:pt x="1600577" y="1764648"/>
                  </a:lnTo>
                  <a:lnTo>
                    <a:pt x="1595804" y="1769769"/>
                  </a:lnTo>
                  <a:lnTo>
                    <a:pt x="1589042" y="1776072"/>
                  </a:lnTo>
                  <a:lnTo>
                    <a:pt x="1582678" y="1781193"/>
                  </a:lnTo>
                  <a:lnTo>
                    <a:pt x="1576314" y="1786314"/>
                  </a:lnTo>
                  <a:lnTo>
                    <a:pt x="1570348" y="1790647"/>
                  </a:lnTo>
                  <a:lnTo>
                    <a:pt x="1563586" y="1794193"/>
                  </a:lnTo>
                  <a:lnTo>
                    <a:pt x="1557222" y="1797738"/>
                  </a:lnTo>
                  <a:lnTo>
                    <a:pt x="1550461" y="1800496"/>
                  </a:lnTo>
                  <a:lnTo>
                    <a:pt x="1544097" y="1802466"/>
                  </a:lnTo>
                  <a:lnTo>
                    <a:pt x="1537733" y="1804829"/>
                  </a:lnTo>
                  <a:lnTo>
                    <a:pt x="1530971" y="1806799"/>
                  </a:lnTo>
                  <a:lnTo>
                    <a:pt x="1524607" y="1807981"/>
                  </a:lnTo>
                  <a:lnTo>
                    <a:pt x="1518243" y="1809163"/>
                  </a:lnTo>
                  <a:lnTo>
                    <a:pt x="1505117" y="1811132"/>
                  </a:lnTo>
                  <a:lnTo>
                    <a:pt x="1491992" y="1812314"/>
                  </a:lnTo>
                  <a:lnTo>
                    <a:pt x="1486026" y="1813102"/>
                  </a:lnTo>
                  <a:lnTo>
                    <a:pt x="1483241" y="1813890"/>
                  </a:lnTo>
                  <a:lnTo>
                    <a:pt x="1482048" y="1814678"/>
                  </a:lnTo>
                  <a:lnTo>
                    <a:pt x="1481253" y="1815072"/>
                  </a:lnTo>
                  <a:lnTo>
                    <a:pt x="1480855" y="1815859"/>
                  </a:lnTo>
                  <a:lnTo>
                    <a:pt x="1480855" y="1817041"/>
                  </a:lnTo>
                  <a:lnTo>
                    <a:pt x="1481253" y="1818617"/>
                  </a:lnTo>
                  <a:lnTo>
                    <a:pt x="1482048" y="1819799"/>
                  </a:lnTo>
                  <a:lnTo>
                    <a:pt x="1482048" y="1821375"/>
                  </a:lnTo>
                  <a:lnTo>
                    <a:pt x="1482048" y="1821769"/>
                  </a:lnTo>
                  <a:lnTo>
                    <a:pt x="1480855" y="1822556"/>
                  </a:lnTo>
                  <a:lnTo>
                    <a:pt x="1471309" y="1830829"/>
                  </a:lnTo>
                  <a:lnTo>
                    <a:pt x="1465343" y="1834375"/>
                  </a:lnTo>
                  <a:lnTo>
                    <a:pt x="1463354" y="1835556"/>
                  </a:lnTo>
                  <a:lnTo>
                    <a:pt x="1461365" y="1836738"/>
                  </a:lnTo>
                  <a:lnTo>
                    <a:pt x="1452615" y="1830041"/>
                  </a:lnTo>
                  <a:lnTo>
                    <a:pt x="1445853" y="1824132"/>
                  </a:lnTo>
                  <a:lnTo>
                    <a:pt x="1440285" y="1819405"/>
                  </a:lnTo>
                  <a:lnTo>
                    <a:pt x="1437103" y="1815072"/>
                  </a:lnTo>
                  <a:lnTo>
                    <a:pt x="1434716" y="1812314"/>
                  </a:lnTo>
                  <a:lnTo>
                    <a:pt x="1433125" y="1810344"/>
                  </a:lnTo>
                  <a:lnTo>
                    <a:pt x="1432330" y="1808375"/>
                  </a:lnTo>
                  <a:lnTo>
                    <a:pt x="1428750" y="1806799"/>
                  </a:lnTo>
                  <a:lnTo>
                    <a:pt x="1512675" y="1734314"/>
                  </a:lnTo>
                  <a:lnTo>
                    <a:pt x="1518641" y="1733527"/>
                  </a:lnTo>
                  <a:lnTo>
                    <a:pt x="1533755" y="1731951"/>
                  </a:lnTo>
                  <a:lnTo>
                    <a:pt x="1543699" y="1731163"/>
                  </a:lnTo>
                  <a:lnTo>
                    <a:pt x="1554438" y="1730375"/>
                  </a:lnTo>
                  <a:close/>
                  <a:moveTo>
                    <a:pt x="588962" y="1535113"/>
                  </a:moveTo>
                  <a:lnTo>
                    <a:pt x="694496" y="1535113"/>
                  </a:lnTo>
                  <a:lnTo>
                    <a:pt x="694496" y="1557872"/>
                  </a:lnTo>
                  <a:lnTo>
                    <a:pt x="694894" y="1558271"/>
                  </a:lnTo>
                  <a:lnTo>
                    <a:pt x="696885" y="1560268"/>
                  </a:lnTo>
                  <a:lnTo>
                    <a:pt x="698478" y="1560667"/>
                  </a:lnTo>
                  <a:lnTo>
                    <a:pt x="700469" y="1561466"/>
                  </a:lnTo>
                  <a:lnTo>
                    <a:pt x="704053" y="1561865"/>
                  </a:lnTo>
                  <a:lnTo>
                    <a:pt x="707239" y="1561865"/>
                  </a:lnTo>
                  <a:lnTo>
                    <a:pt x="711222" y="1561865"/>
                  </a:lnTo>
                  <a:lnTo>
                    <a:pt x="714407" y="1561466"/>
                  </a:lnTo>
                  <a:lnTo>
                    <a:pt x="716797" y="1560667"/>
                  </a:lnTo>
                  <a:lnTo>
                    <a:pt x="718390" y="1560268"/>
                  </a:lnTo>
                  <a:lnTo>
                    <a:pt x="720381" y="1558271"/>
                  </a:lnTo>
                  <a:lnTo>
                    <a:pt x="720779" y="1557872"/>
                  </a:lnTo>
                  <a:lnTo>
                    <a:pt x="720779" y="1535113"/>
                  </a:lnTo>
                  <a:lnTo>
                    <a:pt x="820737" y="1535113"/>
                  </a:lnTo>
                  <a:lnTo>
                    <a:pt x="820737" y="1644117"/>
                  </a:lnTo>
                  <a:lnTo>
                    <a:pt x="820339" y="1648908"/>
                  </a:lnTo>
                  <a:lnTo>
                    <a:pt x="819144" y="1652901"/>
                  </a:lnTo>
                  <a:lnTo>
                    <a:pt x="816755" y="1656894"/>
                  </a:lnTo>
                  <a:lnTo>
                    <a:pt x="814365" y="1660088"/>
                  </a:lnTo>
                  <a:lnTo>
                    <a:pt x="810781" y="1663283"/>
                  </a:lnTo>
                  <a:lnTo>
                    <a:pt x="806799" y="1665279"/>
                  </a:lnTo>
                  <a:lnTo>
                    <a:pt x="802418" y="1666477"/>
                  </a:lnTo>
                  <a:lnTo>
                    <a:pt x="797639" y="1666876"/>
                  </a:lnTo>
                  <a:lnTo>
                    <a:pt x="612060" y="1666876"/>
                  </a:lnTo>
                  <a:lnTo>
                    <a:pt x="607281" y="1666477"/>
                  </a:lnTo>
                  <a:lnTo>
                    <a:pt x="602901" y="1665279"/>
                  </a:lnTo>
                  <a:lnTo>
                    <a:pt x="598918" y="1663283"/>
                  </a:lnTo>
                  <a:lnTo>
                    <a:pt x="595732" y="1660088"/>
                  </a:lnTo>
                  <a:lnTo>
                    <a:pt x="592546" y="1656894"/>
                  </a:lnTo>
                  <a:lnTo>
                    <a:pt x="590555" y="1652901"/>
                  </a:lnTo>
                  <a:lnTo>
                    <a:pt x="589360" y="1648908"/>
                  </a:lnTo>
                  <a:lnTo>
                    <a:pt x="588962" y="1644117"/>
                  </a:lnTo>
                  <a:lnTo>
                    <a:pt x="588962" y="1535113"/>
                  </a:lnTo>
                  <a:close/>
                  <a:moveTo>
                    <a:pt x="612060" y="1476375"/>
                  </a:moveTo>
                  <a:lnTo>
                    <a:pt x="797639" y="1476375"/>
                  </a:lnTo>
                  <a:lnTo>
                    <a:pt x="802418" y="1476769"/>
                  </a:lnTo>
                  <a:lnTo>
                    <a:pt x="806799" y="1477950"/>
                  </a:lnTo>
                  <a:lnTo>
                    <a:pt x="810781" y="1480312"/>
                  </a:lnTo>
                  <a:lnTo>
                    <a:pt x="814365" y="1483068"/>
                  </a:lnTo>
                  <a:lnTo>
                    <a:pt x="816755" y="1486611"/>
                  </a:lnTo>
                  <a:lnTo>
                    <a:pt x="819144" y="1490155"/>
                  </a:lnTo>
                  <a:lnTo>
                    <a:pt x="820339" y="1494485"/>
                  </a:lnTo>
                  <a:lnTo>
                    <a:pt x="820737" y="1498816"/>
                  </a:lnTo>
                  <a:lnTo>
                    <a:pt x="820737" y="1525588"/>
                  </a:lnTo>
                  <a:lnTo>
                    <a:pt x="588962" y="1525588"/>
                  </a:lnTo>
                  <a:lnTo>
                    <a:pt x="588962" y="1498816"/>
                  </a:lnTo>
                  <a:lnTo>
                    <a:pt x="589360" y="1494485"/>
                  </a:lnTo>
                  <a:lnTo>
                    <a:pt x="590555" y="1490155"/>
                  </a:lnTo>
                  <a:lnTo>
                    <a:pt x="592546" y="1486611"/>
                  </a:lnTo>
                  <a:lnTo>
                    <a:pt x="595732" y="1483068"/>
                  </a:lnTo>
                  <a:lnTo>
                    <a:pt x="598918" y="1480312"/>
                  </a:lnTo>
                  <a:lnTo>
                    <a:pt x="602901" y="1477950"/>
                  </a:lnTo>
                  <a:lnTo>
                    <a:pt x="607281" y="1476769"/>
                  </a:lnTo>
                  <a:lnTo>
                    <a:pt x="612060" y="1476375"/>
                  </a:lnTo>
                  <a:close/>
                  <a:moveTo>
                    <a:pt x="725449" y="1381125"/>
                  </a:moveTo>
                  <a:lnTo>
                    <a:pt x="730525" y="1381524"/>
                  </a:lnTo>
                  <a:lnTo>
                    <a:pt x="732087" y="1381524"/>
                  </a:lnTo>
                  <a:lnTo>
                    <a:pt x="734430" y="1382322"/>
                  </a:lnTo>
                  <a:lnTo>
                    <a:pt x="737554" y="1384317"/>
                  </a:lnTo>
                  <a:lnTo>
                    <a:pt x="740287" y="1386312"/>
                  </a:lnTo>
                  <a:lnTo>
                    <a:pt x="743411" y="1389505"/>
                  </a:lnTo>
                  <a:lnTo>
                    <a:pt x="746535" y="1393096"/>
                  </a:lnTo>
                  <a:lnTo>
                    <a:pt x="749659" y="1397486"/>
                  </a:lnTo>
                  <a:lnTo>
                    <a:pt x="755906" y="1407063"/>
                  </a:lnTo>
                  <a:lnTo>
                    <a:pt x="761373" y="1417837"/>
                  </a:lnTo>
                  <a:lnTo>
                    <a:pt x="766059" y="1427813"/>
                  </a:lnTo>
                  <a:lnTo>
                    <a:pt x="769182" y="1437390"/>
                  </a:lnTo>
                  <a:lnTo>
                    <a:pt x="770744" y="1441780"/>
                  </a:lnTo>
                  <a:lnTo>
                    <a:pt x="771525" y="1445770"/>
                  </a:lnTo>
                  <a:lnTo>
                    <a:pt x="771525" y="1448164"/>
                  </a:lnTo>
                  <a:lnTo>
                    <a:pt x="771525" y="1450159"/>
                  </a:lnTo>
                  <a:lnTo>
                    <a:pt x="770744" y="1451357"/>
                  </a:lnTo>
                  <a:lnTo>
                    <a:pt x="769182" y="1452155"/>
                  </a:lnTo>
                  <a:lnTo>
                    <a:pt x="768011" y="1452155"/>
                  </a:lnTo>
                  <a:lnTo>
                    <a:pt x="766449" y="1450958"/>
                  </a:lnTo>
                  <a:lnTo>
                    <a:pt x="764887" y="1449760"/>
                  </a:lnTo>
                  <a:lnTo>
                    <a:pt x="762544" y="1448563"/>
                  </a:lnTo>
                  <a:lnTo>
                    <a:pt x="759030" y="1444174"/>
                  </a:lnTo>
                  <a:lnTo>
                    <a:pt x="755516" y="1439784"/>
                  </a:lnTo>
                  <a:lnTo>
                    <a:pt x="753173" y="1434996"/>
                  </a:lnTo>
                  <a:lnTo>
                    <a:pt x="752392" y="1433400"/>
                  </a:lnTo>
                  <a:lnTo>
                    <a:pt x="752392" y="1431404"/>
                  </a:lnTo>
                  <a:lnTo>
                    <a:pt x="752001" y="1428611"/>
                  </a:lnTo>
                  <a:lnTo>
                    <a:pt x="750830" y="1426616"/>
                  </a:lnTo>
                  <a:lnTo>
                    <a:pt x="748878" y="1425419"/>
                  </a:lnTo>
                  <a:lnTo>
                    <a:pt x="746925" y="1425020"/>
                  </a:lnTo>
                  <a:lnTo>
                    <a:pt x="746144" y="1425419"/>
                  </a:lnTo>
                  <a:lnTo>
                    <a:pt x="745363" y="1425818"/>
                  </a:lnTo>
                  <a:lnTo>
                    <a:pt x="744582" y="1426616"/>
                  </a:lnTo>
                  <a:lnTo>
                    <a:pt x="743411" y="1427414"/>
                  </a:lnTo>
                  <a:lnTo>
                    <a:pt x="742630" y="1428611"/>
                  </a:lnTo>
                  <a:lnTo>
                    <a:pt x="742240" y="1430207"/>
                  </a:lnTo>
                  <a:lnTo>
                    <a:pt x="741849" y="1432602"/>
                  </a:lnTo>
                  <a:lnTo>
                    <a:pt x="741849" y="1434597"/>
                  </a:lnTo>
                  <a:lnTo>
                    <a:pt x="741459" y="1439385"/>
                  </a:lnTo>
                  <a:lnTo>
                    <a:pt x="740678" y="1443376"/>
                  </a:lnTo>
                  <a:lnTo>
                    <a:pt x="739897" y="1445371"/>
                  </a:lnTo>
                  <a:lnTo>
                    <a:pt x="739116" y="1446967"/>
                  </a:lnTo>
                  <a:lnTo>
                    <a:pt x="737944" y="1448164"/>
                  </a:lnTo>
                  <a:lnTo>
                    <a:pt x="735992" y="1449361"/>
                  </a:lnTo>
                  <a:lnTo>
                    <a:pt x="734430" y="1450558"/>
                  </a:lnTo>
                  <a:lnTo>
                    <a:pt x="732868" y="1452155"/>
                  </a:lnTo>
                  <a:lnTo>
                    <a:pt x="730525" y="1452953"/>
                  </a:lnTo>
                  <a:lnTo>
                    <a:pt x="727792" y="1453352"/>
                  </a:lnTo>
                  <a:lnTo>
                    <a:pt x="721935" y="1454150"/>
                  </a:lnTo>
                  <a:lnTo>
                    <a:pt x="715297" y="1454150"/>
                  </a:lnTo>
                  <a:lnTo>
                    <a:pt x="712173" y="1453751"/>
                  </a:lnTo>
                  <a:lnTo>
                    <a:pt x="709049" y="1452953"/>
                  </a:lnTo>
                  <a:lnTo>
                    <a:pt x="706706" y="1452155"/>
                  </a:lnTo>
                  <a:lnTo>
                    <a:pt x="703973" y="1450558"/>
                  </a:lnTo>
                  <a:lnTo>
                    <a:pt x="701240" y="1448962"/>
                  </a:lnTo>
                  <a:lnTo>
                    <a:pt x="699287" y="1447366"/>
                  </a:lnTo>
                  <a:lnTo>
                    <a:pt x="694992" y="1442977"/>
                  </a:lnTo>
                  <a:lnTo>
                    <a:pt x="691478" y="1438188"/>
                  </a:lnTo>
                  <a:lnTo>
                    <a:pt x="687963" y="1432602"/>
                  </a:lnTo>
                  <a:lnTo>
                    <a:pt x="685230" y="1427015"/>
                  </a:lnTo>
                  <a:lnTo>
                    <a:pt x="682497" y="1421029"/>
                  </a:lnTo>
                  <a:lnTo>
                    <a:pt x="680544" y="1415044"/>
                  </a:lnTo>
                  <a:lnTo>
                    <a:pt x="678982" y="1409058"/>
                  </a:lnTo>
                  <a:lnTo>
                    <a:pt x="676249" y="1399082"/>
                  </a:lnTo>
                  <a:lnTo>
                    <a:pt x="675078" y="1392298"/>
                  </a:lnTo>
                  <a:lnTo>
                    <a:pt x="674687" y="1389106"/>
                  </a:lnTo>
                  <a:lnTo>
                    <a:pt x="674687" y="1388707"/>
                  </a:lnTo>
                  <a:lnTo>
                    <a:pt x="675078" y="1388308"/>
                  </a:lnTo>
                  <a:lnTo>
                    <a:pt x="676249" y="1387909"/>
                  </a:lnTo>
                  <a:lnTo>
                    <a:pt x="679373" y="1387111"/>
                  </a:lnTo>
                  <a:lnTo>
                    <a:pt x="683278" y="1385913"/>
                  </a:lnTo>
                  <a:lnTo>
                    <a:pt x="689525" y="1384716"/>
                  </a:lnTo>
                  <a:lnTo>
                    <a:pt x="698897" y="1383120"/>
                  </a:lnTo>
                  <a:lnTo>
                    <a:pt x="715297" y="1381524"/>
                  </a:lnTo>
                  <a:lnTo>
                    <a:pt x="725449" y="1381125"/>
                  </a:lnTo>
                  <a:close/>
                  <a:moveTo>
                    <a:pt x="1433588" y="1247775"/>
                  </a:moveTo>
                  <a:lnTo>
                    <a:pt x="1439124" y="1247775"/>
                  </a:lnTo>
                  <a:lnTo>
                    <a:pt x="1444264" y="1248175"/>
                  </a:lnTo>
                  <a:lnTo>
                    <a:pt x="1448614" y="1248976"/>
                  </a:lnTo>
                  <a:lnTo>
                    <a:pt x="1451382" y="1249776"/>
                  </a:lnTo>
                  <a:lnTo>
                    <a:pt x="1453359" y="1250977"/>
                  </a:lnTo>
                  <a:lnTo>
                    <a:pt x="1454150" y="1252178"/>
                  </a:lnTo>
                  <a:lnTo>
                    <a:pt x="1454150" y="1253779"/>
                  </a:lnTo>
                  <a:lnTo>
                    <a:pt x="1453359" y="1255380"/>
                  </a:lnTo>
                  <a:lnTo>
                    <a:pt x="1452173" y="1256981"/>
                  </a:lnTo>
                  <a:lnTo>
                    <a:pt x="1450196" y="1258582"/>
                  </a:lnTo>
                  <a:lnTo>
                    <a:pt x="1447428" y="1260183"/>
                  </a:lnTo>
                  <a:lnTo>
                    <a:pt x="1441892" y="1262985"/>
                  </a:lnTo>
                  <a:lnTo>
                    <a:pt x="1435565" y="1264986"/>
                  </a:lnTo>
                  <a:lnTo>
                    <a:pt x="1432402" y="1265387"/>
                  </a:lnTo>
                  <a:lnTo>
                    <a:pt x="1429634" y="1265787"/>
                  </a:lnTo>
                  <a:lnTo>
                    <a:pt x="1427261" y="1265787"/>
                  </a:lnTo>
                  <a:lnTo>
                    <a:pt x="1425284" y="1265387"/>
                  </a:lnTo>
                  <a:lnTo>
                    <a:pt x="1423703" y="1264986"/>
                  </a:lnTo>
                  <a:lnTo>
                    <a:pt x="1422516" y="1264586"/>
                  </a:lnTo>
                  <a:lnTo>
                    <a:pt x="1420539" y="1264586"/>
                  </a:lnTo>
                  <a:lnTo>
                    <a:pt x="1419353" y="1264986"/>
                  </a:lnTo>
                  <a:lnTo>
                    <a:pt x="1418562" y="1265787"/>
                  </a:lnTo>
                  <a:lnTo>
                    <a:pt x="1417376" y="1266588"/>
                  </a:lnTo>
                  <a:lnTo>
                    <a:pt x="1416980" y="1267388"/>
                  </a:lnTo>
                  <a:lnTo>
                    <a:pt x="1416585" y="1268589"/>
                  </a:lnTo>
                  <a:lnTo>
                    <a:pt x="1416190" y="1269790"/>
                  </a:lnTo>
                  <a:lnTo>
                    <a:pt x="1416585" y="1270990"/>
                  </a:lnTo>
                  <a:lnTo>
                    <a:pt x="1416585" y="1272191"/>
                  </a:lnTo>
                  <a:lnTo>
                    <a:pt x="1417376" y="1273392"/>
                  </a:lnTo>
                  <a:lnTo>
                    <a:pt x="1418562" y="1274993"/>
                  </a:lnTo>
                  <a:lnTo>
                    <a:pt x="1419748" y="1276194"/>
                  </a:lnTo>
                  <a:lnTo>
                    <a:pt x="1422121" y="1277395"/>
                  </a:lnTo>
                  <a:lnTo>
                    <a:pt x="1424098" y="1278596"/>
                  </a:lnTo>
                  <a:lnTo>
                    <a:pt x="1428843" y="1280597"/>
                  </a:lnTo>
                  <a:lnTo>
                    <a:pt x="1430820" y="1282198"/>
                  </a:lnTo>
                  <a:lnTo>
                    <a:pt x="1432402" y="1283799"/>
                  </a:lnTo>
                  <a:lnTo>
                    <a:pt x="1433588" y="1285000"/>
                  </a:lnTo>
                  <a:lnTo>
                    <a:pt x="1435170" y="1287001"/>
                  </a:lnTo>
                  <a:lnTo>
                    <a:pt x="1436356" y="1289003"/>
                  </a:lnTo>
                  <a:lnTo>
                    <a:pt x="1436751" y="1291404"/>
                  </a:lnTo>
                  <a:lnTo>
                    <a:pt x="1437542" y="1293406"/>
                  </a:lnTo>
                  <a:lnTo>
                    <a:pt x="1437542" y="1296608"/>
                  </a:lnTo>
                  <a:lnTo>
                    <a:pt x="1437542" y="1299009"/>
                  </a:lnTo>
                  <a:lnTo>
                    <a:pt x="1437147" y="1302612"/>
                  </a:lnTo>
                  <a:lnTo>
                    <a:pt x="1436356" y="1305414"/>
                  </a:lnTo>
                  <a:lnTo>
                    <a:pt x="1435170" y="1309416"/>
                  </a:lnTo>
                  <a:lnTo>
                    <a:pt x="1431611" y="1317422"/>
                  </a:lnTo>
                  <a:lnTo>
                    <a:pt x="1430029" y="1320624"/>
                  </a:lnTo>
                  <a:lnTo>
                    <a:pt x="1428052" y="1323826"/>
                  </a:lnTo>
                  <a:lnTo>
                    <a:pt x="1425680" y="1326628"/>
                  </a:lnTo>
                  <a:lnTo>
                    <a:pt x="1423307" y="1328629"/>
                  </a:lnTo>
                  <a:lnTo>
                    <a:pt x="1420539" y="1331431"/>
                  </a:lnTo>
                  <a:lnTo>
                    <a:pt x="1417771" y="1333032"/>
                  </a:lnTo>
                  <a:lnTo>
                    <a:pt x="1414608" y="1334633"/>
                  </a:lnTo>
                  <a:lnTo>
                    <a:pt x="1411445" y="1336635"/>
                  </a:lnTo>
                  <a:lnTo>
                    <a:pt x="1404722" y="1338636"/>
                  </a:lnTo>
                  <a:lnTo>
                    <a:pt x="1397605" y="1340237"/>
                  </a:lnTo>
                  <a:lnTo>
                    <a:pt x="1390487" y="1341038"/>
                  </a:lnTo>
                  <a:lnTo>
                    <a:pt x="1383370" y="1341438"/>
                  </a:lnTo>
                  <a:lnTo>
                    <a:pt x="1376252" y="1341438"/>
                  </a:lnTo>
                  <a:lnTo>
                    <a:pt x="1369530" y="1341038"/>
                  </a:lnTo>
                  <a:lnTo>
                    <a:pt x="1358063" y="1339437"/>
                  </a:lnTo>
                  <a:lnTo>
                    <a:pt x="1350154" y="1338236"/>
                  </a:lnTo>
                  <a:lnTo>
                    <a:pt x="1347386" y="1337435"/>
                  </a:lnTo>
                  <a:lnTo>
                    <a:pt x="1347386" y="1337835"/>
                  </a:lnTo>
                  <a:lnTo>
                    <a:pt x="1346991" y="1337435"/>
                  </a:lnTo>
                  <a:lnTo>
                    <a:pt x="1346200" y="1337035"/>
                  </a:lnTo>
                  <a:lnTo>
                    <a:pt x="1346200" y="1334633"/>
                  </a:lnTo>
                  <a:lnTo>
                    <a:pt x="1346991" y="1331831"/>
                  </a:lnTo>
                  <a:lnTo>
                    <a:pt x="1347782" y="1326228"/>
                  </a:lnTo>
                  <a:lnTo>
                    <a:pt x="1349363" y="1318623"/>
                  </a:lnTo>
                  <a:lnTo>
                    <a:pt x="1351736" y="1307415"/>
                  </a:lnTo>
                  <a:lnTo>
                    <a:pt x="1355295" y="1296608"/>
                  </a:lnTo>
                  <a:lnTo>
                    <a:pt x="1357667" y="1287402"/>
                  </a:lnTo>
                  <a:lnTo>
                    <a:pt x="1361621" y="1275794"/>
                  </a:lnTo>
                  <a:lnTo>
                    <a:pt x="1363994" y="1270190"/>
                  </a:lnTo>
                  <a:lnTo>
                    <a:pt x="1364785" y="1268589"/>
                  </a:lnTo>
                  <a:lnTo>
                    <a:pt x="1366762" y="1265787"/>
                  </a:lnTo>
                  <a:lnTo>
                    <a:pt x="1369925" y="1262985"/>
                  </a:lnTo>
                  <a:lnTo>
                    <a:pt x="1373484" y="1260183"/>
                  </a:lnTo>
                  <a:lnTo>
                    <a:pt x="1378229" y="1258182"/>
                  </a:lnTo>
                  <a:lnTo>
                    <a:pt x="1383765" y="1256181"/>
                  </a:lnTo>
                  <a:lnTo>
                    <a:pt x="1389301" y="1253779"/>
                  </a:lnTo>
                  <a:lnTo>
                    <a:pt x="1395628" y="1252578"/>
                  </a:lnTo>
                  <a:lnTo>
                    <a:pt x="1401954" y="1250977"/>
                  </a:lnTo>
                  <a:lnTo>
                    <a:pt x="1415399" y="1248976"/>
                  </a:lnTo>
                  <a:lnTo>
                    <a:pt x="1428052" y="1248175"/>
                  </a:lnTo>
                  <a:lnTo>
                    <a:pt x="1433588" y="1247775"/>
                  </a:lnTo>
                  <a:close/>
                  <a:moveTo>
                    <a:pt x="1155700" y="965200"/>
                  </a:moveTo>
                  <a:lnTo>
                    <a:pt x="1161653" y="965597"/>
                  </a:lnTo>
                  <a:lnTo>
                    <a:pt x="1167209" y="966787"/>
                  </a:lnTo>
                  <a:lnTo>
                    <a:pt x="1172766" y="968770"/>
                  </a:lnTo>
                  <a:lnTo>
                    <a:pt x="1177925" y="971944"/>
                  </a:lnTo>
                  <a:lnTo>
                    <a:pt x="1182687" y="975514"/>
                  </a:lnTo>
                  <a:lnTo>
                    <a:pt x="1187450" y="980274"/>
                  </a:lnTo>
                  <a:lnTo>
                    <a:pt x="1192213" y="985431"/>
                  </a:lnTo>
                  <a:lnTo>
                    <a:pt x="1196181" y="991381"/>
                  </a:lnTo>
                  <a:lnTo>
                    <a:pt x="1200150" y="998125"/>
                  </a:lnTo>
                  <a:lnTo>
                    <a:pt x="1204119" y="1005265"/>
                  </a:lnTo>
                  <a:lnTo>
                    <a:pt x="1207691" y="1012802"/>
                  </a:lnTo>
                  <a:lnTo>
                    <a:pt x="1211659" y="1021133"/>
                  </a:lnTo>
                  <a:lnTo>
                    <a:pt x="1214437" y="1029860"/>
                  </a:lnTo>
                  <a:lnTo>
                    <a:pt x="1217613" y="1038984"/>
                  </a:lnTo>
                  <a:lnTo>
                    <a:pt x="1220787" y="1048504"/>
                  </a:lnTo>
                  <a:lnTo>
                    <a:pt x="1225947" y="1068338"/>
                  </a:lnTo>
                  <a:lnTo>
                    <a:pt x="1230313" y="1089363"/>
                  </a:lnTo>
                  <a:lnTo>
                    <a:pt x="1234678" y="1111180"/>
                  </a:lnTo>
                  <a:lnTo>
                    <a:pt x="1237853" y="1133792"/>
                  </a:lnTo>
                  <a:lnTo>
                    <a:pt x="1241028" y="1155609"/>
                  </a:lnTo>
                  <a:lnTo>
                    <a:pt x="1243013" y="1177824"/>
                  </a:lnTo>
                  <a:lnTo>
                    <a:pt x="1245394" y="1198848"/>
                  </a:lnTo>
                  <a:lnTo>
                    <a:pt x="1246981" y="1219476"/>
                  </a:lnTo>
                  <a:lnTo>
                    <a:pt x="1246187" y="1186551"/>
                  </a:lnTo>
                  <a:lnTo>
                    <a:pt x="1342231" y="1244467"/>
                  </a:lnTo>
                  <a:lnTo>
                    <a:pt x="1323181" y="1340465"/>
                  </a:lnTo>
                  <a:lnTo>
                    <a:pt x="1248966" y="1309524"/>
                  </a:lnTo>
                  <a:lnTo>
                    <a:pt x="1245394" y="1284929"/>
                  </a:lnTo>
                  <a:lnTo>
                    <a:pt x="1239441" y="1242087"/>
                  </a:lnTo>
                  <a:lnTo>
                    <a:pt x="1231106" y="1373787"/>
                  </a:lnTo>
                  <a:lnTo>
                    <a:pt x="1230709" y="1379737"/>
                  </a:lnTo>
                  <a:lnTo>
                    <a:pt x="1230313" y="1386084"/>
                  </a:lnTo>
                  <a:lnTo>
                    <a:pt x="1230709" y="1392431"/>
                  </a:lnTo>
                  <a:lnTo>
                    <a:pt x="1232297" y="1399968"/>
                  </a:lnTo>
                  <a:lnTo>
                    <a:pt x="1234281" y="1407902"/>
                  </a:lnTo>
                  <a:lnTo>
                    <a:pt x="1237059" y="1417422"/>
                  </a:lnTo>
                  <a:lnTo>
                    <a:pt x="1241822" y="1428133"/>
                  </a:lnTo>
                  <a:lnTo>
                    <a:pt x="1247775" y="1440430"/>
                  </a:lnTo>
                  <a:lnTo>
                    <a:pt x="1231106" y="1440430"/>
                  </a:lnTo>
                  <a:lnTo>
                    <a:pt x="1242219" y="1446380"/>
                  </a:lnTo>
                  <a:lnTo>
                    <a:pt x="1256109" y="1453124"/>
                  </a:lnTo>
                  <a:lnTo>
                    <a:pt x="1287066" y="1467405"/>
                  </a:lnTo>
                  <a:lnTo>
                    <a:pt x="1313259" y="1479305"/>
                  </a:lnTo>
                  <a:lnTo>
                    <a:pt x="1323975" y="1483669"/>
                  </a:lnTo>
                  <a:lnTo>
                    <a:pt x="1501775" y="1720491"/>
                  </a:lnTo>
                  <a:lnTo>
                    <a:pt x="1401763" y="1798638"/>
                  </a:lnTo>
                  <a:lnTo>
                    <a:pt x="1210469" y="1576494"/>
                  </a:lnTo>
                  <a:lnTo>
                    <a:pt x="1080294" y="1561816"/>
                  </a:lnTo>
                  <a:lnTo>
                    <a:pt x="1080294" y="1563800"/>
                  </a:lnTo>
                  <a:lnTo>
                    <a:pt x="1080294" y="1567370"/>
                  </a:lnTo>
                  <a:lnTo>
                    <a:pt x="1079500" y="1575700"/>
                  </a:lnTo>
                  <a:lnTo>
                    <a:pt x="1077516" y="1587601"/>
                  </a:lnTo>
                  <a:lnTo>
                    <a:pt x="1074341" y="1601088"/>
                  </a:lnTo>
                  <a:lnTo>
                    <a:pt x="1066403" y="1633220"/>
                  </a:lnTo>
                  <a:lnTo>
                    <a:pt x="1056878" y="1669318"/>
                  </a:lnTo>
                  <a:lnTo>
                    <a:pt x="1046956" y="1703830"/>
                  </a:lnTo>
                  <a:lnTo>
                    <a:pt x="1038622" y="1733582"/>
                  </a:lnTo>
                  <a:lnTo>
                    <a:pt x="1030288" y="1762540"/>
                  </a:lnTo>
                  <a:lnTo>
                    <a:pt x="802481" y="1785548"/>
                  </a:lnTo>
                  <a:lnTo>
                    <a:pt x="770731" y="1731201"/>
                  </a:lnTo>
                  <a:lnTo>
                    <a:pt x="904081" y="1706210"/>
                  </a:lnTo>
                  <a:lnTo>
                    <a:pt x="903685" y="1489619"/>
                  </a:lnTo>
                  <a:lnTo>
                    <a:pt x="871935" y="1482479"/>
                  </a:lnTo>
                  <a:lnTo>
                    <a:pt x="869950" y="1471768"/>
                  </a:lnTo>
                  <a:lnTo>
                    <a:pt x="867966" y="1461851"/>
                  </a:lnTo>
                  <a:lnTo>
                    <a:pt x="866378" y="1453124"/>
                  </a:lnTo>
                  <a:lnTo>
                    <a:pt x="864791" y="1445190"/>
                  </a:lnTo>
                  <a:lnTo>
                    <a:pt x="863600" y="1428926"/>
                  </a:lnTo>
                  <a:lnTo>
                    <a:pt x="862806" y="1413455"/>
                  </a:lnTo>
                  <a:lnTo>
                    <a:pt x="862013" y="1373787"/>
                  </a:lnTo>
                  <a:lnTo>
                    <a:pt x="860822" y="1346812"/>
                  </a:lnTo>
                  <a:lnTo>
                    <a:pt x="858044" y="1312697"/>
                  </a:lnTo>
                  <a:lnTo>
                    <a:pt x="854472" y="1175444"/>
                  </a:lnTo>
                  <a:lnTo>
                    <a:pt x="843756" y="1181791"/>
                  </a:lnTo>
                  <a:lnTo>
                    <a:pt x="818753" y="1197658"/>
                  </a:lnTo>
                  <a:lnTo>
                    <a:pt x="802878" y="1208369"/>
                  </a:lnTo>
                  <a:lnTo>
                    <a:pt x="786606" y="1219476"/>
                  </a:lnTo>
                  <a:lnTo>
                    <a:pt x="770731" y="1230980"/>
                  </a:lnTo>
                  <a:lnTo>
                    <a:pt x="756841" y="1242087"/>
                  </a:lnTo>
                  <a:lnTo>
                    <a:pt x="754460" y="1250021"/>
                  </a:lnTo>
                  <a:lnTo>
                    <a:pt x="752872" y="1258351"/>
                  </a:lnTo>
                  <a:lnTo>
                    <a:pt x="752078" y="1266681"/>
                  </a:lnTo>
                  <a:lnTo>
                    <a:pt x="751285" y="1275805"/>
                  </a:lnTo>
                  <a:lnTo>
                    <a:pt x="751285" y="1284532"/>
                  </a:lnTo>
                  <a:lnTo>
                    <a:pt x="751681" y="1292863"/>
                  </a:lnTo>
                  <a:lnTo>
                    <a:pt x="752078" y="1301590"/>
                  </a:lnTo>
                  <a:lnTo>
                    <a:pt x="752872" y="1310317"/>
                  </a:lnTo>
                  <a:lnTo>
                    <a:pt x="754856" y="1325788"/>
                  </a:lnTo>
                  <a:lnTo>
                    <a:pt x="756444" y="1339275"/>
                  </a:lnTo>
                  <a:lnTo>
                    <a:pt x="758031" y="1350382"/>
                  </a:lnTo>
                  <a:lnTo>
                    <a:pt x="758031" y="1354349"/>
                  </a:lnTo>
                  <a:lnTo>
                    <a:pt x="756841" y="1357523"/>
                  </a:lnTo>
                  <a:lnTo>
                    <a:pt x="727869" y="1355539"/>
                  </a:lnTo>
                  <a:lnTo>
                    <a:pt x="715566" y="1354746"/>
                  </a:lnTo>
                  <a:lnTo>
                    <a:pt x="709613" y="1354746"/>
                  </a:lnTo>
                  <a:lnTo>
                    <a:pt x="704453" y="1355143"/>
                  </a:lnTo>
                  <a:lnTo>
                    <a:pt x="698897" y="1355539"/>
                  </a:lnTo>
                  <a:lnTo>
                    <a:pt x="693341" y="1356729"/>
                  </a:lnTo>
                  <a:lnTo>
                    <a:pt x="687785" y="1357919"/>
                  </a:lnTo>
                  <a:lnTo>
                    <a:pt x="682228" y="1359903"/>
                  </a:lnTo>
                  <a:lnTo>
                    <a:pt x="677069" y="1361886"/>
                  </a:lnTo>
                  <a:lnTo>
                    <a:pt x="671116" y="1364663"/>
                  </a:lnTo>
                  <a:lnTo>
                    <a:pt x="664766" y="1367836"/>
                  </a:lnTo>
                  <a:lnTo>
                    <a:pt x="658416" y="1372200"/>
                  </a:lnTo>
                  <a:lnTo>
                    <a:pt x="657225" y="1367043"/>
                  </a:lnTo>
                  <a:lnTo>
                    <a:pt x="655241" y="1361093"/>
                  </a:lnTo>
                  <a:lnTo>
                    <a:pt x="654050" y="1355143"/>
                  </a:lnTo>
                  <a:lnTo>
                    <a:pt x="653256" y="1348399"/>
                  </a:lnTo>
                  <a:lnTo>
                    <a:pt x="651669" y="1333325"/>
                  </a:lnTo>
                  <a:lnTo>
                    <a:pt x="650875" y="1316267"/>
                  </a:lnTo>
                  <a:lnTo>
                    <a:pt x="650875" y="1296830"/>
                  </a:lnTo>
                  <a:lnTo>
                    <a:pt x="651272" y="1274615"/>
                  </a:lnTo>
                  <a:lnTo>
                    <a:pt x="652066" y="1251211"/>
                  </a:lnTo>
                  <a:lnTo>
                    <a:pt x="653653" y="1225029"/>
                  </a:lnTo>
                  <a:lnTo>
                    <a:pt x="660797" y="1208369"/>
                  </a:lnTo>
                  <a:lnTo>
                    <a:pt x="667147" y="1194881"/>
                  </a:lnTo>
                  <a:lnTo>
                    <a:pt x="670322" y="1188931"/>
                  </a:lnTo>
                  <a:lnTo>
                    <a:pt x="673497" y="1183774"/>
                  </a:lnTo>
                  <a:lnTo>
                    <a:pt x="680244" y="1174254"/>
                  </a:lnTo>
                  <a:lnTo>
                    <a:pt x="687388" y="1164733"/>
                  </a:lnTo>
                  <a:lnTo>
                    <a:pt x="696119" y="1155213"/>
                  </a:lnTo>
                  <a:lnTo>
                    <a:pt x="706438" y="1143312"/>
                  </a:lnTo>
                  <a:lnTo>
                    <a:pt x="718741" y="1129031"/>
                  </a:lnTo>
                  <a:lnTo>
                    <a:pt x="738585" y="1108007"/>
                  </a:lnTo>
                  <a:lnTo>
                    <a:pt x="756047" y="1088966"/>
                  </a:lnTo>
                  <a:lnTo>
                    <a:pt x="785416" y="1057231"/>
                  </a:lnTo>
                  <a:lnTo>
                    <a:pt x="797719" y="1043744"/>
                  </a:lnTo>
                  <a:lnTo>
                    <a:pt x="809228" y="1032240"/>
                  </a:lnTo>
                  <a:lnTo>
                    <a:pt x="820738" y="1021926"/>
                  </a:lnTo>
                  <a:lnTo>
                    <a:pt x="831056" y="1012802"/>
                  </a:lnTo>
                  <a:lnTo>
                    <a:pt x="836613" y="1008439"/>
                  </a:lnTo>
                  <a:lnTo>
                    <a:pt x="842169" y="1004869"/>
                  </a:lnTo>
                  <a:lnTo>
                    <a:pt x="848122" y="1000902"/>
                  </a:lnTo>
                  <a:lnTo>
                    <a:pt x="854075" y="997331"/>
                  </a:lnTo>
                  <a:lnTo>
                    <a:pt x="860028" y="994555"/>
                  </a:lnTo>
                  <a:lnTo>
                    <a:pt x="866378" y="991381"/>
                  </a:lnTo>
                  <a:lnTo>
                    <a:pt x="873125" y="988208"/>
                  </a:lnTo>
                  <a:lnTo>
                    <a:pt x="880269" y="985828"/>
                  </a:lnTo>
                  <a:lnTo>
                    <a:pt x="895350" y="980274"/>
                  </a:lnTo>
                  <a:lnTo>
                    <a:pt x="912416" y="975117"/>
                  </a:lnTo>
                  <a:lnTo>
                    <a:pt x="932260" y="970753"/>
                  </a:lnTo>
                  <a:lnTo>
                    <a:pt x="954881" y="965597"/>
                  </a:lnTo>
                  <a:lnTo>
                    <a:pt x="963613" y="965993"/>
                  </a:lnTo>
                  <a:lnTo>
                    <a:pt x="979488" y="966787"/>
                  </a:lnTo>
                  <a:lnTo>
                    <a:pt x="1004491" y="968373"/>
                  </a:lnTo>
                  <a:lnTo>
                    <a:pt x="1089819" y="1240103"/>
                  </a:lnTo>
                  <a:lnTo>
                    <a:pt x="1081484" y="1159179"/>
                  </a:lnTo>
                  <a:lnTo>
                    <a:pt x="1077516" y="1013199"/>
                  </a:lnTo>
                  <a:lnTo>
                    <a:pt x="1071959" y="999315"/>
                  </a:lnTo>
                  <a:lnTo>
                    <a:pt x="1083072" y="980671"/>
                  </a:lnTo>
                  <a:lnTo>
                    <a:pt x="1107281" y="980671"/>
                  </a:lnTo>
                  <a:lnTo>
                    <a:pt x="1117600" y="999315"/>
                  </a:lnTo>
                  <a:lnTo>
                    <a:pt x="1112837" y="1015579"/>
                  </a:lnTo>
                  <a:lnTo>
                    <a:pt x="1142206" y="1228203"/>
                  </a:lnTo>
                  <a:lnTo>
                    <a:pt x="1137841" y="971944"/>
                  </a:lnTo>
                  <a:lnTo>
                    <a:pt x="1146572" y="967580"/>
                  </a:lnTo>
                  <a:lnTo>
                    <a:pt x="1148953" y="966390"/>
                  </a:lnTo>
                  <a:lnTo>
                    <a:pt x="1149350" y="965597"/>
                  </a:lnTo>
                  <a:lnTo>
                    <a:pt x="1155700" y="965200"/>
                  </a:lnTo>
                  <a:close/>
                  <a:moveTo>
                    <a:pt x="931148" y="736601"/>
                  </a:moveTo>
                  <a:lnTo>
                    <a:pt x="929554" y="751285"/>
                  </a:lnTo>
                  <a:lnTo>
                    <a:pt x="928757" y="762794"/>
                  </a:lnTo>
                  <a:lnTo>
                    <a:pt x="929155" y="762794"/>
                  </a:lnTo>
                  <a:lnTo>
                    <a:pt x="929554" y="751285"/>
                  </a:lnTo>
                  <a:lnTo>
                    <a:pt x="930351" y="746126"/>
                  </a:lnTo>
                  <a:lnTo>
                    <a:pt x="931148" y="741363"/>
                  </a:lnTo>
                  <a:lnTo>
                    <a:pt x="931148" y="736601"/>
                  </a:lnTo>
                  <a:close/>
                  <a:moveTo>
                    <a:pt x="949086" y="679054"/>
                  </a:moveTo>
                  <a:lnTo>
                    <a:pt x="948289" y="679847"/>
                  </a:lnTo>
                  <a:lnTo>
                    <a:pt x="945499" y="681435"/>
                  </a:lnTo>
                  <a:lnTo>
                    <a:pt x="943904" y="683419"/>
                  </a:lnTo>
                  <a:lnTo>
                    <a:pt x="941911" y="686991"/>
                  </a:lnTo>
                  <a:lnTo>
                    <a:pt x="945897" y="682625"/>
                  </a:lnTo>
                  <a:lnTo>
                    <a:pt x="948289" y="681038"/>
                  </a:lnTo>
                  <a:lnTo>
                    <a:pt x="950282" y="679054"/>
                  </a:lnTo>
                  <a:lnTo>
                    <a:pt x="949086" y="679054"/>
                  </a:lnTo>
                  <a:close/>
                  <a:moveTo>
                    <a:pt x="1038375" y="620713"/>
                  </a:moveTo>
                  <a:lnTo>
                    <a:pt x="1049138" y="620713"/>
                  </a:lnTo>
                  <a:lnTo>
                    <a:pt x="1059502" y="621110"/>
                  </a:lnTo>
                  <a:lnTo>
                    <a:pt x="1069866" y="622300"/>
                  </a:lnTo>
                  <a:lnTo>
                    <a:pt x="1079432" y="623491"/>
                  </a:lnTo>
                  <a:lnTo>
                    <a:pt x="1088999" y="625872"/>
                  </a:lnTo>
                  <a:lnTo>
                    <a:pt x="1098167" y="627857"/>
                  </a:lnTo>
                  <a:lnTo>
                    <a:pt x="1106937" y="630238"/>
                  </a:lnTo>
                  <a:lnTo>
                    <a:pt x="1115307" y="633413"/>
                  </a:lnTo>
                  <a:lnTo>
                    <a:pt x="1123678" y="636191"/>
                  </a:lnTo>
                  <a:lnTo>
                    <a:pt x="1130853" y="639763"/>
                  </a:lnTo>
                  <a:lnTo>
                    <a:pt x="1138028" y="642938"/>
                  </a:lnTo>
                  <a:lnTo>
                    <a:pt x="1144805" y="646510"/>
                  </a:lnTo>
                  <a:lnTo>
                    <a:pt x="1156365" y="652860"/>
                  </a:lnTo>
                  <a:lnTo>
                    <a:pt x="1166729" y="659607"/>
                  </a:lnTo>
                  <a:lnTo>
                    <a:pt x="1174701" y="664766"/>
                  </a:lnTo>
                  <a:lnTo>
                    <a:pt x="1180680" y="669529"/>
                  </a:lnTo>
                  <a:lnTo>
                    <a:pt x="1185862" y="673497"/>
                  </a:lnTo>
                  <a:lnTo>
                    <a:pt x="1185862" y="676275"/>
                  </a:lnTo>
                  <a:lnTo>
                    <a:pt x="1185862" y="684213"/>
                  </a:lnTo>
                  <a:lnTo>
                    <a:pt x="1185065" y="688975"/>
                  </a:lnTo>
                  <a:lnTo>
                    <a:pt x="1183869" y="694532"/>
                  </a:lnTo>
                  <a:lnTo>
                    <a:pt x="1182274" y="700088"/>
                  </a:lnTo>
                  <a:lnTo>
                    <a:pt x="1180281" y="704850"/>
                  </a:lnTo>
                  <a:lnTo>
                    <a:pt x="1179086" y="707629"/>
                  </a:lnTo>
                  <a:lnTo>
                    <a:pt x="1177093" y="710010"/>
                  </a:lnTo>
                  <a:lnTo>
                    <a:pt x="1175498" y="711994"/>
                  </a:lnTo>
                  <a:lnTo>
                    <a:pt x="1173505" y="713979"/>
                  </a:lnTo>
                  <a:lnTo>
                    <a:pt x="1170715" y="715963"/>
                  </a:lnTo>
                  <a:lnTo>
                    <a:pt x="1168323" y="717154"/>
                  </a:lnTo>
                  <a:lnTo>
                    <a:pt x="1165533" y="718344"/>
                  </a:lnTo>
                  <a:lnTo>
                    <a:pt x="1161945" y="719138"/>
                  </a:lnTo>
                  <a:lnTo>
                    <a:pt x="1158756" y="719535"/>
                  </a:lnTo>
                  <a:lnTo>
                    <a:pt x="1154770" y="719535"/>
                  </a:lnTo>
                  <a:lnTo>
                    <a:pt x="1150784" y="719138"/>
                  </a:lnTo>
                  <a:lnTo>
                    <a:pt x="1146001" y="718344"/>
                  </a:lnTo>
                  <a:lnTo>
                    <a:pt x="1140819" y="717154"/>
                  </a:lnTo>
                  <a:lnTo>
                    <a:pt x="1135238" y="715566"/>
                  </a:lnTo>
                  <a:lnTo>
                    <a:pt x="1129259" y="712788"/>
                  </a:lnTo>
                  <a:lnTo>
                    <a:pt x="1123678" y="710010"/>
                  </a:lnTo>
                  <a:lnTo>
                    <a:pt x="1120091" y="708819"/>
                  </a:lnTo>
                  <a:lnTo>
                    <a:pt x="1114112" y="707629"/>
                  </a:lnTo>
                  <a:lnTo>
                    <a:pt x="1098964" y="704850"/>
                  </a:lnTo>
                  <a:lnTo>
                    <a:pt x="1083418" y="702072"/>
                  </a:lnTo>
                  <a:lnTo>
                    <a:pt x="1077439" y="700882"/>
                  </a:lnTo>
                  <a:lnTo>
                    <a:pt x="1073852" y="700088"/>
                  </a:lnTo>
                  <a:lnTo>
                    <a:pt x="1104545" y="714772"/>
                  </a:lnTo>
                  <a:lnTo>
                    <a:pt x="1118895" y="721122"/>
                  </a:lnTo>
                  <a:lnTo>
                    <a:pt x="1125671" y="723504"/>
                  </a:lnTo>
                  <a:lnTo>
                    <a:pt x="1132448" y="725885"/>
                  </a:lnTo>
                  <a:lnTo>
                    <a:pt x="1138826" y="728266"/>
                  </a:lnTo>
                  <a:lnTo>
                    <a:pt x="1144805" y="729457"/>
                  </a:lnTo>
                  <a:lnTo>
                    <a:pt x="1150784" y="730647"/>
                  </a:lnTo>
                  <a:lnTo>
                    <a:pt x="1155966" y="731044"/>
                  </a:lnTo>
                  <a:lnTo>
                    <a:pt x="1161148" y="730647"/>
                  </a:lnTo>
                  <a:lnTo>
                    <a:pt x="1165931" y="729457"/>
                  </a:lnTo>
                  <a:lnTo>
                    <a:pt x="1170316" y="727869"/>
                  </a:lnTo>
                  <a:lnTo>
                    <a:pt x="1174302" y="725091"/>
                  </a:lnTo>
                  <a:lnTo>
                    <a:pt x="1175498" y="735410"/>
                  </a:lnTo>
                  <a:lnTo>
                    <a:pt x="1175897" y="744935"/>
                  </a:lnTo>
                  <a:lnTo>
                    <a:pt x="1175498" y="753666"/>
                  </a:lnTo>
                  <a:lnTo>
                    <a:pt x="1175099" y="762397"/>
                  </a:lnTo>
                  <a:lnTo>
                    <a:pt x="1176694" y="761207"/>
                  </a:lnTo>
                  <a:lnTo>
                    <a:pt x="1177491" y="760413"/>
                  </a:lnTo>
                  <a:lnTo>
                    <a:pt x="1178687" y="760016"/>
                  </a:lnTo>
                  <a:lnTo>
                    <a:pt x="1179086" y="760413"/>
                  </a:lnTo>
                  <a:lnTo>
                    <a:pt x="1179484" y="761207"/>
                  </a:lnTo>
                  <a:lnTo>
                    <a:pt x="1179883" y="763985"/>
                  </a:lnTo>
                  <a:lnTo>
                    <a:pt x="1180281" y="767954"/>
                  </a:lnTo>
                  <a:lnTo>
                    <a:pt x="1180281" y="773113"/>
                  </a:lnTo>
                  <a:lnTo>
                    <a:pt x="1179086" y="785813"/>
                  </a:lnTo>
                  <a:lnTo>
                    <a:pt x="1177491" y="800498"/>
                  </a:lnTo>
                  <a:lnTo>
                    <a:pt x="1175498" y="814388"/>
                  </a:lnTo>
                  <a:lnTo>
                    <a:pt x="1173505" y="826294"/>
                  </a:lnTo>
                  <a:lnTo>
                    <a:pt x="1171911" y="833438"/>
                  </a:lnTo>
                  <a:lnTo>
                    <a:pt x="1170715" y="834629"/>
                  </a:lnTo>
                  <a:lnTo>
                    <a:pt x="1170316" y="834232"/>
                  </a:lnTo>
                  <a:lnTo>
                    <a:pt x="1169519" y="842169"/>
                  </a:lnTo>
                  <a:lnTo>
                    <a:pt x="1168323" y="849710"/>
                  </a:lnTo>
                  <a:lnTo>
                    <a:pt x="1166729" y="856854"/>
                  </a:lnTo>
                  <a:lnTo>
                    <a:pt x="1165134" y="863998"/>
                  </a:lnTo>
                  <a:lnTo>
                    <a:pt x="1162742" y="870744"/>
                  </a:lnTo>
                  <a:lnTo>
                    <a:pt x="1160351" y="877491"/>
                  </a:lnTo>
                  <a:lnTo>
                    <a:pt x="1157959" y="883841"/>
                  </a:lnTo>
                  <a:lnTo>
                    <a:pt x="1154770" y="890191"/>
                  </a:lnTo>
                  <a:lnTo>
                    <a:pt x="1151980" y="896541"/>
                  </a:lnTo>
                  <a:lnTo>
                    <a:pt x="1148791" y="902098"/>
                  </a:lnTo>
                  <a:lnTo>
                    <a:pt x="1145602" y="907654"/>
                  </a:lnTo>
                  <a:lnTo>
                    <a:pt x="1141616" y="913210"/>
                  </a:lnTo>
                  <a:lnTo>
                    <a:pt x="1138028" y="918370"/>
                  </a:lnTo>
                  <a:lnTo>
                    <a:pt x="1134042" y="923529"/>
                  </a:lnTo>
                  <a:lnTo>
                    <a:pt x="1126070" y="932260"/>
                  </a:lnTo>
                  <a:lnTo>
                    <a:pt x="1117699" y="940595"/>
                  </a:lnTo>
                  <a:lnTo>
                    <a:pt x="1108531" y="947738"/>
                  </a:lnTo>
                  <a:lnTo>
                    <a:pt x="1099762" y="954088"/>
                  </a:lnTo>
                  <a:lnTo>
                    <a:pt x="1090593" y="959248"/>
                  </a:lnTo>
                  <a:lnTo>
                    <a:pt x="1081027" y="963216"/>
                  </a:lnTo>
                  <a:lnTo>
                    <a:pt x="1077041" y="964804"/>
                  </a:lnTo>
                  <a:lnTo>
                    <a:pt x="1072257" y="966391"/>
                  </a:lnTo>
                  <a:lnTo>
                    <a:pt x="1067474" y="967185"/>
                  </a:lnTo>
                  <a:lnTo>
                    <a:pt x="1063488" y="967979"/>
                  </a:lnTo>
                  <a:lnTo>
                    <a:pt x="1059103" y="968376"/>
                  </a:lnTo>
                  <a:lnTo>
                    <a:pt x="1054719" y="968376"/>
                  </a:lnTo>
                  <a:lnTo>
                    <a:pt x="1051530" y="968376"/>
                  </a:lnTo>
                  <a:lnTo>
                    <a:pt x="1047543" y="967979"/>
                  </a:lnTo>
                  <a:lnTo>
                    <a:pt x="1043956" y="967185"/>
                  </a:lnTo>
                  <a:lnTo>
                    <a:pt x="1039970" y="965995"/>
                  </a:lnTo>
                  <a:lnTo>
                    <a:pt x="1031998" y="962820"/>
                  </a:lnTo>
                  <a:lnTo>
                    <a:pt x="1023627" y="958851"/>
                  </a:lnTo>
                  <a:lnTo>
                    <a:pt x="1014857" y="953295"/>
                  </a:lnTo>
                  <a:lnTo>
                    <a:pt x="1006088" y="947341"/>
                  </a:lnTo>
                  <a:lnTo>
                    <a:pt x="997318" y="939801"/>
                  </a:lnTo>
                  <a:lnTo>
                    <a:pt x="988549" y="931863"/>
                  </a:lnTo>
                  <a:lnTo>
                    <a:pt x="979779" y="922338"/>
                  </a:lnTo>
                  <a:lnTo>
                    <a:pt x="971807" y="912813"/>
                  </a:lnTo>
                  <a:lnTo>
                    <a:pt x="963835" y="902098"/>
                  </a:lnTo>
                  <a:lnTo>
                    <a:pt x="956660" y="890985"/>
                  </a:lnTo>
                  <a:lnTo>
                    <a:pt x="949883" y="878682"/>
                  </a:lnTo>
                  <a:lnTo>
                    <a:pt x="943904" y="865982"/>
                  </a:lnTo>
                  <a:lnTo>
                    <a:pt x="941512" y="859632"/>
                  </a:lnTo>
                  <a:lnTo>
                    <a:pt x="938722" y="852885"/>
                  </a:lnTo>
                  <a:lnTo>
                    <a:pt x="936729" y="846138"/>
                  </a:lnTo>
                  <a:lnTo>
                    <a:pt x="934736" y="839391"/>
                  </a:lnTo>
                  <a:lnTo>
                    <a:pt x="933540" y="843757"/>
                  </a:lnTo>
                  <a:lnTo>
                    <a:pt x="931547" y="847329"/>
                  </a:lnTo>
                  <a:lnTo>
                    <a:pt x="929554" y="849710"/>
                  </a:lnTo>
                  <a:lnTo>
                    <a:pt x="928757" y="850107"/>
                  </a:lnTo>
                  <a:lnTo>
                    <a:pt x="927960" y="850504"/>
                  </a:lnTo>
                  <a:lnTo>
                    <a:pt x="926764" y="850107"/>
                  </a:lnTo>
                  <a:lnTo>
                    <a:pt x="925568" y="849710"/>
                  </a:lnTo>
                  <a:lnTo>
                    <a:pt x="924372" y="848123"/>
                  </a:lnTo>
                  <a:lnTo>
                    <a:pt x="923575" y="846535"/>
                  </a:lnTo>
                  <a:lnTo>
                    <a:pt x="921582" y="842963"/>
                  </a:lnTo>
                  <a:lnTo>
                    <a:pt x="920386" y="837407"/>
                  </a:lnTo>
                  <a:lnTo>
                    <a:pt x="918791" y="831057"/>
                  </a:lnTo>
                  <a:lnTo>
                    <a:pt x="917596" y="823516"/>
                  </a:lnTo>
                  <a:lnTo>
                    <a:pt x="917197" y="815182"/>
                  </a:lnTo>
                  <a:lnTo>
                    <a:pt x="916798" y="806054"/>
                  </a:lnTo>
                  <a:lnTo>
                    <a:pt x="917197" y="798116"/>
                  </a:lnTo>
                  <a:lnTo>
                    <a:pt x="917596" y="790576"/>
                  </a:lnTo>
                  <a:lnTo>
                    <a:pt x="918393" y="783829"/>
                  </a:lnTo>
                  <a:lnTo>
                    <a:pt x="919987" y="777479"/>
                  </a:lnTo>
                  <a:lnTo>
                    <a:pt x="921183" y="772319"/>
                  </a:lnTo>
                  <a:lnTo>
                    <a:pt x="922379" y="767954"/>
                  </a:lnTo>
                  <a:lnTo>
                    <a:pt x="924372" y="764779"/>
                  </a:lnTo>
                  <a:lnTo>
                    <a:pt x="925169" y="763588"/>
                  </a:lnTo>
                  <a:lnTo>
                    <a:pt x="926365" y="763191"/>
                  </a:lnTo>
                  <a:lnTo>
                    <a:pt x="923176" y="759619"/>
                  </a:lnTo>
                  <a:lnTo>
                    <a:pt x="920785" y="756444"/>
                  </a:lnTo>
                  <a:lnTo>
                    <a:pt x="918393" y="752476"/>
                  </a:lnTo>
                  <a:lnTo>
                    <a:pt x="916798" y="748507"/>
                  </a:lnTo>
                  <a:lnTo>
                    <a:pt x="915204" y="744538"/>
                  </a:lnTo>
                  <a:lnTo>
                    <a:pt x="914407" y="739776"/>
                  </a:lnTo>
                  <a:lnTo>
                    <a:pt x="913609" y="735807"/>
                  </a:lnTo>
                  <a:lnTo>
                    <a:pt x="913211" y="731044"/>
                  </a:lnTo>
                  <a:lnTo>
                    <a:pt x="912812" y="727076"/>
                  </a:lnTo>
                  <a:lnTo>
                    <a:pt x="912812" y="721916"/>
                  </a:lnTo>
                  <a:lnTo>
                    <a:pt x="913609" y="712391"/>
                  </a:lnTo>
                  <a:lnTo>
                    <a:pt x="915204" y="703263"/>
                  </a:lnTo>
                  <a:lnTo>
                    <a:pt x="917197" y="694135"/>
                  </a:lnTo>
                  <a:lnTo>
                    <a:pt x="920386" y="685007"/>
                  </a:lnTo>
                  <a:lnTo>
                    <a:pt x="923575" y="676672"/>
                  </a:lnTo>
                  <a:lnTo>
                    <a:pt x="927162" y="668735"/>
                  </a:lnTo>
                  <a:lnTo>
                    <a:pt x="930750" y="661988"/>
                  </a:lnTo>
                  <a:lnTo>
                    <a:pt x="934337" y="656035"/>
                  </a:lnTo>
                  <a:lnTo>
                    <a:pt x="937526" y="651272"/>
                  </a:lnTo>
                  <a:lnTo>
                    <a:pt x="940715" y="647700"/>
                  </a:lnTo>
                  <a:lnTo>
                    <a:pt x="943107" y="646113"/>
                  </a:lnTo>
                  <a:lnTo>
                    <a:pt x="955862" y="639763"/>
                  </a:lnTo>
                  <a:lnTo>
                    <a:pt x="968219" y="634604"/>
                  </a:lnTo>
                  <a:lnTo>
                    <a:pt x="980178" y="630238"/>
                  </a:lnTo>
                  <a:lnTo>
                    <a:pt x="992535" y="627063"/>
                  </a:lnTo>
                  <a:lnTo>
                    <a:pt x="1004493" y="624285"/>
                  </a:lnTo>
                  <a:lnTo>
                    <a:pt x="1016053" y="622300"/>
                  </a:lnTo>
                  <a:lnTo>
                    <a:pt x="1027214" y="621110"/>
                  </a:lnTo>
                  <a:lnTo>
                    <a:pt x="1038375" y="620713"/>
                  </a:lnTo>
                  <a:close/>
                  <a:moveTo>
                    <a:pt x="1043186" y="515586"/>
                  </a:moveTo>
                  <a:lnTo>
                    <a:pt x="1022934" y="515983"/>
                  </a:lnTo>
                  <a:lnTo>
                    <a:pt x="1002682" y="516777"/>
                  </a:lnTo>
                  <a:lnTo>
                    <a:pt x="982827" y="518364"/>
                  </a:lnTo>
                  <a:lnTo>
                    <a:pt x="962972" y="519952"/>
                  </a:lnTo>
                  <a:lnTo>
                    <a:pt x="943514" y="521937"/>
                  </a:lnTo>
                  <a:lnTo>
                    <a:pt x="924056" y="525113"/>
                  </a:lnTo>
                  <a:lnTo>
                    <a:pt x="904598" y="527891"/>
                  </a:lnTo>
                  <a:lnTo>
                    <a:pt x="885140" y="531861"/>
                  </a:lnTo>
                  <a:lnTo>
                    <a:pt x="866476" y="535830"/>
                  </a:lnTo>
                  <a:lnTo>
                    <a:pt x="847812" y="540594"/>
                  </a:lnTo>
                  <a:lnTo>
                    <a:pt x="829148" y="545754"/>
                  </a:lnTo>
                  <a:lnTo>
                    <a:pt x="810485" y="550914"/>
                  </a:lnTo>
                  <a:lnTo>
                    <a:pt x="792218" y="556869"/>
                  </a:lnTo>
                  <a:lnTo>
                    <a:pt x="774348" y="563220"/>
                  </a:lnTo>
                  <a:lnTo>
                    <a:pt x="756082" y="569968"/>
                  </a:lnTo>
                  <a:lnTo>
                    <a:pt x="738609" y="577113"/>
                  </a:lnTo>
                  <a:lnTo>
                    <a:pt x="721137" y="585449"/>
                  </a:lnTo>
                  <a:lnTo>
                    <a:pt x="704061" y="593388"/>
                  </a:lnTo>
                  <a:lnTo>
                    <a:pt x="686986" y="601724"/>
                  </a:lnTo>
                  <a:lnTo>
                    <a:pt x="670308" y="610457"/>
                  </a:lnTo>
                  <a:lnTo>
                    <a:pt x="653630" y="619587"/>
                  </a:lnTo>
                  <a:lnTo>
                    <a:pt x="637745" y="629114"/>
                  </a:lnTo>
                  <a:lnTo>
                    <a:pt x="621861" y="639037"/>
                  </a:lnTo>
                  <a:lnTo>
                    <a:pt x="605977" y="649755"/>
                  </a:lnTo>
                  <a:lnTo>
                    <a:pt x="590490" y="660473"/>
                  </a:lnTo>
                  <a:lnTo>
                    <a:pt x="575400" y="671190"/>
                  </a:lnTo>
                  <a:lnTo>
                    <a:pt x="559913" y="682702"/>
                  </a:lnTo>
                  <a:lnTo>
                    <a:pt x="545617" y="694610"/>
                  </a:lnTo>
                  <a:lnTo>
                    <a:pt x="531322" y="706519"/>
                  </a:lnTo>
                  <a:lnTo>
                    <a:pt x="517026" y="719221"/>
                  </a:lnTo>
                  <a:lnTo>
                    <a:pt x="503525" y="731924"/>
                  </a:lnTo>
                  <a:lnTo>
                    <a:pt x="490023" y="745023"/>
                  </a:lnTo>
                  <a:lnTo>
                    <a:pt x="476919" y="758520"/>
                  </a:lnTo>
                  <a:lnTo>
                    <a:pt x="464212" y="772413"/>
                  </a:lnTo>
                  <a:lnTo>
                    <a:pt x="451504" y="786306"/>
                  </a:lnTo>
                  <a:lnTo>
                    <a:pt x="439591" y="800596"/>
                  </a:lnTo>
                  <a:lnTo>
                    <a:pt x="427678" y="815680"/>
                  </a:lnTo>
                  <a:lnTo>
                    <a:pt x="416162" y="830368"/>
                  </a:lnTo>
                  <a:lnTo>
                    <a:pt x="405441" y="845452"/>
                  </a:lnTo>
                  <a:lnTo>
                    <a:pt x="394322" y="860933"/>
                  </a:lnTo>
                  <a:lnTo>
                    <a:pt x="383997" y="876811"/>
                  </a:lnTo>
                  <a:lnTo>
                    <a:pt x="374070" y="892689"/>
                  </a:lnTo>
                  <a:lnTo>
                    <a:pt x="364539" y="908964"/>
                  </a:lnTo>
                  <a:lnTo>
                    <a:pt x="355009" y="925636"/>
                  </a:lnTo>
                  <a:lnTo>
                    <a:pt x="346272" y="941911"/>
                  </a:lnTo>
                  <a:lnTo>
                    <a:pt x="337933" y="959377"/>
                  </a:lnTo>
                  <a:lnTo>
                    <a:pt x="329594" y="976048"/>
                  </a:lnTo>
                  <a:lnTo>
                    <a:pt x="322049" y="993911"/>
                  </a:lnTo>
                  <a:lnTo>
                    <a:pt x="314901" y="1011377"/>
                  </a:lnTo>
                  <a:lnTo>
                    <a:pt x="308151" y="1029240"/>
                  </a:lnTo>
                  <a:lnTo>
                    <a:pt x="301797" y="1047500"/>
                  </a:lnTo>
                  <a:lnTo>
                    <a:pt x="295840" y="1065362"/>
                  </a:lnTo>
                  <a:lnTo>
                    <a:pt x="290678" y="1084019"/>
                  </a:lnTo>
                  <a:lnTo>
                    <a:pt x="285516" y="1102676"/>
                  </a:lnTo>
                  <a:lnTo>
                    <a:pt x="280751" y="1121729"/>
                  </a:lnTo>
                  <a:lnTo>
                    <a:pt x="276780" y="1140783"/>
                  </a:lnTo>
                  <a:lnTo>
                    <a:pt x="272809" y="1159440"/>
                  </a:lnTo>
                  <a:lnTo>
                    <a:pt x="270029" y="1178890"/>
                  </a:lnTo>
                  <a:lnTo>
                    <a:pt x="266852" y="1198341"/>
                  </a:lnTo>
                  <a:lnTo>
                    <a:pt x="264867" y="1218188"/>
                  </a:lnTo>
                  <a:lnTo>
                    <a:pt x="263278" y="1237639"/>
                  </a:lnTo>
                  <a:lnTo>
                    <a:pt x="261690" y="1257883"/>
                  </a:lnTo>
                  <a:lnTo>
                    <a:pt x="260896" y="1277731"/>
                  </a:lnTo>
                  <a:lnTo>
                    <a:pt x="260498" y="1297975"/>
                  </a:lnTo>
                  <a:lnTo>
                    <a:pt x="260896" y="1318220"/>
                  </a:lnTo>
                  <a:lnTo>
                    <a:pt x="261690" y="1338067"/>
                  </a:lnTo>
                  <a:lnTo>
                    <a:pt x="263278" y="1357915"/>
                  </a:lnTo>
                  <a:lnTo>
                    <a:pt x="264867" y="1377763"/>
                  </a:lnTo>
                  <a:lnTo>
                    <a:pt x="266852" y="1397213"/>
                  </a:lnTo>
                  <a:lnTo>
                    <a:pt x="270029" y="1416664"/>
                  </a:lnTo>
                  <a:lnTo>
                    <a:pt x="272809" y="1436114"/>
                  </a:lnTo>
                  <a:lnTo>
                    <a:pt x="276780" y="1455168"/>
                  </a:lnTo>
                  <a:lnTo>
                    <a:pt x="280751" y="1474222"/>
                  </a:lnTo>
                  <a:lnTo>
                    <a:pt x="285516" y="1493275"/>
                  </a:lnTo>
                  <a:lnTo>
                    <a:pt x="290678" y="1511535"/>
                  </a:lnTo>
                  <a:lnTo>
                    <a:pt x="295840" y="1530192"/>
                  </a:lnTo>
                  <a:lnTo>
                    <a:pt x="301797" y="1548452"/>
                  </a:lnTo>
                  <a:lnTo>
                    <a:pt x="308151" y="1566314"/>
                  </a:lnTo>
                  <a:lnTo>
                    <a:pt x="314901" y="1584177"/>
                  </a:lnTo>
                  <a:lnTo>
                    <a:pt x="322049" y="1602040"/>
                  </a:lnTo>
                  <a:lnTo>
                    <a:pt x="329594" y="1619109"/>
                  </a:lnTo>
                  <a:lnTo>
                    <a:pt x="337933" y="1636575"/>
                  </a:lnTo>
                  <a:lnTo>
                    <a:pt x="346272" y="1653247"/>
                  </a:lnTo>
                  <a:lnTo>
                    <a:pt x="355009" y="1670316"/>
                  </a:lnTo>
                  <a:lnTo>
                    <a:pt x="364539" y="1686591"/>
                  </a:lnTo>
                  <a:lnTo>
                    <a:pt x="374070" y="1703262"/>
                  </a:lnTo>
                  <a:lnTo>
                    <a:pt x="383997" y="1719140"/>
                  </a:lnTo>
                  <a:lnTo>
                    <a:pt x="394322" y="1734622"/>
                  </a:lnTo>
                  <a:lnTo>
                    <a:pt x="405441" y="1750500"/>
                  </a:lnTo>
                  <a:lnTo>
                    <a:pt x="416162" y="1765584"/>
                  </a:lnTo>
                  <a:lnTo>
                    <a:pt x="427678" y="1780271"/>
                  </a:lnTo>
                  <a:lnTo>
                    <a:pt x="439591" y="1794958"/>
                  </a:lnTo>
                  <a:lnTo>
                    <a:pt x="451504" y="1809248"/>
                  </a:lnTo>
                  <a:lnTo>
                    <a:pt x="464212" y="1823142"/>
                  </a:lnTo>
                  <a:lnTo>
                    <a:pt x="476919" y="1837035"/>
                  </a:lnTo>
                  <a:lnTo>
                    <a:pt x="490023" y="1850531"/>
                  </a:lnTo>
                  <a:lnTo>
                    <a:pt x="503525" y="1863631"/>
                  </a:lnTo>
                  <a:lnTo>
                    <a:pt x="517026" y="1876333"/>
                  </a:lnTo>
                  <a:lnTo>
                    <a:pt x="531322" y="1889035"/>
                  </a:lnTo>
                  <a:lnTo>
                    <a:pt x="545617" y="1900944"/>
                  </a:lnTo>
                  <a:lnTo>
                    <a:pt x="559913" y="1912852"/>
                  </a:lnTo>
                  <a:lnTo>
                    <a:pt x="575400" y="1923967"/>
                  </a:lnTo>
                  <a:lnTo>
                    <a:pt x="590490" y="1935479"/>
                  </a:lnTo>
                  <a:lnTo>
                    <a:pt x="605977" y="1945799"/>
                  </a:lnTo>
                  <a:lnTo>
                    <a:pt x="621861" y="1956517"/>
                  </a:lnTo>
                  <a:lnTo>
                    <a:pt x="637745" y="1966044"/>
                  </a:lnTo>
                  <a:lnTo>
                    <a:pt x="653630" y="1975968"/>
                  </a:lnTo>
                  <a:lnTo>
                    <a:pt x="670308" y="1985097"/>
                  </a:lnTo>
                  <a:lnTo>
                    <a:pt x="686986" y="1994227"/>
                  </a:lnTo>
                  <a:lnTo>
                    <a:pt x="704061" y="2002563"/>
                  </a:lnTo>
                  <a:lnTo>
                    <a:pt x="721137" y="2010502"/>
                  </a:lnTo>
                  <a:lnTo>
                    <a:pt x="738609" y="2018044"/>
                  </a:lnTo>
                  <a:lnTo>
                    <a:pt x="756082" y="2025189"/>
                  </a:lnTo>
                  <a:lnTo>
                    <a:pt x="774348" y="2032335"/>
                  </a:lnTo>
                  <a:lnTo>
                    <a:pt x="792218" y="2038686"/>
                  </a:lnTo>
                  <a:lnTo>
                    <a:pt x="810485" y="2044640"/>
                  </a:lnTo>
                  <a:lnTo>
                    <a:pt x="829148" y="2050197"/>
                  </a:lnTo>
                  <a:lnTo>
                    <a:pt x="847812" y="2055358"/>
                  </a:lnTo>
                  <a:lnTo>
                    <a:pt x="866476" y="2059724"/>
                  </a:lnTo>
                  <a:lnTo>
                    <a:pt x="885140" y="2064091"/>
                  </a:lnTo>
                  <a:lnTo>
                    <a:pt x="904598" y="2067266"/>
                  </a:lnTo>
                  <a:lnTo>
                    <a:pt x="924056" y="2070839"/>
                  </a:lnTo>
                  <a:lnTo>
                    <a:pt x="943514" y="2073220"/>
                  </a:lnTo>
                  <a:lnTo>
                    <a:pt x="962972" y="2075999"/>
                  </a:lnTo>
                  <a:lnTo>
                    <a:pt x="982827" y="2077587"/>
                  </a:lnTo>
                  <a:lnTo>
                    <a:pt x="1002682" y="2078778"/>
                  </a:lnTo>
                  <a:lnTo>
                    <a:pt x="1022934" y="2079572"/>
                  </a:lnTo>
                  <a:lnTo>
                    <a:pt x="1043186" y="2079572"/>
                  </a:lnTo>
                  <a:lnTo>
                    <a:pt x="1063041" y="2079572"/>
                  </a:lnTo>
                  <a:lnTo>
                    <a:pt x="1083293" y="2078778"/>
                  </a:lnTo>
                  <a:lnTo>
                    <a:pt x="1103148" y="2077587"/>
                  </a:lnTo>
                  <a:lnTo>
                    <a:pt x="1122606" y="2075999"/>
                  </a:lnTo>
                  <a:lnTo>
                    <a:pt x="1142064" y="2073220"/>
                  </a:lnTo>
                  <a:lnTo>
                    <a:pt x="1161919" y="2070839"/>
                  </a:lnTo>
                  <a:lnTo>
                    <a:pt x="1180980" y="2067266"/>
                  </a:lnTo>
                  <a:lnTo>
                    <a:pt x="1200438" y="2064091"/>
                  </a:lnTo>
                  <a:lnTo>
                    <a:pt x="1219499" y="2059724"/>
                  </a:lnTo>
                  <a:lnTo>
                    <a:pt x="1237766" y="2055358"/>
                  </a:lnTo>
                  <a:lnTo>
                    <a:pt x="1256827" y="2050197"/>
                  </a:lnTo>
                  <a:lnTo>
                    <a:pt x="1275093" y="2044640"/>
                  </a:lnTo>
                  <a:lnTo>
                    <a:pt x="1293757" y="2038686"/>
                  </a:lnTo>
                  <a:lnTo>
                    <a:pt x="1311627" y="2032335"/>
                  </a:lnTo>
                  <a:lnTo>
                    <a:pt x="1329496" y="2025189"/>
                  </a:lnTo>
                  <a:lnTo>
                    <a:pt x="1347366" y="2018044"/>
                  </a:lnTo>
                  <a:lnTo>
                    <a:pt x="1364441" y="2010502"/>
                  </a:lnTo>
                  <a:lnTo>
                    <a:pt x="1381914" y="2002563"/>
                  </a:lnTo>
                  <a:lnTo>
                    <a:pt x="1398592" y="1994227"/>
                  </a:lnTo>
                  <a:lnTo>
                    <a:pt x="1415667" y="1985097"/>
                  </a:lnTo>
                  <a:lnTo>
                    <a:pt x="1431949" y="1975968"/>
                  </a:lnTo>
                  <a:lnTo>
                    <a:pt x="1447833" y="1966044"/>
                  </a:lnTo>
                  <a:lnTo>
                    <a:pt x="1464114" y="1956517"/>
                  </a:lnTo>
                  <a:lnTo>
                    <a:pt x="1479998" y="1945799"/>
                  </a:lnTo>
                  <a:lnTo>
                    <a:pt x="1495088" y="1935479"/>
                  </a:lnTo>
                  <a:lnTo>
                    <a:pt x="1510575" y="1923967"/>
                  </a:lnTo>
                  <a:lnTo>
                    <a:pt x="1525665" y="1912852"/>
                  </a:lnTo>
                  <a:lnTo>
                    <a:pt x="1539960" y="1900944"/>
                  </a:lnTo>
                  <a:lnTo>
                    <a:pt x="1554256" y="1889035"/>
                  </a:lnTo>
                  <a:lnTo>
                    <a:pt x="1568551" y="1876333"/>
                  </a:lnTo>
                  <a:lnTo>
                    <a:pt x="1582053" y="1863631"/>
                  </a:lnTo>
                  <a:lnTo>
                    <a:pt x="1595555" y="1850531"/>
                  </a:lnTo>
                  <a:lnTo>
                    <a:pt x="1608659" y="1837035"/>
                  </a:lnTo>
                  <a:lnTo>
                    <a:pt x="1621763" y="1823142"/>
                  </a:lnTo>
                  <a:lnTo>
                    <a:pt x="1634073" y="1809248"/>
                  </a:lnTo>
                  <a:lnTo>
                    <a:pt x="1646383" y="1794958"/>
                  </a:lnTo>
                  <a:lnTo>
                    <a:pt x="1657899" y="1780271"/>
                  </a:lnTo>
                  <a:lnTo>
                    <a:pt x="1669415" y="1765584"/>
                  </a:lnTo>
                  <a:lnTo>
                    <a:pt x="1680534" y="1750500"/>
                  </a:lnTo>
                  <a:lnTo>
                    <a:pt x="1691256" y="1734622"/>
                  </a:lnTo>
                  <a:lnTo>
                    <a:pt x="1701581" y="1719140"/>
                  </a:lnTo>
                  <a:lnTo>
                    <a:pt x="1711508" y="1703262"/>
                  </a:lnTo>
                  <a:lnTo>
                    <a:pt x="1721436" y="1686591"/>
                  </a:lnTo>
                  <a:lnTo>
                    <a:pt x="1730569" y="1670316"/>
                  </a:lnTo>
                  <a:lnTo>
                    <a:pt x="1739305" y="1653247"/>
                  </a:lnTo>
                  <a:lnTo>
                    <a:pt x="1748041" y="1636575"/>
                  </a:lnTo>
                  <a:lnTo>
                    <a:pt x="1755983" y="1619109"/>
                  </a:lnTo>
                  <a:lnTo>
                    <a:pt x="1763529" y="1602040"/>
                  </a:lnTo>
                  <a:lnTo>
                    <a:pt x="1770676" y="1584177"/>
                  </a:lnTo>
                  <a:lnTo>
                    <a:pt x="1777427" y="1566314"/>
                  </a:lnTo>
                  <a:lnTo>
                    <a:pt x="1783781" y="1548452"/>
                  </a:lnTo>
                  <a:lnTo>
                    <a:pt x="1789737" y="1530192"/>
                  </a:lnTo>
                  <a:lnTo>
                    <a:pt x="1795694" y="1511535"/>
                  </a:lnTo>
                  <a:lnTo>
                    <a:pt x="1800459" y="1493275"/>
                  </a:lnTo>
                  <a:lnTo>
                    <a:pt x="1804827" y="1474222"/>
                  </a:lnTo>
                  <a:lnTo>
                    <a:pt x="1809195" y="1455168"/>
                  </a:lnTo>
                  <a:lnTo>
                    <a:pt x="1812769" y="1436114"/>
                  </a:lnTo>
                  <a:lnTo>
                    <a:pt x="1816343" y="1416664"/>
                  </a:lnTo>
                  <a:lnTo>
                    <a:pt x="1818726" y="1397213"/>
                  </a:lnTo>
                  <a:lnTo>
                    <a:pt x="1820711" y="1377763"/>
                  </a:lnTo>
                  <a:lnTo>
                    <a:pt x="1823094" y="1357915"/>
                  </a:lnTo>
                  <a:lnTo>
                    <a:pt x="1824285" y="1338067"/>
                  </a:lnTo>
                  <a:lnTo>
                    <a:pt x="1824682" y="1318220"/>
                  </a:lnTo>
                  <a:lnTo>
                    <a:pt x="1825079" y="1297975"/>
                  </a:lnTo>
                  <a:lnTo>
                    <a:pt x="1824682" y="1277731"/>
                  </a:lnTo>
                  <a:lnTo>
                    <a:pt x="1824285" y="1257883"/>
                  </a:lnTo>
                  <a:lnTo>
                    <a:pt x="1823094" y="1237639"/>
                  </a:lnTo>
                  <a:lnTo>
                    <a:pt x="1820711" y="1218188"/>
                  </a:lnTo>
                  <a:lnTo>
                    <a:pt x="1818726" y="1198341"/>
                  </a:lnTo>
                  <a:lnTo>
                    <a:pt x="1816343" y="1178890"/>
                  </a:lnTo>
                  <a:lnTo>
                    <a:pt x="1812769" y="1159440"/>
                  </a:lnTo>
                  <a:lnTo>
                    <a:pt x="1809195" y="1140783"/>
                  </a:lnTo>
                  <a:lnTo>
                    <a:pt x="1804827" y="1121729"/>
                  </a:lnTo>
                  <a:lnTo>
                    <a:pt x="1800459" y="1102676"/>
                  </a:lnTo>
                  <a:lnTo>
                    <a:pt x="1795694" y="1084019"/>
                  </a:lnTo>
                  <a:lnTo>
                    <a:pt x="1789737" y="1065362"/>
                  </a:lnTo>
                  <a:lnTo>
                    <a:pt x="1783781" y="1047500"/>
                  </a:lnTo>
                  <a:lnTo>
                    <a:pt x="1777427" y="1029240"/>
                  </a:lnTo>
                  <a:lnTo>
                    <a:pt x="1770676" y="1011377"/>
                  </a:lnTo>
                  <a:lnTo>
                    <a:pt x="1763529" y="993911"/>
                  </a:lnTo>
                  <a:lnTo>
                    <a:pt x="1755983" y="976048"/>
                  </a:lnTo>
                  <a:lnTo>
                    <a:pt x="1748041" y="959377"/>
                  </a:lnTo>
                  <a:lnTo>
                    <a:pt x="1739305" y="941911"/>
                  </a:lnTo>
                  <a:lnTo>
                    <a:pt x="1730569" y="925636"/>
                  </a:lnTo>
                  <a:lnTo>
                    <a:pt x="1721436" y="908964"/>
                  </a:lnTo>
                  <a:lnTo>
                    <a:pt x="1711508" y="892689"/>
                  </a:lnTo>
                  <a:lnTo>
                    <a:pt x="1701581" y="876811"/>
                  </a:lnTo>
                  <a:lnTo>
                    <a:pt x="1691256" y="860933"/>
                  </a:lnTo>
                  <a:lnTo>
                    <a:pt x="1680534" y="845452"/>
                  </a:lnTo>
                  <a:lnTo>
                    <a:pt x="1669415" y="830368"/>
                  </a:lnTo>
                  <a:lnTo>
                    <a:pt x="1657899" y="815680"/>
                  </a:lnTo>
                  <a:lnTo>
                    <a:pt x="1646383" y="800596"/>
                  </a:lnTo>
                  <a:lnTo>
                    <a:pt x="1634073" y="786306"/>
                  </a:lnTo>
                  <a:lnTo>
                    <a:pt x="1621763" y="772413"/>
                  </a:lnTo>
                  <a:lnTo>
                    <a:pt x="1608659" y="758520"/>
                  </a:lnTo>
                  <a:lnTo>
                    <a:pt x="1595555" y="745023"/>
                  </a:lnTo>
                  <a:lnTo>
                    <a:pt x="1582053" y="731924"/>
                  </a:lnTo>
                  <a:lnTo>
                    <a:pt x="1568551" y="719221"/>
                  </a:lnTo>
                  <a:lnTo>
                    <a:pt x="1554256" y="706519"/>
                  </a:lnTo>
                  <a:lnTo>
                    <a:pt x="1539960" y="694610"/>
                  </a:lnTo>
                  <a:lnTo>
                    <a:pt x="1525665" y="682702"/>
                  </a:lnTo>
                  <a:lnTo>
                    <a:pt x="1510575" y="671190"/>
                  </a:lnTo>
                  <a:lnTo>
                    <a:pt x="1495088" y="660473"/>
                  </a:lnTo>
                  <a:lnTo>
                    <a:pt x="1479998" y="649755"/>
                  </a:lnTo>
                  <a:lnTo>
                    <a:pt x="1464114" y="639037"/>
                  </a:lnTo>
                  <a:lnTo>
                    <a:pt x="1447833" y="629114"/>
                  </a:lnTo>
                  <a:lnTo>
                    <a:pt x="1431949" y="619587"/>
                  </a:lnTo>
                  <a:lnTo>
                    <a:pt x="1415667" y="610457"/>
                  </a:lnTo>
                  <a:lnTo>
                    <a:pt x="1398592" y="601724"/>
                  </a:lnTo>
                  <a:lnTo>
                    <a:pt x="1381914" y="593388"/>
                  </a:lnTo>
                  <a:lnTo>
                    <a:pt x="1364441" y="585449"/>
                  </a:lnTo>
                  <a:lnTo>
                    <a:pt x="1347366" y="577113"/>
                  </a:lnTo>
                  <a:lnTo>
                    <a:pt x="1329496" y="569968"/>
                  </a:lnTo>
                  <a:lnTo>
                    <a:pt x="1311627" y="563220"/>
                  </a:lnTo>
                  <a:lnTo>
                    <a:pt x="1293757" y="556869"/>
                  </a:lnTo>
                  <a:lnTo>
                    <a:pt x="1275093" y="550914"/>
                  </a:lnTo>
                  <a:lnTo>
                    <a:pt x="1256827" y="545754"/>
                  </a:lnTo>
                  <a:lnTo>
                    <a:pt x="1237766" y="540594"/>
                  </a:lnTo>
                  <a:lnTo>
                    <a:pt x="1219499" y="535830"/>
                  </a:lnTo>
                  <a:lnTo>
                    <a:pt x="1200438" y="531861"/>
                  </a:lnTo>
                  <a:lnTo>
                    <a:pt x="1180980" y="527891"/>
                  </a:lnTo>
                  <a:lnTo>
                    <a:pt x="1161919" y="525113"/>
                  </a:lnTo>
                  <a:lnTo>
                    <a:pt x="1142064" y="521937"/>
                  </a:lnTo>
                  <a:lnTo>
                    <a:pt x="1122606" y="519952"/>
                  </a:lnTo>
                  <a:lnTo>
                    <a:pt x="1103148" y="518364"/>
                  </a:lnTo>
                  <a:lnTo>
                    <a:pt x="1083293" y="516777"/>
                  </a:lnTo>
                  <a:lnTo>
                    <a:pt x="1063041" y="515983"/>
                  </a:lnTo>
                  <a:lnTo>
                    <a:pt x="1043186" y="515586"/>
                  </a:lnTo>
                  <a:close/>
                  <a:moveTo>
                    <a:pt x="803734" y="280988"/>
                  </a:moveTo>
                  <a:lnTo>
                    <a:pt x="862902" y="391340"/>
                  </a:lnTo>
                  <a:lnTo>
                    <a:pt x="884743" y="387371"/>
                  </a:lnTo>
                  <a:lnTo>
                    <a:pt x="906980" y="383798"/>
                  </a:lnTo>
                  <a:lnTo>
                    <a:pt x="929218" y="380622"/>
                  </a:lnTo>
                  <a:lnTo>
                    <a:pt x="951456" y="378241"/>
                  </a:lnTo>
                  <a:lnTo>
                    <a:pt x="974488" y="376256"/>
                  </a:lnTo>
                  <a:lnTo>
                    <a:pt x="997122" y="374668"/>
                  </a:lnTo>
                  <a:lnTo>
                    <a:pt x="1019757" y="373874"/>
                  </a:lnTo>
                  <a:lnTo>
                    <a:pt x="1043186" y="373477"/>
                  </a:lnTo>
                  <a:lnTo>
                    <a:pt x="1059865" y="373874"/>
                  </a:lnTo>
                  <a:lnTo>
                    <a:pt x="1076940" y="374271"/>
                  </a:lnTo>
                  <a:lnTo>
                    <a:pt x="1093618" y="375462"/>
                  </a:lnTo>
                  <a:lnTo>
                    <a:pt x="1110693" y="376256"/>
                  </a:lnTo>
                  <a:lnTo>
                    <a:pt x="1127372" y="377844"/>
                  </a:lnTo>
                  <a:lnTo>
                    <a:pt x="1144050" y="379432"/>
                  </a:lnTo>
                  <a:lnTo>
                    <a:pt x="1160331" y="381019"/>
                  </a:lnTo>
                  <a:lnTo>
                    <a:pt x="1176612" y="383798"/>
                  </a:lnTo>
                  <a:lnTo>
                    <a:pt x="1193291" y="386180"/>
                  </a:lnTo>
                  <a:lnTo>
                    <a:pt x="1209572" y="388958"/>
                  </a:lnTo>
                  <a:lnTo>
                    <a:pt x="1225853" y="392134"/>
                  </a:lnTo>
                  <a:lnTo>
                    <a:pt x="1241737" y="395310"/>
                  </a:lnTo>
                  <a:lnTo>
                    <a:pt x="1257621" y="399279"/>
                  </a:lnTo>
                  <a:lnTo>
                    <a:pt x="1273505" y="403249"/>
                  </a:lnTo>
                  <a:lnTo>
                    <a:pt x="1289389" y="407218"/>
                  </a:lnTo>
                  <a:lnTo>
                    <a:pt x="1304876" y="411982"/>
                  </a:lnTo>
                  <a:lnTo>
                    <a:pt x="1370398" y="304805"/>
                  </a:lnTo>
                  <a:lnTo>
                    <a:pt x="1611439" y="417142"/>
                  </a:lnTo>
                  <a:lnTo>
                    <a:pt x="1570140" y="539800"/>
                  </a:lnTo>
                  <a:lnTo>
                    <a:pt x="1592775" y="555678"/>
                  </a:lnTo>
                  <a:lnTo>
                    <a:pt x="1614615" y="572747"/>
                  </a:lnTo>
                  <a:lnTo>
                    <a:pt x="1636059" y="589815"/>
                  </a:lnTo>
                  <a:lnTo>
                    <a:pt x="1656708" y="608075"/>
                  </a:lnTo>
                  <a:lnTo>
                    <a:pt x="1676960" y="626732"/>
                  </a:lnTo>
                  <a:lnTo>
                    <a:pt x="1696815" y="645389"/>
                  </a:lnTo>
                  <a:lnTo>
                    <a:pt x="1715876" y="665236"/>
                  </a:lnTo>
                  <a:lnTo>
                    <a:pt x="1734540" y="685481"/>
                  </a:lnTo>
                  <a:lnTo>
                    <a:pt x="1752410" y="706519"/>
                  </a:lnTo>
                  <a:lnTo>
                    <a:pt x="1769882" y="728351"/>
                  </a:lnTo>
                  <a:lnTo>
                    <a:pt x="1786560" y="750184"/>
                  </a:lnTo>
                  <a:lnTo>
                    <a:pt x="1802841" y="772413"/>
                  </a:lnTo>
                  <a:lnTo>
                    <a:pt x="1818329" y="795436"/>
                  </a:lnTo>
                  <a:lnTo>
                    <a:pt x="1832624" y="818856"/>
                  </a:lnTo>
                  <a:lnTo>
                    <a:pt x="1846920" y="842673"/>
                  </a:lnTo>
                  <a:lnTo>
                    <a:pt x="1860024" y="866887"/>
                  </a:lnTo>
                  <a:lnTo>
                    <a:pt x="1994642" y="834337"/>
                  </a:lnTo>
                  <a:lnTo>
                    <a:pt x="2085975" y="1084019"/>
                  </a:lnTo>
                  <a:lnTo>
                    <a:pt x="1954931" y="1149516"/>
                  </a:lnTo>
                  <a:lnTo>
                    <a:pt x="1958108" y="1167776"/>
                  </a:lnTo>
                  <a:lnTo>
                    <a:pt x="1960491" y="1185638"/>
                  </a:lnTo>
                  <a:lnTo>
                    <a:pt x="1962476" y="1204295"/>
                  </a:lnTo>
                  <a:lnTo>
                    <a:pt x="1964462" y="1222952"/>
                  </a:lnTo>
                  <a:lnTo>
                    <a:pt x="1965653" y="1241212"/>
                  </a:lnTo>
                  <a:lnTo>
                    <a:pt x="1966447" y="1259868"/>
                  </a:lnTo>
                  <a:lnTo>
                    <a:pt x="1967242" y="1278922"/>
                  </a:lnTo>
                  <a:lnTo>
                    <a:pt x="1967242" y="1297975"/>
                  </a:lnTo>
                  <a:lnTo>
                    <a:pt x="1967242" y="1315441"/>
                  </a:lnTo>
                  <a:lnTo>
                    <a:pt x="1966845" y="1332907"/>
                  </a:lnTo>
                  <a:lnTo>
                    <a:pt x="1966050" y="1349976"/>
                  </a:lnTo>
                  <a:lnTo>
                    <a:pt x="1964859" y="1367839"/>
                  </a:lnTo>
                  <a:lnTo>
                    <a:pt x="1962873" y="1385305"/>
                  </a:lnTo>
                  <a:lnTo>
                    <a:pt x="1961285" y="1401977"/>
                  </a:lnTo>
                  <a:lnTo>
                    <a:pt x="1959300" y="1419442"/>
                  </a:lnTo>
                  <a:lnTo>
                    <a:pt x="1957314" y="1436114"/>
                  </a:lnTo>
                  <a:lnTo>
                    <a:pt x="1954137" y="1453183"/>
                  </a:lnTo>
                  <a:lnTo>
                    <a:pt x="1951357" y="1469855"/>
                  </a:lnTo>
                  <a:lnTo>
                    <a:pt x="1947784" y="1486527"/>
                  </a:lnTo>
                  <a:lnTo>
                    <a:pt x="1944210" y="1503199"/>
                  </a:lnTo>
                  <a:lnTo>
                    <a:pt x="1940239" y="1519871"/>
                  </a:lnTo>
                  <a:lnTo>
                    <a:pt x="1935871" y="1535749"/>
                  </a:lnTo>
                  <a:lnTo>
                    <a:pt x="1931899" y="1552024"/>
                  </a:lnTo>
                  <a:lnTo>
                    <a:pt x="1926737" y="1568299"/>
                  </a:lnTo>
                  <a:lnTo>
                    <a:pt x="2061355" y="1650468"/>
                  </a:lnTo>
                  <a:lnTo>
                    <a:pt x="1949372" y="1891020"/>
                  </a:lnTo>
                  <a:lnTo>
                    <a:pt x="1791723" y="1838623"/>
                  </a:lnTo>
                  <a:lnTo>
                    <a:pt x="1776633" y="1859264"/>
                  </a:lnTo>
                  <a:lnTo>
                    <a:pt x="1761146" y="1879112"/>
                  </a:lnTo>
                  <a:lnTo>
                    <a:pt x="1744468" y="1898165"/>
                  </a:lnTo>
                  <a:lnTo>
                    <a:pt x="1728186" y="1917219"/>
                  </a:lnTo>
                  <a:lnTo>
                    <a:pt x="1710714" y="1935876"/>
                  </a:lnTo>
                  <a:lnTo>
                    <a:pt x="1693241" y="1954135"/>
                  </a:lnTo>
                  <a:lnTo>
                    <a:pt x="1674975" y="1971204"/>
                  </a:lnTo>
                  <a:lnTo>
                    <a:pt x="1655914" y="1988670"/>
                  </a:lnTo>
                  <a:lnTo>
                    <a:pt x="1636853" y="2004945"/>
                  </a:lnTo>
                  <a:lnTo>
                    <a:pt x="1616998" y="2021220"/>
                  </a:lnTo>
                  <a:lnTo>
                    <a:pt x="1597143" y="2036701"/>
                  </a:lnTo>
                  <a:lnTo>
                    <a:pt x="1576494" y="2051388"/>
                  </a:lnTo>
                  <a:lnTo>
                    <a:pt x="1555844" y="2066075"/>
                  </a:lnTo>
                  <a:lnTo>
                    <a:pt x="1534401" y="2079572"/>
                  </a:lnTo>
                  <a:lnTo>
                    <a:pt x="1512957" y="2093068"/>
                  </a:lnTo>
                  <a:lnTo>
                    <a:pt x="1491117" y="2105770"/>
                  </a:lnTo>
                  <a:lnTo>
                    <a:pt x="1531621" y="2274474"/>
                  </a:lnTo>
                  <a:lnTo>
                    <a:pt x="1281844" y="2365376"/>
                  </a:lnTo>
                  <a:lnTo>
                    <a:pt x="1202821" y="2207787"/>
                  </a:lnTo>
                  <a:lnTo>
                    <a:pt x="1183363" y="2210962"/>
                  </a:lnTo>
                  <a:lnTo>
                    <a:pt x="1163508" y="2213741"/>
                  </a:lnTo>
                  <a:lnTo>
                    <a:pt x="1144050" y="2216123"/>
                  </a:lnTo>
                  <a:lnTo>
                    <a:pt x="1124195" y="2218504"/>
                  </a:lnTo>
                  <a:lnTo>
                    <a:pt x="1103943" y="2219695"/>
                  </a:lnTo>
                  <a:lnTo>
                    <a:pt x="1083690" y="2220886"/>
                  </a:lnTo>
                  <a:lnTo>
                    <a:pt x="1063438" y="2221680"/>
                  </a:lnTo>
                  <a:lnTo>
                    <a:pt x="1043186" y="2221680"/>
                  </a:lnTo>
                  <a:lnTo>
                    <a:pt x="1013007" y="2221283"/>
                  </a:lnTo>
                  <a:lnTo>
                    <a:pt x="983224" y="2220092"/>
                  </a:lnTo>
                  <a:lnTo>
                    <a:pt x="954235" y="2217711"/>
                  </a:lnTo>
                  <a:lnTo>
                    <a:pt x="924850" y="2214535"/>
                  </a:lnTo>
                  <a:lnTo>
                    <a:pt x="895862" y="2210565"/>
                  </a:lnTo>
                  <a:lnTo>
                    <a:pt x="867270" y="2205405"/>
                  </a:lnTo>
                  <a:lnTo>
                    <a:pt x="839076" y="2199451"/>
                  </a:lnTo>
                  <a:lnTo>
                    <a:pt x="810882" y="2192703"/>
                  </a:lnTo>
                  <a:lnTo>
                    <a:pt x="715180" y="2341162"/>
                  </a:lnTo>
                  <a:lnTo>
                    <a:pt x="474536" y="2229222"/>
                  </a:lnTo>
                  <a:lnTo>
                    <a:pt x="524968" y="2062900"/>
                  </a:lnTo>
                  <a:lnTo>
                    <a:pt x="504716" y="2049006"/>
                  </a:lnTo>
                  <a:lnTo>
                    <a:pt x="484464" y="2033525"/>
                  </a:lnTo>
                  <a:lnTo>
                    <a:pt x="465006" y="2018441"/>
                  </a:lnTo>
                  <a:lnTo>
                    <a:pt x="445945" y="2002960"/>
                  </a:lnTo>
                  <a:lnTo>
                    <a:pt x="427281" y="1986288"/>
                  </a:lnTo>
                  <a:lnTo>
                    <a:pt x="408617" y="1969616"/>
                  </a:lnTo>
                  <a:lnTo>
                    <a:pt x="390748" y="1952151"/>
                  </a:lnTo>
                  <a:lnTo>
                    <a:pt x="373672" y="1934685"/>
                  </a:lnTo>
                  <a:lnTo>
                    <a:pt x="356597" y="1916028"/>
                  </a:lnTo>
                  <a:lnTo>
                    <a:pt x="340316" y="1897371"/>
                  </a:lnTo>
                  <a:lnTo>
                    <a:pt x="324432" y="1878715"/>
                  </a:lnTo>
                  <a:lnTo>
                    <a:pt x="308548" y="1858867"/>
                  </a:lnTo>
                  <a:lnTo>
                    <a:pt x="293855" y="1839020"/>
                  </a:lnTo>
                  <a:lnTo>
                    <a:pt x="279559" y="1818775"/>
                  </a:lnTo>
                  <a:lnTo>
                    <a:pt x="265661" y="1797737"/>
                  </a:lnTo>
                  <a:lnTo>
                    <a:pt x="252556" y="1776301"/>
                  </a:lnTo>
                  <a:lnTo>
                    <a:pt x="91333" y="1811630"/>
                  </a:lnTo>
                  <a:lnTo>
                    <a:pt x="0" y="1562345"/>
                  </a:lnTo>
                  <a:lnTo>
                    <a:pt x="138191" y="1488512"/>
                  </a:lnTo>
                  <a:lnTo>
                    <a:pt x="133426" y="1465092"/>
                  </a:lnTo>
                  <a:lnTo>
                    <a:pt x="129852" y="1441672"/>
                  </a:lnTo>
                  <a:lnTo>
                    <a:pt x="126278" y="1418251"/>
                  </a:lnTo>
                  <a:lnTo>
                    <a:pt x="123498" y="1394434"/>
                  </a:lnTo>
                  <a:lnTo>
                    <a:pt x="121513" y="1370220"/>
                  </a:lnTo>
                  <a:lnTo>
                    <a:pt x="119527" y="1346403"/>
                  </a:lnTo>
                  <a:lnTo>
                    <a:pt x="118733" y="1322189"/>
                  </a:lnTo>
                  <a:lnTo>
                    <a:pt x="118336" y="1297975"/>
                  </a:lnTo>
                  <a:lnTo>
                    <a:pt x="118733" y="1269395"/>
                  </a:lnTo>
                  <a:lnTo>
                    <a:pt x="119924" y="1240418"/>
                  </a:lnTo>
                  <a:lnTo>
                    <a:pt x="122704" y="1211837"/>
                  </a:lnTo>
                  <a:lnTo>
                    <a:pt x="125484" y="1184051"/>
                  </a:lnTo>
                  <a:lnTo>
                    <a:pt x="129455" y="1155867"/>
                  </a:lnTo>
                  <a:lnTo>
                    <a:pt x="134220" y="1128478"/>
                  </a:lnTo>
                  <a:lnTo>
                    <a:pt x="139780" y="1101088"/>
                  </a:lnTo>
                  <a:lnTo>
                    <a:pt x="146133" y="1074095"/>
                  </a:lnTo>
                  <a:lnTo>
                    <a:pt x="24223" y="995896"/>
                  </a:lnTo>
                  <a:lnTo>
                    <a:pt x="136603" y="755344"/>
                  </a:lnTo>
                  <a:lnTo>
                    <a:pt x="268043" y="794642"/>
                  </a:lnTo>
                  <a:lnTo>
                    <a:pt x="283530" y="772016"/>
                  </a:lnTo>
                  <a:lnTo>
                    <a:pt x="299017" y="750184"/>
                  </a:lnTo>
                  <a:lnTo>
                    <a:pt x="315696" y="728351"/>
                  </a:lnTo>
                  <a:lnTo>
                    <a:pt x="332771" y="707313"/>
                  </a:lnTo>
                  <a:lnTo>
                    <a:pt x="350243" y="686274"/>
                  </a:lnTo>
                  <a:lnTo>
                    <a:pt x="368907" y="666824"/>
                  </a:lnTo>
                  <a:lnTo>
                    <a:pt x="387571" y="646976"/>
                  </a:lnTo>
                  <a:lnTo>
                    <a:pt x="407426" y="627923"/>
                  </a:lnTo>
                  <a:lnTo>
                    <a:pt x="427281" y="609266"/>
                  </a:lnTo>
                  <a:lnTo>
                    <a:pt x="447930" y="591403"/>
                  </a:lnTo>
                  <a:lnTo>
                    <a:pt x="468977" y="574334"/>
                  </a:lnTo>
                  <a:lnTo>
                    <a:pt x="490420" y="557662"/>
                  </a:lnTo>
                  <a:lnTo>
                    <a:pt x="512261" y="541784"/>
                  </a:lnTo>
                  <a:lnTo>
                    <a:pt x="535293" y="526303"/>
                  </a:lnTo>
                  <a:lnTo>
                    <a:pt x="557928" y="511616"/>
                  </a:lnTo>
                  <a:lnTo>
                    <a:pt x="581754" y="497723"/>
                  </a:lnTo>
                  <a:lnTo>
                    <a:pt x="554354" y="371890"/>
                  </a:lnTo>
                  <a:lnTo>
                    <a:pt x="803734" y="280988"/>
                  </a:lnTo>
                  <a:close/>
                  <a:moveTo>
                    <a:pt x="2013752" y="186531"/>
                  </a:moveTo>
                  <a:lnTo>
                    <a:pt x="2001871" y="186928"/>
                  </a:lnTo>
                  <a:lnTo>
                    <a:pt x="1989594" y="188119"/>
                  </a:lnTo>
                  <a:lnTo>
                    <a:pt x="1978109" y="190103"/>
                  </a:lnTo>
                  <a:lnTo>
                    <a:pt x="1966624" y="192881"/>
                  </a:lnTo>
                  <a:lnTo>
                    <a:pt x="1955139" y="196453"/>
                  </a:lnTo>
                  <a:lnTo>
                    <a:pt x="1944050" y="200819"/>
                  </a:lnTo>
                  <a:lnTo>
                    <a:pt x="1932962" y="205978"/>
                  </a:lnTo>
                  <a:lnTo>
                    <a:pt x="1922269" y="211534"/>
                  </a:lnTo>
                  <a:lnTo>
                    <a:pt x="1914348" y="216297"/>
                  </a:lnTo>
                  <a:lnTo>
                    <a:pt x="1906823" y="221853"/>
                  </a:lnTo>
                  <a:lnTo>
                    <a:pt x="1899695" y="227409"/>
                  </a:lnTo>
                  <a:lnTo>
                    <a:pt x="1892962" y="233363"/>
                  </a:lnTo>
                  <a:lnTo>
                    <a:pt x="1886230" y="239713"/>
                  </a:lnTo>
                  <a:lnTo>
                    <a:pt x="1880289" y="246063"/>
                  </a:lnTo>
                  <a:lnTo>
                    <a:pt x="1874349" y="252809"/>
                  </a:lnTo>
                  <a:lnTo>
                    <a:pt x="1869200" y="259953"/>
                  </a:lnTo>
                  <a:lnTo>
                    <a:pt x="1864052" y="267097"/>
                  </a:lnTo>
                  <a:lnTo>
                    <a:pt x="1859300" y="274241"/>
                  </a:lnTo>
                  <a:lnTo>
                    <a:pt x="1855339" y="281781"/>
                  </a:lnTo>
                  <a:lnTo>
                    <a:pt x="1850983" y="289719"/>
                  </a:lnTo>
                  <a:lnTo>
                    <a:pt x="1847419" y="297656"/>
                  </a:lnTo>
                  <a:lnTo>
                    <a:pt x="1844646" y="305594"/>
                  </a:lnTo>
                  <a:lnTo>
                    <a:pt x="1841874" y="313928"/>
                  </a:lnTo>
                  <a:lnTo>
                    <a:pt x="1839102" y="322263"/>
                  </a:lnTo>
                  <a:lnTo>
                    <a:pt x="1837518" y="330597"/>
                  </a:lnTo>
                  <a:lnTo>
                    <a:pt x="1835934" y="339328"/>
                  </a:lnTo>
                  <a:lnTo>
                    <a:pt x="1834350" y="348059"/>
                  </a:lnTo>
                  <a:lnTo>
                    <a:pt x="1833557" y="356791"/>
                  </a:lnTo>
                  <a:lnTo>
                    <a:pt x="1833557" y="365125"/>
                  </a:lnTo>
                  <a:lnTo>
                    <a:pt x="1833557" y="373856"/>
                  </a:lnTo>
                  <a:lnTo>
                    <a:pt x="1833953" y="382984"/>
                  </a:lnTo>
                  <a:lnTo>
                    <a:pt x="1835142" y="391716"/>
                  </a:lnTo>
                  <a:lnTo>
                    <a:pt x="1836726" y="400050"/>
                  </a:lnTo>
                  <a:lnTo>
                    <a:pt x="1838310" y="409178"/>
                  </a:lnTo>
                  <a:lnTo>
                    <a:pt x="1840290" y="417513"/>
                  </a:lnTo>
                  <a:lnTo>
                    <a:pt x="1843458" y="426244"/>
                  </a:lnTo>
                  <a:lnTo>
                    <a:pt x="1846230" y="434578"/>
                  </a:lnTo>
                  <a:lnTo>
                    <a:pt x="1850191" y="443310"/>
                  </a:lnTo>
                  <a:lnTo>
                    <a:pt x="1853755" y="451247"/>
                  </a:lnTo>
                  <a:lnTo>
                    <a:pt x="1858507" y="459581"/>
                  </a:lnTo>
                  <a:lnTo>
                    <a:pt x="1864844" y="469503"/>
                  </a:lnTo>
                  <a:lnTo>
                    <a:pt x="1871973" y="479028"/>
                  </a:lnTo>
                  <a:lnTo>
                    <a:pt x="1879497" y="488156"/>
                  </a:lnTo>
                  <a:lnTo>
                    <a:pt x="1887418" y="496888"/>
                  </a:lnTo>
                  <a:lnTo>
                    <a:pt x="1896527" y="504428"/>
                  </a:lnTo>
                  <a:lnTo>
                    <a:pt x="1905239" y="511969"/>
                  </a:lnTo>
                  <a:lnTo>
                    <a:pt x="1914744" y="518716"/>
                  </a:lnTo>
                  <a:lnTo>
                    <a:pt x="1924645" y="524669"/>
                  </a:lnTo>
                  <a:lnTo>
                    <a:pt x="1934942" y="529828"/>
                  </a:lnTo>
                  <a:lnTo>
                    <a:pt x="1945635" y="534988"/>
                  </a:lnTo>
                  <a:lnTo>
                    <a:pt x="1956723" y="538956"/>
                  </a:lnTo>
                  <a:lnTo>
                    <a:pt x="1967812" y="542131"/>
                  </a:lnTo>
                  <a:lnTo>
                    <a:pt x="1979297" y="545306"/>
                  </a:lnTo>
                  <a:lnTo>
                    <a:pt x="1990782" y="546894"/>
                  </a:lnTo>
                  <a:lnTo>
                    <a:pt x="2002267" y="548085"/>
                  </a:lnTo>
                  <a:lnTo>
                    <a:pt x="2014544" y="548481"/>
                  </a:lnTo>
                  <a:lnTo>
                    <a:pt x="2026425" y="548085"/>
                  </a:lnTo>
                  <a:lnTo>
                    <a:pt x="2038306" y="546894"/>
                  </a:lnTo>
                  <a:lnTo>
                    <a:pt x="2049791" y="544910"/>
                  </a:lnTo>
                  <a:lnTo>
                    <a:pt x="2061672" y="542131"/>
                  </a:lnTo>
                  <a:lnTo>
                    <a:pt x="2073157" y="538560"/>
                  </a:lnTo>
                  <a:lnTo>
                    <a:pt x="2084246" y="534194"/>
                  </a:lnTo>
                  <a:lnTo>
                    <a:pt x="2095335" y="529035"/>
                  </a:lnTo>
                  <a:lnTo>
                    <a:pt x="2106028" y="523081"/>
                  </a:lnTo>
                  <a:lnTo>
                    <a:pt x="2113552" y="518716"/>
                  </a:lnTo>
                  <a:lnTo>
                    <a:pt x="2121077" y="513556"/>
                  </a:lnTo>
                  <a:lnTo>
                    <a:pt x="2128206" y="508000"/>
                  </a:lnTo>
                  <a:lnTo>
                    <a:pt x="2134938" y="502047"/>
                  </a:lnTo>
                  <a:lnTo>
                    <a:pt x="2141275" y="496491"/>
                  </a:lnTo>
                  <a:lnTo>
                    <a:pt x="2147215" y="490141"/>
                  </a:lnTo>
                  <a:lnTo>
                    <a:pt x="2153156" y="483394"/>
                  </a:lnTo>
                  <a:lnTo>
                    <a:pt x="2158304" y="476647"/>
                  </a:lnTo>
                  <a:lnTo>
                    <a:pt x="2163452" y="469503"/>
                  </a:lnTo>
                  <a:lnTo>
                    <a:pt x="2168601" y="461566"/>
                  </a:lnTo>
                  <a:lnTo>
                    <a:pt x="2172957" y="454025"/>
                  </a:lnTo>
                  <a:lnTo>
                    <a:pt x="2176917" y="446485"/>
                  </a:lnTo>
                  <a:lnTo>
                    <a:pt x="2180482" y="438150"/>
                  </a:lnTo>
                  <a:lnTo>
                    <a:pt x="2183650" y="430213"/>
                  </a:lnTo>
                  <a:lnTo>
                    <a:pt x="2186818" y="421481"/>
                  </a:lnTo>
                  <a:lnTo>
                    <a:pt x="2189195" y="412750"/>
                  </a:lnTo>
                  <a:lnTo>
                    <a:pt x="2191175" y="404019"/>
                  </a:lnTo>
                  <a:lnTo>
                    <a:pt x="2192363" y="395288"/>
                  </a:lnTo>
                  <a:lnTo>
                    <a:pt x="2193947" y="386159"/>
                  </a:lnTo>
                  <a:lnTo>
                    <a:pt x="2194739" y="377428"/>
                  </a:lnTo>
                  <a:lnTo>
                    <a:pt x="2194739" y="368697"/>
                  </a:lnTo>
                  <a:lnTo>
                    <a:pt x="2194739" y="359569"/>
                  </a:lnTo>
                  <a:lnTo>
                    <a:pt x="2194343" y="351234"/>
                  </a:lnTo>
                  <a:lnTo>
                    <a:pt x="2192759" y="342503"/>
                  </a:lnTo>
                  <a:lnTo>
                    <a:pt x="2191571" y="333375"/>
                  </a:lnTo>
                  <a:lnTo>
                    <a:pt x="2189591" y="325041"/>
                  </a:lnTo>
                  <a:lnTo>
                    <a:pt x="2187610" y="316706"/>
                  </a:lnTo>
                  <a:lnTo>
                    <a:pt x="2184838" y="308372"/>
                  </a:lnTo>
                  <a:lnTo>
                    <a:pt x="2181670" y="299641"/>
                  </a:lnTo>
                  <a:lnTo>
                    <a:pt x="2178106" y="291703"/>
                  </a:lnTo>
                  <a:lnTo>
                    <a:pt x="2174145" y="283766"/>
                  </a:lnTo>
                  <a:lnTo>
                    <a:pt x="2169789" y="275828"/>
                  </a:lnTo>
                  <a:lnTo>
                    <a:pt x="2163452" y="265509"/>
                  </a:lnTo>
                  <a:lnTo>
                    <a:pt x="2156324" y="255984"/>
                  </a:lnTo>
                  <a:lnTo>
                    <a:pt x="2148799" y="247253"/>
                  </a:lnTo>
                  <a:lnTo>
                    <a:pt x="2140879" y="238522"/>
                  </a:lnTo>
                  <a:lnTo>
                    <a:pt x="2131770" y="230584"/>
                  </a:lnTo>
                  <a:lnTo>
                    <a:pt x="2123057" y="223441"/>
                  </a:lnTo>
                  <a:lnTo>
                    <a:pt x="2113552" y="216694"/>
                  </a:lnTo>
                  <a:lnTo>
                    <a:pt x="2103255" y="210344"/>
                  </a:lnTo>
                  <a:lnTo>
                    <a:pt x="2093355" y="204788"/>
                  </a:lnTo>
                  <a:lnTo>
                    <a:pt x="2082662" y="200422"/>
                  </a:lnTo>
                  <a:lnTo>
                    <a:pt x="2071969" y="196056"/>
                  </a:lnTo>
                  <a:lnTo>
                    <a:pt x="2060484" y="192881"/>
                  </a:lnTo>
                  <a:lnTo>
                    <a:pt x="2048999" y="190103"/>
                  </a:lnTo>
                  <a:lnTo>
                    <a:pt x="2037118" y="188119"/>
                  </a:lnTo>
                  <a:lnTo>
                    <a:pt x="2025633" y="186928"/>
                  </a:lnTo>
                  <a:lnTo>
                    <a:pt x="2013752" y="186531"/>
                  </a:lnTo>
                  <a:close/>
                  <a:moveTo>
                    <a:pt x="2066028" y="0"/>
                  </a:moveTo>
                  <a:lnTo>
                    <a:pt x="2156324" y="23812"/>
                  </a:lnTo>
                  <a:lnTo>
                    <a:pt x="2146027" y="100013"/>
                  </a:lnTo>
                  <a:lnTo>
                    <a:pt x="2140916" y="118533"/>
                  </a:lnTo>
                  <a:lnTo>
                    <a:pt x="2134542" y="115094"/>
                  </a:lnTo>
                  <a:lnTo>
                    <a:pt x="2132671" y="114357"/>
                  </a:lnTo>
                  <a:lnTo>
                    <a:pt x="2132562" y="114300"/>
                  </a:lnTo>
                  <a:lnTo>
                    <a:pt x="2123453" y="110728"/>
                  </a:lnTo>
                  <a:lnTo>
                    <a:pt x="2132671" y="114357"/>
                  </a:lnTo>
                  <a:lnTo>
                    <a:pt x="2140879" y="118666"/>
                  </a:lnTo>
                  <a:lnTo>
                    <a:pt x="2140916" y="118533"/>
                  </a:lnTo>
                  <a:lnTo>
                    <a:pt x="2144839" y="120650"/>
                  </a:lnTo>
                  <a:lnTo>
                    <a:pt x="2153552" y="125413"/>
                  </a:lnTo>
                  <a:lnTo>
                    <a:pt x="2167413" y="133747"/>
                  </a:lnTo>
                  <a:lnTo>
                    <a:pt x="2174145" y="138113"/>
                  </a:lnTo>
                  <a:lnTo>
                    <a:pt x="2180878" y="142875"/>
                  </a:lnTo>
                  <a:lnTo>
                    <a:pt x="2181274" y="143272"/>
                  </a:lnTo>
                  <a:lnTo>
                    <a:pt x="2187610" y="148034"/>
                  </a:lnTo>
                  <a:lnTo>
                    <a:pt x="2193947" y="153194"/>
                  </a:lnTo>
                  <a:lnTo>
                    <a:pt x="2205432" y="163909"/>
                  </a:lnTo>
                  <a:lnTo>
                    <a:pt x="2212560" y="170656"/>
                  </a:lnTo>
                  <a:lnTo>
                    <a:pt x="2221273" y="180181"/>
                  </a:lnTo>
                  <a:lnTo>
                    <a:pt x="2226433" y="186128"/>
                  </a:lnTo>
                  <a:lnTo>
                    <a:pt x="2226422" y="186134"/>
                  </a:lnTo>
                  <a:lnTo>
                    <a:pt x="2229194" y="189309"/>
                  </a:lnTo>
                  <a:lnTo>
                    <a:pt x="2226433" y="186128"/>
                  </a:lnTo>
                  <a:lnTo>
                    <a:pt x="2244639" y="175419"/>
                  </a:lnTo>
                  <a:lnTo>
                    <a:pt x="2315925" y="143669"/>
                  </a:lnTo>
                  <a:lnTo>
                    <a:pt x="2363053" y="224234"/>
                  </a:lnTo>
                  <a:lnTo>
                    <a:pt x="2302064" y="270669"/>
                  </a:lnTo>
                  <a:lnTo>
                    <a:pt x="2280282" y="283369"/>
                  </a:lnTo>
                  <a:lnTo>
                    <a:pt x="2284242" y="296466"/>
                  </a:lnTo>
                  <a:lnTo>
                    <a:pt x="2287015" y="309166"/>
                  </a:lnTo>
                  <a:lnTo>
                    <a:pt x="2289787" y="322263"/>
                  </a:lnTo>
                  <a:lnTo>
                    <a:pt x="2291371" y="335359"/>
                  </a:lnTo>
                  <a:lnTo>
                    <a:pt x="2292559" y="348456"/>
                  </a:lnTo>
                  <a:lnTo>
                    <a:pt x="2293351" y="361553"/>
                  </a:lnTo>
                  <a:lnTo>
                    <a:pt x="2293351" y="374650"/>
                  </a:lnTo>
                  <a:lnTo>
                    <a:pt x="2292559" y="387350"/>
                  </a:lnTo>
                  <a:lnTo>
                    <a:pt x="2318301" y="394097"/>
                  </a:lnTo>
                  <a:lnTo>
                    <a:pt x="2390775" y="422275"/>
                  </a:lnTo>
                  <a:lnTo>
                    <a:pt x="2367409" y="512763"/>
                  </a:lnTo>
                  <a:lnTo>
                    <a:pt x="2291371" y="502047"/>
                  </a:lnTo>
                  <a:lnTo>
                    <a:pt x="2262857" y="494506"/>
                  </a:lnTo>
                  <a:lnTo>
                    <a:pt x="2256916" y="506016"/>
                  </a:lnTo>
                  <a:lnTo>
                    <a:pt x="2250183" y="517128"/>
                  </a:lnTo>
                  <a:lnTo>
                    <a:pt x="2243451" y="527447"/>
                  </a:lnTo>
                  <a:lnTo>
                    <a:pt x="2235926" y="537766"/>
                  </a:lnTo>
                  <a:lnTo>
                    <a:pt x="2228006" y="547688"/>
                  </a:lnTo>
                  <a:lnTo>
                    <a:pt x="2219293" y="557610"/>
                  </a:lnTo>
                  <a:lnTo>
                    <a:pt x="2210580" y="566738"/>
                  </a:lnTo>
                  <a:lnTo>
                    <a:pt x="2201075" y="575469"/>
                  </a:lnTo>
                  <a:lnTo>
                    <a:pt x="2216125" y="601266"/>
                  </a:lnTo>
                  <a:lnTo>
                    <a:pt x="2247807" y="671910"/>
                  </a:lnTo>
                  <a:lnTo>
                    <a:pt x="2167413" y="719932"/>
                  </a:lnTo>
                  <a:lnTo>
                    <a:pt x="2121077" y="658416"/>
                  </a:lnTo>
                  <a:lnTo>
                    <a:pt x="2105632" y="632222"/>
                  </a:lnTo>
                  <a:lnTo>
                    <a:pt x="2110780" y="629841"/>
                  </a:lnTo>
                  <a:lnTo>
                    <a:pt x="2115929" y="627857"/>
                  </a:lnTo>
                  <a:lnTo>
                    <a:pt x="2104048" y="632222"/>
                  </a:lnTo>
                  <a:lnTo>
                    <a:pt x="2092563" y="635794"/>
                  </a:lnTo>
                  <a:lnTo>
                    <a:pt x="2083058" y="638969"/>
                  </a:lnTo>
                  <a:lnTo>
                    <a:pt x="2067217" y="642541"/>
                  </a:lnTo>
                  <a:lnTo>
                    <a:pt x="2059296" y="643732"/>
                  </a:lnTo>
                  <a:lnTo>
                    <a:pt x="2050583" y="644922"/>
                  </a:lnTo>
                  <a:lnTo>
                    <a:pt x="2048999" y="644922"/>
                  </a:lnTo>
                  <a:lnTo>
                    <a:pt x="2033554" y="646907"/>
                  </a:lnTo>
                  <a:lnTo>
                    <a:pt x="2018505" y="647303"/>
                  </a:lnTo>
                  <a:lnTo>
                    <a:pt x="2014544" y="647700"/>
                  </a:lnTo>
                  <a:lnTo>
                    <a:pt x="2008208" y="647303"/>
                  </a:lnTo>
                  <a:lnTo>
                    <a:pt x="2002617" y="647117"/>
                  </a:lnTo>
                  <a:lnTo>
                    <a:pt x="1994743" y="646510"/>
                  </a:lnTo>
                  <a:lnTo>
                    <a:pt x="1984842" y="645716"/>
                  </a:lnTo>
                  <a:lnTo>
                    <a:pt x="1996327" y="646907"/>
                  </a:lnTo>
                  <a:lnTo>
                    <a:pt x="2002617" y="647117"/>
                  </a:lnTo>
                  <a:lnTo>
                    <a:pt x="2005039" y="647303"/>
                  </a:lnTo>
                  <a:lnTo>
                    <a:pt x="1994347" y="687785"/>
                  </a:lnTo>
                  <a:lnTo>
                    <a:pt x="1970189" y="747713"/>
                  </a:lnTo>
                  <a:lnTo>
                    <a:pt x="1879497" y="724297"/>
                  </a:lnTo>
                  <a:lnTo>
                    <a:pt x="1886230" y="662385"/>
                  </a:lnTo>
                  <a:lnTo>
                    <a:pt x="1896923" y="621507"/>
                  </a:lnTo>
                  <a:lnTo>
                    <a:pt x="1904447" y="625078"/>
                  </a:lnTo>
                  <a:lnTo>
                    <a:pt x="1893754" y="619919"/>
                  </a:lnTo>
                  <a:lnTo>
                    <a:pt x="1883061" y="614363"/>
                  </a:lnTo>
                  <a:lnTo>
                    <a:pt x="1874745" y="609997"/>
                  </a:lnTo>
                  <a:lnTo>
                    <a:pt x="1860884" y="601663"/>
                  </a:lnTo>
                  <a:lnTo>
                    <a:pt x="1854151" y="596900"/>
                  </a:lnTo>
                  <a:lnTo>
                    <a:pt x="1847419" y="592535"/>
                  </a:lnTo>
                  <a:lnTo>
                    <a:pt x="1846627" y="592138"/>
                  </a:lnTo>
                  <a:lnTo>
                    <a:pt x="1840290" y="586978"/>
                  </a:lnTo>
                  <a:lnTo>
                    <a:pt x="1834350" y="581819"/>
                  </a:lnTo>
                  <a:lnTo>
                    <a:pt x="1822469" y="571103"/>
                  </a:lnTo>
                  <a:lnTo>
                    <a:pt x="1815736" y="564356"/>
                  </a:lnTo>
                  <a:lnTo>
                    <a:pt x="1809516" y="557841"/>
                  </a:lnTo>
                  <a:lnTo>
                    <a:pt x="1805439" y="553244"/>
                  </a:lnTo>
                  <a:lnTo>
                    <a:pt x="1799103" y="545703"/>
                  </a:lnTo>
                  <a:lnTo>
                    <a:pt x="1807023" y="555228"/>
                  </a:lnTo>
                  <a:lnTo>
                    <a:pt x="1809516" y="557841"/>
                  </a:lnTo>
                  <a:lnTo>
                    <a:pt x="1811776" y="560388"/>
                  </a:lnTo>
                  <a:lnTo>
                    <a:pt x="1779697" y="579438"/>
                  </a:lnTo>
                  <a:lnTo>
                    <a:pt x="1720292" y="604044"/>
                  </a:lnTo>
                  <a:lnTo>
                    <a:pt x="1673164" y="523875"/>
                  </a:lnTo>
                  <a:lnTo>
                    <a:pt x="1721480" y="484585"/>
                  </a:lnTo>
                  <a:lnTo>
                    <a:pt x="1752767" y="465931"/>
                  </a:lnTo>
                  <a:lnTo>
                    <a:pt x="1748410" y="452835"/>
                  </a:lnTo>
                  <a:lnTo>
                    <a:pt x="1744450" y="439341"/>
                  </a:lnTo>
                  <a:lnTo>
                    <a:pt x="1741282" y="425847"/>
                  </a:lnTo>
                  <a:lnTo>
                    <a:pt x="1738510" y="412353"/>
                  </a:lnTo>
                  <a:lnTo>
                    <a:pt x="1736530" y="398860"/>
                  </a:lnTo>
                  <a:lnTo>
                    <a:pt x="1735737" y="385366"/>
                  </a:lnTo>
                  <a:lnTo>
                    <a:pt x="1734945" y="371475"/>
                  </a:lnTo>
                  <a:lnTo>
                    <a:pt x="1735341" y="357981"/>
                  </a:lnTo>
                  <a:lnTo>
                    <a:pt x="1704451" y="350441"/>
                  </a:lnTo>
                  <a:lnTo>
                    <a:pt x="1644650" y="325438"/>
                  </a:lnTo>
                  <a:lnTo>
                    <a:pt x="1668412" y="235347"/>
                  </a:lnTo>
                  <a:lnTo>
                    <a:pt x="1730193" y="242094"/>
                  </a:lnTo>
                  <a:lnTo>
                    <a:pt x="1760687" y="250031"/>
                  </a:lnTo>
                  <a:lnTo>
                    <a:pt x="1766628" y="237331"/>
                  </a:lnTo>
                  <a:lnTo>
                    <a:pt x="1773361" y="225028"/>
                  </a:lnTo>
                  <a:lnTo>
                    <a:pt x="1781281" y="213519"/>
                  </a:lnTo>
                  <a:lnTo>
                    <a:pt x="1789202" y="201613"/>
                  </a:lnTo>
                  <a:lnTo>
                    <a:pt x="1797915" y="190500"/>
                  </a:lnTo>
                  <a:lnTo>
                    <a:pt x="1807023" y="179784"/>
                  </a:lnTo>
                  <a:lnTo>
                    <a:pt x="1816924" y="169069"/>
                  </a:lnTo>
                  <a:lnTo>
                    <a:pt x="1827221" y="159544"/>
                  </a:lnTo>
                  <a:lnTo>
                    <a:pt x="1812964" y="135334"/>
                  </a:lnTo>
                  <a:lnTo>
                    <a:pt x="1788410" y="75406"/>
                  </a:lnTo>
                  <a:lnTo>
                    <a:pt x="1868804" y="27781"/>
                  </a:lnTo>
                  <a:lnTo>
                    <a:pt x="1907219" y="76994"/>
                  </a:lnTo>
                  <a:lnTo>
                    <a:pt x="1923061" y="102791"/>
                  </a:lnTo>
                  <a:lnTo>
                    <a:pt x="1917516" y="105172"/>
                  </a:lnTo>
                  <a:lnTo>
                    <a:pt x="1912368" y="107156"/>
                  </a:lnTo>
                  <a:lnTo>
                    <a:pt x="1924249" y="102791"/>
                  </a:lnTo>
                  <a:lnTo>
                    <a:pt x="1935734" y="99219"/>
                  </a:lnTo>
                  <a:lnTo>
                    <a:pt x="1945239" y="96044"/>
                  </a:lnTo>
                  <a:lnTo>
                    <a:pt x="1961080" y="92869"/>
                  </a:lnTo>
                  <a:lnTo>
                    <a:pt x="1969001" y="91281"/>
                  </a:lnTo>
                  <a:lnTo>
                    <a:pt x="1977317" y="89694"/>
                  </a:lnTo>
                  <a:lnTo>
                    <a:pt x="1979297" y="89694"/>
                  </a:lnTo>
                  <a:lnTo>
                    <a:pt x="1994347" y="88106"/>
                  </a:lnTo>
                  <a:lnTo>
                    <a:pt x="2009792" y="87709"/>
                  </a:lnTo>
                  <a:lnTo>
                    <a:pt x="2013752" y="87709"/>
                  </a:lnTo>
                  <a:lnTo>
                    <a:pt x="2019693" y="87709"/>
                  </a:lnTo>
                  <a:lnTo>
                    <a:pt x="2031970" y="88503"/>
                  </a:lnTo>
                  <a:lnTo>
                    <a:pt x="2043455" y="89297"/>
                  </a:lnTo>
                  <a:lnTo>
                    <a:pt x="2034346" y="88503"/>
                  </a:lnTo>
                  <a:lnTo>
                    <a:pt x="2038306" y="72628"/>
                  </a:lnTo>
                  <a:lnTo>
                    <a:pt x="2066028" y="0"/>
                  </a:lnTo>
                  <a:close/>
                </a:path>
              </a:pathLst>
            </a:custGeom>
            <a:solidFill>
              <a:schemeClr val="bg1"/>
            </a:solidFill>
            <a:ln>
              <a:noFill/>
            </a:ln>
          </p:spPr>
          <p:txBody>
            <a:bodyPr anchor="ctr">
              <a:scene3d>
                <a:camera prst="orthographicFront"/>
                <a:lightRig rig="threePt" dir="t"/>
              </a:scene3d>
              <a:sp3d contourW="12700">
                <a:contourClr>
                  <a:srgbClr val="FFFFFF"/>
                </a:contourClr>
              </a:sp3d>
            </a:bodyPr>
            <a:lstStyle/>
            <a:p>
              <a:pPr algn="ctr">
                <a:defRPr/>
              </a:pPr>
              <a:endParaRPr lang="zh-CN" altLang="en-US" sz="1349">
                <a:solidFill>
                  <a:schemeClr val="bg1"/>
                </a:solidFill>
                <a:cs typeface="+mn-ea"/>
                <a:sym typeface="+mn-lt"/>
              </a:endParaRPr>
            </a:p>
          </p:txBody>
        </p:sp>
      </p:grpSp>
      <p:grpSp>
        <p:nvGrpSpPr>
          <p:cNvPr id="89" name="组合 88"/>
          <p:cNvGrpSpPr/>
          <p:nvPr/>
        </p:nvGrpSpPr>
        <p:grpSpPr>
          <a:xfrm>
            <a:off x="5804020" y="4387158"/>
            <a:ext cx="1502080" cy="1872929"/>
            <a:chOff x="5486073" y="2679734"/>
            <a:chExt cx="1461573" cy="1822421"/>
          </a:xfrm>
        </p:grpSpPr>
        <p:grpSp>
          <p:nvGrpSpPr>
            <p:cNvPr id="68" name="组合 67"/>
            <p:cNvGrpSpPr/>
            <p:nvPr/>
          </p:nvGrpSpPr>
          <p:grpSpPr>
            <a:xfrm>
              <a:off x="5486073" y="2679734"/>
              <a:ext cx="1461573" cy="1822421"/>
              <a:chOff x="3295850" y="1908877"/>
              <a:chExt cx="3738030" cy="4660916"/>
            </a:xfrm>
          </p:grpSpPr>
          <p:sp>
            <p:nvSpPr>
              <p:cNvPr id="69" name="圆角矩形 68"/>
              <p:cNvSpPr/>
              <p:nvPr/>
            </p:nvSpPr>
            <p:spPr>
              <a:xfrm rot="2760000">
                <a:off x="3098889" y="2634801"/>
                <a:ext cx="4660916" cy="3209067"/>
              </a:xfrm>
              <a:prstGeom prst="roundRect">
                <a:avLst>
                  <a:gd name="adj" fmla="val 50000"/>
                </a:avLst>
              </a:prstGeom>
              <a:gradFill>
                <a:gsLst>
                  <a:gs pos="33000">
                    <a:srgbClr val="6C6C6C">
                      <a:alpha val="42000"/>
                    </a:srgbClr>
                  </a:gs>
                  <a:gs pos="0">
                    <a:schemeClr val="tx1">
                      <a:alpha val="54000"/>
                    </a:schemeClr>
                  </a:gs>
                  <a:gs pos="100000">
                    <a:srgbClr val="D8D8D8">
                      <a:alpha val="0"/>
                    </a:srgbClr>
                  </a:gs>
                </a:gsLst>
                <a:lin ang="0" scaled="0"/>
              </a:gradFill>
              <a:ln>
                <a:noFill/>
              </a:ln>
              <a:effectLst>
                <a:softEdge rad="254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49">
                  <a:solidFill>
                    <a:prstClr val="white"/>
                  </a:solidFill>
                  <a:cs typeface="+mn-ea"/>
                  <a:sym typeface="+mn-lt"/>
                </a:endParaRPr>
              </a:p>
            </p:txBody>
          </p:sp>
          <p:sp>
            <p:nvSpPr>
              <p:cNvPr id="70" name="Freeform 5"/>
              <p:cNvSpPr/>
              <p:nvPr/>
            </p:nvSpPr>
            <p:spPr bwMode="auto">
              <a:xfrm rot="10800000">
                <a:off x="3295850" y="2263222"/>
                <a:ext cx="2643765" cy="2343151"/>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gs>
                  <a:gs pos="73000">
                    <a:srgbClr val="ECECEC"/>
                  </a:gs>
                  <a:gs pos="100000">
                    <a:srgbClr val="D9D9D9"/>
                  </a:gs>
                </a:gsLst>
                <a:lin ang="2700000" scaled="1"/>
                <a:tileRect/>
              </a:gradFill>
              <a:ln w="25400">
                <a:gradFill flip="none" rotWithShape="1">
                  <a:gsLst>
                    <a:gs pos="29000">
                      <a:srgbClr val="E0E0E0"/>
                    </a:gs>
                    <a:gs pos="0">
                      <a:srgbClr val="999999"/>
                    </a:gs>
                    <a:gs pos="83000">
                      <a:schemeClr val="bg1"/>
                    </a:gs>
                  </a:gsLst>
                  <a:lin ang="2700000" scaled="1"/>
                  <a:tileRect/>
                </a:gradFill>
              </a:ln>
              <a:effectLst>
                <a:outerShdw blurRad="355600" dist="88900" dir="2700000" algn="tl" rotWithShape="0">
                  <a:prstClr val="black">
                    <a:alpha val="28000"/>
                  </a:prstClr>
                </a:outerShdw>
              </a:effectLst>
            </p:spPr>
            <p:txBody>
              <a:bodyPr vert="horz" wrap="square" lIns="91416" tIns="45708" rIns="91416" bIns="45708" numCol="1" anchor="t" anchorCtr="0" compatLnSpc="1"/>
              <a:lstStyle/>
              <a:p>
                <a:endParaRPr lang="zh-CN" altLang="en-US" sz="1349">
                  <a:solidFill>
                    <a:prstClr val="black"/>
                  </a:solidFill>
                  <a:cs typeface="+mn-ea"/>
                  <a:sym typeface="+mn-lt"/>
                </a:endParaRPr>
              </a:p>
            </p:txBody>
          </p:sp>
          <p:sp>
            <p:nvSpPr>
              <p:cNvPr id="71" name="圆角矩形 70"/>
              <p:cNvSpPr/>
              <p:nvPr/>
            </p:nvSpPr>
            <p:spPr>
              <a:xfrm rot="2760000">
                <a:off x="3358628" y="2852802"/>
                <a:ext cx="3953506" cy="2592561"/>
              </a:xfrm>
              <a:prstGeom prst="roundRect">
                <a:avLst>
                  <a:gd name="adj" fmla="val 50000"/>
                </a:avLst>
              </a:prstGeom>
              <a:gradFill>
                <a:gsLst>
                  <a:gs pos="37000">
                    <a:srgbClr val="6C6C6C">
                      <a:alpha val="35000"/>
                    </a:srgbClr>
                  </a:gs>
                  <a:gs pos="0">
                    <a:schemeClr val="tx1">
                      <a:alpha val="61000"/>
                    </a:schemeClr>
                  </a:gs>
                  <a:gs pos="100000">
                    <a:srgbClr val="D8D8D8">
                      <a:alpha val="0"/>
                    </a:srgbClr>
                  </a:gs>
                </a:gsLst>
                <a:lin ang="0" scaled="0"/>
              </a:gradFill>
              <a:ln>
                <a:noFill/>
              </a:ln>
              <a:effectLst>
                <a:softEdge rad="254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49">
                  <a:solidFill>
                    <a:prstClr val="white"/>
                  </a:solidFill>
                  <a:cs typeface="+mn-ea"/>
                  <a:sym typeface="+mn-lt"/>
                </a:endParaRPr>
              </a:p>
            </p:txBody>
          </p:sp>
          <p:sp>
            <p:nvSpPr>
              <p:cNvPr id="72" name="Freeform 5"/>
              <p:cNvSpPr/>
              <p:nvPr/>
            </p:nvSpPr>
            <p:spPr bwMode="auto">
              <a:xfrm rot="10800000">
                <a:off x="3548875" y="2523401"/>
                <a:ext cx="2056649" cy="1822793"/>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2"/>
              </a:solidFill>
              <a:ln w="25400">
                <a:noFill/>
              </a:ln>
              <a:effectLst>
                <a:outerShdw blurRad="254000" dist="114300" dir="2700000" algn="tl" rotWithShape="0">
                  <a:prstClr val="black">
                    <a:alpha val="25000"/>
                  </a:prstClr>
                </a:outerShdw>
              </a:effectLst>
            </p:spPr>
            <p:txBody>
              <a:bodyPr vert="horz" wrap="square" lIns="91416" tIns="45708" rIns="91416" bIns="45708" numCol="1" anchor="t" anchorCtr="0" compatLnSpc="1"/>
              <a:lstStyle/>
              <a:p>
                <a:endParaRPr lang="zh-CN" altLang="en-US" sz="1349">
                  <a:solidFill>
                    <a:prstClr val="black"/>
                  </a:solidFill>
                  <a:cs typeface="+mn-ea"/>
                  <a:sym typeface="+mn-lt"/>
                </a:endParaRPr>
              </a:p>
            </p:txBody>
          </p:sp>
        </p:grpSp>
        <p:sp>
          <p:nvSpPr>
            <p:cNvPr id="86" name="KSO_Shape"/>
            <p:cNvSpPr/>
            <p:nvPr/>
          </p:nvSpPr>
          <p:spPr bwMode="auto">
            <a:xfrm>
              <a:off x="5759823" y="3076577"/>
              <a:ext cx="485927" cy="413037"/>
            </a:xfrm>
            <a:custGeom>
              <a:avLst/>
              <a:gdLst>
                <a:gd name="T0" fmla="*/ 1221908 w 2276475"/>
                <a:gd name="T1" fmla="*/ 1328927 h 1936751"/>
                <a:gd name="T2" fmla="*/ 1196654 w 2276475"/>
                <a:gd name="T3" fmla="*/ 1388292 h 1936751"/>
                <a:gd name="T4" fmla="*/ 691864 w 2276475"/>
                <a:gd name="T5" fmla="*/ 1376845 h 1936751"/>
                <a:gd name="T6" fmla="*/ 695585 w 2276475"/>
                <a:gd name="T7" fmla="*/ 1314285 h 1936751"/>
                <a:gd name="T8" fmla="*/ 1104489 w 2276475"/>
                <a:gd name="T9" fmla="*/ 1115137 h 1936751"/>
                <a:gd name="T10" fmla="*/ 1117497 w 2276475"/>
                <a:gd name="T11" fmla="*/ 1168850 h 1936751"/>
                <a:gd name="T12" fmla="*/ 811396 w 2276475"/>
                <a:gd name="T13" fmla="*/ 1188695 h 1936751"/>
                <a:gd name="T14" fmla="*/ 783254 w 2276475"/>
                <a:gd name="T15" fmla="*/ 1141068 h 1936751"/>
                <a:gd name="T16" fmla="*/ 309026 w 2276475"/>
                <a:gd name="T17" fmla="*/ 898551 h 1936751"/>
                <a:gd name="T18" fmla="*/ 798665 w 2276475"/>
                <a:gd name="T19" fmla="*/ 935449 h 1936751"/>
                <a:gd name="T20" fmla="*/ 759855 w 2276475"/>
                <a:gd name="T21" fmla="*/ 989335 h 1936751"/>
                <a:gd name="T22" fmla="*/ 259317 w 2276475"/>
                <a:gd name="T23" fmla="*/ 967303 h 1936751"/>
                <a:gd name="T24" fmla="*/ 277393 w 2276475"/>
                <a:gd name="T25" fmla="*/ 906514 h 1936751"/>
                <a:gd name="T26" fmla="*/ 1086287 w 2276475"/>
                <a:gd name="T27" fmla="*/ 817903 h 1936751"/>
                <a:gd name="T28" fmla="*/ 1028372 w 2276475"/>
                <a:gd name="T29" fmla="*/ 919230 h 1936751"/>
                <a:gd name="T30" fmla="*/ 999280 w 2276475"/>
                <a:gd name="T31" fmla="*/ 917630 h 1936751"/>
                <a:gd name="T32" fmla="*/ 289574 w 2276475"/>
                <a:gd name="T33" fmla="*/ 706099 h 1936751"/>
                <a:gd name="T34" fmla="*/ 590631 w 2276475"/>
                <a:gd name="T35" fmla="*/ 735033 h 1936751"/>
                <a:gd name="T36" fmla="*/ 567535 w 2276475"/>
                <a:gd name="T37" fmla="*/ 784938 h 1936751"/>
                <a:gd name="T38" fmla="*/ 259309 w 2276475"/>
                <a:gd name="T39" fmla="*/ 770073 h 1936751"/>
                <a:gd name="T40" fmla="*/ 267273 w 2276475"/>
                <a:gd name="T41" fmla="*/ 715124 h 1936751"/>
                <a:gd name="T42" fmla="*/ 836933 w 2276475"/>
                <a:gd name="T43" fmla="*/ 505684 h 1936751"/>
                <a:gd name="T44" fmla="*/ 846494 w 2276475"/>
                <a:gd name="T45" fmla="*/ 574170 h 1936751"/>
                <a:gd name="T46" fmla="*/ 268069 w 2276475"/>
                <a:gd name="T47" fmla="*/ 592752 h 1936751"/>
                <a:gd name="T48" fmla="*/ 238855 w 2276475"/>
                <a:gd name="T49" fmla="*/ 530105 h 1936751"/>
                <a:gd name="T50" fmla="*/ 1467818 w 2276475"/>
                <a:gd name="T51" fmla="*/ 344025 h 1936751"/>
                <a:gd name="T52" fmla="*/ 1566759 w 2276475"/>
                <a:gd name="T53" fmla="*/ 428438 h 1936751"/>
                <a:gd name="T54" fmla="*/ 1578461 w 2276475"/>
                <a:gd name="T55" fmla="*/ 479936 h 1936751"/>
                <a:gd name="T56" fmla="*/ 1197862 w 2276475"/>
                <a:gd name="T57" fmla="*/ 846789 h 1936751"/>
                <a:gd name="T58" fmla="*/ 1138817 w 2276475"/>
                <a:gd name="T59" fmla="*/ 842806 h 1936751"/>
                <a:gd name="T60" fmla="*/ 1093869 w 2276475"/>
                <a:gd name="T61" fmla="*/ 799538 h 1936751"/>
                <a:gd name="T62" fmla="*/ 1075782 w 2276475"/>
                <a:gd name="T63" fmla="*/ 737423 h 1936751"/>
                <a:gd name="T64" fmla="*/ 1456382 w 2276475"/>
                <a:gd name="T65" fmla="*/ 344821 h 1936751"/>
                <a:gd name="T66" fmla="*/ 199469 w 2276475"/>
                <a:gd name="T67" fmla="*/ 367345 h 1936751"/>
                <a:gd name="T68" fmla="*/ 114475 w 2276475"/>
                <a:gd name="T69" fmla="*/ 448541 h 1936751"/>
                <a:gd name="T70" fmla="*/ 103321 w 2276475"/>
                <a:gd name="T71" fmla="*/ 1407238 h 1936751"/>
                <a:gd name="T72" fmla="*/ 171315 w 2276475"/>
                <a:gd name="T73" fmla="*/ 1503559 h 1936751"/>
                <a:gd name="T74" fmla="*/ 1382734 w 2276475"/>
                <a:gd name="T75" fmla="*/ 1530890 h 1936751"/>
                <a:gd name="T76" fmla="*/ 1488975 w 2276475"/>
                <a:gd name="T77" fmla="*/ 1477289 h 1936751"/>
                <a:gd name="T78" fmla="*/ 1531737 w 2276475"/>
                <a:gd name="T79" fmla="*/ 1365845 h 1936751"/>
                <a:gd name="T80" fmla="*/ 1605841 w 2276475"/>
                <a:gd name="T81" fmla="*/ 1539381 h 1936751"/>
                <a:gd name="T82" fmla="*/ 1513146 w 2276475"/>
                <a:gd name="T83" fmla="*/ 1611821 h 1936751"/>
                <a:gd name="T84" fmla="*/ 101461 w 2276475"/>
                <a:gd name="T85" fmla="*/ 1605982 h 1936751"/>
                <a:gd name="T86" fmla="*/ 16468 w 2276475"/>
                <a:gd name="T87" fmla="*/ 1525317 h 1936751"/>
                <a:gd name="T88" fmla="*/ 5312 w 2276475"/>
                <a:gd name="T89" fmla="*/ 391226 h 1936751"/>
                <a:gd name="T90" fmla="*/ 73307 w 2276475"/>
                <a:gd name="T91" fmla="*/ 295170 h 1936751"/>
                <a:gd name="T92" fmla="*/ 1746529 w 2276475"/>
                <a:gd name="T93" fmla="*/ 88926 h 1936751"/>
                <a:gd name="T94" fmla="*/ 1805153 w 2276475"/>
                <a:gd name="T95" fmla="*/ 114614 h 1936751"/>
                <a:gd name="T96" fmla="*/ 1838312 w 2276475"/>
                <a:gd name="T97" fmla="*/ 176846 h 1936751"/>
                <a:gd name="T98" fmla="*/ 1821600 w 2276475"/>
                <a:gd name="T99" fmla="*/ 237490 h 1936751"/>
                <a:gd name="T100" fmla="*/ 1620792 w 2276475"/>
                <a:gd name="T101" fmla="*/ 421806 h 1936751"/>
                <a:gd name="T102" fmla="*/ 1543068 w 2276475"/>
                <a:gd name="T103" fmla="*/ 339447 h 1936751"/>
                <a:gd name="T104" fmla="*/ 1506460 w 2276475"/>
                <a:gd name="T105" fmla="*/ 289925 h 1936751"/>
                <a:gd name="T106" fmla="*/ 1716818 w 2276475"/>
                <a:gd name="T107" fmla="*/ 92634 h 1936751"/>
                <a:gd name="T108" fmla="*/ 1893521 w 2276475"/>
                <a:gd name="T109" fmla="*/ 35131 h 1936751"/>
                <a:gd name="T110" fmla="*/ 1889783 w 2276475"/>
                <a:gd name="T111" fmla="*/ 106078 h 1936751"/>
                <a:gd name="T112" fmla="*/ 1844400 w 2276475"/>
                <a:gd name="T113" fmla="*/ 105545 h 1936751"/>
                <a:gd name="T114" fmla="*/ 1793944 w 2276475"/>
                <a:gd name="T115" fmla="*/ 59669 h 1936751"/>
                <a:gd name="T116" fmla="*/ 1847069 w 2276475"/>
                <a:gd name="T117" fmla="*/ 16194 h 1936751"/>
                <a:gd name="T118" fmla="*/ 1697756 w 2276475"/>
                <a:gd name="T119" fmla="*/ 22017 h 1936751"/>
                <a:gd name="T120" fmla="*/ 1364698 w 2276475"/>
                <a:gd name="T121" fmla="*/ 383050 h 1936751"/>
                <a:gd name="T122" fmla="*/ 1317840 w 2276475"/>
                <a:gd name="T123" fmla="*/ 375887 h 1936751"/>
                <a:gd name="T124" fmla="*/ 1320237 w 2276475"/>
                <a:gd name="T125" fmla="*/ 329200 h 1936751"/>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 name="T183" fmla="*/ 0 60000 65536"/>
                <a:gd name="T184" fmla="*/ 0 60000 65536"/>
                <a:gd name="T185" fmla="*/ 0 60000 65536"/>
                <a:gd name="T186" fmla="*/ 0 60000 65536"/>
                <a:gd name="T187" fmla="*/ 0 60000 65536"/>
                <a:gd name="T188" fmla="*/ 0 60000 65536"/>
              </a:gdLst>
              <a:ahLst/>
              <a:cxnLst>
                <a:cxn ang="T126">
                  <a:pos x="T0" y="T1"/>
                </a:cxn>
                <a:cxn ang="T127">
                  <a:pos x="T2" y="T3"/>
                </a:cxn>
                <a:cxn ang="T128">
                  <a:pos x="T4" y="T5"/>
                </a:cxn>
                <a:cxn ang="T129">
                  <a:pos x="T6" y="T7"/>
                </a:cxn>
                <a:cxn ang="T130">
                  <a:pos x="T8" y="T9"/>
                </a:cxn>
                <a:cxn ang="T131">
                  <a:pos x="T10" y="T11"/>
                </a:cxn>
                <a:cxn ang="T132">
                  <a:pos x="T12" y="T13"/>
                </a:cxn>
                <a:cxn ang="T133">
                  <a:pos x="T14" y="T15"/>
                </a:cxn>
                <a:cxn ang="T134">
                  <a:pos x="T16" y="T17"/>
                </a:cxn>
                <a:cxn ang="T135">
                  <a:pos x="T18" y="T19"/>
                </a:cxn>
                <a:cxn ang="T136">
                  <a:pos x="T20" y="T21"/>
                </a:cxn>
                <a:cxn ang="T137">
                  <a:pos x="T22" y="T23"/>
                </a:cxn>
                <a:cxn ang="T138">
                  <a:pos x="T24" y="T25"/>
                </a:cxn>
                <a:cxn ang="T139">
                  <a:pos x="T26" y="T27"/>
                </a:cxn>
                <a:cxn ang="T140">
                  <a:pos x="T28" y="T29"/>
                </a:cxn>
                <a:cxn ang="T141">
                  <a:pos x="T30" y="T31"/>
                </a:cxn>
                <a:cxn ang="T142">
                  <a:pos x="T32" y="T33"/>
                </a:cxn>
                <a:cxn ang="T143">
                  <a:pos x="T34" y="T35"/>
                </a:cxn>
                <a:cxn ang="T144">
                  <a:pos x="T36" y="T37"/>
                </a:cxn>
                <a:cxn ang="T145">
                  <a:pos x="T38" y="T39"/>
                </a:cxn>
                <a:cxn ang="T146">
                  <a:pos x="T40" y="T41"/>
                </a:cxn>
                <a:cxn ang="T147">
                  <a:pos x="T42" y="T43"/>
                </a:cxn>
                <a:cxn ang="T148">
                  <a:pos x="T44" y="T45"/>
                </a:cxn>
                <a:cxn ang="T149">
                  <a:pos x="T46" y="T47"/>
                </a:cxn>
                <a:cxn ang="T150">
                  <a:pos x="T48" y="T49"/>
                </a:cxn>
                <a:cxn ang="T151">
                  <a:pos x="T50" y="T51"/>
                </a:cxn>
                <a:cxn ang="T152">
                  <a:pos x="T52" y="T53"/>
                </a:cxn>
                <a:cxn ang="T153">
                  <a:pos x="T54" y="T55"/>
                </a:cxn>
                <a:cxn ang="T154">
                  <a:pos x="T56" y="T57"/>
                </a:cxn>
                <a:cxn ang="T155">
                  <a:pos x="T58" y="T59"/>
                </a:cxn>
                <a:cxn ang="T156">
                  <a:pos x="T60" y="T61"/>
                </a:cxn>
                <a:cxn ang="T157">
                  <a:pos x="T62" y="T63"/>
                </a:cxn>
                <a:cxn ang="T158">
                  <a:pos x="T64" y="T65"/>
                </a:cxn>
                <a:cxn ang="T159">
                  <a:pos x="T66" y="T67"/>
                </a:cxn>
                <a:cxn ang="T160">
                  <a:pos x="T68" y="T69"/>
                </a:cxn>
                <a:cxn ang="T161">
                  <a:pos x="T70" y="T71"/>
                </a:cxn>
                <a:cxn ang="T162">
                  <a:pos x="T72" y="T73"/>
                </a:cxn>
                <a:cxn ang="T163">
                  <a:pos x="T74" y="T75"/>
                </a:cxn>
                <a:cxn ang="T164">
                  <a:pos x="T76" y="T77"/>
                </a:cxn>
                <a:cxn ang="T165">
                  <a:pos x="T78" y="T79"/>
                </a:cxn>
                <a:cxn ang="T166">
                  <a:pos x="T80" y="T81"/>
                </a:cxn>
                <a:cxn ang="T167">
                  <a:pos x="T82" y="T83"/>
                </a:cxn>
                <a:cxn ang="T168">
                  <a:pos x="T84" y="T85"/>
                </a:cxn>
                <a:cxn ang="T169">
                  <a:pos x="T86" y="T87"/>
                </a:cxn>
                <a:cxn ang="T170">
                  <a:pos x="T88" y="T89"/>
                </a:cxn>
                <a:cxn ang="T171">
                  <a:pos x="T90" y="T91"/>
                </a:cxn>
                <a:cxn ang="T172">
                  <a:pos x="T92" y="T93"/>
                </a:cxn>
                <a:cxn ang="T173">
                  <a:pos x="T94" y="T95"/>
                </a:cxn>
                <a:cxn ang="T174">
                  <a:pos x="T96" y="T97"/>
                </a:cxn>
                <a:cxn ang="T175">
                  <a:pos x="T98" y="T99"/>
                </a:cxn>
                <a:cxn ang="T176">
                  <a:pos x="T100" y="T101"/>
                </a:cxn>
                <a:cxn ang="T177">
                  <a:pos x="T102" y="T103"/>
                </a:cxn>
                <a:cxn ang="T178">
                  <a:pos x="T104" y="T105"/>
                </a:cxn>
                <a:cxn ang="T179">
                  <a:pos x="T106" y="T107"/>
                </a:cxn>
                <a:cxn ang="T180">
                  <a:pos x="T108" y="T109"/>
                </a:cxn>
                <a:cxn ang="T181">
                  <a:pos x="T110" y="T111"/>
                </a:cxn>
                <a:cxn ang="T182">
                  <a:pos x="T112" y="T113"/>
                </a:cxn>
                <a:cxn ang="T183">
                  <a:pos x="T114" y="T115"/>
                </a:cxn>
                <a:cxn ang="T184">
                  <a:pos x="T116" y="T117"/>
                </a:cxn>
                <a:cxn ang="T185">
                  <a:pos x="T118" y="T119"/>
                </a:cxn>
                <a:cxn ang="T186">
                  <a:pos x="T120" y="T121"/>
                </a:cxn>
                <a:cxn ang="T187">
                  <a:pos x="T122" y="T123"/>
                </a:cxn>
                <a:cxn ang="T188">
                  <a:pos x="T124" y="T125"/>
                </a:cxn>
              </a:cxnLst>
              <a:rect l="0" t="0" r="r" b="b"/>
              <a:pathLst>
                <a:path w="2276475" h="1936751">
                  <a:moveTo>
                    <a:pt x="872202" y="1555750"/>
                  </a:moveTo>
                  <a:lnTo>
                    <a:pt x="879190" y="1555750"/>
                  </a:lnTo>
                  <a:lnTo>
                    <a:pt x="1397284" y="1555750"/>
                  </a:lnTo>
                  <a:lnTo>
                    <a:pt x="1404272" y="1555750"/>
                  </a:lnTo>
                  <a:lnTo>
                    <a:pt x="1410943" y="1557024"/>
                  </a:lnTo>
                  <a:lnTo>
                    <a:pt x="1417614" y="1557979"/>
                  </a:lnTo>
                  <a:lnTo>
                    <a:pt x="1423649" y="1560208"/>
                  </a:lnTo>
                  <a:lnTo>
                    <a:pt x="1430002" y="1562437"/>
                  </a:lnTo>
                  <a:lnTo>
                    <a:pt x="1435403" y="1565303"/>
                  </a:lnTo>
                  <a:lnTo>
                    <a:pt x="1440485" y="1568168"/>
                  </a:lnTo>
                  <a:lnTo>
                    <a:pt x="1445567" y="1571989"/>
                  </a:lnTo>
                  <a:lnTo>
                    <a:pt x="1450015" y="1576128"/>
                  </a:lnTo>
                  <a:lnTo>
                    <a:pt x="1453509" y="1580268"/>
                  </a:lnTo>
                  <a:lnTo>
                    <a:pt x="1457321" y="1584726"/>
                  </a:lnTo>
                  <a:lnTo>
                    <a:pt x="1460180" y="1589502"/>
                  </a:lnTo>
                  <a:lnTo>
                    <a:pt x="1462403" y="1594915"/>
                  </a:lnTo>
                  <a:lnTo>
                    <a:pt x="1463674" y="1600009"/>
                  </a:lnTo>
                  <a:lnTo>
                    <a:pt x="1464944" y="1605741"/>
                  </a:lnTo>
                  <a:lnTo>
                    <a:pt x="1465262" y="1611472"/>
                  </a:lnTo>
                  <a:lnTo>
                    <a:pt x="1464944" y="1617203"/>
                  </a:lnTo>
                  <a:lnTo>
                    <a:pt x="1463674" y="1622935"/>
                  </a:lnTo>
                  <a:lnTo>
                    <a:pt x="1462403" y="1628029"/>
                  </a:lnTo>
                  <a:lnTo>
                    <a:pt x="1460180" y="1633124"/>
                  </a:lnTo>
                  <a:lnTo>
                    <a:pt x="1457321" y="1638218"/>
                  </a:lnTo>
                  <a:lnTo>
                    <a:pt x="1453509" y="1642358"/>
                  </a:lnTo>
                  <a:lnTo>
                    <a:pt x="1450015" y="1646815"/>
                  </a:lnTo>
                  <a:lnTo>
                    <a:pt x="1445567" y="1650955"/>
                  </a:lnTo>
                  <a:lnTo>
                    <a:pt x="1440485" y="1654457"/>
                  </a:lnTo>
                  <a:lnTo>
                    <a:pt x="1435403" y="1657641"/>
                  </a:lnTo>
                  <a:lnTo>
                    <a:pt x="1430002" y="1660507"/>
                  </a:lnTo>
                  <a:lnTo>
                    <a:pt x="1423649" y="1662736"/>
                  </a:lnTo>
                  <a:lnTo>
                    <a:pt x="1417614" y="1664328"/>
                  </a:lnTo>
                  <a:lnTo>
                    <a:pt x="1410943" y="1665920"/>
                  </a:lnTo>
                  <a:lnTo>
                    <a:pt x="1404272" y="1666875"/>
                  </a:lnTo>
                  <a:lnTo>
                    <a:pt x="1397284" y="1666875"/>
                  </a:lnTo>
                  <a:lnTo>
                    <a:pt x="879190" y="1666875"/>
                  </a:lnTo>
                  <a:lnTo>
                    <a:pt x="872202" y="1666875"/>
                  </a:lnTo>
                  <a:lnTo>
                    <a:pt x="865531" y="1665920"/>
                  </a:lnTo>
                  <a:lnTo>
                    <a:pt x="858860" y="1664328"/>
                  </a:lnTo>
                  <a:lnTo>
                    <a:pt x="852507" y="1662736"/>
                  </a:lnTo>
                  <a:lnTo>
                    <a:pt x="846790" y="1660507"/>
                  </a:lnTo>
                  <a:lnTo>
                    <a:pt x="841389" y="1657641"/>
                  </a:lnTo>
                  <a:lnTo>
                    <a:pt x="835989" y="1654139"/>
                  </a:lnTo>
                  <a:lnTo>
                    <a:pt x="831224" y="1650955"/>
                  </a:lnTo>
                  <a:lnTo>
                    <a:pt x="826777" y="1646815"/>
                  </a:lnTo>
                  <a:lnTo>
                    <a:pt x="822648" y="1642358"/>
                  </a:lnTo>
                  <a:lnTo>
                    <a:pt x="819471" y="1637900"/>
                  </a:lnTo>
                  <a:lnTo>
                    <a:pt x="816612" y="1633124"/>
                  </a:lnTo>
                  <a:lnTo>
                    <a:pt x="814389" y="1628029"/>
                  </a:lnTo>
                  <a:lnTo>
                    <a:pt x="812483" y="1622935"/>
                  </a:lnTo>
                  <a:lnTo>
                    <a:pt x="811530" y="1617203"/>
                  </a:lnTo>
                  <a:lnTo>
                    <a:pt x="811212" y="1611472"/>
                  </a:lnTo>
                  <a:lnTo>
                    <a:pt x="811530" y="1605741"/>
                  </a:lnTo>
                  <a:lnTo>
                    <a:pt x="812483" y="1600009"/>
                  </a:lnTo>
                  <a:lnTo>
                    <a:pt x="814389" y="1594915"/>
                  </a:lnTo>
                  <a:lnTo>
                    <a:pt x="816612" y="1589820"/>
                  </a:lnTo>
                  <a:lnTo>
                    <a:pt x="819471" y="1584726"/>
                  </a:lnTo>
                  <a:lnTo>
                    <a:pt x="822648" y="1580268"/>
                  </a:lnTo>
                  <a:lnTo>
                    <a:pt x="826777" y="1576128"/>
                  </a:lnTo>
                  <a:lnTo>
                    <a:pt x="831224" y="1571989"/>
                  </a:lnTo>
                  <a:lnTo>
                    <a:pt x="835989" y="1568168"/>
                  </a:lnTo>
                  <a:lnTo>
                    <a:pt x="841389" y="1565303"/>
                  </a:lnTo>
                  <a:lnTo>
                    <a:pt x="846790" y="1562437"/>
                  </a:lnTo>
                  <a:lnTo>
                    <a:pt x="852507" y="1560208"/>
                  </a:lnTo>
                  <a:lnTo>
                    <a:pt x="858860" y="1558298"/>
                  </a:lnTo>
                  <a:lnTo>
                    <a:pt x="865531" y="1557024"/>
                  </a:lnTo>
                  <a:lnTo>
                    <a:pt x="872202" y="1555750"/>
                  </a:lnTo>
                  <a:close/>
                  <a:moveTo>
                    <a:pt x="984211" y="1325563"/>
                  </a:moveTo>
                  <a:lnTo>
                    <a:pt x="1292263" y="1325563"/>
                  </a:lnTo>
                  <a:lnTo>
                    <a:pt x="1297339" y="1325880"/>
                  </a:lnTo>
                  <a:lnTo>
                    <a:pt x="1302415" y="1326513"/>
                  </a:lnTo>
                  <a:lnTo>
                    <a:pt x="1307174" y="1327779"/>
                  </a:lnTo>
                  <a:lnTo>
                    <a:pt x="1311615" y="1329361"/>
                  </a:lnTo>
                  <a:lnTo>
                    <a:pt x="1315740" y="1331260"/>
                  </a:lnTo>
                  <a:lnTo>
                    <a:pt x="1319864" y="1333792"/>
                  </a:lnTo>
                  <a:lnTo>
                    <a:pt x="1323671" y="1336640"/>
                  </a:lnTo>
                  <a:lnTo>
                    <a:pt x="1327161" y="1340121"/>
                  </a:lnTo>
                  <a:lnTo>
                    <a:pt x="1330333" y="1343286"/>
                  </a:lnTo>
                  <a:lnTo>
                    <a:pt x="1332871" y="1347400"/>
                  </a:lnTo>
                  <a:lnTo>
                    <a:pt x="1335409" y="1351198"/>
                  </a:lnTo>
                  <a:lnTo>
                    <a:pt x="1337630" y="1355629"/>
                  </a:lnTo>
                  <a:lnTo>
                    <a:pt x="1339216" y="1360059"/>
                  </a:lnTo>
                  <a:lnTo>
                    <a:pt x="1340485" y="1364807"/>
                  </a:lnTo>
                  <a:lnTo>
                    <a:pt x="1341437" y="1369870"/>
                  </a:lnTo>
                  <a:lnTo>
                    <a:pt x="1341437" y="1374934"/>
                  </a:lnTo>
                  <a:lnTo>
                    <a:pt x="1341437" y="1379681"/>
                  </a:lnTo>
                  <a:lnTo>
                    <a:pt x="1340485" y="1384745"/>
                  </a:lnTo>
                  <a:lnTo>
                    <a:pt x="1339216" y="1389492"/>
                  </a:lnTo>
                  <a:lnTo>
                    <a:pt x="1337630" y="1393923"/>
                  </a:lnTo>
                  <a:lnTo>
                    <a:pt x="1335409" y="1398037"/>
                  </a:lnTo>
                  <a:lnTo>
                    <a:pt x="1332871" y="1402151"/>
                  </a:lnTo>
                  <a:lnTo>
                    <a:pt x="1330016" y="1405632"/>
                  </a:lnTo>
                  <a:lnTo>
                    <a:pt x="1327161" y="1409430"/>
                  </a:lnTo>
                  <a:lnTo>
                    <a:pt x="1323671" y="1412595"/>
                  </a:lnTo>
                  <a:lnTo>
                    <a:pt x="1319864" y="1415443"/>
                  </a:lnTo>
                  <a:lnTo>
                    <a:pt x="1315740" y="1417659"/>
                  </a:lnTo>
                  <a:lnTo>
                    <a:pt x="1311615" y="1419874"/>
                  </a:lnTo>
                  <a:lnTo>
                    <a:pt x="1306857" y="1421773"/>
                  </a:lnTo>
                  <a:lnTo>
                    <a:pt x="1302415" y="1422722"/>
                  </a:lnTo>
                  <a:lnTo>
                    <a:pt x="1297339" y="1423672"/>
                  </a:lnTo>
                  <a:lnTo>
                    <a:pt x="1292263" y="1423988"/>
                  </a:lnTo>
                  <a:lnTo>
                    <a:pt x="984211" y="1423988"/>
                  </a:lnTo>
                  <a:lnTo>
                    <a:pt x="979453" y="1423672"/>
                  </a:lnTo>
                  <a:lnTo>
                    <a:pt x="974377" y="1422722"/>
                  </a:lnTo>
                  <a:lnTo>
                    <a:pt x="969618" y="1421773"/>
                  </a:lnTo>
                  <a:lnTo>
                    <a:pt x="965176" y="1419874"/>
                  </a:lnTo>
                  <a:lnTo>
                    <a:pt x="960735" y="1417659"/>
                  </a:lnTo>
                  <a:lnTo>
                    <a:pt x="956928" y="1415443"/>
                  </a:lnTo>
                  <a:lnTo>
                    <a:pt x="952803" y="1412595"/>
                  </a:lnTo>
                  <a:lnTo>
                    <a:pt x="949631" y="1409430"/>
                  </a:lnTo>
                  <a:lnTo>
                    <a:pt x="946141" y="1405632"/>
                  </a:lnTo>
                  <a:lnTo>
                    <a:pt x="943286" y="1402151"/>
                  </a:lnTo>
                  <a:lnTo>
                    <a:pt x="941065" y="1398037"/>
                  </a:lnTo>
                  <a:lnTo>
                    <a:pt x="938844" y="1393923"/>
                  </a:lnTo>
                  <a:lnTo>
                    <a:pt x="937258" y="1389492"/>
                  </a:lnTo>
                  <a:lnTo>
                    <a:pt x="935989" y="1384745"/>
                  </a:lnTo>
                  <a:lnTo>
                    <a:pt x="935355" y="1379681"/>
                  </a:lnTo>
                  <a:lnTo>
                    <a:pt x="935037" y="1374934"/>
                  </a:lnTo>
                  <a:lnTo>
                    <a:pt x="935355" y="1369870"/>
                  </a:lnTo>
                  <a:lnTo>
                    <a:pt x="935989" y="1364807"/>
                  </a:lnTo>
                  <a:lnTo>
                    <a:pt x="937258" y="1360059"/>
                  </a:lnTo>
                  <a:lnTo>
                    <a:pt x="938844" y="1355629"/>
                  </a:lnTo>
                  <a:lnTo>
                    <a:pt x="940748" y="1351198"/>
                  </a:lnTo>
                  <a:lnTo>
                    <a:pt x="943286" y="1347400"/>
                  </a:lnTo>
                  <a:lnTo>
                    <a:pt x="946141" y="1343286"/>
                  </a:lnTo>
                  <a:lnTo>
                    <a:pt x="949631" y="1340121"/>
                  </a:lnTo>
                  <a:lnTo>
                    <a:pt x="952803" y="1336640"/>
                  </a:lnTo>
                  <a:lnTo>
                    <a:pt x="956928" y="1333792"/>
                  </a:lnTo>
                  <a:lnTo>
                    <a:pt x="960735" y="1331260"/>
                  </a:lnTo>
                  <a:lnTo>
                    <a:pt x="965176" y="1329361"/>
                  </a:lnTo>
                  <a:lnTo>
                    <a:pt x="969618" y="1327779"/>
                  </a:lnTo>
                  <a:lnTo>
                    <a:pt x="974377" y="1326513"/>
                  </a:lnTo>
                  <a:lnTo>
                    <a:pt x="979453" y="1325880"/>
                  </a:lnTo>
                  <a:lnTo>
                    <a:pt x="984211" y="1325563"/>
                  </a:lnTo>
                  <a:close/>
                  <a:moveTo>
                    <a:pt x="369286" y="1074738"/>
                  </a:moveTo>
                  <a:lnTo>
                    <a:pt x="887697" y="1074738"/>
                  </a:lnTo>
                  <a:lnTo>
                    <a:pt x="894368" y="1075056"/>
                  </a:lnTo>
                  <a:lnTo>
                    <a:pt x="901356" y="1076008"/>
                  </a:lnTo>
                  <a:lnTo>
                    <a:pt x="908027" y="1077278"/>
                  </a:lnTo>
                  <a:lnTo>
                    <a:pt x="914063" y="1079183"/>
                  </a:lnTo>
                  <a:lnTo>
                    <a:pt x="920098" y="1081406"/>
                  </a:lnTo>
                  <a:lnTo>
                    <a:pt x="925816" y="1084263"/>
                  </a:lnTo>
                  <a:lnTo>
                    <a:pt x="930898" y="1087438"/>
                  </a:lnTo>
                  <a:lnTo>
                    <a:pt x="935663" y="1090931"/>
                  </a:lnTo>
                  <a:lnTo>
                    <a:pt x="940110" y="1094741"/>
                  </a:lnTo>
                  <a:lnTo>
                    <a:pt x="944240" y="1099186"/>
                  </a:lnTo>
                  <a:lnTo>
                    <a:pt x="947416" y="1103948"/>
                  </a:lnTo>
                  <a:lnTo>
                    <a:pt x="950275" y="1108711"/>
                  </a:lnTo>
                  <a:lnTo>
                    <a:pt x="952499" y="1113791"/>
                  </a:lnTo>
                  <a:lnTo>
                    <a:pt x="954405" y="1118871"/>
                  </a:lnTo>
                  <a:lnTo>
                    <a:pt x="955358" y="1124903"/>
                  </a:lnTo>
                  <a:lnTo>
                    <a:pt x="955675" y="1130301"/>
                  </a:lnTo>
                  <a:lnTo>
                    <a:pt x="955358" y="1136016"/>
                  </a:lnTo>
                  <a:lnTo>
                    <a:pt x="954405" y="1141413"/>
                  </a:lnTo>
                  <a:lnTo>
                    <a:pt x="952499" y="1147128"/>
                  </a:lnTo>
                  <a:lnTo>
                    <a:pt x="950275" y="1152208"/>
                  </a:lnTo>
                  <a:lnTo>
                    <a:pt x="947416" y="1156971"/>
                  </a:lnTo>
                  <a:lnTo>
                    <a:pt x="944240" y="1161098"/>
                  </a:lnTo>
                  <a:lnTo>
                    <a:pt x="940110" y="1165543"/>
                  </a:lnTo>
                  <a:lnTo>
                    <a:pt x="935663" y="1169671"/>
                  </a:lnTo>
                  <a:lnTo>
                    <a:pt x="930898" y="1173163"/>
                  </a:lnTo>
                  <a:lnTo>
                    <a:pt x="925816" y="1176656"/>
                  </a:lnTo>
                  <a:lnTo>
                    <a:pt x="920098" y="1179196"/>
                  </a:lnTo>
                  <a:lnTo>
                    <a:pt x="914063" y="1181736"/>
                  </a:lnTo>
                  <a:lnTo>
                    <a:pt x="908027" y="1183323"/>
                  </a:lnTo>
                  <a:lnTo>
                    <a:pt x="901356" y="1184593"/>
                  </a:lnTo>
                  <a:lnTo>
                    <a:pt x="894368" y="1185546"/>
                  </a:lnTo>
                  <a:lnTo>
                    <a:pt x="887697" y="1185863"/>
                  </a:lnTo>
                  <a:lnTo>
                    <a:pt x="369286" y="1185863"/>
                  </a:lnTo>
                  <a:lnTo>
                    <a:pt x="362615" y="1185546"/>
                  </a:lnTo>
                  <a:lnTo>
                    <a:pt x="355944" y="1184593"/>
                  </a:lnTo>
                  <a:lnTo>
                    <a:pt x="349273" y="1183323"/>
                  </a:lnTo>
                  <a:lnTo>
                    <a:pt x="343238" y="1181736"/>
                  </a:lnTo>
                  <a:lnTo>
                    <a:pt x="337203" y="1179196"/>
                  </a:lnTo>
                  <a:lnTo>
                    <a:pt x="331485" y="1176656"/>
                  </a:lnTo>
                  <a:lnTo>
                    <a:pt x="326402" y="1173163"/>
                  </a:lnTo>
                  <a:lnTo>
                    <a:pt x="321637" y="1169671"/>
                  </a:lnTo>
                  <a:lnTo>
                    <a:pt x="317190" y="1165543"/>
                  </a:lnTo>
                  <a:lnTo>
                    <a:pt x="313378" y="1161098"/>
                  </a:lnTo>
                  <a:lnTo>
                    <a:pt x="309884" y="1156971"/>
                  </a:lnTo>
                  <a:lnTo>
                    <a:pt x="307025" y="1152208"/>
                  </a:lnTo>
                  <a:lnTo>
                    <a:pt x="304802" y="1147128"/>
                  </a:lnTo>
                  <a:lnTo>
                    <a:pt x="302896" y="1141413"/>
                  </a:lnTo>
                  <a:lnTo>
                    <a:pt x="301943" y="1136016"/>
                  </a:lnTo>
                  <a:lnTo>
                    <a:pt x="301625" y="1130301"/>
                  </a:lnTo>
                  <a:lnTo>
                    <a:pt x="301943" y="1124903"/>
                  </a:lnTo>
                  <a:lnTo>
                    <a:pt x="302896" y="1119188"/>
                  </a:lnTo>
                  <a:lnTo>
                    <a:pt x="304802" y="1113791"/>
                  </a:lnTo>
                  <a:lnTo>
                    <a:pt x="307025" y="1108711"/>
                  </a:lnTo>
                  <a:lnTo>
                    <a:pt x="309884" y="1103948"/>
                  </a:lnTo>
                  <a:lnTo>
                    <a:pt x="313378" y="1099186"/>
                  </a:lnTo>
                  <a:lnTo>
                    <a:pt x="317190" y="1094741"/>
                  </a:lnTo>
                  <a:lnTo>
                    <a:pt x="321637" y="1091248"/>
                  </a:lnTo>
                  <a:lnTo>
                    <a:pt x="326402" y="1087438"/>
                  </a:lnTo>
                  <a:lnTo>
                    <a:pt x="331485" y="1084263"/>
                  </a:lnTo>
                  <a:lnTo>
                    <a:pt x="337203" y="1081406"/>
                  </a:lnTo>
                  <a:lnTo>
                    <a:pt x="343238" y="1079183"/>
                  </a:lnTo>
                  <a:lnTo>
                    <a:pt x="349273" y="1077278"/>
                  </a:lnTo>
                  <a:lnTo>
                    <a:pt x="355944" y="1076008"/>
                  </a:lnTo>
                  <a:lnTo>
                    <a:pt x="362615" y="1075056"/>
                  </a:lnTo>
                  <a:lnTo>
                    <a:pt x="369286" y="1074738"/>
                  </a:lnTo>
                  <a:close/>
                  <a:moveTo>
                    <a:pt x="1261435" y="965200"/>
                  </a:moveTo>
                  <a:lnTo>
                    <a:pt x="1264624" y="965200"/>
                  </a:lnTo>
                  <a:lnTo>
                    <a:pt x="1267814" y="965200"/>
                  </a:lnTo>
                  <a:lnTo>
                    <a:pt x="1271322" y="965838"/>
                  </a:lnTo>
                  <a:lnTo>
                    <a:pt x="1275149" y="967114"/>
                  </a:lnTo>
                  <a:lnTo>
                    <a:pt x="1278977" y="968390"/>
                  </a:lnTo>
                  <a:lnTo>
                    <a:pt x="1282804" y="969984"/>
                  </a:lnTo>
                  <a:lnTo>
                    <a:pt x="1290777" y="973811"/>
                  </a:lnTo>
                  <a:lnTo>
                    <a:pt x="1298113" y="978277"/>
                  </a:lnTo>
                  <a:lnTo>
                    <a:pt x="1304491" y="982742"/>
                  </a:lnTo>
                  <a:lnTo>
                    <a:pt x="1308637" y="986250"/>
                  </a:lnTo>
                  <a:lnTo>
                    <a:pt x="1312784" y="990715"/>
                  </a:lnTo>
                  <a:lnTo>
                    <a:pt x="1317249" y="997094"/>
                  </a:lnTo>
                  <a:lnTo>
                    <a:pt x="1321395" y="1004429"/>
                  </a:lnTo>
                  <a:lnTo>
                    <a:pt x="1325222" y="1012403"/>
                  </a:lnTo>
                  <a:lnTo>
                    <a:pt x="1326817" y="1016549"/>
                  </a:lnTo>
                  <a:lnTo>
                    <a:pt x="1328092" y="1020057"/>
                  </a:lnTo>
                  <a:lnTo>
                    <a:pt x="1329368" y="1024203"/>
                  </a:lnTo>
                  <a:lnTo>
                    <a:pt x="1330006" y="1027711"/>
                  </a:lnTo>
                  <a:lnTo>
                    <a:pt x="1330325" y="1030901"/>
                  </a:lnTo>
                  <a:lnTo>
                    <a:pt x="1330006" y="1034090"/>
                  </a:lnTo>
                  <a:lnTo>
                    <a:pt x="1329368" y="1036004"/>
                  </a:lnTo>
                  <a:lnTo>
                    <a:pt x="1327774" y="1038236"/>
                  </a:lnTo>
                  <a:lnTo>
                    <a:pt x="1228904" y="1099472"/>
                  </a:lnTo>
                  <a:lnTo>
                    <a:pt x="1226990" y="1101066"/>
                  </a:lnTo>
                  <a:lnTo>
                    <a:pt x="1225396" y="1102342"/>
                  </a:lnTo>
                  <a:lnTo>
                    <a:pt x="1223163" y="1103618"/>
                  </a:lnTo>
                  <a:lnTo>
                    <a:pt x="1220930" y="1104575"/>
                  </a:lnTo>
                  <a:lnTo>
                    <a:pt x="1219017" y="1105213"/>
                  </a:lnTo>
                  <a:lnTo>
                    <a:pt x="1216784" y="1105850"/>
                  </a:lnTo>
                  <a:lnTo>
                    <a:pt x="1212000" y="1106488"/>
                  </a:lnTo>
                  <a:lnTo>
                    <a:pt x="1207854" y="1105850"/>
                  </a:lnTo>
                  <a:lnTo>
                    <a:pt x="1205622" y="1105213"/>
                  </a:lnTo>
                  <a:lnTo>
                    <a:pt x="1203389" y="1104575"/>
                  </a:lnTo>
                  <a:lnTo>
                    <a:pt x="1201475" y="1103618"/>
                  </a:lnTo>
                  <a:lnTo>
                    <a:pt x="1199243" y="1102342"/>
                  </a:lnTo>
                  <a:lnTo>
                    <a:pt x="1197329" y="1101066"/>
                  </a:lnTo>
                  <a:lnTo>
                    <a:pt x="1195735" y="1099472"/>
                  </a:lnTo>
                  <a:lnTo>
                    <a:pt x="1194140" y="1097558"/>
                  </a:lnTo>
                  <a:lnTo>
                    <a:pt x="1192864" y="1095963"/>
                  </a:lnTo>
                  <a:lnTo>
                    <a:pt x="1191588" y="1093731"/>
                  </a:lnTo>
                  <a:lnTo>
                    <a:pt x="1190632" y="1091817"/>
                  </a:lnTo>
                  <a:lnTo>
                    <a:pt x="1189356" y="1087352"/>
                  </a:lnTo>
                  <a:lnTo>
                    <a:pt x="1189037" y="1082887"/>
                  </a:lnTo>
                  <a:lnTo>
                    <a:pt x="1189356" y="1078741"/>
                  </a:lnTo>
                  <a:lnTo>
                    <a:pt x="1190632" y="1074276"/>
                  </a:lnTo>
                  <a:lnTo>
                    <a:pt x="1191588" y="1072043"/>
                  </a:lnTo>
                  <a:lnTo>
                    <a:pt x="1192864" y="1070130"/>
                  </a:lnTo>
                  <a:lnTo>
                    <a:pt x="1194140" y="1068535"/>
                  </a:lnTo>
                  <a:lnTo>
                    <a:pt x="1195735" y="1066621"/>
                  </a:lnTo>
                  <a:lnTo>
                    <a:pt x="1257289" y="967433"/>
                  </a:lnTo>
                  <a:lnTo>
                    <a:pt x="1258884" y="965838"/>
                  </a:lnTo>
                  <a:lnTo>
                    <a:pt x="1261435" y="965200"/>
                  </a:lnTo>
                  <a:close/>
                  <a:moveTo>
                    <a:pt x="346041" y="844550"/>
                  </a:moveTo>
                  <a:lnTo>
                    <a:pt x="350799" y="844550"/>
                  </a:lnTo>
                  <a:lnTo>
                    <a:pt x="658851" y="844550"/>
                  </a:lnTo>
                  <a:lnTo>
                    <a:pt x="663927" y="844550"/>
                  </a:lnTo>
                  <a:lnTo>
                    <a:pt x="669003" y="845185"/>
                  </a:lnTo>
                  <a:lnTo>
                    <a:pt x="673762" y="846773"/>
                  </a:lnTo>
                  <a:lnTo>
                    <a:pt x="678204" y="848043"/>
                  </a:lnTo>
                  <a:lnTo>
                    <a:pt x="682645" y="850265"/>
                  </a:lnTo>
                  <a:lnTo>
                    <a:pt x="686452" y="852805"/>
                  </a:lnTo>
                  <a:lnTo>
                    <a:pt x="690259" y="855345"/>
                  </a:lnTo>
                  <a:lnTo>
                    <a:pt x="693749" y="858838"/>
                  </a:lnTo>
                  <a:lnTo>
                    <a:pt x="697239" y="862330"/>
                  </a:lnTo>
                  <a:lnTo>
                    <a:pt x="699777" y="865823"/>
                  </a:lnTo>
                  <a:lnTo>
                    <a:pt x="702315" y="869950"/>
                  </a:lnTo>
                  <a:lnTo>
                    <a:pt x="704218" y="874395"/>
                  </a:lnTo>
                  <a:lnTo>
                    <a:pt x="705804" y="879158"/>
                  </a:lnTo>
                  <a:lnTo>
                    <a:pt x="707391" y="883920"/>
                  </a:lnTo>
                  <a:lnTo>
                    <a:pt x="708025" y="888683"/>
                  </a:lnTo>
                  <a:lnTo>
                    <a:pt x="708025" y="893763"/>
                  </a:lnTo>
                  <a:lnTo>
                    <a:pt x="708025" y="898843"/>
                  </a:lnTo>
                  <a:lnTo>
                    <a:pt x="707391" y="903605"/>
                  </a:lnTo>
                  <a:lnTo>
                    <a:pt x="705804" y="908368"/>
                  </a:lnTo>
                  <a:lnTo>
                    <a:pt x="704218" y="912495"/>
                  </a:lnTo>
                  <a:lnTo>
                    <a:pt x="702315" y="916940"/>
                  </a:lnTo>
                  <a:lnTo>
                    <a:pt x="699777" y="921068"/>
                  </a:lnTo>
                  <a:lnTo>
                    <a:pt x="697239" y="924878"/>
                  </a:lnTo>
                  <a:lnTo>
                    <a:pt x="693749" y="928370"/>
                  </a:lnTo>
                  <a:lnTo>
                    <a:pt x="690259" y="931545"/>
                  </a:lnTo>
                  <a:lnTo>
                    <a:pt x="686452" y="934403"/>
                  </a:lnTo>
                  <a:lnTo>
                    <a:pt x="682645" y="936943"/>
                  </a:lnTo>
                  <a:lnTo>
                    <a:pt x="678204" y="938848"/>
                  </a:lnTo>
                  <a:lnTo>
                    <a:pt x="673762" y="940753"/>
                  </a:lnTo>
                  <a:lnTo>
                    <a:pt x="669003" y="941705"/>
                  </a:lnTo>
                  <a:lnTo>
                    <a:pt x="663927" y="942658"/>
                  </a:lnTo>
                  <a:lnTo>
                    <a:pt x="658851" y="942975"/>
                  </a:lnTo>
                  <a:lnTo>
                    <a:pt x="350799" y="942975"/>
                  </a:lnTo>
                  <a:lnTo>
                    <a:pt x="346041" y="942658"/>
                  </a:lnTo>
                  <a:lnTo>
                    <a:pt x="340965" y="941705"/>
                  </a:lnTo>
                  <a:lnTo>
                    <a:pt x="336206" y="940753"/>
                  </a:lnTo>
                  <a:lnTo>
                    <a:pt x="331764" y="938848"/>
                  </a:lnTo>
                  <a:lnTo>
                    <a:pt x="327323" y="936943"/>
                  </a:lnTo>
                  <a:lnTo>
                    <a:pt x="323516" y="934403"/>
                  </a:lnTo>
                  <a:lnTo>
                    <a:pt x="319391" y="931545"/>
                  </a:lnTo>
                  <a:lnTo>
                    <a:pt x="316219" y="928370"/>
                  </a:lnTo>
                  <a:lnTo>
                    <a:pt x="312729" y="924878"/>
                  </a:lnTo>
                  <a:lnTo>
                    <a:pt x="309874" y="921068"/>
                  </a:lnTo>
                  <a:lnTo>
                    <a:pt x="307653" y="916940"/>
                  </a:lnTo>
                  <a:lnTo>
                    <a:pt x="305432" y="912495"/>
                  </a:lnTo>
                  <a:lnTo>
                    <a:pt x="303846" y="908368"/>
                  </a:lnTo>
                  <a:lnTo>
                    <a:pt x="302577" y="903605"/>
                  </a:lnTo>
                  <a:lnTo>
                    <a:pt x="301943" y="898843"/>
                  </a:lnTo>
                  <a:lnTo>
                    <a:pt x="301625" y="893763"/>
                  </a:lnTo>
                  <a:lnTo>
                    <a:pt x="301943" y="888683"/>
                  </a:lnTo>
                  <a:lnTo>
                    <a:pt x="302577" y="883920"/>
                  </a:lnTo>
                  <a:lnTo>
                    <a:pt x="303846" y="879158"/>
                  </a:lnTo>
                  <a:lnTo>
                    <a:pt x="305432" y="874395"/>
                  </a:lnTo>
                  <a:lnTo>
                    <a:pt x="307336" y="869950"/>
                  </a:lnTo>
                  <a:lnTo>
                    <a:pt x="309874" y="865823"/>
                  </a:lnTo>
                  <a:lnTo>
                    <a:pt x="312729" y="862330"/>
                  </a:lnTo>
                  <a:lnTo>
                    <a:pt x="316219" y="858838"/>
                  </a:lnTo>
                  <a:lnTo>
                    <a:pt x="319391" y="855345"/>
                  </a:lnTo>
                  <a:lnTo>
                    <a:pt x="323516" y="852805"/>
                  </a:lnTo>
                  <a:lnTo>
                    <a:pt x="327323" y="850265"/>
                  </a:lnTo>
                  <a:lnTo>
                    <a:pt x="331764" y="848043"/>
                  </a:lnTo>
                  <a:lnTo>
                    <a:pt x="336206" y="846773"/>
                  </a:lnTo>
                  <a:lnTo>
                    <a:pt x="340965" y="845185"/>
                  </a:lnTo>
                  <a:lnTo>
                    <a:pt x="346041" y="844550"/>
                  </a:lnTo>
                  <a:close/>
                  <a:moveTo>
                    <a:pt x="344144" y="590550"/>
                  </a:moveTo>
                  <a:lnTo>
                    <a:pt x="960782" y="590550"/>
                  </a:lnTo>
                  <a:lnTo>
                    <a:pt x="966812" y="591185"/>
                  </a:lnTo>
                  <a:lnTo>
                    <a:pt x="973159" y="592138"/>
                  </a:lnTo>
                  <a:lnTo>
                    <a:pt x="978871" y="593725"/>
                  </a:lnTo>
                  <a:lnTo>
                    <a:pt x="984584" y="595630"/>
                  </a:lnTo>
                  <a:lnTo>
                    <a:pt x="990296" y="598488"/>
                  </a:lnTo>
                  <a:lnTo>
                    <a:pt x="995374" y="601345"/>
                  </a:lnTo>
                  <a:lnTo>
                    <a:pt x="1000135" y="604838"/>
                  </a:lnTo>
                  <a:lnTo>
                    <a:pt x="1004260" y="608965"/>
                  </a:lnTo>
                  <a:lnTo>
                    <a:pt x="1008386" y="613410"/>
                  </a:lnTo>
                  <a:lnTo>
                    <a:pt x="1011560" y="617855"/>
                  </a:lnTo>
                  <a:lnTo>
                    <a:pt x="1015051" y="623253"/>
                  </a:lnTo>
                  <a:lnTo>
                    <a:pt x="1017590" y="628650"/>
                  </a:lnTo>
                  <a:lnTo>
                    <a:pt x="1019811" y="634048"/>
                  </a:lnTo>
                  <a:lnTo>
                    <a:pt x="1021081" y="639763"/>
                  </a:lnTo>
                  <a:lnTo>
                    <a:pt x="1021715" y="646113"/>
                  </a:lnTo>
                  <a:lnTo>
                    <a:pt x="1022350" y="652145"/>
                  </a:lnTo>
                  <a:lnTo>
                    <a:pt x="1021715" y="658813"/>
                  </a:lnTo>
                  <a:lnTo>
                    <a:pt x="1021081" y="664528"/>
                  </a:lnTo>
                  <a:lnTo>
                    <a:pt x="1019811" y="670878"/>
                  </a:lnTo>
                  <a:lnTo>
                    <a:pt x="1017590" y="676275"/>
                  </a:lnTo>
                  <a:lnTo>
                    <a:pt x="1015051" y="681673"/>
                  </a:lnTo>
                  <a:lnTo>
                    <a:pt x="1011560" y="686753"/>
                  </a:lnTo>
                  <a:lnTo>
                    <a:pt x="1008386" y="691515"/>
                  </a:lnTo>
                  <a:lnTo>
                    <a:pt x="1004260" y="695960"/>
                  </a:lnTo>
                  <a:lnTo>
                    <a:pt x="1000135" y="700088"/>
                  </a:lnTo>
                  <a:lnTo>
                    <a:pt x="995374" y="703580"/>
                  </a:lnTo>
                  <a:lnTo>
                    <a:pt x="990296" y="706438"/>
                  </a:lnTo>
                  <a:lnTo>
                    <a:pt x="984584" y="708978"/>
                  </a:lnTo>
                  <a:lnTo>
                    <a:pt x="978871" y="711200"/>
                  </a:lnTo>
                  <a:lnTo>
                    <a:pt x="973159" y="712788"/>
                  </a:lnTo>
                  <a:lnTo>
                    <a:pt x="966812" y="713740"/>
                  </a:lnTo>
                  <a:lnTo>
                    <a:pt x="960782" y="714375"/>
                  </a:lnTo>
                  <a:lnTo>
                    <a:pt x="344144" y="714375"/>
                  </a:lnTo>
                  <a:lnTo>
                    <a:pt x="338114" y="713740"/>
                  </a:lnTo>
                  <a:lnTo>
                    <a:pt x="331767" y="712788"/>
                  </a:lnTo>
                  <a:lnTo>
                    <a:pt x="326054" y="711200"/>
                  </a:lnTo>
                  <a:lnTo>
                    <a:pt x="320342" y="708978"/>
                  </a:lnTo>
                  <a:lnTo>
                    <a:pt x="314946" y="706438"/>
                  </a:lnTo>
                  <a:lnTo>
                    <a:pt x="309869" y="703580"/>
                  </a:lnTo>
                  <a:lnTo>
                    <a:pt x="305108" y="700088"/>
                  </a:lnTo>
                  <a:lnTo>
                    <a:pt x="300982" y="695960"/>
                  </a:lnTo>
                  <a:lnTo>
                    <a:pt x="296857" y="691515"/>
                  </a:lnTo>
                  <a:lnTo>
                    <a:pt x="293366" y="686753"/>
                  </a:lnTo>
                  <a:lnTo>
                    <a:pt x="290192" y="681673"/>
                  </a:lnTo>
                  <a:lnTo>
                    <a:pt x="287653" y="676275"/>
                  </a:lnTo>
                  <a:lnTo>
                    <a:pt x="285432" y="670878"/>
                  </a:lnTo>
                  <a:lnTo>
                    <a:pt x="284162" y="664528"/>
                  </a:lnTo>
                  <a:lnTo>
                    <a:pt x="282893" y="658813"/>
                  </a:lnTo>
                  <a:lnTo>
                    <a:pt x="282575" y="652145"/>
                  </a:lnTo>
                  <a:lnTo>
                    <a:pt x="282893" y="646113"/>
                  </a:lnTo>
                  <a:lnTo>
                    <a:pt x="284162" y="639763"/>
                  </a:lnTo>
                  <a:lnTo>
                    <a:pt x="285432" y="634048"/>
                  </a:lnTo>
                  <a:lnTo>
                    <a:pt x="287653" y="628650"/>
                  </a:lnTo>
                  <a:lnTo>
                    <a:pt x="290192" y="623253"/>
                  </a:lnTo>
                  <a:lnTo>
                    <a:pt x="293366" y="617855"/>
                  </a:lnTo>
                  <a:lnTo>
                    <a:pt x="296857" y="613410"/>
                  </a:lnTo>
                  <a:lnTo>
                    <a:pt x="300982" y="608965"/>
                  </a:lnTo>
                  <a:lnTo>
                    <a:pt x="305108" y="604838"/>
                  </a:lnTo>
                  <a:lnTo>
                    <a:pt x="309869" y="601345"/>
                  </a:lnTo>
                  <a:lnTo>
                    <a:pt x="314946" y="598488"/>
                  </a:lnTo>
                  <a:lnTo>
                    <a:pt x="320342" y="595630"/>
                  </a:lnTo>
                  <a:lnTo>
                    <a:pt x="326054" y="593725"/>
                  </a:lnTo>
                  <a:lnTo>
                    <a:pt x="331767" y="592138"/>
                  </a:lnTo>
                  <a:lnTo>
                    <a:pt x="338114" y="591185"/>
                  </a:lnTo>
                  <a:lnTo>
                    <a:pt x="344144" y="590550"/>
                  </a:lnTo>
                  <a:close/>
                  <a:moveTo>
                    <a:pt x="1750865" y="411163"/>
                  </a:moveTo>
                  <a:lnTo>
                    <a:pt x="1754043" y="411481"/>
                  </a:lnTo>
                  <a:lnTo>
                    <a:pt x="1757540" y="411798"/>
                  </a:lnTo>
                  <a:lnTo>
                    <a:pt x="1760718" y="413068"/>
                  </a:lnTo>
                  <a:lnTo>
                    <a:pt x="1764214" y="414021"/>
                  </a:lnTo>
                  <a:lnTo>
                    <a:pt x="1767710" y="414973"/>
                  </a:lnTo>
                  <a:lnTo>
                    <a:pt x="1770889" y="416878"/>
                  </a:lnTo>
                  <a:lnTo>
                    <a:pt x="1777563" y="421006"/>
                  </a:lnTo>
                  <a:lnTo>
                    <a:pt x="1784555" y="425768"/>
                  </a:lnTo>
                  <a:lnTo>
                    <a:pt x="1790912" y="431166"/>
                  </a:lnTo>
                  <a:lnTo>
                    <a:pt x="1797904" y="437198"/>
                  </a:lnTo>
                  <a:lnTo>
                    <a:pt x="1812207" y="451486"/>
                  </a:lnTo>
                  <a:lnTo>
                    <a:pt x="1827145" y="466408"/>
                  </a:lnTo>
                  <a:lnTo>
                    <a:pt x="1836680" y="476251"/>
                  </a:lnTo>
                  <a:lnTo>
                    <a:pt x="1851935" y="491173"/>
                  </a:lnTo>
                  <a:lnTo>
                    <a:pt x="1865920" y="505461"/>
                  </a:lnTo>
                  <a:lnTo>
                    <a:pt x="1872277" y="512446"/>
                  </a:lnTo>
                  <a:lnTo>
                    <a:pt x="1877680" y="519431"/>
                  </a:lnTo>
                  <a:lnTo>
                    <a:pt x="1882447" y="525781"/>
                  </a:lnTo>
                  <a:lnTo>
                    <a:pt x="1886579" y="532766"/>
                  </a:lnTo>
                  <a:lnTo>
                    <a:pt x="1888486" y="536258"/>
                  </a:lnTo>
                  <a:lnTo>
                    <a:pt x="1889439" y="539433"/>
                  </a:lnTo>
                  <a:lnTo>
                    <a:pt x="1891029" y="542608"/>
                  </a:lnTo>
                  <a:lnTo>
                    <a:pt x="1891664" y="546101"/>
                  </a:lnTo>
                  <a:lnTo>
                    <a:pt x="1891982" y="549593"/>
                  </a:lnTo>
                  <a:lnTo>
                    <a:pt x="1892300" y="552768"/>
                  </a:lnTo>
                  <a:lnTo>
                    <a:pt x="1892300" y="556261"/>
                  </a:lnTo>
                  <a:lnTo>
                    <a:pt x="1891664" y="559753"/>
                  </a:lnTo>
                  <a:lnTo>
                    <a:pt x="1891029" y="562928"/>
                  </a:lnTo>
                  <a:lnTo>
                    <a:pt x="1889757" y="566738"/>
                  </a:lnTo>
                  <a:lnTo>
                    <a:pt x="1888486" y="570231"/>
                  </a:lnTo>
                  <a:lnTo>
                    <a:pt x="1886261" y="574041"/>
                  </a:lnTo>
                  <a:lnTo>
                    <a:pt x="1884036" y="577533"/>
                  </a:lnTo>
                  <a:lnTo>
                    <a:pt x="1881176" y="581343"/>
                  </a:lnTo>
                  <a:lnTo>
                    <a:pt x="1877680" y="585153"/>
                  </a:lnTo>
                  <a:lnTo>
                    <a:pt x="1874184" y="588963"/>
                  </a:lnTo>
                  <a:lnTo>
                    <a:pt x="1476895" y="985838"/>
                  </a:lnTo>
                  <a:lnTo>
                    <a:pt x="1472763" y="989966"/>
                  </a:lnTo>
                  <a:lnTo>
                    <a:pt x="1468313" y="993458"/>
                  </a:lnTo>
                  <a:lnTo>
                    <a:pt x="1464182" y="996633"/>
                  </a:lnTo>
                  <a:lnTo>
                    <a:pt x="1459732" y="999808"/>
                  </a:lnTo>
                  <a:lnTo>
                    <a:pt x="1455282" y="1002348"/>
                  </a:lnTo>
                  <a:lnTo>
                    <a:pt x="1450515" y="1004888"/>
                  </a:lnTo>
                  <a:lnTo>
                    <a:pt x="1446065" y="1007111"/>
                  </a:lnTo>
                  <a:lnTo>
                    <a:pt x="1440980" y="1009016"/>
                  </a:lnTo>
                  <a:lnTo>
                    <a:pt x="1436212" y="1010921"/>
                  </a:lnTo>
                  <a:lnTo>
                    <a:pt x="1431445" y="1012826"/>
                  </a:lnTo>
                  <a:lnTo>
                    <a:pt x="1426360" y="1013778"/>
                  </a:lnTo>
                  <a:lnTo>
                    <a:pt x="1421274" y="1015366"/>
                  </a:lnTo>
                  <a:lnTo>
                    <a:pt x="1416507" y="1016001"/>
                  </a:lnTo>
                  <a:lnTo>
                    <a:pt x="1411422" y="1016953"/>
                  </a:lnTo>
                  <a:lnTo>
                    <a:pt x="1406336" y="1017271"/>
                  </a:lnTo>
                  <a:lnTo>
                    <a:pt x="1401569" y="1017588"/>
                  </a:lnTo>
                  <a:lnTo>
                    <a:pt x="1396484" y="1017588"/>
                  </a:lnTo>
                  <a:lnTo>
                    <a:pt x="1391716" y="1017271"/>
                  </a:lnTo>
                  <a:lnTo>
                    <a:pt x="1386949" y="1016953"/>
                  </a:lnTo>
                  <a:lnTo>
                    <a:pt x="1382499" y="1015683"/>
                  </a:lnTo>
                  <a:lnTo>
                    <a:pt x="1377731" y="1015048"/>
                  </a:lnTo>
                  <a:lnTo>
                    <a:pt x="1373282" y="1013461"/>
                  </a:lnTo>
                  <a:lnTo>
                    <a:pt x="1368832" y="1012191"/>
                  </a:lnTo>
                  <a:lnTo>
                    <a:pt x="1364700" y="1010286"/>
                  </a:lnTo>
                  <a:lnTo>
                    <a:pt x="1360886" y="1008063"/>
                  </a:lnTo>
                  <a:lnTo>
                    <a:pt x="1357072" y="1005523"/>
                  </a:lnTo>
                  <a:lnTo>
                    <a:pt x="1353576" y="1002983"/>
                  </a:lnTo>
                  <a:lnTo>
                    <a:pt x="1350080" y="1000126"/>
                  </a:lnTo>
                  <a:lnTo>
                    <a:pt x="1347220" y="996633"/>
                  </a:lnTo>
                  <a:lnTo>
                    <a:pt x="1344359" y="993458"/>
                  </a:lnTo>
                  <a:lnTo>
                    <a:pt x="1341817" y="989331"/>
                  </a:lnTo>
                  <a:lnTo>
                    <a:pt x="1339274" y="985521"/>
                  </a:lnTo>
                  <a:lnTo>
                    <a:pt x="1337367" y="981076"/>
                  </a:lnTo>
                  <a:lnTo>
                    <a:pt x="1335778" y="976313"/>
                  </a:lnTo>
                  <a:lnTo>
                    <a:pt x="1326561" y="967106"/>
                  </a:lnTo>
                  <a:lnTo>
                    <a:pt x="1322111" y="965518"/>
                  </a:lnTo>
                  <a:lnTo>
                    <a:pt x="1317979" y="963296"/>
                  </a:lnTo>
                  <a:lnTo>
                    <a:pt x="1314165" y="961073"/>
                  </a:lnTo>
                  <a:lnTo>
                    <a:pt x="1310351" y="958851"/>
                  </a:lnTo>
                  <a:lnTo>
                    <a:pt x="1307173" y="956311"/>
                  </a:lnTo>
                  <a:lnTo>
                    <a:pt x="1303995" y="953453"/>
                  </a:lnTo>
                  <a:lnTo>
                    <a:pt x="1301134" y="950913"/>
                  </a:lnTo>
                  <a:lnTo>
                    <a:pt x="1298274" y="948056"/>
                  </a:lnTo>
                  <a:lnTo>
                    <a:pt x="1295731" y="944563"/>
                  </a:lnTo>
                  <a:lnTo>
                    <a:pt x="1293824" y="941706"/>
                  </a:lnTo>
                  <a:lnTo>
                    <a:pt x="1291599" y="938531"/>
                  </a:lnTo>
                  <a:lnTo>
                    <a:pt x="1289692" y="935038"/>
                  </a:lnTo>
                  <a:lnTo>
                    <a:pt x="1288103" y="931546"/>
                  </a:lnTo>
                  <a:lnTo>
                    <a:pt x="1286832" y="928371"/>
                  </a:lnTo>
                  <a:lnTo>
                    <a:pt x="1284607" y="921068"/>
                  </a:lnTo>
                  <a:lnTo>
                    <a:pt x="1283336" y="913448"/>
                  </a:lnTo>
                  <a:lnTo>
                    <a:pt x="1282700" y="905511"/>
                  </a:lnTo>
                  <a:lnTo>
                    <a:pt x="1283018" y="897573"/>
                  </a:lnTo>
                  <a:lnTo>
                    <a:pt x="1283971" y="889953"/>
                  </a:lnTo>
                  <a:lnTo>
                    <a:pt x="1285560" y="882016"/>
                  </a:lnTo>
                  <a:lnTo>
                    <a:pt x="1287785" y="874078"/>
                  </a:lnTo>
                  <a:lnTo>
                    <a:pt x="1290646" y="866141"/>
                  </a:lnTo>
                  <a:lnTo>
                    <a:pt x="1294142" y="858521"/>
                  </a:lnTo>
                  <a:lnTo>
                    <a:pt x="1298909" y="849948"/>
                  </a:lnTo>
                  <a:lnTo>
                    <a:pt x="1304313" y="841376"/>
                  </a:lnTo>
                  <a:lnTo>
                    <a:pt x="1310351" y="833756"/>
                  </a:lnTo>
                  <a:lnTo>
                    <a:pt x="1317026" y="826136"/>
                  </a:lnTo>
                  <a:lnTo>
                    <a:pt x="1714315" y="429261"/>
                  </a:lnTo>
                  <a:lnTo>
                    <a:pt x="1718446" y="425768"/>
                  </a:lnTo>
                  <a:lnTo>
                    <a:pt x="1721943" y="422276"/>
                  </a:lnTo>
                  <a:lnTo>
                    <a:pt x="1726074" y="419736"/>
                  </a:lnTo>
                  <a:lnTo>
                    <a:pt x="1729571" y="417196"/>
                  </a:lnTo>
                  <a:lnTo>
                    <a:pt x="1733384" y="415608"/>
                  </a:lnTo>
                  <a:lnTo>
                    <a:pt x="1736881" y="414021"/>
                  </a:lnTo>
                  <a:lnTo>
                    <a:pt x="1740377" y="412433"/>
                  </a:lnTo>
                  <a:lnTo>
                    <a:pt x="1743873" y="411798"/>
                  </a:lnTo>
                  <a:lnTo>
                    <a:pt x="1747051" y="411481"/>
                  </a:lnTo>
                  <a:lnTo>
                    <a:pt x="1750865" y="411163"/>
                  </a:lnTo>
                  <a:close/>
                  <a:moveTo>
                    <a:pt x="198373" y="319088"/>
                  </a:moveTo>
                  <a:lnTo>
                    <a:pt x="1557783" y="319088"/>
                  </a:lnTo>
                  <a:lnTo>
                    <a:pt x="1453042" y="423822"/>
                  </a:lnTo>
                  <a:lnTo>
                    <a:pt x="315492" y="423822"/>
                  </a:lnTo>
                  <a:lnTo>
                    <a:pt x="305336" y="424140"/>
                  </a:lnTo>
                  <a:lnTo>
                    <a:pt x="295179" y="424774"/>
                  </a:lnTo>
                  <a:lnTo>
                    <a:pt x="285340" y="426361"/>
                  </a:lnTo>
                  <a:lnTo>
                    <a:pt x="275500" y="427631"/>
                  </a:lnTo>
                  <a:lnTo>
                    <a:pt x="265979" y="429852"/>
                  </a:lnTo>
                  <a:lnTo>
                    <a:pt x="256457" y="433026"/>
                  </a:lnTo>
                  <a:lnTo>
                    <a:pt x="247570" y="435882"/>
                  </a:lnTo>
                  <a:lnTo>
                    <a:pt x="238365" y="439374"/>
                  </a:lnTo>
                  <a:lnTo>
                    <a:pt x="229478" y="443499"/>
                  </a:lnTo>
                  <a:lnTo>
                    <a:pt x="221226" y="447943"/>
                  </a:lnTo>
                  <a:lnTo>
                    <a:pt x="212973" y="452703"/>
                  </a:lnTo>
                  <a:lnTo>
                    <a:pt x="204721" y="457781"/>
                  </a:lnTo>
                  <a:lnTo>
                    <a:pt x="196786" y="463494"/>
                  </a:lnTo>
                  <a:lnTo>
                    <a:pt x="189486" y="469207"/>
                  </a:lnTo>
                  <a:lnTo>
                    <a:pt x="182186" y="475554"/>
                  </a:lnTo>
                  <a:lnTo>
                    <a:pt x="175203" y="481902"/>
                  </a:lnTo>
                  <a:lnTo>
                    <a:pt x="168855" y="488884"/>
                  </a:lnTo>
                  <a:lnTo>
                    <a:pt x="162507" y="496184"/>
                  </a:lnTo>
                  <a:lnTo>
                    <a:pt x="156794" y="503483"/>
                  </a:lnTo>
                  <a:lnTo>
                    <a:pt x="151398" y="511100"/>
                  </a:lnTo>
                  <a:lnTo>
                    <a:pt x="145685" y="519670"/>
                  </a:lnTo>
                  <a:lnTo>
                    <a:pt x="140924" y="527604"/>
                  </a:lnTo>
                  <a:lnTo>
                    <a:pt x="136798" y="536490"/>
                  </a:lnTo>
                  <a:lnTo>
                    <a:pt x="132672" y="545060"/>
                  </a:lnTo>
                  <a:lnTo>
                    <a:pt x="129498" y="554263"/>
                  </a:lnTo>
                  <a:lnTo>
                    <a:pt x="126007" y="563150"/>
                  </a:lnTo>
                  <a:lnTo>
                    <a:pt x="123468" y="572671"/>
                  </a:lnTo>
                  <a:lnTo>
                    <a:pt x="121246" y="582193"/>
                  </a:lnTo>
                  <a:lnTo>
                    <a:pt x="119659" y="592031"/>
                  </a:lnTo>
                  <a:lnTo>
                    <a:pt x="118072" y="601870"/>
                  </a:lnTo>
                  <a:lnTo>
                    <a:pt x="117437" y="612026"/>
                  </a:lnTo>
                  <a:lnTo>
                    <a:pt x="117437" y="622182"/>
                  </a:lnTo>
                  <a:lnTo>
                    <a:pt x="117437" y="1633658"/>
                  </a:lnTo>
                  <a:lnTo>
                    <a:pt x="117437" y="1643814"/>
                  </a:lnTo>
                  <a:lnTo>
                    <a:pt x="118072" y="1653970"/>
                  </a:lnTo>
                  <a:lnTo>
                    <a:pt x="119659" y="1663808"/>
                  </a:lnTo>
                  <a:lnTo>
                    <a:pt x="121246" y="1673647"/>
                  </a:lnTo>
                  <a:lnTo>
                    <a:pt x="123468" y="1683168"/>
                  </a:lnTo>
                  <a:lnTo>
                    <a:pt x="126007" y="1692689"/>
                  </a:lnTo>
                  <a:lnTo>
                    <a:pt x="129498" y="1701576"/>
                  </a:lnTo>
                  <a:lnTo>
                    <a:pt x="132672" y="1710780"/>
                  </a:lnTo>
                  <a:lnTo>
                    <a:pt x="136798" y="1719666"/>
                  </a:lnTo>
                  <a:lnTo>
                    <a:pt x="140924" y="1728235"/>
                  </a:lnTo>
                  <a:lnTo>
                    <a:pt x="145685" y="1736170"/>
                  </a:lnTo>
                  <a:lnTo>
                    <a:pt x="151398" y="1744739"/>
                  </a:lnTo>
                  <a:lnTo>
                    <a:pt x="156794" y="1752356"/>
                  </a:lnTo>
                  <a:lnTo>
                    <a:pt x="162507" y="1759656"/>
                  </a:lnTo>
                  <a:lnTo>
                    <a:pt x="168855" y="1766955"/>
                  </a:lnTo>
                  <a:lnTo>
                    <a:pt x="175203" y="1773938"/>
                  </a:lnTo>
                  <a:lnTo>
                    <a:pt x="182186" y="1780285"/>
                  </a:lnTo>
                  <a:lnTo>
                    <a:pt x="189486" y="1786633"/>
                  </a:lnTo>
                  <a:lnTo>
                    <a:pt x="196786" y="1792345"/>
                  </a:lnTo>
                  <a:lnTo>
                    <a:pt x="204721" y="1798375"/>
                  </a:lnTo>
                  <a:lnTo>
                    <a:pt x="212973" y="1803453"/>
                  </a:lnTo>
                  <a:lnTo>
                    <a:pt x="221226" y="1808214"/>
                  </a:lnTo>
                  <a:lnTo>
                    <a:pt x="229478" y="1812340"/>
                  </a:lnTo>
                  <a:lnTo>
                    <a:pt x="238365" y="1816466"/>
                  </a:lnTo>
                  <a:lnTo>
                    <a:pt x="247570" y="1819640"/>
                  </a:lnTo>
                  <a:lnTo>
                    <a:pt x="256457" y="1823131"/>
                  </a:lnTo>
                  <a:lnTo>
                    <a:pt x="265979" y="1825670"/>
                  </a:lnTo>
                  <a:lnTo>
                    <a:pt x="275500" y="1827891"/>
                  </a:lnTo>
                  <a:lnTo>
                    <a:pt x="285340" y="1829478"/>
                  </a:lnTo>
                  <a:lnTo>
                    <a:pt x="295179" y="1831065"/>
                  </a:lnTo>
                  <a:lnTo>
                    <a:pt x="305336" y="1831700"/>
                  </a:lnTo>
                  <a:lnTo>
                    <a:pt x="315492" y="1831700"/>
                  </a:lnTo>
                  <a:lnTo>
                    <a:pt x="1632371" y="1831700"/>
                  </a:lnTo>
                  <a:lnTo>
                    <a:pt x="1642527" y="1831700"/>
                  </a:lnTo>
                  <a:lnTo>
                    <a:pt x="1652367" y="1831065"/>
                  </a:lnTo>
                  <a:lnTo>
                    <a:pt x="1662523" y="1829478"/>
                  </a:lnTo>
                  <a:lnTo>
                    <a:pt x="1672045" y="1827891"/>
                  </a:lnTo>
                  <a:lnTo>
                    <a:pt x="1681885" y="1825670"/>
                  </a:lnTo>
                  <a:lnTo>
                    <a:pt x="1691089" y="1823131"/>
                  </a:lnTo>
                  <a:lnTo>
                    <a:pt x="1700611" y="1819640"/>
                  </a:lnTo>
                  <a:lnTo>
                    <a:pt x="1709181" y="1816466"/>
                  </a:lnTo>
                  <a:lnTo>
                    <a:pt x="1718385" y="1812340"/>
                  </a:lnTo>
                  <a:lnTo>
                    <a:pt x="1726637" y="1808214"/>
                  </a:lnTo>
                  <a:lnTo>
                    <a:pt x="1735207" y="1803453"/>
                  </a:lnTo>
                  <a:lnTo>
                    <a:pt x="1743142" y="1798375"/>
                  </a:lnTo>
                  <a:lnTo>
                    <a:pt x="1750760" y="1792345"/>
                  </a:lnTo>
                  <a:lnTo>
                    <a:pt x="1758377" y="1786633"/>
                  </a:lnTo>
                  <a:lnTo>
                    <a:pt x="1765677" y="1780285"/>
                  </a:lnTo>
                  <a:lnTo>
                    <a:pt x="1772660" y="1773938"/>
                  </a:lnTo>
                  <a:lnTo>
                    <a:pt x="1779325" y="1766955"/>
                  </a:lnTo>
                  <a:lnTo>
                    <a:pt x="1785356" y="1759973"/>
                  </a:lnTo>
                  <a:lnTo>
                    <a:pt x="1791069" y="1752356"/>
                  </a:lnTo>
                  <a:lnTo>
                    <a:pt x="1796782" y="1744739"/>
                  </a:lnTo>
                  <a:lnTo>
                    <a:pt x="1801861" y="1736805"/>
                  </a:lnTo>
                  <a:lnTo>
                    <a:pt x="1806621" y="1728235"/>
                  </a:lnTo>
                  <a:lnTo>
                    <a:pt x="1810748" y="1719666"/>
                  </a:lnTo>
                  <a:lnTo>
                    <a:pt x="1814874" y="1710780"/>
                  </a:lnTo>
                  <a:lnTo>
                    <a:pt x="1818683" y="1702211"/>
                  </a:lnTo>
                  <a:lnTo>
                    <a:pt x="1821857" y="1692689"/>
                  </a:lnTo>
                  <a:lnTo>
                    <a:pt x="1824396" y="1683168"/>
                  </a:lnTo>
                  <a:lnTo>
                    <a:pt x="1826617" y="1673647"/>
                  </a:lnTo>
                  <a:lnTo>
                    <a:pt x="1828522" y="1663808"/>
                  </a:lnTo>
                  <a:lnTo>
                    <a:pt x="1829474" y="1653970"/>
                  </a:lnTo>
                  <a:lnTo>
                    <a:pt x="1830109" y="1643814"/>
                  </a:lnTo>
                  <a:lnTo>
                    <a:pt x="1830426" y="1633658"/>
                  </a:lnTo>
                  <a:lnTo>
                    <a:pt x="1830426" y="1113162"/>
                  </a:lnTo>
                  <a:lnTo>
                    <a:pt x="1830426" y="773570"/>
                  </a:lnTo>
                  <a:lnTo>
                    <a:pt x="1947863" y="656458"/>
                  </a:lnTo>
                  <a:lnTo>
                    <a:pt x="1947863" y="1738391"/>
                  </a:lnTo>
                  <a:lnTo>
                    <a:pt x="1947546" y="1748865"/>
                  </a:lnTo>
                  <a:lnTo>
                    <a:pt x="1946911" y="1758704"/>
                  </a:lnTo>
                  <a:lnTo>
                    <a:pt x="1945324" y="1768860"/>
                  </a:lnTo>
                  <a:lnTo>
                    <a:pt x="1943419" y="1778063"/>
                  </a:lnTo>
                  <a:lnTo>
                    <a:pt x="1941198" y="1787902"/>
                  </a:lnTo>
                  <a:lnTo>
                    <a:pt x="1938659" y="1797423"/>
                  </a:lnTo>
                  <a:lnTo>
                    <a:pt x="1935802" y="1806627"/>
                  </a:lnTo>
                  <a:lnTo>
                    <a:pt x="1932311" y="1815831"/>
                  </a:lnTo>
                  <a:lnTo>
                    <a:pt x="1928184" y="1824400"/>
                  </a:lnTo>
                  <a:lnTo>
                    <a:pt x="1923741" y="1832969"/>
                  </a:lnTo>
                  <a:lnTo>
                    <a:pt x="1918980" y="1841221"/>
                  </a:lnTo>
                  <a:lnTo>
                    <a:pt x="1913902" y="1849156"/>
                  </a:lnTo>
                  <a:lnTo>
                    <a:pt x="1908188" y="1856773"/>
                  </a:lnTo>
                  <a:lnTo>
                    <a:pt x="1902475" y="1864707"/>
                  </a:lnTo>
                  <a:lnTo>
                    <a:pt x="1896127" y="1871689"/>
                  </a:lnTo>
                  <a:lnTo>
                    <a:pt x="1889462" y="1878671"/>
                  </a:lnTo>
                  <a:lnTo>
                    <a:pt x="1882797" y="1885336"/>
                  </a:lnTo>
                  <a:lnTo>
                    <a:pt x="1875497" y="1891366"/>
                  </a:lnTo>
                  <a:lnTo>
                    <a:pt x="1868197" y="1897397"/>
                  </a:lnTo>
                  <a:lnTo>
                    <a:pt x="1860579" y="1902792"/>
                  </a:lnTo>
                  <a:lnTo>
                    <a:pt x="1852327" y="1907870"/>
                  </a:lnTo>
                  <a:lnTo>
                    <a:pt x="1844074" y="1912631"/>
                  </a:lnTo>
                  <a:lnTo>
                    <a:pt x="1835187" y="1917074"/>
                  </a:lnTo>
                  <a:lnTo>
                    <a:pt x="1826617" y="1920882"/>
                  </a:lnTo>
                  <a:lnTo>
                    <a:pt x="1817413" y="1924691"/>
                  </a:lnTo>
                  <a:lnTo>
                    <a:pt x="1808209" y="1927865"/>
                  </a:lnTo>
                  <a:lnTo>
                    <a:pt x="1799004" y="1930404"/>
                  </a:lnTo>
                  <a:lnTo>
                    <a:pt x="1789482" y="1932625"/>
                  </a:lnTo>
                  <a:lnTo>
                    <a:pt x="1779643" y="1934530"/>
                  </a:lnTo>
                  <a:lnTo>
                    <a:pt x="1769803" y="1935482"/>
                  </a:lnTo>
                  <a:lnTo>
                    <a:pt x="1759647" y="1936434"/>
                  </a:lnTo>
                  <a:lnTo>
                    <a:pt x="1749173" y="1936751"/>
                  </a:lnTo>
                  <a:lnTo>
                    <a:pt x="198373" y="1936751"/>
                  </a:lnTo>
                  <a:lnTo>
                    <a:pt x="188216" y="1936434"/>
                  </a:lnTo>
                  <a:lnTo>
                    <a:pt x="178377" y="1935482"/>
                  </a:lnTo>
                  <a:lnTo>
                    <a:pt x="168538" y="1934530"/>
                  </a:lnTo>
                  <a:lnTo>
                    <a:pt x="158699" y="1932625"/>
                  </a:lnTo>
                  <a:lnTo>
                    <a:pt x="148859" y="1930404"/>
                  </a:lnTo>
                  <a:lnTo>
                    <a:pt x="139655" y="1927865"/>
                  </a:lnTo>
                  <a:lnTo>
                    <a:pt x="130133" y="1924691"/>
                  </a:lnTo>
                  <a:lnTo>
                    <a:pt x="121246" y="1920882"/>
                  </a:lnTo>
                  <a:lnTo>
                    <a:pt x="112359" y="1917074"/>
                  </a:lnTo>
                  <a:lnTo>
                    <a:pt x="103789" y="1912631"/>
                  </a:lnTo>
                  <a:lnTo>
                    <a:pt x="95537" y="1907870"/>
                  </a:lnTo>
                  <a:lnTo>
                    <a:pt x="87602" y="1902792"/>
                  </a:lnTo>
                  <a:lnTo>
                    <a:pt x="79984" y="1897397"/>
                  </a:lnTo>
                  <a:lnTo>
                    <a:pt x="72049" y="1891366"/>
                  </a:lnTo>
                  <a:lnTo>
                    <a:pt x="65067" y="1885336"/>
                  </a:lnTo>
                  <a:lnTo>
                    <a:pt x="58084" y="1878671"/>
                  </a:lnTo>
                  <a:lnTo>
                    <a:pt x="51418" y="1871689"/>
                  </a:lnTo>
                  <a:lnTo>
                    <a:pt x="45388" y="1864707"/>
                  </a:lnTo>
                  <a:lnTo>
                    <a:pt x="39357" y="1856773"/>
                  </a:lnTo>
                  <a:lnTo>
                    <a:pt x="33962" y="1849156"/>
                  </a:lnTo>
                  <a:lnTo>
                    <a:pt x="28883" y="1841221"/>
                  </a:lnTo>
                  <a:lnTo>
                    <a:pt x="24122" y="1832969"/>
                  </a:lnTo>
                  <a:lnTo>
                    <a:pt x="19679" y="1824400"/>
                  </a:lnTo>
                  <a:lnTo>
                    <a:pt x="15870" y="1815831"/>
                  </a:lnTo>
                  <a:lnTo>
                    <a:pt x="12061" y="1806627"/>
                  </a:lnTo>
                  <a:lnTo>
                    <a:pt x="8887" y="1797423"/>
                  </a:lnTo>
                  <a:lnTo>
                    <a:pt x="6348" y="1787902"/>
                  </a:lnTo>
                  <a:lnTo>
                    <a:pt x="4126" y="1778063"/>
                  </a:lnTo>
                  <a:lnTo>
                    <a:pt x="2222" y="1768860"/>
                  </a:lnTo>
                  <a:lnTo>
                    <a:pt x="1270" y="1758704"/>
                  </a:lnTo>
                  <a:lnTo>
                    <a:pt x="318" y="1748865"/>
                  </a:lnTo>
                  <a:lnTo>
                    <a:pt x="0" y="1738391"/>
                  </a:lnTo>
                  <a:lnTo>
                    <a:pt x="0" y="517448"/>
                  </a:lnTo>
                  <a:lnTo>
                    <a:pt x="318" y="507292"/>
                  </a:lnTo>
                  <a:lnTo>
                    <a:pt x="1270" y="497453"/>
                  </a:lnTo>
                  <a:lnTo>
                    <a:pt x="2222" y="487297"/>
                  </a:lnTo>
                  <a:lnTo>
                    <a:pt x="4126" y="477776"/>
                  </a:lnTo>
                  <a:lnTo>
                    <a:pt x="6348" y="467937"/>
                  </a:lnTo>
                  <a:lnTo>
                    <a:pt x="8887" y="458416"/>
                  </a:lnTo>
                  <a:lnTo>
                    <a:pt x="12061" y="449212"/>
                  </a:lnTo>
                  <a:lnTo>
                    <a:pt x="15870" y="440008"/>
                  </a:lnTo>
                  <a:lnTo>
                    <a:pt x="19679" y="431439"/>
                  </a:lnTo>
                  <a:lnTo>
                    <a:pt x="24122" y="423187"/>
                  </a:lnTo>
                  <a:lnTo>
                    <a:pt x="28883" y="414618"/>
                  </a:lnTo>
                  <a:lnTo>
                    <a:pt x="33962" y="406684"/>
                  </a:lnTo>
                  <a:lnTo>
                    <a:pt x="39357" y="399067"/>
                  </a:lnTo>
                  <a:lnTo>
                    <a:pt x="45388" y="391450"/>
                  </a:lnTo>
                  <a:lnTo>
                    <a:pt x="51418" y="384150"/>
                  </a:lnTo>
                  <a:lnTo>
                    <a:pt x="58084" y="377168"/>
                  </a:lnTo>
                  <a:lnTo>
                    <a:pt x="65067" y="370503"/>
                  </a:lnTo>
                  <a:lnTo>
                    <a:pt x="72049" y="364473"/>
                  </a:lnTo>
                  <a:lnTo>
                    <a:pt x="79984" y="358443"/>
                  </a:lnTo>
                  <a:lnTo>
                    <a:pt x="87602" y="353047"/>
                  </a:lnTo>
                  <a:lnTo>
                    <a:pt x="95537" y="347969"/>
                  </a:lnTo>
                  <a:lnTo>
                    <a:pt x="103789" y="343209"/>
                  </a:lnTo>
                  <a:lnTo>
                    <a:pt x="112359" y="338766"/>
                  </a:lnTo>
                  <a:lnTo>
                    <a:pt x="121246" y="334957"/>
                  </a:lnTo>
                  <a:lnTo>
                    <a:pt x="130133" y="331149"/>
                  </a:lnTo>
                  <a:lnTo>
                    <a:pt x="139655" y="328292"/>
                  </a:lnTo>
                  <a:lnTo>
                    <a:pt x="148859" y="325436"/>
                  </a:lnTo>
                  <a:lnTo>
                    <a:pt x="158699" y="323214"/>
                  </a:lnTo>
                  <a:lnTo>
                    <a:pt x="168538" y="321310"/>
                  </a:lnTo>
                  <a:lnTo>
                    <a:pt x="178377" y="320358"/>
                  </a:lnTo>
                  <a:lnTo>
                    <a:pt x="188216" y="319723"/>
                  </a:lnTo>
                  <a:lnTo>
                    <a:pt x="198373" y="319088"/>
                  </a:lnTo>
                  <a:close/>
                  <a:moveTo>
                    <a:pt x="2076641" y="106363"/>
                  </a:moveTo>
                  <a:lnTo>
                    <a:pt x="2082030" y="106363"/>
                  </a:lnTo>
                  <a:lnTo>
                    <a:pt x="2087102" y="106363"/>
                  </a:lnTo>
                  <a:lnTo>
                    <a:pt x="2092174" y="106679"/>
                  </a:lnTo>
                  <a:lnTo>
                    <a:pt x="2097246" y="107313"/>
                  </a:lnTo>
                  <a:lnTo>
                    <a:pt x="2102318" y="108263"/>
                  </a:lnTo>
                  <a:lnTo>
                    <a:pt x="2107390" y="109213"/>
                  </a:lnTo>
                  <a:lnTo>
                    <a:pt x="2112145" y="110797"/>
                  </a:lnTo>
                  <a:lnTo>
                    <a:pt x="2117217" y="112064"/>
                  </a:lnTo>
                  <a:lnTo>
                    <a:pt x="2121972" y="113965"/>
                  </a:lnTo>
                  <a:lnTo>
                    <a:pt x="2126727" y="116182"/>
                  </a:lnTo>
                  <a:lnTo>
                    <a:pt x="2131482" y="118399"/>
                  </a:lnTo>
                  <a:lnTo>
                    <a:pt x="2136237" y="120933"/>
                  </a:lnTo>
                  <a:lnTo>
                    <a:pt x="2140358" y="123784"/>
                  </a:lnTo>
                  <a:lnTo>
                    <a:pt x="2144796" y="126634"/>
                  </a:lnTo>
                  <a:lnTo>
                    <a:pt x="2148916" y="130119"/>
                  </a:lnTo>
                  <a:lnTo>
                    <a:pt x="2153354" y="133603"/>
                  </a:lnTo>
                  <a:lnTo>
                    <a:pt x="2157158" y="137087"/>
                  </a:lnTo>
                  <a:lnTo>
                    <a:pt x="2166351" y="146589"/>
                  </a:lnTo>
                  <a:lnTo>
                    <a:pt x="2169838" y="150707"/>
                  </a:lnTo>
                  <a:lnTo>
                    <a:pt x="2173642" y="154825"/>
                  </a:lnTo>
                  <a:lnTo>
                    <a:pt x="2176812" y="158626"/>
                  </a:lnTo>
                  <a:lnTo>
                    <a:pt x="2179665" y="163060"/>
                  </a:lnTo>
                  <a:lnTo>
                    <a:pt x="2182835" y="167811"/>
                  </a:lnTo>
                  <a:lnTo>
                    <a:pt x="2185371" y="172246"/>
                  </a:lnTo>
                  <a:lnTo>
                    <a:pt x="2187273" y="176997"/>
                  </a:lnTo>
                  <a:lnTo>
                    <a:pt x="2189492" y="181748"/>
                  </a:lnTo>
                  <a:lnTo>
                    <a:pt x="2191394" y="186183"/>
                  </a:lnTo>
                  <a:lnTo>
                    <a:pt x="2192979" y="191567"/>
                  </a:lnTo>
                  <a:lnTo>
                    <a:pt x="2194247" y="196002"/>
                  </a:lnTo>
                  <a:lnTo>
                    <a:pt x="2195515" y="201387"/>
                  </a:lnTo>
                  <a:lnTo>
                    <a:pt x="2196149" y="206454"/>
                  </a:lnTo>
                  <a:lnTo>
                    <a:pt x="2196783" y="211522"/>
                  </a:lnTo>
                  <a:lnTo>
                    <a:pt x="2197100" y="216590"/>
                  </a:lnTo>
                  <a:lnTo>
                    <a:pt x="2197100" y="221658"/>
                  </a:lnTo>
                  <a:lnTo>
                    <a:pt x="2197100" y="226726"/>
                  </a:lnTo>
                  <a:lnTo>
                    <a:pt x="2196783" y="231794"/>
                  </a:lnTo>
                  <a:lnTo>
                    <a:pt x="2196149" y="236862"/>
                  </a:lnTo>
                  <a:lnTo>
                    <a:pt x="2195515" y="241613"/>
                  </a:lnTo>
                  <a:lnTo>
                    <a:pt x="2194247" y="246681"/>
                  </a:lnTo>
                  <a:lnTo>
                    <a:pt x="2192979" y="251749"/>
                  </a:lnTo>
                  <a:lnTo>
                    <a:pt x="2191394" y="256500"/>
                  </a:lnTo>
                  <a:lnTo>
                    <a:pt x="2189492" y="261251"/>
                  </a:lnTo>
                  <a:lnTo>
                    <a:pt x="2187273" y="266319"/>
                  </a:lnTo>
                  <a:lnTo>
                    <a:pt x="2185371" y="270754"/>
                  </a:lnTo>
                  <a:lnTo>
                    <a:pt x="2182835" y="275505"/>
                  </a:lnTo>
                  <a:lnTo>
                    <a:pt x="2179665" y="279623"/>
                  </a:lnTo>
                  <a:lnTo>
                    <a:pt x="2176812" y="284057"/>
                  </a:lnTo>
                  <a:lnTo>
                    <a:pt x="2173642" y="288492"/>
                  </a:lnTo>
                  <a:lnTo>
                    <a:pt x="2169838" y="292609"/>
                  </a:lnTo>
                  <a:lnTo>
                    <a:pt x="2166351" y="296410"/>
                  </a:lnTo>
                  <a:lnTo>
                    <a:pt x="1970764" y="491843"/>
                  </a:lnTo>
                  <a:lnTo>
                    <a:pt x="1967277" y="495010"/>
                  </a:lnTo>
                  <a:lnTo>
                    <a:pt x="1963473" y="498178"/>
                  </a:lnTo>
                  <a:lnTo>
                    <a:pt x="1959986" y="500712"/>
                  </a:lnTo>
                  <a:lnTo>
                    <a:pt x="1956816" y="502612"/>
                  </a:lnTo>
                  <a:lnTo>
                    <a:pt x="1953329" y="504513"/>
                  </a:lnTo>
                  <a:lnTo>
                    <a:pt x="1950476" y="505463"/>
                  </a:lnTo>
                  <a:lnTo>
                    <a:pt x="1947623" y="505780"/>
                  </a:lnTo>
                  <a:lnTo>
                    <a:pt x="1944771" y="506413"/>
                  </a:lnTo>
                  <a:lnTo>
                    <a:pt x="1941918" y="505780"/>
                  </a:lnTo>
                  <a:lnTo>
                    <a:pt x="1939382" y="505463"/>
                  </a:lnTo>
                  <a:lnTo>
                    <a:pt x="1936846" y="504513"/>
                  </a:lnTo>
                  <a:lnTo>
                    <a:pt x="1933993" y="502929"/>
                  </a:lnTo>
                  <a:lnTo>
                    <a:pt x="1931457" y="501662"/>
                  </a:lnTo>
                  <a:lnTo>
                    <a:pt x="1928921" y="499445"/>
                  </a:lnTo>
                  <a:lnTo>
                    <a:pt x="1924166" y="494694"/>
                  </a:lnTo>
                  <a:lnTo>
                    <a:pt x="1919094" y="489309"/>
                  </a:lnTo>
                  <a:lnTo>
                    <a:pt x="1914022" y="482657"/>
                  </a:lnTo>
                  <a:lnTo>
                    <a:pt x="1903561" y="467770"/>
                  </a:lnTo>
                  <a:lnTo>
                    <a:pt x="1897855" y="459852"/>
                  </a:lnTo>
                  <a:lnTo>
                    <a:pt x="1891515" y="451616"/>
                  </a:lnTo>
                  <a:lnTo>
                    <a:pt x="1884541" y="443698"/>
                  </a:lnTo>
                  <a:lnTo>
                    <a:pt x="1877250" y="435779"/>
                  </a:lnTo>
                  <a:lnTo>
                    <a:pt x="1868057" y="426277"/>
                  </a:lnTo>
                  <a:lnTo>
                    <a:pt x="1859815" y="418991"/>
                  </a:lnTo>
                  <a:lnTo>
                    <a:pt x="1851890" y="412023"/>
                  </a:lnTo>
                  <a:lnTo>
                    <a:pt x="1843966" y="406005"/>
                  </a:lnTo>
                  <a:lnTo>
                    <a:pt x="1836041" y="399987"/>
                  </a:lnTo>
                  <a:lnTo>
                    <a:pt x="1820825" y="389217"/>
                  </a:lnTo>
                  <a:lnTo>
                    <a:pt x="1814485" y="384466"/>
                  </a:lnTo>
                  <a:lnTo>
                    <a:pt x="1808462" y="379398"/>
                  </a:lnTo>
                  <a:lnTo>
                    <a:pt x="1804024" y="374647"/>
                  </a:lnTo>
                  <a:lnTo>
                    <a:pt x="1802122" y="372113"/>
                  </a:lnTo>
                  <a:lnTo>
                    <a:pt x="1800220" y="369579"/>
                  </a:lnTo>
                  <a:lnTo>
                    <a:pt x="1798635" y="367045"/>
                  </a:lnTo>
                  <a:lnTo>
                    <a:pt x="1798001" y="364511"/>
                  </a:lnTo>
                  <a:lnTo>
                    <a:pt x="1797367" y="361660"/>
                  </a:lnTo>
                  <a:lnTo>
                    <a:pt x="1797050" y="359126"/>
                  </a:lnTo>
                  <a:lnTo>
                    <a:pt x="1797367" y="355959"/>
                  </a:lnTo>
                  <a:lnTo>
                    <a:pt x="1797684" y="353108"/>
                  </a:lnTo>
                  <a:lnTo>
                    <a:pt x="1798635" y="349941"/>
                  </a:lnTo>
                  <a:lnTo>
                    <a:pt x="1800220" y="346773"/>
                  </a:lnTo>
                  <a:lnTo>
                    <a:pt x="1802439" y="343289"/>
                  </a:lnTo>
                  <a:lnTo>
                    <a:pt x="1804975" y="340122"/>
                  </a:lnTo>
                  <a:lnTo>
                    <a:pt x="1807828" y="336637"/>
                  </a:lnTo>
                  <a:lnTo>
                    <a:pt x="1811632" y="332520"/>
                  </a:lnTo>
                  <a:lnTo>
                    <a:pt x="2006902" y="137087"/>
                  </a:lnTo>
                  <a:lnTo>
                    <a:pt x="2011023" y="133603"/>
                  </a:lnTo>
                  <a:lnTo>
                    <a:pt x="2014827" y="130119"/>
                  </a:lnTo>
                  <a:lnTo>
                    <a:pt x="2019265" y="126634"/>
                  </a:lnTo>
                  <a:lnTo>
                    <a:pt x="2023703" y="123784"/>
                  </a:lnTo>
                  <a:lnTo>
                    <a:pt x="2028141" y="120933"/>
                  </a:lnTo>
                  <a:lnTo>
                    <a:pt x="2032896" y="118399"/>
                  </a:lnTo>
                  <a:lnTo>
                    <a:pt x="2037017" y="116182"/>
                  </a:lnTo>
                  <a:lnTo>
                    <a:pt x="2041772" y="113965"/>
                  </a:lnTo>
                  <a:lnTo>
                    <a:pt x="2046843" y="112064"/>
                  </a:lnTo>
                  <a:lnTo>
                    <a:pt x="2051598" y="110797"/>
                  </a:lnTo>
                  <a:lnTo>
                    <a:pt x="2056670" y="109213"/>
                  </a:lnTo>
                  <a:lnTo>
                    <a:pt x="2061425" y="108263"/>
                  </a:lnTo>
                  <a:lnTo>
                    <a:pt x="2066497" y="107313"/>
                  </a:lnTo>
                  <a:lnTo>
                    <a:pt x="2071569" y="106679"/>
                  </a:lnTo>
                  <a:lnTo>
                    <a:pt x="2076641" y="106363"/>
                  </a:lnTo>
                  <a:close/>
                  <a:moveTo>
                    <a:pt x="2213628" y="19050"/>
                  </a:moveTo>
                  <a:lnTo>
                    <a:pt x="2219371" y="19369"/>
                  </a:lnTo>
                  <a:lnTo>
                    <a:pt x="2225751" y="20007"/>
                  </a:lnTo>
                  <a:lnTo>
                    <a:pt x="2231493" y="21602"/>
                  </a:lnTo>
                  <a:lnTo>
                    <a:pt x="2237236" y="23516"/>
                  </a:lnTo>
                  <a:lnTo>
                    <a:pt x="2242978" y="26387"/>
                  </a:lnTo>
                  <a:lnTo>
                    <a:pt x="2248401" y="29258"/>
                  </a:lnTo>
                  <a:lnTo>
                    <a:pt x="2253506" y="33087"/>
                  </a:lnTo>
                  <a:lnTo>
                    <a:pt x="2258291" y="37234"/>
                  </a:lnTo>
                  <a:lnTo>
                    <a:pt x="2262757" y="42019"/>
                  </a:lnTo>
                  <a:lnTo>
                    <a:pt x="2266266" y="47123"/>
                  </a:lnTo>
                  <a:lnTo>
                    <a:pt x="2269457" y="52547"/>
                  </a:lnTo>
                  <a:lnTo>
                    <a:pt x="2272009" y="58608"/>
                  </a:lnTo>
                  <a:lnTo>
                    <a:pt x="2273923" y="64350"/>
                  </a:lnTo>
                  <a:lnTo>
                    <a:pt x="2275518" y="70412"/>
                  </a:lnTo>
                  <a:lnTo>
                    <a:pt x="2276475" y="76154"/>
                  </a:lnTo>
                  <a:lnTo>
                    <a:pt x="2276475" y="82216"/>
                  </a:lnTo>
                  <a:lnTo>
                    <a:pt x="2276475" y="88277"/>
                  </a:lnTo>
                  <a:lnTo>
                    <a:pt x="2275518" y="94338"/>
                  </a:lnTo>
                  <a:lnTo>
                    <a:pt x="2273923" y="100400"/>
                  </a:lnTo>
                  <a:lnTo>
                    <a:pt x="2272009" y="106142"/>
                  </a:lnTo>
                  <a:lnTo>
                    <a:pt x="2269457" y="111565"/>
                  </a:lnTo>
                  <a:lnTo>
                    <a:pt x="2266266" y="117308"/>
                  </a:lnTo>
                  <a:lnTo>
                    <a:pt x="2262757" y="122412"/>
                  </a:lnTo>
                  <a:lnTo>
                    <a:pt x="2258291" y="126878"/>
                  </a:lnTo>
                  <a:lnTo>
                    <a:pt x="2241064" y="144105"/>
                  </a:lnTo>
                  <a:lnTo>
                    <a:pt x="2236598" y="148253"/>
                  </a:lnTo>
                  <a:lnTo>
                    <a:pt x="2232769" y="150805"/>
                  </a:lnTo>
                  <a:lnTo>
                    <a:pt x="2230855" y="151443"/>
                  </a:lnTo>
                  <a:lnTo>
                    <a:pt x="2228941" y="152400"/>
                  </a:lnTo>
                  <a:lnTo>
                    <a:pt x="2227346" y="152400"/>
                  </a:lnTo>
                  <a:lnTo>
                    <a:pt x="2225751" y="152400"/>
                  </a:lnTo>
                  <a:lnTo>
                    <a:pt x="2224156" y="152081"/>
                  </a:lnTo>
                  <a:lnTo>
                    <a:pt x="2222880" y="151443"/>
                  </a:lnTo>
                  <a:lnTo>
                    <a:pt x="2220009" y="149848"/>
                  </a:lnTo>
                  <a:lnTo>
                    <a:pt x="2217456" y="147295"/>
                  </a:lnTo>
                  <a:lnTo>
                    <a:pt x="2214904" y="143786"/>
                  </a:lnTo>
                  <a:lnTo>
                    <a:pt x="2212352" y="140277"/>
                  </a:lnTo>
                  <a:lnTo>
                    <a:pt x="2209800" y="135811"/>
                  </a:lnTo>
                  <a:lnTo>
                    <a:pt x="2204058" y="126240"/>
                  </a:lnTo>
                  <a:lnTo>
                    <a:pt x="2201186" y="121455"/>
                  </a:lnTo>
                  <a:lnTo>
                    <a:pt x="2197358" y="116351"/>
                  </a:lnTo>
                  <a:lnTo>
                    <a:pt x="2193530" y="111246"/>
                  </a:lnTo>
                  <a:lnTo>
                    <a:pt x="2189064" y="106461"/>
                  </a:lnTo>
                  <a:lnTo>
                    <a:pt x="2184278" y="101995"/>
                  </a:lnTo>
                  <a:lnTo>
                    <a:pt x="2179493" y="98167"/>
                  </a:lnTo>
                  <a:lnTo>
                    <a:pt x="2174389" y="94657"/>
                  </a:lnTo>
                  <a:lnTo>
                    <a:pt x="2169285" y="91467"/>
                  </a:lnTo>
                  <a:lnTo>
                    <a:pt x="2159714" y="85725"/>
                  </a:lnTo>
                  <a:lnTo>
                    <a:pt x="2155248" y="83173"/>
                  </a:lnTo>
                  <a:lnTo>
                    <a:pt x="2151739" y="80620"/>
                  </a:lnTo>
                  <a:lnTo>
                    <a:pt x="2148229" y="78068"/>
                  </a:lnTo>
                  <a:lnTo>
                    <a:pt x="2145677" y="75516"/>
                  </a:lnTo>
                  <a:lnTo>
                    <a:pt x="2144082" y="72964"/>
                  </a:lnTo>
                  <a:lnTo>
                    <a:pt x="2143763" y="71369"/>
                  </a:lnTo>
                  <a:lnTo>
                    <a:pt x="2143125" y="69774"/>
                  </a:lnTo>
                  <a:lnTo>
                    <a:pt x="2143125" y="68179"/>
                  </a:lnTo>
                  <a:lnTo>
                    <a:pt x="2143763" y="66584"/>
                  </a:lnTo>
                  <a:lnTo>
                    <a:pt x="2144082" y="64669"/>
                  </a:lnTo>
                  <a:lnTo>
                    <a:pt x="2144720" y="63074"/>
                  </a:lnTo>
                  <a:lnTo>
                    <a:pt x="2147591" y="59246"/>
                  </a:lnTo>
                  <a:lnTo>
                    <a:pt x="2151419" y="54780"/>
                  </a:lnTo>
                  <a:lnTo>
                    <a:pt x="2168647" y="37234"/>
                  </a:lnTo>
                  <a:lnTo>
                    <a:pt x="2173751" y="33087"/>
                  </a:lnTo>
                  <a:lnTo>
                    <a:pt x="2178855" y="29258"/>
                  </a:lnTo>
                  <a:lnTo>
                    <a:pt x="2183959" y="26387"/>
                  </a:lnTo>
                  <a:lnTo>
                    <a:pt x="2189702" y="23516"/>
                  </a:lnTo>
                  <a:lnTo>
                    <a:pt x="2195125" y="21602"/>
                  </a:lnTo>
                  <a:lnTo>
                    <a:pt x="2201506" y="20007"/>
                  </a:lnTo>
                  <a:lnTo>
                    <a:pt x="2207248" y="19369"/>
                  </a:lnTo>
                  <a:lnTo>
                    <a:pt x="2213628" y="19050"/>
                  </a:lnTo>
                  <a:close/>
                  <a:moveTo>
                    <a:pt x="1985550" y="0"/>
                  </a:moveTo>
                  <a:lnTo>
                    <a:pt x="1989686" y="0"/>
                  </a:lnTo>
                  <a:lnTo>
                    <a:pt x="1993822" y="0"/>
                  </a:lnTo>
                  <a:lnTo>
                    <a:pt x="1997640" y="634"/>
                  </a:lnTo>
                  <a:lnTo>
                    <a:pt x="2001776" y="1903"/>
                  </a:lnTo>
                  <a:lnTo>
                    <a:pt x="2005594" y="2855"/>
                  </a:lnTo>
                  <a:lnTo>
                    <a:pt x="2009411" y="4759"/>
                  </a:lnTo>
                  <a:lnTo>
                    <a:pt x="2012911" y="6980"/>
                  </a:lnTo>
                  <a:lnTo>
                    <a:pt x="2016411" y="9518"/>
                  </a:lnTo>
                  <a:lnTo>
                    <a:pt x="2019592" y="12374"/>
                  </a:lnTo>
                  <a:lnTo>
                    <a:pt x="2022456" y="15229"/>
                  </a:lnTo>
                  <a:lnTo>
                    <a:pt x="2025001" y="19037"/>
                  </a:lnTo>
                  <a:lnTo>
                    <a:pt x="2026910" y="22210"/>
                  </a:lnTo>
                  <a:lnTo>
                    <a:pt x="2028819" y="26334"/>
                  </a:lnTo>
                  <a:lnTo>
                    <a:pt x="2030091" y="29824"/>
                  </a:lnTo>
                  <a:lnTo>
                    <a:pt x="2031364" y="33949"/>
                  </a:lnTo>
                  <a:lnTo>
                    <a:pt x="2031682" y="37757"/>
                  </a:lnTo>
                  <a:lnTo>
                    <a:pt x="2032000" y="41881"/>
                  </a:lnTo>
                  <a:lnTo>
                    <a:pt x="2031682" y="46006"/>
                  </a:lnTo>
                  <a:lnTo>
                    <a:pt x="2031046" y="49813"/>
                  </a:lnTo>
                  <a:lnTo>
                    <a:pt x="2030091" y="53938"/>
                  </a:lnTo>
                  <a:lnTo>
                    <a:pt x="2028819" y="57745"/>
                  </a:lnTo>
                  <a:lnTo>
                    <a:pt x="2026910" y="61553"/>
                  </a:lnTo>
                  <a:lnTo>
                    <a:pt x="2025001" y="65043"/>
                  </a:lnTo>
                  <a:lnTo>
                    <a:pt x="2022456" y="68533"/>
                  </a:lnTo>
                  <a:lnTo>
                    <a:pt x="2019592" y="71706"/>
                  </a:lnTo>
                  <a:lnTo>
                    <a:pt x="1637177" y="453081"/>
                  </a:lnTo>
                  <a:lnTo>
                    <a:pt x="1633995" y="455937"/>
                  </a:lnTo>
                  <a:lnTo>
                    <a:pt x="1630814" y="458158"/>
                  </a:lnTo>
                  <a:lnTo>
                    <a:pt x="1626996" y="460379"/>
                  </a:lnTo>
                  <a:lnTo>
                    <a:pt x="1623496" y="462283"/>
                  </a:lnTo>
                  <a:lnTo>
                    <a:pt x="1619360" y="463552"/>
                  </a:lnTo>
                  <a:lnTo>
                    <a:pt x="1615224" y="464186"/>
                  </a:lnTo>
                  <a:lnTo>
                    <a:pt x="1611407" y="465138"/>
                  </a:lnTo>
                  <a:lnTo>
                    <a:pt x="1607271" y="465138"/>
                  </a:lnTo>
                  <a:lnTo>
                    <a:pt x="1603135" y="465138"/>
                  </a:lnTo>
                  <a:lnTo>
                    <a:pt x="1599317" y="464186"/>
                  </a:lnTo>
                  <a:lnTo>
                    <a:pt x="1595181" y="463552"/>
                  </a:lnTo>
                  <a:lnTo>
                    <a:pt x="1591681" y="462283"/>
                  </a:lnTo>
                  <a:lnTo>
                    <a:pt x="1587864" y="460379"/>
                  </a:lnTo>
                  <a:lnTo>
                    <a:pt x="1584364" y="458158"/>
                  </a:lnTo>
                  <a:lnTo>
                    <a:pt x="1580864" y="455937"/>
                  </a:lnTo>
                  <a:lnTo>
                    <a:pt x="1577683" y="453081"/>
                  </a:lnTo>
                  <a:lnTo>
                    <a:pt x="1574819" y="449591"/>
                  </a:lnTo>
                  <a:lnTo>
                    <a:pt x="1572274" y="446418"/>
                  </a:lnTo>
                  <a:lnTo>
                    <a:pt x="1570047" y="442928"/>
                  </a:lnTo>
                  <a:lnTo>
                    <a:pt x="1568138" y="439121"/>
                  </a:lnTo>
                  <a:lnTo>
                    <a:pt x="1567184" y="435314"/>
                  </a:lnTo>
                  <a:lnTo>
                    <a:pt x="1565911" y="431189"/>
                  </a:lnTo>
                  <a:lnTo>
                    <a:pt x="1565275" y="427381"/>
                  </a:lnTo>
                  <a:lnTo>
                    <a:pt x="1565275" y="423257"/>
                  </a:lnTo>
                  <a:lnTo>
                    <a:pt x="1565275" y="419132"/>
                  </a:lnTo>
                  <a:lnTo>
                    <a:pt x="1565911" y="415007"/>
                  </a:lnTo>
                  <a:lnTo>
                    <a:pt x="1567184" y="411517"/>
                  </a:lnTo>
                  <a:lnTo>
                    <a:pt x="1568138" y="407393"/>
                  </a:lnTo>
                  <a:lnTo>
                    <a:pt x="1570047" y="403902"/>
                  </a:lnTo>
                  <a:lnTo>
                    <a:pt x="1572274" y="400095"/>
                  </a:lnTo>
                  <a:lnTo>
                    <a:pt x="1574819" y="396922"/>
                  </a:lnTo>
                  <a:lnTo>
                    <a:pt x="1577683" y="393749"/>
                  </a:lnTo>
                  <a:lnTo>
                    <a:pt x="1960098" y="12374"/>
                  </a:lnTo>
                  <a:lnTo>
                    <a:pt x="1962962" y="9518"/>
                  </a:lnTo>
                  <a:lnTo>
                    <a:pt x="1966779" y="6980"/>
                  </a:lnTo>
                  <a:lnTo>
                    <a:pt x="1970279" y="4759"/>
                  </a:lnTo>
                  <a:lnTo>
                    <a:pt x="1974097" y="2855"/>
                  </a:lnTo>
                  <a:lnTo>
                    <a:pt x="1977596" y="1903"/>
                  </a:lnTo>
                  <a:lnTo>
                    <a:pt x="1981732" y="634"/>
                  </a:lnTo>
                  <a:lnTo>
                    <a:pt x="1985550" y="0"/>
                  </a:lnTo>
                  <a:close/>
                </a:path>
              </a:pathLst>
            </a:custGeom>
            <a:solidFill>
              <a:schemeClr val="bg1"/>
            </a:solidFill>
            <a:ln>
              <a:noFill/>
            </a:ln>
          </p:spPr>
          <p:txBody>
            <a:bodyPr anchor="ctr">
              <a:scene3d>
                <a:camera prst="orthographicFront"/>
                <a:lightRig rig="threePt" dir="t"/>
              </a:scene3d>
              <a:sp3d contourW="12700">
                <a:contourClr>
                  <a:srgbClr val="FFFFFF"/>
                </a:contourClr>
              </a:sp3d>
            </a:bodyPr>
            <a:lstStyle/>
            <a:p>
              <a:pPr algn="ctr">
                <a:defRPr/>
              </a:pPr>
              <a:endParaRPr lang="zh-CN" altLang="en-US" sz="1349">
                <a:solidFill>
                  <a:schemeClr val="bg1"/>
                </a:solidFill>
                <a:cs typeface="+mn-ea"/>
                <a:sym typeface="+mn-lt"/>
              </a:endParaRPr>
            </a:p>
          </p:txBody>
        </p:sp>
      </p:grpSp>
      <p:grpSp>
        <p:nvGrpSpPr>
          <p:cNvPr id="90" name="组合 89"/>
          <p:cNvGrpSpPr/>
          <p:nvPr/>
        </p:nvGrpSpPr>
        <p:grpSpPr>
          <a:xfrm>
            <a:off x="4997072" y="5499590"/>
            <a:ext cx="1385853" cy="1728007"/>
            <a:chOff x="6847310" y="2721517"/>
            <a:chExt cx="1461573" cy="1822421"/>
          </a:xfrm>
        </p:grpSpPr>
        <p:grpSp>
          <p:nvGrpSpPr>
            <p:cNvPr id="73" name="组合 72"/>
            <p:cNvGrpSpPr/>
            <p:nvPr/>
          </p:nvGrpSpPr>
          <p:grpSpPr>
            <a:xfrm>
              <a:off x="6847310" y="2721517"/>
              <a:ext cx="1461573" cy="1822421"/>
              <a:chOff x="3295850" y="1908877"/>
              <a:chExt cx="3738030" cy="4660916"/>
            </a:xfrm>
          </p:grpSpPr>
          <p:sp>
            <p:nvSpPr>
              <p:cNvPr id="74" name="圆角矩形 73"/>
              <p:cNvSpPr/>
              <p:nvPr/>
            </p:nvSpPr>
            <p:spPr>
              <a:xfrm rot="2760000">
                <a:off x="3098889" y="2634801"/>
                <a:ext cx="4660916" cy="3209067"/>
              </a:xfrm>
              <a:prstGeom prst="roundRect">
                <a:avLst>
                  <a:gd name="adj" fmla="val 50000"/>
                </a:avLst>
              </a:prstGeom>
              <a:gradFill>
                <a:gsLst>
                  <a:gs pos="33000">
                    <a:srgbClr val="6C6C6C">
                      <a:alpha val="42000"/>
                    </a:srgbClr>
                  </a:gs>
                  <a:gs pos="0">
                    <a:schemeClr val="tx1">
                      <a:alpha val="54000"/>
                    </a:schemeClr>
                  </a:gs>
                  <a:gs pos="100000">
                    <a:srgbClr val="D8D8D8">
                      <a:alpha val="0"/>
                    </a:srgbClr>
                  </a:gs>
                </a:gsLst>
                <a:lin ang="0" scaled="0"/>
              </a:gradFill>
              <a:ln>
                <a:noFill/>
              </a:ln>
              <a:effectLst>
                <a:softEdge rad="254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49">
                  <a:solidFill>
                    <a:prstClr val="white"/>
                  </a:solidFill>
                  <a:cs typeface="+mn-ea"/>
                  <a:sym typeface="+mn-lt"/>
                </a:endParaRPr>
              </a:p>
            </p:txBody>
          </p:sp>
          <p:sp>
            <p:nvSpPr>
              <p:cNvPr id="75" name="Freeform 5"/>
              <p:cNvSpPr/>
              <p:nvPr/>
            </p:nvSpPr>
            <p:spPr bwMode="auto">
              <a:xfrm rot="10800000">
                <a:off x="3295850" y="2263222"/>
                <a:ext cx="2643765" cy="2343151"/>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0">
                    <a:schemeClr val="bg1"/>
                  </a:gs>
                  <a:gs pos="73000">
                    <a:srgbClr val="ECECEC"/>
                  </a:gs>
                  <a:gs pos="100000">
                    <a:srgbClr val="D9D9D9"/>
                  </a:gs>
                </a:gsLst>
                <a:lin ang="2700000" scaled="1"/>
                <a:tileRect/>
              </a:gradFill>
              <a:ln w="25400">
                <a:gradFill flip="none" rotWithShape="1">
                  <a:gsLst>
                    <a:gs pos="29000">
                      <a:srgbClr val="E0E0E0"/>
                    </a:gs>
                    <a:gs pos="0">
                      <a:srgbClr val="999999"/>
                    </a:gs>
                    <a:gs pos="83000">
                      <a:schemeClr val="bg1"/>
                    </a:gs>
                  </a:gsLst>
                  <a:lin ang="2700000" scaled="1"/>
                  <a:tileRect/>
                </a:gradFill>
              </a:ln>
              <a:effectLst>
                <a:outerShdw blurRad="355600" dist="88900" dir="2700000" algn="tl" rotWithShape="0">
                  <a:prstClr val="black">
                    <a:alpha val="28000"/>
                  </a:prstClr>
                </a:outerShdw>
              </a:effectLst>
            </p:spPr>
            <p:txBody>
              <a:bodyPr vert="horz" wrap="square" lIns="91416" tIns="45708" rIns="91416" bIns="45708" numCol="1" anchor="t" anchorCtr="0" compatLnSpc="1"/>
              <a:lstStyle/>
              <a:p>
                <a:endParaRPr lang="zh-CN" altLang="en-US" sz="1349">
                  <a:solidFill>
                    <a:prstClr val="black"/>
                  </a:solidFill>
                  <a:cs typeface="+mn-ea"/>
                  <a:sym typeface="+mn-lt"/>
                </a:endParaRPr>
              </a:p>
            </p:txBody>
          </p:sp>
          <p:sp>
            <p:nvSpPr>
              <p:cNvPr id="76" name="圆角矩形 75"/>
              <p:cNvSpPr/>
              <p:nvPr/>
            </p:nvSpPr>
            <p:spPr>
              <a:xfrm rot="2760000">
                <a:off x="3358628" y="2852802"/>
                <a:ext cx="3953506" cy="2592561"/>
              </a:xfrm>
              <a:prstGeom prst="roundRect">
                <a:avLst>
                  <a:gd name="adj" fmla="val 50000"/>
                </a:avLst>
              </a:prstGeom>
              <a:gradFill>
                <a:gsLst>
                  <a:gs pos="37000">
                    <a:srgbClr val="6C6C6C">
                      <a:alpha val="35000"/>
                    </a:srgbClr>
                  </a:gs>
                  <a:gs pos="0">
                    <a:schemeClr val="tx1">
                      <a:alpha val="61000"/>
                    </a:schemeClr>
                  </a:gs>
                  <a:gs pos="100000">
                    <a:srgbClr val="D8D8D8">
                      <a:alpha val="0"/>
                    </a:srgbClr>
                  </a:gs>
                </a:gsLst>
                <a:lin ang="0" scaled="0"/>
              </a:gradFill>
              <a:ln>
                <a:noFill/>
              </a:ln>
              <a:effectLst>
                <a:softEdge rad="254000"/>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49">
                  <a:solidFill>
                    <a:prstClr val="white"/>
                  </a:solidFill>
                  <a:cs typeface="+mn-ea"/>
                  <a:sym typeface="+mn-lt"/>
                </a:endParaRPr>
              </a:p>
            </p:txBody>
          </p:sp>
          <p:sp>
            <p:nvSpPr>
              <p:cNvPr id="77" name="Freeform 5"/>
              <p:cNvSpPr/>
              <p:nvPr/>
            </p:nvSpPr>
            <p:spPr bwMode="auto">
              <a:xfrm rot="10800000">
                <a:off x="3548875" y="2523401"/>
                <a:ext cx="2056649" cy="1822793"/>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solidFill>
                <a:schemeClr val="accent1"/>
              </a:solidFill>
              <a:ln w="25400">
                <a:noFill/>
              </a:ln>
              <a:effectLst>
                <a:outerShdw blurRad="254000" dist="114300" dir="2700000" algn="tl" rotWithShape="0">
                  <a:prstClr val="black">
                    <a:alpha val="25000"/>
                  </a:prstClr>
                </a:outerShdw>
              </a:effectLst>
            </p:spPr>
            <p:txBody>
              <a:bodyPr vert="horz" wrap="square" lIns="91416" tIns="45708" rIns="91416" bIns="45708" numCol="1" anchor="t" anchorCtr="0" compatLnSpc="1"/>
              <a:lstStyle/>
              <a:p>
                <a:endParaRPr lang="zh-CN" altLang="en-US" sz="1349" dirty="0">
                  <a:solidFill>
                    <a:prstClr val="black"/>
                  </a:solidFill>
                  <a:cs typeface="+mn-ea"/>
                  <a:sym typeface="+mn-lt"/>
                </a:endParaRPr>
              </a:p>
            </p:txBody>
          </p:sp>
        </p:grpSp>
        <p:sp>
          <p:nvSpPr>
            <p:cNvPr id="87" name="KSO_Shape"/>
            <p:cNvSpPr/>
            <p:nvPr/>
          </p:nvSpPr>
          <p:spPr bwMode="auto">
            <a:xfrm>
              <a:off x="7147508" y="3076248"/>
              <a:ext cx="430589" cy="413365"/>
            </a:xfrm>
            <a:custGeom>
              <a:avLst/>
              <a:gdLst>
                <a:gd name="T0" fmla="*/ 1618108 w 3816350"/>
                <a:gd name="T1" fmla="*/ 3491708 h 3665538"/>
                <a:gd name="T2" fmla="*/ 3711914 w 3816350"/>
                <a:gd name="T3" fmla="*/ 3515947 h 3665538"/>
                <a:gd name="T4" fmla="*/ 1938033 w 3816350"/>
                <a:gd name="T5" fmla="*/ 3320852 h 3665538"/>
                <a:gd name="T6" fmla="*/ 2466975 w 3816350"/>
                <a:gd name="T7" fmla="*/ 3464378 h 3665538"/>
                <a:gd name="T8" fmla="*/ 1420823 w 3816350"/>
                <a:gd name="T9" fmla="*/ 3514907 h 3665538"/>
                <a:gd name="T10" fmla="*/ 1072366 w 3816350"/>
                <a:gd name="T11" fmla="*/ 3448171 h 3665538"/>
                <a:gd name="T12" fmla="*/ 350995 w 3816350"/>
                <a:gd name="T13" fmla="*/ 3613421 h 3665538"/>
                <a:gd name="T14" fmla="*/ 2826009 w 3816350"/>
                <a:gd name="T15" fmla="*/ 3416327 h 3665538"/>
                <a:gd name="T16" fmla="*/ 3710327 w 3816350"/>
                <a:gd name="T17" fmla="*/ 3553504 h 3665538"/>
                <a:gd name="T18" fmla="*/ 1625482 w 3816350"/>
                <a:gd name="T19" fmla="*/ 3379536 h 3665538"/>
                <a:gd name="T20" fmla="*/ 2426374 w 3816350"/>
                <a:gd name="T21" fmla="*/ 3213000 h 3665538"/>
                <a:gd name="T22" fmla="*/ 771525 w 3816350"/>
                <a:gd name="T23" fmla="*/ 3205163 h 3665538"/>
                <a:gd name="T24" fmla="*/ 1067953 w 3816350"/>
                <a:gd name="T25" fmla="*/ 3277053 h 3665538"/>
                <a:gd name="T26" fmla="*/ 784892 w 3816350"/>
                <a:gd name="T27" fmla="*/ 3451540 h 3665538"/>
                <a:gd name="T28" fmla="*/ 2490788 w 3816350"/>
                <a:gd name="T29" fmla="*/ 3116568 h 3665538"/>
                <a:gd name="T30" fmla="*/ 1449375 w 3816350"/>
                <a:gd name="T31" fmla="*/ 3307847 h 3665538"/>
                <a:gd name="T32" fmla="*/ 2434307 w 3816350"/>
                <a:gd name="T33" fmla="*/ 3163198 h 3665538"/>
                <a:gd name="T34" fmla="*/ 3783974 w 3816350"/>
                <a:gd name="T35" fmla="*/ 3278823 h 3665538"/>
                <a:gd name="T36" fmla="*/ 2635250 w 3816350"/>
                <a:gd name="T37" fmla="*/ 3206432 h 3665538"/>
                <a:gd name="T38" fmla="*/ 3815080 w 3816350"/>
                <a:gd name="T39" fmla="*/ 3040062 h 3665538"/>
                <a:gd name="T40" fmla="*/ 2866956 w 3816350"/>
                <a:gd name="T41" fmla="*/ 3006725 h 3665538"/>
                <a:gd name="T42" fmla="*/ 657993 w 3816350"/>
                <a:gd name="T43" fmla="*/ 3196983 h 3665538"/>
                <a:gd name="T44" fmla="*/ 872062 w 3816350"/>
                <a:gd name="T45" fmla="*/ 3214746 h 3665538"/>
                <a:gd name="T46" fmla="*/ 825374 w 3816350"/>
                <a:gd name="T47" fmla="*/ 2994614 h 3665538"/>
                <a:gd name="T48" fmla="*/ 1190307 w 3816350"/>
                <a:gd name="T49" fmla="*/ 3120223 h 3665538"/>
                <a:gd name="T50" fmla="*/ 273368 w 3816350"/>
                <a:gd name="T51" fmla="*/ 3120223 h 3665538"/>
                <a:gd name="T52" fmla="*/ 1472924 w 3816350"/>
                <a:gd name="T53" fmla="*/ 2958852 h 3665538"/>
                <a:gd name="T54" fmla="*/ 2445690 w 3816350"/>
                <a:gd name="T55" fmla="*/ 3096148 h 3665538"/>
                <a:gd name="T56" fmla="*/ 1403350 w 3816350"/>
                <a:gd name="T57" fmla="*/ 2909186 h 3665538"/>
                <a:gd name="T58" fmla="*/ 3767144 w 3816350"/>
                <a:gd name="T59" fmla="*/ 2880042 h 3665538"/>
                <a:gd name="T60" fmla="*/ 2660954 w 3816350"/>
                <a:gd name="T61" fmla="*/ 3062923 h 3665538"/>
                <a:gd name="T62" fmla="*/ 2077078 w 3816350"/>
                <a:gd name="T63" fmla="*/ 2755988 h 3665538"/>
                <a:gd name="T64" fmla="*/ 2064323 w 3816350"/>
                <a:gd name="T65" fmla="*/ 3023556 h 3665538"/>
                <a:gd name="T66" fmla="*/ 1553136 w 3816350"/>
                <a:gd name="T67" fmla="*/ 2926811 h 3665538"/>
                <a:gd name="T68" fmla="*/ 2489519 w 3816350"/>
                <a:gd name="T69" fmla="*/ 2707310 h 3665538"/>
                <a:gd name="T70" fmla="*/ 1846579 w 3816350"/>
                <a:gd name="T71" fmla="*/ 2621224 h 3665538"/>
                <a:gd name="T72" fmla="*/ 3411957 w 3816350"/>
                <a:gd name="T73" fmla="*/ 2738921 h 3665538"/>
                <a:gd name="T74" fmla="*/ 3080259 w 3816350"/>
                <a:gd name="T75" fmla="*/ 2936880 h 3665538"/>
                <a:gd name="T76" fmla="*/ 1829436 w 3816350"/>
                <a:gd name="T77" fmla="*/ 2582778 h 3665538"/>
                <a:gd name="T78" fmla="*/ 1856740 w 3816350"/>
                <a:gd name="T79" fmla="*/ 2801747 h 3665538"/>
                <a:gd name="T80" fmla="*/ 2088516 w 3816350"/>
                <a:gd name="T81" fmla="*/ 2619751 h 3665538"/>
                <a:gd name="T82" fmla="*/ 2403793 w 3816350"/>
                <a:gd name="T83" fmla="*/ 2645568 h 3665538"/>
                <a:gd name="T84" fmla="*/ 1545273 w 3816350"/>
                <a:gd name="T85" fmla="*/ 2758080 h 3665538"/>
                <a:gd name="T86" fmla="*/ 2737140 w 3816350"/>
                <a:gd name="T87" fmla="*/ 2576196 h 3665538"/>
                <a:gd name="T88" fmla="*/ 3655103 w 3816350"/>
                <a:gd name="T89" fmla="*/ 2636838 h 3665538"/>
                <a:gd name="T90" fmla="*/ 2771738 w 3816350"/>
                <a:gd name="T91" fmla="*/ 2448243 h 3665538"/>
                <a:gd name="T92" fmla="*/ 2989478 w 3816350"/>
                <a:gd name="T93" fmla="*/ 2307907 h 3665538"/>
                <a:gd name="T94" fmla="*/ 2867591 w 3816350"/>
                <a:gd name="T95" fmla="*/ 2234247 h 3665538"/>
                <a:gd name="T96" fmla="*/ 3696043 w 3816350"/>
                <a:gd name="T97" fmla="*/ 2367598 h 3665538"/>
                <a:gd name="T98" fmla="*/ 3314856 w 3816350"/>
                <a:gd name="T99" fmla="*/ 1892183 h 3665538"/>
                <a:gd name="T100" fmla="*/ 2974884 w 3816350"/>
                <a:gd name="T101" fmla="*/ 2068371 h 3665538"/>
                <a:gd name="T102" fmla="*/ 3799844 w 3816350"/>
                <a:gd name="T103" fmla="*/ 2062969 h 3665538"/>
                <a:gd name="T104" fmla="*/ 2637789 w 3816350"/>
                <a:gd name="T105" fmla="*/ 2027696 h 3665538"/>
                <a:gd name="T106" fmla="*/ 3189458 w 3816350"/>
                <a:gd name="T107" fmla="*/ 1697313 h 3665538"/>
                <a:gd name="T108" fmla="*/ 3015840 w 3816350"/>
                <a:gd name="T109" fmla="*/ 1948969 h 3665538"/>
                <a:gd name="T110" fmla="*/ 3354189 w 3816350"/>
                <a:gd name="T111" fmla="*/ 1860541 h 3665538"/>
                <a:gd name="T112" fmla="*/ 3468771 w 3816350"/>
                <a:gd name="T113" fmla="*/ 1695411 h 3665538"/>
                <a:gd name="T114" fmla="*/ 3173905 w 3816350"/>
                <a:gd name="T115" fmla="*/ 2035495 h 3665538"/>
                <a:gd name="T116" fmla="*/ 3074241 w 3816350"/>
                <a:gd name="T117" fmla="*/ 1681466 h 3665538"/>
                <a:gd name="T118" fmla="*/ 3386120 w 3816350"/>
                <a:gd name="T119" fmla="*/ 1131189 h 3665538"/>
                <a:gd name="T120" fmla="*/ 254975 w 3816350"/>
                <a:gd name="T121" fmla="*/ 2785759 h 3665538"/>
                <a:gd name="T122" fmla="*/ 1131353 w 3816350"/>
                <a:gd name="T123" fmla="*/ 1377803 h 3665538"/>
                <a:gd name="T124" fmla="*/ 2508155 w 3816350"/>
                <a:gd name="T125" fmla="*/ 314537 h 36655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3816350" h="3665538">
                  <a:moveTo>
                    <a:pt x="1892592" y="3532067"/>
                  </a:moveTo>
                  <a:lnTo>
                    <a:pt x="1892592" y="3635348"/>
                  </a:lnTo>
                  <a:lnTo>
                    <a:pt x="1913877" y="3636302"/>
                  </a:lnTo>
                  <a:lnTo>
                    <a:pt x="1935480" y="3636302"/>
                  </a:lnTo>
                  <a:lnTo>
                    <a:pt x="1965343" y="3635666"/>
                  </a:lnTo>
                  <a:lnTo>
                    <a:pt x="1965343" y="3532385"/>
                  </a:lnTo>
                  <a:lnTo>
                    <a:pt x="1935480" y="3532703"/>
                  </a:lnTo>
                  <a:lnTo>
                    <a:pt x="1913877" y="3532703"/>
                  </a:lnTo>
                  <a:lnTo>
                    <a:pt x="1892592" y="3532067"/>
                  </a:lnTo>
                  <a:close/>
                  <a:moveTo>
                    <a:pt x="665284" y="3532067"/>
                  </a:moveTo>
                  <a:lnTo>
                    <a:pt x="665284" y="3635348"/>
                  </a:lnTo>
                  <a:lnTo>
                    <a:pt x="686575" y="3636302"/>
                  </a:lnTo>
                  <a:lnTo>
                    <a:pt x="708185" y="3636302"/>
                  </a:lnTo>
                  <a:lnTo>
                    <a:pt x="738374" y="3635666"/>
                  </a:lnTo>
                  <a:lnTo>
                    <a:pt x="738374" y="3532385"/>
                  </a:lnTo>
                  <a:lnTo>
                    <a:pt x="708185" y="3532703"/>
                  </a:lnTo>
                  <a:lnTo>
                    <a:pt x="686575" y="3532703"/>
                  </a:lnTo>
                  <a:lnTo>
                    <a:pt x="665284" y="3532067"/>
                  </a:lnTo>
                  <a:close/>
                  <a:moveTo>
                    <a:pt x="1746773" y="3519356"/>
                  </a:moveTo>
                  <a:lnTo>
                    <a:pt x="1746773" y="3623272"/>
                  </a:lnTo>
                  <a:lnTo>
                    <a:pt x="1764563" y="3625497"/>
                  </a:lnTo>
                  <a:lnTo>
                    <a:pt x="1782671" y="3628039"/>
                  </a:lnTo>
                  <a:lnTo>
                    <a:pt x="1800780" y="3629628"/>
                  </a:lnTo>
                  <a:lnTo>
                    <a:pt x="1819841" y="3631535"/>
                  </a:lnTo>
                  <a:lnTo>
                    <a:pt x="1819841" y="3527618"/>
                  </a:lnTo>
                  <a:lnTo>
                    <a:pt x="1800780" y="3526029"/>
                  </a:lnTo>
                  <a:lnTo>
                    <a:pt x="1782671" y="3524123"/>
                  </a:lnTo>
                  <a:lnTo>
                    <a:pt x="1764563" y="3521580"/>
                  </a:lnTo>
                  <a:lnTo>
                    <a:pt x="1746773" y="3519356"/>
                  </a:lnTo>
                  <a:close/>
                  <a:moveTo>
                    <a:pt x="519421" y="3519356"/>
                  </a:moveTo>
                  <a:lnTo>
                    <a:pt x="519421" y="3623272"/>
                  </a:lnTo>
                  <a:lnTo>
                    <a:pt x="537217" y="3625497"/>
                  </a:lnTo>
                  <a:lnTo>
                    <a:pt x="555330" y="3628039"/>
                  </a:lnTo>
                  <a:lnTo>
                    <a:pt x="573762" y="3629946"/>
                  </a:lnTo>
                  <a:lnTo>
                    <a:pt x="592511" y="3631535"/>
                  </a:lnTo>
                  <a:lnTo>
                    <a:pt x="592511" y="3527618"/>
                  </a:lnTo>
                  <a:lnTo>
                    <a:pt x="573762" y="3526029"/>
                  </a:lnTo>
                  <a:lnTo>
                    <a:pt x="555330" y="3524123"/>
                  </a:lnTo>
                  <a:lnTo>
                    <a:pt x="537217" y="3521580"/>
                  </a:lnTo>
                  <a:lnTo>
                    <a:pt x="519421" y="3519356"/>
                  </a:lnTo>
                  <a:close/>
                  <a:moveTo>
                    <a:pt x="3151360" y="3517220"/>
                  </a:moveTo>
                  <a:lnTo>
                    <a:pt x="3151360" y="3632118"/>
                  </a:lnTo>
                  <a:lnTo>
                    <a:pt x="3174848" y="3632755"/>
                  </a:lnTo>
                  <a:lnTo>
                    <a:pt x="3198972" y="3633073"/>
                  </a:lnTo>
                  <a:lnTo>
                    <a:pt x="3231983" y="3632755"/>
                  </a:lnTo>
                  <a:lnTo>
                    <a:pt x="3231983" y="3517539"/>
                  </a:lnTo>
                  <a:lnTo>
                    <a:pt x="3198972" y="3517857"/>
                  </a:lnTo>
                  <a:lnTo>
                    <a:pt x="3174848" y="3517539"/>
                  </a:lnTo>
                  <a:lnTo>
                    <a:pt x="3151360" y="3517220"/>
                  </a:lnTo>
                  <a:close/>
                  <a:moveTo>
                    <a:pt x="2989478" y="3502580"/>
                  </a:moveTo>
                  <a:lnTo>
                    <a:pt x="2989478" y="3618432"/>
                  </a:lnTo>
                  <a:lnTo>
                    <a:pt x="3009158" y="3620979"/>
                  </a:lnTo>
                  <a:lnTo>
                    <a:pt x="3029472" y="3623525"/>
                  </a:lnTo>
                  <a:lnTo>
                    <a:pt x="3049469" y="3625753"/>
                  </a:lnTo>
                  <a:lnTo>
                    <a:pt x="3070419" y="3627344"/>
                  </a:lnTo>
                  <a:lnTo>
                    <a:pt x="3070419" y="3512446"/>
                  </a:lnTo>
                  <a:lnTo>
                    <a:pt x="3049469" y="3510537"/>
                  </a:lnTo>
                  <a:lnTo>
                    <a:pt x="3029472" y="3507990"/>
                  </a:lnTo>
                  <a:lnTo>
                    <a:pt x="3009158" y="3505763"/>
                  </a:lnTo>
                  <a:lnTo>
                    <a:pt x="2989478" y="3502580"/>
                  </a:lnTo>
                  <a:close/>
                  <a:moveTo>
                    <a:pt x="1600953" y="3486306"/>
                  </a:moveTo>
                  <a:lnTo>
                    <a:pt x="1600953" y="3591494"/>
                  </a:lnTo>
                  <a:lnTo>
                    <a:pt x="1618744" y="3596578"/>
                  </a:lnTo>
                  <a:lnTo>
                    <a:pt x="1636217" y="3601345"/>
                  </a:lnTo>
                  <a:lnTo>
                    <a:pt x="1654960" y="3606112"/>
                  </a:lnTo>
                  <a:lnTo>
                    <a:pt x="1673704" y="3610243"/>
                  </a:lnTo>
                  <a:lnTo>
                    <a:pt x="1673704" y="3506009"/>
                  </a:lnTo>
                  <a:lnTo>
                    <a:pt x="1654960" y="3501242"/>
                  </a:lnTo>
                  <a:lnTo>
                    <a:pt x="1636217" y="3496475"/>
                  </a:lnTo>
                  <a:lnTo>
                    <a:pt x="1618108" y="3491708"/>
                  </a:lnTo>
                  <a:lnTo>
                    <a:pt x="1600953" y="3486306"/>
                  </a:lnTo>
                  <a:close/>
                  <a:moveTo>
                    <a:pt x="373875" y="3486306"/>
                  </a:moveTo>
                  <a:lnTo>
                    <a:pt x="373875" y="3591494"/>
                  </a:lnTo>
                  <a:lnTo>
                    <a:pt x="391353" y="3596578"/>
                  </a:lnTo>
                  <a:lnTo>
                    <a:pt x="409149" y="3601345"/>
                  </a:lnTo>
                  <a:lnTo>
                    <a:pt x="427581" y="3606112"/>
                  </a:lnTo>
                  <a:lnTo>
                    <a:pt x="446648" y="3610243"/>
                  </a:lnTo>
                  <a:lnTo>
                    <a:pt x="446648" y="3506009"/>
                  </a:lnTo>
                  <a:lnTo>
                    <a:pt x="427581" y="3501242"/>
                  </a:lnTo>
                  <a:lnTo>
                    <a:pt x="409149" y="3496475"/>
                  </a:lnTo>
                  <a:lnTo>
                    <a:pt x="390718" y="3491708"/>
                  </a:lnTo>
                  <a:lnTo>
                    <a:pt x="373875" y="3486306"/>
                  </a:lnTo>
                  <a:close/>
                  <a:moveTo>
                    <a:pt x="2827597" y="3465978"/>
                  </a:moveTo>
                  <a:lnTo>
                    <a:pt x="2827597" y="3583104"/>
                  </a:lnTo>
                  <a:lnTo>
                    <a:pt x="2846959" y="3589151"/>
                  </a:lnTo>
                  <a:lnTo>
                    <a:pt x="2866956" y="3594243"/>
                  </a:lnTo>
                  <a:lnTo>
                    <a:pt x="2887588" y="3599336"/>
                  </a:lnTo>
                  <a:lnTo>
                    <a:pt x="2908220" y="3604110"/>
                  </a:lnTo>
                  <a:lnTo>
                    <a:pt x="2908220" y="3487939"/>
                  </a:lnTo>
                  <a:lnTo>
                    <a:pt x="2887588" y="3482847"/>
                  </a:lnTo>
                  <a:lnTo>
                    <a:pt x="2866956" y="3477436"/>
                  </a:lnTo>
                  <a:lnTo>
                    <a:pt x="2846959" y="3472025"/>
                  </a:lnTo>
                  <a:lnTo>
                    <a:pt x="2827597" y="3465978"/>
                  </a:lnTo>
                  <a:close/>
                  <a:moveTo>
                    <a:pt x="2402802" y="3447218"/>
                  </a:moveTo>
                  <a:lnTo>
                    <a:pt x="2397719" y="3450714"/>
                  </a:lnTo>
                  <a:lnTo>
                    <a:pt x="2391365" y="3453891"/>
                  </a:lnTo>
                  <a:lnTo>
                    <a:pt x="2383740" y="3457387"/>
                  </a:lnTo>
                  <a:lnTo>
                    <a:pt x="2376433" y="3460565"/>
                  </a:lnTo>
                  <a:lnTo>
                    <a:pt x="2347841" y="3472005"/>
                  </a:lnTo>
                  <a:lnTo>
                    <a:pt x="2347841" y="3562893"/>
                  </a:lnTo>
                  <a:lnTo>
                    <a:pt x="2355784" y="3558761"/>
                  </a:lnTo>
                  <a:lnTo>
                    <a:pt x="2363408" y="3554630"/>
                  </a:lnTo>
                  <a:lnTo>
                    <a:pt x="2371033" y="3550181"/>
                  </a:lnTo>
                  <a:lnTo>
                    <a:pt x="2378340" y="3545414"/>
                  </a:lnTo>
                  <a:lnTo>
                    <a:pt x="2385329" y="3540648"/>
                  </a:lnTo>
                  <a:lnTo>
                    <a:pt x="2391683" y="3535881"/>
                  </a:lnTo>
                  <a:lnTo>
                    <a:pt x="2397719" y="3531114"/>
                  </a:lnTo>
                  <a:lnTo>
                    <a:pt x="2402802" y="3526983"/>
                  </a:lnTo>
                  <a:lnTo>
                    <a:pt x="2402802" y="3447218"/>
                  </a:lnTo>
                  <a:close/>
                  <a:moveTo>
                    <a:pt x="1175646" y="3447218"/>
                  </a:moveTo>
                  <a:lnTo>
                    <a:pt x="1170561" y="3450714"/>
                  </a:lnTo>
                  <a:lnTo>
                    <a:pt x="1164205" y="3453891"/>
                  </a:lnTo>
                  <a:lnTo>
                    <a:pt x="1156578" y="3457387"/>
                  </a:lnTo>
                  <a:lnTo>
                    <a:pt x="1149269" y="3460565"/>
                  </a:lnTo>
                  <a:lnTo>
                    <a:pt x="1120669" y="3472005"/>
                  </a:lnTo>
                  <a:lnTo>
                    <a:pt x="1120669" y="3562893"/>
                  </a:lnTo>
                  <a:lnTo>
                    <a:pt x="1128613" y="3558761"/>
                  </a:lnTo>
                  <a:lnTo>
                    <a:pt x="1136240" y="3554630"/>
                  </a:lnTo>
                  <a:lnTo>
                    <a:pt x="1144185" y="3550181"/>
                  </a:lnTo>
                  <a:lnTo>
                    <a:pt x="1151176" y="3545414"/>
                  </a:lnTo>
                  <a:lnTo>
                    <a:pt x="1158167" y="3540648"/>
                  </a:lnTo>
                  <a:lnTo>
                    <a:pt x="1164523" y="3535881"/>
                  </a:lnTo>
                  <a:lnTo>
                    <a:pt x="1170561" y="3531114"/>
                  </a:lnTo>
                  <a:lnTo>
                    <a:pt x="1175646" y="3526347"/>
                  </a:lnTo>
                  <a:lnTo>
                    <a:pt x="1175646" y="3447218"/>
                  </a:lnTo>
                  <a:close/>
                  <a:moveTo>
                    <a:pt x="3717945" y="3422692"/>
                  </a:moveTo>
                  <a:lnTo>
                    <a:pt x="3711914" y="3426193"/>
                  </a:lnTo>
                  <a:lnTo>
                    <a:pt x="3704931" y="3430013"/>
                  </a:lnTo>
                  <a:lnTo>
                    <a:pt x="3696678" y="3433832"/>
                  </a:lnTo>
                  <a:lnTo>
                    <a:pt x="3688425" y="3437651"/>
                  </a:lnTo>
                  <a:lnTo>
                    <a:pt x="3671285" y="3444335"/>
                  </a:lnTo>
                  <a:lnTo>
                    <a:pt x="3656684" y="3450064"/>
                  </a:lnTo>
                  <a:lnTo>
                    <a:pt x="3656684" y="3551276"/>
                  </a:lnTo>
                  <a:lnTo>
                    <a:pt x="3665254" y="3546820"/>
                  </a:lnTo>
                  <a:lnTo>
                    <a:pt x="3674142" y="3542046"/>
                  </a:lnTo>
                  <a:lnTo>
                    <a:pt x="3682394" y="3537272"/>
                  </a:lnTo>
                  <a:lnTo>
                    <a:pt x="3690647" y="3532179"/>
                  </a:lnTo>
                  <a:lnTo>
                    <a:pt x="3698582" y="3526769"/>
                  </a:lnTo>
                  <a:lnTo>
                    <a:pt x="3705566" y="3521358"/>
                  </a:lnTo>
                  <a:lnTo>
                    <a:pt x="3711914" y="3515947"/>
                  </a:lnTo>
                  <a:lnTo>
                    <a:pt x="3717945" y="3510855"/>
                  </a:lnTo>
                  <a:lnTo>
                    <a:pt x="3717945" y="3422692"/>
                  </a:lnTo>
                  <a:close/>
                  <a:moveTo>
                    <a:pt x="1455133" y="3410672"/>
                  </a:moveTo>
                  <a:lnTo>
                    <a:pt x="1455133" y="3516813"/>
                  </a:lnTo>
                  <a:lnTo>
                    <a:pt x="1457675" y="3519674"/>
                  </a:lnTo>
                  <a:lnTo>
                    <a:pt x="1460216" y="3522534"/>
                  </a:lnTo>
                  <a:lnTo>
                    <a:pt x="1466888" y="3528572"/>
                  </a:lnTo>
                  <a:lnTo>
                    <a:pt x="1475466" y="3534610"/>
                  </a:lnTo>
                  <a:lnTo>
                    <a:pt x="1484679" y="3540965"/>
                  </a:lnTo>
                  <a:lnTo>
                    <a:pt x="1495162" y="3547639"/>
                  </a:lnTo>
                  <a:lnTo>
                    <a:pt x="1505964" y="3553677"/>
                  </a:lnTo>
                  <a:lnTo>
                    <a:pt x="1517083" y="3559715"/>
                  </a:lnTo>
                  <a:lnTo>
                    <a:pt x="1528202" y="3564799"/>
                  </a:lnTo>
                  <a:lnTo>
                    <a:pt x="1528202" y="3457387"/>
                  </a:lnTo>
                  <a:lnTo>
                    <a:pt x="1517083" y="3452302"/>
                  </a:lnTo>
                  <a:lnTo>
                    <a:pt x="1506917" y="3446582"/>
                  </a:lnTo>
                  <a:lnTo>
                    <a:pt x="1497068" y="3441180"/>
                  </a:lnTo>
                  <a:lnTo>
                    <a:pt x="1487538" y="3435142"/>
                  </a:lnTo>
                  <a:lnTo>
                    <a:pt x="1478960" y="3429422"/>
                  </a:lnTo>
                  <a:lnTo>
                    <a:pt x="1470700" y="3423384"/>
                  </a:lnTo>
                  <a:lnTo>
                    <a:pt x="1462758" y="3417028"/>
                  </a:lnTo>
                  <a:lnTo>
                    <a:pt x="1455133" y="3410672"/>
                  </a:lnTo>
                  <a:close/>
                  <a:moveTo>
                    <a:pt x="227694" y="3410672"/>
                  </a:moveTo>
                  <a:lnTo>
                    <a:pt x="227694" y="3516813"/>
                  </a:lnTo>
                  <a:lnTo>
                    <a:pt x="230237" y="3519674"/>
                  </a:lnTo>
                  <a:lnTo>
                    <a:pt x="233097" y="3522534"/>
                  </a:lnTo>
                  <a:lnTo>
                    <a:pt x="239770" y="3528572"/>
                  </a:lnTo>
                  <a:lnTo>
                    <a:pt x="248033" y="3534610"/>
                  </a:lnTo>
                  <a:lnTo>
                    <a:pt x="257566" y="3540965"/>
                  </a:lnTo>
                  <a:lnTo>
                    <a:pt x="267735" y="3547639"/>
                  </a:lnTo>
                  <a:lnTo>
                    <a:pt x="278858" y="3553677"/>
                  </a:lnTo>
                  <a:lnTo>
                    <a:pt x="289662" y="3559715"/>
                  </a:lnTo>
                  <a:lnTo>
                    <a:pt x="300785" y="3564799"/>
                  </a:lnTo>
                  <a:lnTo>
                    <a:pt x="300785" y="3457387"/>
                  </a:lnTo>
                  <a:lnTo>
                    <a:pt x="289662" y="3452302"/>
                  </a:lnTo>
                  <a:lnTo>
                    <a:pt x="279493" y="3446582"/>
                  </a:lnTo>
                  <a:lnTo>
                    <a:pt x="269642" y="3441180"/>
                  </a:lnTo>
                  <a:lnTo>
                    <a:pt x="260108" y="3435142"/>
                  </a:lnTo>
                  <a:lnTo>
                    <a:pt x="251528" y="3429422"/>
                  </a:lnTo>
                  <a:lnTo>
                    <a:pt x="243266" y="3423384"/>
                  </a:lnTo>
                  <a:lnTo>
                    <a:pt x="235321" y="3417028"/>
                  </a:lnTo>
                  <a:lnTo>
                    <a:pt x="227694" y="3410672"/>
                  </a:lnTo>
                  <a:close/>
                  <a:moveTo>
                    <a:pt x="2665715" y="3381953"/>
                  </a:moveTo>
                  <a:lnTo>
                    <a:pt x="2665715" y="3500670"/>
                  </a:lnTo>
                  <a:lnTo>
                    <a:pt x="2668254" y="3503216"/>
                  </a:lnTo>
                  <a:lnTo>
                    <a:pt x="2671429" y="3506399"/>
                  </a:lnTo>
                  <a:lnTo>
                    <a:pt x="2678729" y="3512765"/>
                  </a:lnTo>
                  <a:lnTo>
                    <a:pt x="2687934" y="3519767"/>
                  </a:lnTo>
                  <a:lnTo>
                    <a:pt x="2698726" y="3527087"/>
                  </a:lnTo>
                  <a:lnTo>
                    <a:pt x="2710153" y="3534089"/>
                  </a:lnTo>
                  <a:lnTo>
                    <a:pt x="2722215" y="3541409"/>
                  </a:lnTo>
                  <a:lnTo>
                    <a:pt x="2734594" y="3547457"/>
                  </a:lnTo>
                  <a:lnTo>
                    <a:pt x="2746656" y="3553504"/>
                  </a:lnTo>
                  <a:lnTo>
                    <a:pt x="2746656" y="3434150"/>
                  </a:lnTo>
                  <a:lnTo>
                    <a:pt x="2734594" y="3428103"/>
                  </a:lnTo>
                  <a:lnTo>
                    <a:pt x="2723167" y="3422374"/>
                  </a:lnTo>
                  <a:lnTo>
                    <a:pt x="2712058" y="3416009"/>
                  </a:lnTo>
                  <a:lnTo>
                    <a:pt x="2701583" y="3409325"/>
                  </a:lnTo>
                  <a:lnTo>
                    <a:pt x="2691743" y="3402959"/>
                  </a:lnTo>
                  <a:lnTo>
                    <a:pt x="2682538" y="3396276"/>
                  </a:lnTo>
                  <a:lnTo>
                    <a:pt x="2673650" y="3388955"/>
                  </a:lnTo>
                  <a:lnTo>
                    <a:pt x="2665715" y="3381953"/>
                  </a:lnTo>
                  <a:close/>
                  <a:moveTo>
                    <a:pt x="1916773" y="3320218"/>
                  </a:moveTo>
                  <a:lnTo>
                    <a:pt x="1916773" y="3423312"/>
                  </a:lnTo>
                  <a:lnTo>
                    <a:pt x="1938033" y="3423629"/>
                  </a:lnTo>
                  <a:lnTo>
                    <a:pt x="1959928" y="3424263"/>
                  </a:lnTo>
                  <a:lnTo>
                    <a:pt x="1989755" y="3423629"/>
                  </a:lnTo>
                  <a:lnTo>
                    <a:pt x="1989755" y="3320535"/>
                  </a:lnTo>
                  <a:lnTo>
                    <a:pt x="1959293" y="3320852"/>
                  </a:lnTo>
                  <a:lnTo>
                    <a:pt x="1938033" y="3320852"/>
                  </a:lnTo>
                  <a:lnTo>
                    <a:pt x="1916773" y="3320218"/>
                  </a:lnTo>
                  <a:close/>
                  <a:moveTo>
                    <a:pt x="1404938" y="3314700"/>
                  </a:moveTo>
                  <a:lnTo>
                    <a:pt x="1408115" y="3320420"/>
                  </a:lnTo>
                  <a:lnTo>
                    <a:pt x="1411928" y="3325505"/>
                  </a:lnTo>
                  <a:lnTo>
                    <a:pt x="1415740" y="3330590"/>
                  </a:lnTo>
                  <a:lnTo>
                    <a:pt x="1419552" y="3335992"/>
                  </a:lnTo>
                  <a:lnTo>
                    <a:pt x="1424000" y="3340759"/>
                  </a:lnTo>
                  <a:lnTo>
                    <a:pt x="1428447" y="3346161"/>
                  </a:lnTo>
                  <a:lnTo>
                    <a:pt x="1438296" y="3356013"/>
                  </a:lnTo>
                  <a:lnTo>
                    <a:pt x="1448780" y="3365229"/>
                  </a:lnTo>
                  <a:lnTo>
                    <a:pt x="1460852" y="3374444"/>
                  </a:lnTo>
                  <a:lnTo>
                    <a:pt x="1472924" y="3383025"/>
                  </a:lnTo>
                  <a:lnTo>
                    <a:pt x="1486267" y="3391287"/>
                  </a:lnTo>
                  <a:lnTo>
                    <a:pt x="1500563" y="3399550"/>
                  </a:lnTo>
                  <a:lnTo>
                    <a:pt x="1515494" y="3407494"/>
                  </a:lnTo>
                  <a:lnTo>
                    <a:pt x="1531061" y="3415121"/>
                  </a:lnTo>
                  <a:lnTo>
                    <a:pt x="1547263" y="3422113"/>
                  </a:lnTo>
                  <a:lnTo>
                    <a:pt x="1564101" y="3428786"/>
                  </a:lnTo>
                  <a:lnTo>
                    <a:pt x="1581574" y="3435142"/>
                  </a:lnTo>
                  <a:lnTo>
                    <a:pt x="1599682" y="3441498"/>
                  </a:lnTo>
                  <a:lnTo>
                    <a:pt x="1618108" y="3447218"/>
                  </a:lnTo>
                  <a:lnTo>
                    <a:pt x="1637170" y="3452620"/>
                  </a:lnTo>
                  <a:lnTo>
                    <a:pt x="1656866" y="3457705"/>
                  </a:lnTo>
                  <a:lnTo>
                    <a:pt x="1676881" y="3462472"/>
                  </a:lnTo>
                  <a:lnTo>
                    <a:pt x="1697213" y="3466921"/>
                  </a:lnTo>
                  <a:lnTo>
                    <a:pt x="1718180" y="3471052"/>
                  </a:lnTo>
                  <a:lnTo>
                    <a:pt x="1738830" y="3474865"/>
                  </a:lnTo>
                  <a:lnTo>
                    <a:pt x="1760116" y="3478361"/>
                  </a:lnTo>
                  <a:lnTo>
                    <a:pt x="1782036" y="3480903"/>
                  </a:lnTo>
                  <a:lnTo>
                    <a:pt x="1803639" y="3483763"/>
                  </a:lnTo>
                  <a:lnTo>
                    <a:pt x="1825877" y="3486306"/>
                  </a:lnTo>
                  <a:lnTo>
                    <a:pt x="1847798" y="3488213"/>
                  </a:lnTo>
                  <a:lnTo>
                    <a:pt x="1870036" y="3489801"/>
                  </a:lnTo>
                  <a:lnTo>
                    <a:pt x="1891957" y="3490755"/>
                  </a:lnTo>
                  <a:lnTo>
                    <a:pt x="1914513" y="3492026"/>
                  </a:lnTo>
                  <a:lnTo>
                    <a:pt x="1936751" y="3492344"/>
                  </a:lnTo>
                  <a:lnTo>
                    <a:pt x="1959307" y="3492979"/>
                  </a:lnTo>
                  <a:lnTo>
                    <a:pt x="1978051" y="3492344"/>
                  </a:lnTo>
                  <a:lnTo>
                    <a:pt x="1996794" y="3492026"/>
                  </a:lnTo>
                  <a:lnTo>
                    <a:pt x="2015538" y="3491708"/>
                  </a:lnTo>
                  <a:lnTo>
                    <a:pt x="2034599" y="3490437"/>
                  </a:lnTo>
                  <a:lnTo>
                    <a:pt x="2053025" y="3489801"/>
                  </a:lnTo>
                  <a:lnTo>
                    <a:pt x="2071769" y="3488213"/>
                  </a:lnTo>
                  <a:lnTo>
                    <a:pt x="2090513" y="3486624"/>
                  </a:lnTo>
                  <a:lnTo>
                    <a:pt x="2108621" y="3484717"/>
                  </a:lnTo>
                  <a:lnTo>
                    <a:pt x="2127365" y="3482492"/>
                  </a:lnTo>
                  <a:lnTo>
                    <a:pt x="2145473" y="3480268"/>
                  </a:lnTo>
                  <a:lnTo>
                    <a:pt x="2163581" y="3477408"/>
                  </a:lnTo>
                  <a:lnTo>
                    <a:pt x="2181372" y="3474865"/>
                  </a:lnTo>
                  <a:lnTo>
                    <a:pt x="2199163" y="3471688"/>
                  </a:lnTo>
                  <a:lnTo>
                    <a:pt x="2216318" y="3468510"/>
                  </a:lnTo>
                  <a:lnTo>
                    <a:pt x="2233473" y="3464696"/>
                  </a:lnTo>
                  <a:lnTo>
                    <a:pt x="2250311" y="3460883"/>
                  </a:lnTo>
                  <a:lnTo>
                    <a:pt x="2266830" y="3457069"/>
                  </a:lnTo>
                  <a:lnTo>
                    <a:pt x="2283668" y="3452620"/>
                  </a:lnTo>
                  <a:lnTo>
                    <a:pt x="2299235" y="3448171"/>
                  </a:lnTo>
                  <a:lnTo>
                    <a:pt x="2315119" y="3443404"/>
                  </a:lnTo>
                  <a:lnTo>
                    <a:pt x="2330051" y="3438320"/>
                  </a:lnTo>
                  <a:lnTo>
                    <a:pt x="2344982" y="3432917"/>
                  </a:lnTo>
                  <a:lnTo>
                    <a:pt x="2359278" y="3427833"/>
                  </a:lnTo>
                  <a:lnTo>
                    <a:pt x="2373574" y="3421795"/>
                  </a:lnTo>
                  <a:lnTo>
                    <a:pt x="2386917" y="3415757"/>
                  </a:lnTo>
                  <a:lnTo>
                    <a:pt x="2399942" y="3409719"/>
                  </a:lnTo>
                  <a:lnTo>
                    <a:pt x="2412650" y="3403363"/>
                  </a:lnTo>
                  <a:lnTo>
                    <a:pt x="2424722" y="3396690"/>
                  </a:lnTo>
                  <a:lnTo>
                    <a:pt x="2436159" y="3389380"/>
                  </a:lnTo>
                  <a:lnTo>
                    <a:pt x="2446961" y="3382389"/>
                  </a:lnTo>
                  <a:lnTo>
                    <a:pt x="2457444" y="3375080"/>
                  </a:lnTo>
                  <a:lnTo>
                    <a:pt x="2466975" y="3367453"/>
                  </a:lnTo>
                  <a:lnTo>
                    <a:pt x="2466975" y="3464378"/>
                  </a:lnTo>
                  <a:lnTo>
                    <a:pt x="2466657" y="3464696"/>
                  </a:lnTo>
                  <a:lnTo>
                    <a:pt x="2466340" y="3472641"/>
                  </a:lnTo>
                  <a:lnTo>
                    <a:pt x="2466022" y="3477408"/>
                  </a:lnTo>
                  <a:lnTo>
                    <a:pt x="2464751" y="3482492"/>
                  </a:lnTo>
                  <a:lnTo>
                    <a:pt x="2463480" y="3487895"/>
                  </a:lnTo>
                  <a:lnTo>
                    <a:pt x="2461892" y="3492344"/>
                  </a:lnTo>
                  <a:lnTo>
                    <a:pt x="2459986" y="3497111"/>
                  </a:lnTo>
                  <a:lnTo>
                    <a:pt x="2457444" y="3501877"/>
                  </a:lnTo>
                  <a:lnTo>
                    <a:pt x="2455220" y="3506962"/>
                  </a:lnTo>
                  <a:lnTo>
                    <a:pt x="2452361" y="3511729"/>
                  </a:lnTo>
                  <a:lnTo>
                    <a:pt x="2449184" y="3516178"/>
                  </a:lnTo>
                  <a:lnTo>
                    <a:pt x="2445690" y="3520945"/>
                  </a:lnTo>
                  <a:lnTo>
                    <a:pt x="2441878" y="3525712"/>
                  </a:lnTo>
                  <a:lnTo>
                    <a:pt x="2437748" y="3529843"/>
                  </a:lnTo>
                  <a:lnTo>
                    <a:pt x="2429170" y="3539059"/>
                  </a:lnTo>
                  <a:lnTo>
                    <a:pt x="2419322" y="3547639"/>
                  </a:lnTo>
                  <a:lnTo>
                    <a:pt x="2408202" y="3556537"/>
                  </a:lnTo>
                  <a:lnTo>
                    <a:pt x="2396130" y="3564799"/>
                  </a:lnTo>
                  <a:lnTo>
                    <a:pt x="2383423" y="3572744"/>
                  </a:lnTo>
                  <a:lnTo>
                    <a:pt x="2369127" y="3580689"/>
                  </a:lnTo>
                  <a:lnTo>
                    <a:pt x="2354195" y="3587998"/>
                  </a:lnTo>
                  <a:lnTo>
                    <a:pt x="2338311" y="3595625"/>
                  </a:lnTo>
                  <a:lnTo>
                    <a:pt x="2321791" y="3602298"/>
                  </a:lnTo>
                  <a:lnTo>
                    <a:pt x="2304636" y="3608972"/>
                  </a:lnTo>
                  <a:lnTo>
                    <a:pt x="2285892" y="3615328"/>
                  </a:lnTo>
                  <a:lnTo>
                    <a:pt x="2266830" y="3621683"/>
                  </a:lnTo>
                  <a:lnTo>
                    <a:pt x="2247134" y="3627086"/>
                  </a:lnTo>
                  <a:lnTo>
                    <a:pt x="2226802" y="3632806"/>
                  </a:lnTo>
                  <a:lnTo>
                    <a:pt x="2205516" y="3637255"/>
                  </a:lnTo>
                  <a:lnTo>
                    <a:pt x="2183278" y="3642022"/>
                  </a:lnTo>
                  <a:lnTo>
                    <a:pt x="2160722" y="3646471"/>
                  </a:lnTo>
                  <a:lnTo>
                    <a:pt x="2137848" y="3649967"/>
                  </a:lnTo>
                  <a:lnTo>
                    <a:pt x="2114340" y="3653462"/>
                  </a:lnTo>
                  <a:lnTo>
                    <a:pt x="2089877" y="3656640"/>
                  </a:lnTo>
                  <a:lnTo>
                    <a:pt x="2065415" y="3659182"/>
                  </a:lnTo>
                  <a:lnTo>
                    <a:pt x="2040000" y="3661407"/>
                  </a:lnTo>
                  <a:lnTo>
                    <a:pt x="2014267" y="3662996"/>
                  </a:lnTo>
                  <a:lnTo>
                    <a:pt x="1988217" y="3664267"/>
                  </a:lnTo>
                  <a:lnTo>
                    <a:pt x="1962166" y="3664903"/>
                  </a:lnTo>
                  <a:lnTo>
                    <a:pt x="1935480" y="3665538"/>
                  </a:lnTo>
                  <a:lnTo>
                    <a:pt x="1908159" y="3664903"/>
                  </a:lnTo>
                  <a:lnTo>
                    <a:pt x="1881155" y="3664267"/>
                  </a:lnTo>
                  <a:lnTo>
                    <a:pt x="1854469" y="3662996"/>
                  </a:lnTo>
                  <a:lnTo>
                    <a:pt x="1828419" y="3661089"/>
                  </a:lnTo>
                  <a:lnTo>
                    <a:pt x="1803004" y="3659182"/>
                  </a:lnTo>
                  <a:lnTo>
                    <a:pt x="1777588" y="3656322"/>
                  </a:lnTo>
                  <a:lnTo>
                    <a:pt x="1752809" y="3653145"/>
                  </a:lnTo>
                  <a:lnTo>
                    <a:pt x="1728664" y="3649649"/>
                  </a:lnTo>
                  <a:lnTo>
                    <a:pt x="1705155" y="3645835"/>
                  </a:lnTo>
                  <a:lnTo>
                    <a:pt x="1682282" y="3641069"/>
                  </a:lnTo>
                  <a:lnTo>
                    <a:pt x="1660043" y="3636302"/>
                  </a:lnTo>
                  <a:lnTo>
                    <a:pt x="1638440" y="3631217"/>
                  </a:lnTo>
                  <a:lnTo>
                    <a:pt x="1617791" y="3625497"/>
                  </a:lnTo>
                  <a:lnTo>
                    <a:pt x="1597776" y="3619777"/>
                  </a:lnTo>
                  <a:lnTo>
                    <a:pt x="1578397" y="3613421"/>
                  </a:lnTo>
                  <a:lnTo>
                    <a:pt x="1559653" y="3606747"/>
                  </a:lnTo>
                  <a:lnTo>
                    <a:pt x="1542498" y="3599438"/>
                  </a:lnTo>
                  <a:lnTo>
                    <a:pt x="1525343" y="3592447"/>
                  </a:lnTo>
                  <a:lnTo>
                    <a:pt x="1509776" y="3584820"/>
                  </a:lnTo>
                  <a:lnTo>
                    <a:pt x="1495162" y="3576875"/>
                  </a:lnTo>
                  <a:lnTo>
                    <a:pt x="1481184" y="3568613"/>
                  </a:lnTo>
                  <a:lnTo>
                    <a:pt x="1468159" y="3560350"/>
                  </a:lnTo>
                  <a:lnTo>
                    <a:pt x="1456404" y="3551770"/>
                  </a:lnTo>
                  <a:lnTo>
                    <a:pt x="1445603" y="3542554"/>
                  </a:lnTo>
                  <a:lnTo>
                    <a:pt x="1440837" y="3538423"/>
                  </a:lnTo>
                  <a:lnTo>
                    <a:pt x="1436390" y="3533656"/>
                  </a:lnTo>
                  <a:lnTo>
                    <a:pt x="1431942" y="3529207"/>
                  </a:lnTo>
                  <a:lnTo>
                    <a:pt x="1428130" y="3524440"/>
                  </a:lnTo>
                  <a:lnTo>
                    <a:pt x="1424318" y="3519674"/>
                  </a:lnTo>
                  <a:lnTo>
                    <a:pt x="1420823" y="3514907"/>
                  </a:lnTo>
                  <a:lnTo>
                    <a:pt x="1417646" y="3510140"/>
                  </a:lnTo>
                  <a:lnTo>
                    <a:pt x="1415105" y="3505055"/>
                  </a:lnTo>
                  <a:lnTo>
                    <a:pt x="1412563" y="3500288"/>
                  </a:lnTo>
                  <a:lnTo>
                    <a:pt x="1410339" y="3495204"/>
                  </a:lnTo>
                  <a:lnTo>
                    <a:pt x="1408115" y="3490437"/>
                  </a:lnTo>
                  <a:lnTo>
                    <a:pt x="1407162" y="3485352"/>
                  </a:lnTo>
                  <a:lnTo>
                    <a:pt x="1405892" y="3480268"/>
                  </a:lnTo>
                  <a:lnTo>
                    <a:pt x="1404621" y="3475183"/>
                  </a:lnTo>
                  <a:lnTo>
                    <a:pt x="1404303" y="3470099"/>
                  </a:lnTo>
                  <a:lnTo>
                    <a:pt x="1404303" y="3464696"/>
                  </a:lnTo>
                  <a:lnTo>
                    <a:pt x="1403350" y="3464696"/>
                  </a:lnTo>
                  <a:lnTo>
                    <a:pt x="1403350" y="3333132"/>
                  </a:lnTo>
                  <a:lnTo>
                    <a:pt x="1403350" y="3329318"/>
                  </a:lnTo>
                  <a:lnTo>
                    <a:pt x="1403985" y="3322327"/>
                  </a:lnTo>
                  <a:lnTo>
                    <a:pt x="1404938" y="3314700"/>
                  </a:lnTo>
                  <a:close/>
                  <a:moveTo>
                    <a:pt x="177802" y="3314700"/>
                  </a:moveTo>
                  <a:lnTo>
                    <a:pt x="180980" y="3320420"/>
                  </a:lnTo>
                  <a:lnTo>
                    <a:pt x="184476" y="3325505"/>
                  </a:lnTo>
                  <a:lnTo>
                    <a:pt x="188289" y="3330590"/>
                  </a:lnTo>
                  <a:lnTo>
                    <a:pt x="192420" y="3335992"/>
                  </a:lnTo>
                  <a:lnTo>
                    <a:pt x="196551" y="3340759"/>
                  </a:lnTo>
                  <a:lnTo>
                    <a:pt x="201000" y="3346161"/>
                  </a:lnTo>
                  <a:lnTo>
                    <a:pt x="210852" y="3356013"/>
                  </a:lnTo>
                  <a:lnTo>
                    <a:pt x="221656" y="3365229"/>
                  </a:lnTo>
                  <a:lnTo>
                    <a:pt x="233414" y="3374444"/>
                  </a:lnTo>
                  <a:lnTo>
                    <a:pt x="245490" y="3383025"/>
                  </a:lnTo>
                  <a:lnTo>
                    <a:pt x="259155" y="3391287"/>
                  </a:lnTo>
                  <a:lnTo>
                    <a:pt x="273138" y="3399550"/>
                  </a:lnTo>
                  <a:lnTo>
                    <a:pt x="288073" y="3407494"/>
                  </a:lnTo>
                  <a:lnTo>
                    <a:pt x="303645" y="3415121"/>
                  </a:lnTo>
                  <a:lnTo>
                    <a:pt x="319852" y="3422113"/>
                  </a:lnTo>
                  <a:lnTo>
                    <a:pt x="336694" y="3428786"/>
                  </a:lnTo>
                  <a:lnTo>
                    <a:pt x="354173" y="3435142"/>
                  </a:lnTo>
                  <a:lnTo>
                    <a:pt x="372286" y="3441498"/>
                  </a:lnTo>
                  <a:lnTo>
                    <a:pt x="390718" y="3447218"/>
                  </a:lnTo>
                  <a:lnTo>
                    <a:pt x="409785" y="3452620"/>
                  </a:lnTo>
                  <a:lnTo>
                    <a:pt x="429488" y="3457705"/>
                  </a:lnTo>
                  <a:lnTo>
                    <a:pt x="449826" y="3462472"/>
                  </a:lnTo>
                  <a:lnTo>
                    <a:pt x="469846" y="3466921"/>
                  </a:lnTo>
                  <a:lnTo>
                    <a:pt x="490820" y="3471052"/>
                  </a:lnTo>
                  <a:lnTo>
                    <a:pt x="511794" y="3474865"/>
                  </a:lnTo>
                  <a:lnTo>
                    <a:pt x="533085" y="3478361"/>
                  </a:lnTo>
                  <a:lnTo>
                    <a:pt x="554695" y="3480903"/>
                  </a:lnTo>
                  <a:lnTo>
                    <a:pt x="576304" y="3483763"/>
                  </a:lnTo>
                  <a:lnTo>
                    <a:pt x="598549" y="3486306"/>
                  </a:lnTo>
                  <a:lnTo>
                    <a:pt x="620476" y="3488213"/>
                  </a:lnTo>
                  <a:lnTo>
                    <a:pt x="642721" y="3489801"/>
                  </a:lnTo>
                  <a:lnTo>
                    <a:pt x="664966" y="3490755"/>
                  </a:lnTo>
                  <a:lnTo>
                    <a:pt x="687211" y="3492026"/>
                  </a:lnTo>
                  <a:lnTo>
                    <a:pt x="709456" y="3492344"/>
                  </a:lnTo>
                  <a:lnTo>
                    <a:pt x="732018" y="3492344"/>
                  </a:lnTo>
                  <a:lnTo>
                    <a:pt x="750768" y="3492344"/>
                  </a:lnTo>
                  <a:lnTo>
                    <a:pt x="769517" y="3492026"/>
                  </a:lnTo>
                  <a:lnTo>
                    <a:pt x="788266" y="3491708"/>
                  </a:lnTo>
                  <a:lnTo>
                    <a:pt x="807333" y="3490437"/>
                  </a:lnTo>
                  <a:lnTo>
                    <a:pt x="825765" y="3489801"/>
                  </a:lnTo>
                  <a:lnTo>
                    <a:pt x="844832" y="3488213"/>
                  </a:lnTo>
                  <a:lnTo>
                    <a:pt x="863263" y="3486624"/>
                  </a:lnTo>
                  <a:lnTo>
                    <a:pt x="881695" y="3484717"/>
                  </a:lnTo>
                  <a:lnTo>
                    <a:pt x="900126" y="3482492"/>
                  </a:lnTo>
                  <a:lnTo>
                    <a:pt x="918240" y="3480268"/>
                  </a:lnTo>
                  <a:lnTo>
                    <a:pt x="936354" y="3477408"/>
                  </a:lnTo>
                  <a:lnTo>
                    <a:pt x="954150" y="3474865"/>
                  </a:lnTo>
                  <a:lnTo>
                    <a:pt x="971946" y="3471688"/>
                  </a:lnTo>
                  <a:lnTo>
                    <a:pt x="989424" y="3468510"/>
                  </a:lnTo>
                  <a:lnTo>
                    <a:pt x="1006266" y="3464696"/>
                  </a:lnTo>
                  <a:lnTo>
                    <a:pt x="1023109" y="3460883"/>
                  </a:lnTo>
                  <a:lnTo>
                    <a:pt x="1039952" y="3457069"/>
                  </a:lnTo>
                  <a:lnTo>
                    <a:pt x="1056476" y="3452620"/>
                  </a:lnTo>
                  <a:lnTo>
                    <a:pt x="1072366" y="3448171"/>
                  </a:lnTo>
                  <a:lnTo>
                    <a:pt x="1087937" y="3443087"/>
                  </a:lnTo>
                  <a:lnTo>
                    <a:pt x="1102873" y="3438320"/>
                  </a:lnTo>
                  <a:lnTo>
                    <a:pt x="1118126" y="3432917"/>
                  </a:lnTo>
                  <a:lnTo>
                    <a:pt x="1132109" y="3427833"/>
                  </a:lnTo>
                  <a:lnTo>
                    <a:pt x="1146409" y="3421795"/>
                  </a:lnTo>
                  <a:lnTo>
                    <a:pt x="1159756" y="3415757"/>
                  </a:lnTo>
                  <a:lnTo>
                    <a:pt x="1172785" y="3409719"/>
                  </a:lnTo>
                  <a:lnTo>
                    <a:pt x="1185497" y="3403363"/>
                  </a:lnTo>
                  <a:lnTo>
                    <a:pt x="1197890" y="3396690"/>
                  </a:lnTo>
                  <a:lnTo>
                    <a:pt x="1209331" y="3389380"/>
                  </a:lnTo>
                  <a:lnTo>
                    <a:pt x="1219818" y="3382389"/>
                  </a:lnTo>
                  <a:lnTo>
                    <a:pt x="1230622" y="3375080"/>
                  </a:lnTo>
                  <a:lnTo>
                    <a:pt x="1239838" y="3367453"/>
                  </a:lnTo>
                  <a:lnTo>
                    <a:pt x="1239838" y="3464378"/>
                  </a:lnTo>
                  <a:lnTo>
                    <a:pt x="1239838" y="3464696"/>
                  </a:lnTo>
                  <a:lnTo>
                    <a:pt x="1239520" y="3468827"/>
                  </a:lnTo>
                  <a:lnTo>
                    <a:pt x="1239202" y="3472641"/>
                  </a:lnTo>
                  <a:lnTo>
                    <a:pt x="1238885" y="3477408"/>
                  </a:lnTo>
                  <a:lnTo>
                    <a:pt x="1237614" y="3482492"/>
                  </a:lnTo>
                  <a:lnTo>
                    <a:pt x="1236342" y="3487895"/>
                  </a:lnTo>
                  <a:lnTo>
                    <a:pt x="1234754" y="3492344"/>
                  </a:lnTo>
                  <a:lnTo>
                    <a:pt x="1232847" y="3497111"/>
                  </a:lnTo>
                  <a:lnTo>
                    <a:pt x="1230622" y="3501877"/>
                  </a:lnTo>
                  <a:lnTo>
                    <a:pt x="1228080" y="3506962"/>
                  </a:lnTo>
                  <a:lnTo>
                    <a:pt x="1225538" y="3511729"/>
                  </a:lnTo>
                  <a:lnTo>
                    <a:pt x="1222360" y="3516178"/>
                  </a:lnTo>
                  <a:lnTo>
                    <a:pt x="1218546" y="3520945"/>
                  </a:lnTo>
                  <a:lnTo>
                    <a:pt x="1214733" y="3525712"/>
                  </a:lnTo>
                  <a:lnTo>
                    <a:pt x="1210920" y="3529843"/>
                  </a:lnTo>
                  <a:lnTo>
                    <a:pt x="1202022" y="3539059"/>
                  </a:lnTo>
                  <a:lnTo>
                    <a:pt x="1192170" y="3547639"/>
                  </a:lnTo>
                  <a:lnTo>
                    <a:pt x="1181048" y="3556537"/>
                  </a:lnTo>
                  <a:lnTo>
                    <a:pt x="1169290" y="3564799"/>
                  </a:lnTo>
                  <a:lnTo>
                    <a:pt x="1156261" y="3572744"/>
                  </a:lnTo>
                  <a:lnTo>
                    <a:pt x="1141960" y="3580689"/>
                  </a:lnTo>
                  <a:lnTo>
                    <a:pt x="1127024" y="3587998"/>
                  </a:lnTo>
                  <a:lnTo>
                    <a:pt x="1111453" y="3595625"/>
                  </a:lnTo>
                  <a:lnTo>
                    <a:pt x="1094610" y="3602298"/>
                  </a:lnTo>
                  <a:lnTo>
                    <a:pt x="1077450" y="3608972"/>
                  </a:lnTo>
                  <a:lnTo>
                    <a:pt x="1058701" y="3615328"/>
                  </a:lnTo>
                  <a:lnTo>
                    <a:pt x="1039952" y="3621683"/>
                  </a:lnTo>
                  <a:lnTo>
                    <a:pt x="1020249" y="3627086"/>
                  </a:lnTo>
                  <a:lnTo>
                    <a:pt x="999593" y="3632806"/>
                  </a:lnTo>
                  <a:lnTo>
                    <a:pt x="978301" y="3637255"/>
                  </a:lnTo>
                  <a:lnTo>
                    <a:pt x="956056" y="3642022"/>
                  </a:lnTo>
                  <a:lnTo>
                    <a:pt x="933494" y="3646471"/>
                  </a:lnTo>
                  <a:lnTo>
                    <a:pt x="910613" y="3649967"/>
                  </a:lnTo>
                  <a:lnTo>
                    <a:pt x="887097" y="3653462"/>
                  </a:lnTo>
                  <a:lnTo>
                    <a:pt x="862946" y="3656640"/>
                  </a:lnTo>
                  <a:lnTo>
                    <a:pt x="838158" y="3659182"/>
                  </a:lnTo>
                  <a:lnTo>
                    <a:pt x="812736" y="3661407"/>
                  </a:lnTo>
                  <a:lnTo>
                    <a:pt x="787313" y="3662996"/>
                  </a:lnTo>
                  <a:lnTo>
                    <a:pt x="761572" y="3664267"/>
                  </a:lnTo>
                  <a:lnTo>
                    <a:pt x="735196" y="3664903"/>
                  </a:lnTo>
                  <a:lnTo>
                    <a:pt x="708185" y="3665538"/>
                  </a:lnTo>
                  <a:lnTo>
                    <a:pt x="680855" y="3664903"/>
                  </a:lnTo>
                  <a:lnTo>
                    <a:pt x="654161" y="3664267"/>
                  </a:lnTo>
                  <a:lnTo>
                    <a:pt x="627467" y="3662996"/>
                  </a:lnTo>
                  <a:lnTo>
                    <a:pt x="601409" y="3661089"/>
                  </a:lnTo>
                  <a:lnTo>
                    <a:pt x="575668" y="3659182"/>
                  </a:lnTo>
                  <a:lnTo>
                    <a:pt x="550246" y="3656322"/>
                  </a:lnTo>
                  <a:lnTo>
                    <a:pt x="525458" y="3653145"/>
                  </a:lnTo>
                  <a:lnTo>
                    <a:pt x="501307" y="3649649"/>
                  </a:lnTo>
                  <a:lnTo>
                    <a:pt x="478109" y="3645835"/>
                  </a:lnTo>
                  <a:lnTo>
                    <a:pt x="455228" y="3641069"/>
                  </a:lnTo>
                  <a:lnTo>
                    <a:pt x="432665" y="3636302"/>
                  </a:lnTo>
                  <a:lnTo>
                    <a:pt x="411374" y="3631217"/>
                  </a:lnTo>
                  <a:lnTo>
                    <a:pt x="390400" y="3625497"/>
                  </a:lnTo>
                  <a:lnTo>
                    <a:pt x="370380" y="3619777"/>
                  </a:lnTo>
                  <a:lnTo>
                    <a:pt x="350995" y="3613421"/>
                  </a:lnTo>
                  <a:lnTo>
                    <a:pt x="332563" y="3606747"/>
                  </a:lnTo>
                  <a:lnTo>
                    <a:pt x="315085" y="3599438"/>
                  </a:lnTo>
                  <a:lnTo>
                    <a:pt x="297925" y="3592447"/>
                  </a:lnTo>
                  <a:lnTo>
                    <a:pt x="282353" y="3584820"/>
                  </a:lnTo>
                  <a:lnTo>
                    <a:pt x="267735" y="3576875"/>
                  </a:lnTo>
                  <a:lnTo>
                    <a:pt x="253753" y="3568613"/>
                  </a:lnTo>
                  <a:lnTo>
                    <a:pt x="240724" y="3560350"/>
                  </a:lnTo>
                  <a:lnTo>
                    <a:pt x="229283" y="3551770"/>
                  </a:lnTo>
                  <a:lnTo>
                    <a:pt x="218796" y="3542872"/>
                  </a:lnTo>
                  <a:lnTo>
                    <a:pt x="213712" y="3538423"/>
                  </a:lnTo>
                  <a:lnTo>
                    <a:pt x="208945" y="3533656"/>
                  </a:lnTo>
                  <a:lnTo>
                    <a:pt x="204814" y="3529207"/>
                  </a:lnTo>
                  <a:lnTo>
                    <a:pt x="200683" y="3524440"/>
                  </a:lnTo>
                  <a:lnTo>
                    <a:pt x="196869" y="3519674"/>
                  </a:lnTo>
                  <a:lnTo>
                    <a:pt x="193374" y="3514907"/>
                  </a:lnTo>
                  <a:lnTo>
                    <a:pt x="190196" y="3510140"/>
                  </a:lnTo>
                  <a:lnTo>
                    <a:pt x="187653" y="3505055"/>
                  </a:lnTo>
                  <a:lnTo>
                    <a:pt x="185111" y="3500288"/>
                  </a:lnTo>
                  <a:lnTo>
                    <a:pt x="182887" y="3495204"/>
                  </a:lnTo>
                  <a:lnTo>
                    <a:pt x="181298" y="3490437"/>
                  </a:lnTo>
                  <a:lnTo>
                    <a:pt x="179709" y="3485352"/>
                  </a:lnTo>
                  <a:lnTo>
                    <a:pt x="178438" y="3480268"/>
                  </a:lnTo>
                  <a:lnTo>
                    <a:pt x="177802" y="3475183"/>
                  </a:lnTo>
                  <a:lnTo>
                    <a:pt x="176849" y="3470099"/>
                  </a:lnTo>
                  <a:lnTo>
                    <a:pt x="176849" y="3464696"/>
                  </a:lnTo>
                  <a:lnTo>
                    <a:pt x="176531" y="3464696"/>
                  </a:lnTo>
                  <a:lnTo>
                    <a:pt x="176531" y="3333132"/>
                  </a:lnTo>
                  <a:lnTo>
                    <a:pt x="176213" y="3329318"/>
                  </a:lnTo>
                  <a:lnTo>
                    <a:pt x="176531" y="3322327"/>
                  </a:lnTo>
                  <a:lnTo>
                    <a:pt x="177802" y="3314700"/>
                  </a:lnTo>
                  <a:close/>
                  <a:moveTo>
                    <a:pt x="1771445" y="3307529"/>
                  </a:moveTo>
                  <a:lnTo>
                    <a:pt x="1771445" y="3411258"/>
                  </a:lnTo>
                  <a:lnTo>
                    <a:pt x="1789215" y="3413478"/>
                  </a:lnTo>
                  <a:lnTo>
                    <a:pt x="1807301" y="3415698"/>
                  </a:lnTo>
                  <a:lnTo>
                    <a:pt x="1825388" y="3417285"/>
                  </a:lnTo>
                  <a:lnTo>
                    <a:pt x="1843792" y="3419505"/>
                  </a:lnTo>
                  <a:lnTo>
                    <a:pt x="1843792" y="3315777"/>
                  </a:lnTo>
                  <a:lnTo>
                    <a:pt x="1825388" y="3314191"/>
                  </a:lnTo>
                  <a:lnTo>
                    <a:pt x="1807301" y="3312287"/>
                  </a:lnTo>
                  <a:lnTo>
                    <a:pt x="1789215" y="3309750"/>
                  </a:lnTo>
                  <a:lnTo>
                    <a:pt x="1771445" y="3307529"/>
                  </a:lnTo>
                  <a:close/>
                  <a:moveTo>
                    <a:pt x="3178346" y="3281045"/>
                  </a:moveTo>
                  <a:lnTo>
                    <a:pt x="3178346" y="3395980"/>
                  </a:lnTo>
                  <a:lnTo>
                    <a:pt x="3201835" y="3396298"/>
                  </a:lnTo>
                  <a:lnTo>
                    <a:pt x="3225959" y="3396615"/>
                  </a:lnTo>
                  <a:lnTo>
                    <a:pt x="3258970" y="3396298"/>
                  </a:lnTo>
                  <a:lnTo>
                    <a:pt x="3258970" y="3281363"/>
                  </a:lnTo>
                  <a:lnTo>
                    <a:pt x="3225641" y="3281680"/>
                  </a:lnTo>
                  <a:lnTo>
                    <a:pt x="3201835" y="3281363"/>
                  </a:lnTo>
                  <a:lnTo>
                    <a:pt x="3178346" y="3281045"/>
                  </a:lnTo>
                  <a:close/>
                  <a:moveTo>
                    <a:pt x="2609850" y="3275012"/>
                  </a:moveTo>
                  <a:lnTo>
                    <a:pt x="2613342" y="3281059"/>
                  </a:lnTo>
                  <a:lnTo>
                    <a:pt x="2617468" y="3287107"/>
                  </a:lnTo>
                  <a:lnTo>
                    <a:pt x="2621594" y="3292836"/>
                  </a:lnTo>
                  <a:lnTo>
                    <a:pt x="2626038" y="3298883"/>
                  </a:lnTo>
                  <a:lnTo>
                    <a:pt x="2631117" y="3304294"/>
                  </a:lnTo>
                  <a:lnTo>
                    <a:pt x="2635878" y="3310023"/>
                  </a:lnTo>
                  <a:lnTo>
                    <a:pt x="2641274" y="3315433"/>
                  </a:lnTo>
                  <a:lnTo>
                    <a:pt x="2646988" y="3320844"/>
                  </a:lnTo>
                  <a:lnTo>
                    <a:pt x="2658732" y="3331347"/>
                  </a:lnTo>
                  <a:lnTo>
                    <a:pt x="2671746" y="3341532"/>
                  </a:lnTo>
                  <a:lnTo>
                    <a:pt x="2685712" y="3351080"/>
                  </a:lnTo>
                  <a:lnTo>
                    <a:pt x="2700631" y="3360629"/>
                  </a:lnTo>
                  <a:lnTo>
                    <a:pt x="2715867" y="3369540"/>
                  </a:lnTo>
                  <a:lnTo>
                    <a:pt x="2732372" y="3378452"/>
                  </a:lnTo>
                  <a:lnTo>
                    <a:pt x="2749830" y="3386727"/>
                  </a:lnTo>
                  <a:lnTo>
                    <a:pt x="2767923" y="3394684"/>
                  </a:lnTo>
                  <a:lnTo>
                    <a:pt x="2786650" y="3402004"/>
                  </a:lnTo>
                  <a:lnTo>
                    <a:pt x="2805695" y="3409325"/>
                  </a:lnTo>
                  <a:lnTo>
                    <a:pt x="2826009" y="3416327"/>
                  </a:lnTo>
                  <a:lnTo>
                    <a:pt x="2846959" y="3422692"/>
                  </a:lnTo>
                  <a:lnTo>
                    <a:pt x="2867591" y="3428421"/>
                  </a:lnTo>
                  <a:lnTo>
                    <a:pt x="2889492" y="3434469"/>
                  </a:lnTo>
                  <a:lnTo>
                    <a:pt x="2912029" y="3439561"/>
                  </a:lnTo>
                  <a:lnTo>
                    <a:pt x="2934248" y="3444654"/>
                  </a:lnTo>
                  <a:lnTo>
                    <a:pt x="2957102" y="3449109"/>
                  </a:lnTo>
                  <a:lnTo>
                    <a:pt x="2980908" y="3453565"/>
                  </a:lnTo>
                  <a:lnTo>
                    <a:pt x="3004396" y="3457066"/>
                  </a:lnTo>
                  <a:lnTo>
                    <a:pt x="3028203" y="3460567"/>
                  </a:lnTo>
                  <a:lnTo>
                    <a:pt x="3052644" y="3463432"/>
                  </a:lnTo>
                  <a:lnTo>
                    <a:pt x="3077084" y="3465978"/>
                  </a:lnTo>
                  <a:lnTo>
                    <a:pt x="3101525" y="3468206"/>
                  </a:lnTo>
                  <a:lnTo>
                    <a:pt x="3125966" y="3470116"/>
                  </a:lnTo>
                  <a:lnTo>
                    <a:pt x="3150725" y="3471389"/>
                  </a:lnTo>
                  <a:lnTo>
                    <a:pt x="3175800" y="3472344"/>
                  </a:lnTo>
                  <a:lnTo>
                    <a:pt x="3200559" y="3472980"/>
                  </a:lnTo>
                  <a:lnTo>
                    <a:pt x="3225317" y="3473298"/>
                  </a:lnTo>
                  <a:lnTo>
                    <a:pt x="3246266" y="3473298"/>
                  </a:lnTo>
                  <a:lnTo>
                    <a:pt x="3267216" y="3472344"/>
                  </a:lnTo>
                  <a:lnTo>
                    <a:pt x="3288165" y="3472025"/>
                  </a:lnTo>
                  <a:lnTo>
                    <a:pt x="3308797" y="3470752"/>
                  </a:lnTo>
                  <a:lnTo>
                    <a:pt x="3329429" y="3469797"/>
                  </a:lnTo>
                  <a:lnTo>
                    <a:pt x="3350378" y="3468206"/>
                  </a:lnTo>
                  <a:lnTo>
                    <a:pt x="3371010" y="3466615"/>
                  </a:lnTo>
                  <a:lnTo>
                    <a:pt x="3391325" y="3464068"/>
                  </a:lnTo>
                  <a:lnTo>
                    <a:pt x="3411957" y="3462159"/>
                  </a:lnTo>
                  <a:lnTo>
                    <a:pt x="3431954" y="3459294"/>
                  </a:lnTo>
                  <a:lnTo>
                    <a:pt x="3451951" y="3456748"/>
                  </a:lnTo>
                  <a:lnTo>
                    <a:pt x="3471948" y="3453565"/>
                  </a:lnTo>
                  <a:lnTo>
                    <a:pt x="3491628" y="3450064"/>
                  </a:lnTo>
                  <a:lnTo>
                    <a:pt x="3510990" y="3446245"/>
                  </a:lnTo>
                  <a:lnTo>
                    <a:pt x="3530035" y="3442107"/>
                  </a:lnTo>
                  <a:lnTo>
                    <a:pt x="3548763" y="3437970"/>
                  </a:lnTo>
                  <a:lnTo>
                    <a:pt x="3567173" y="3433196"/>
                  </a:lnTo>
                  <a:lnTo>
                    <a:pt x="3585265" y="3428421"/>
                  </a:lnTo>
                  <a:lnTo>
                    <a:pt x="3603041" y="3423329"/>
                  </a:lnTo>
                  <a:lnTo>
                    <a:pt x="3620498" y="3418237"/>
                  </a:lnTo>
                  <a:lnTo>
                    <a:pt x="3637004" y="3412826"/>
                  </a:lnTo>
                  <a:lnTo>
                    <a:pt x="3653510" y="3406779"/>
                  </a:lnTo>
                  <a:lnTo>
                    <a:pt x="3669698" y="3400731"/>
                  </a:lnTo>
                  <a:lnTo>
                    <a:pt x="3685251" y="3394048"/>
                  </a:lnTo>
                  <a:lnTo>
                    <a:pt x="3700170" y="3387682"/>
                  </a:lnTo>
                  <a:lnTo>
                    <a:pt x="3714770" y="3380680"/>
                  </a:lnTo>
                  <a:lnTo>
                    <a:pt x="3728419" y="3373678"/>
                  </a:lnTo>
                  <a:lnTo>
                    <a:pt x="3741751" y="3366039"/>
                  </a:lnTo>
                  <a:lnTo>
                    <a:pt x="3754765" y="3358719"/>
                  </a:lnTo>
                  <a:lnTo>
                    <a:pt x="3767144" y="3350762"/>
                  </a:lnTo>
                  <a:lnTo>
                    <a:pt x="3778571" y="3342487"/>
                  </a:lnTo>
                  <a:lnTo>
                    <a:pt x="3789363" y="3333575"/>
                  </a:lnTo>
                  <a:lnTo>
                    <a:pt x="3789363" y="3441471"/>
                  </a:lnTo>
                  <a:lnTo>
                    <a:pt x="3788728" y="3442107"/>
                  </a:lnTo>
                  <a:lnTo>
                    <a:pt x="3788411" y="3451019"/>
                  </a:lnTo>
                  <a:lnTo>
                    <a:pt x="3787776" y="3456748"/>
                  </a:lnTo>
                  <a:lnTo>
                    <a:pt x="3786506" y="3462159"/>
                  </a:lnTo>
                  <a:lnTo>
                    <a:pt x="3785237" y="3467569"/>
                  </a:lnTo>
                  <a:lnTo>
                    <a:pt x="3783332" y="3472980"/>
                  </a:lnTo>
                  <a:lnTo>
                    <a:pt x="3781428" y="3478391"/>
                  </a:lnTo>
                  <a:lnTo>
                    <a:pt x="3778571" y="3483801"/>
                  </a:lnTo>
                  <a:lnTo>
                    <a:pt x="3775714" y="3489212"/>
                  </a:lnTo>
                  <a:lnTo>
                    <a:pt x="3772540" y="3494305"/>
                  </a:lnTo>
                  <a:lnTo>
                    <a:pt x="3769048" y="3499715"/>
                  </a:lnTo>
                  <a:lnTo>
                    <a:pt x="3765557" y="3504808"/>
                  </a:lnTo>
                  <a:lnTo>
                    <a:pt x="3761113" y="3509900"/>
                  </a:lnTo>
                  <a:lnTo>
                    <a:pt x="3756987" y="3514674"/>
                  </a:lnTo>
                  <a:lnTo>
                    <a:pt x="3752226" y="3519767"/>
                  </a:lnTo>
                  <a:lnTo>
                    <a:pt x="3747147" y="3525177"/>
                  </a:lnTo>
                  <a:lnTo>
                    <a:pt x="3741433" y="3529633"/>
                  </a:lnTo>
                  <a:lnTo>
                    <a:pt x="3736037" y="3534407"/>
                  </a:lnTo>
                  <a:lnTo>
                    <a:pt x="3723658" y="3543956"/>
                  </a:lnTo>
                  <a:lnTo>
                    <a:pt x="3710327" y="3553504"/>
                  </a:lnTo>
                  <a:lnTo>
                    <a:pt x="3696043" y="3562097"/>
                  </a:lnTo>
                  <a:lnTo>
                    <a:pt x="3680490" y="3571009"/>
                  </a:lnTo>
                  <a:lnTo>
                    <a:pt x="3663667" y="3579603"/>
                  </a:lnTo>
                  <a:lnTo>
                    <a:pt x="3646526" y="3587560"/>
                  </a:lnTo>
                  <a:lnTo>
                    <a:pt x="3627799" y="3595516"/>
                  </a:lnTo>
                  <a:lnTo>
                    <a:pt x="3608754" y="3602837"/>
                  </a:lnTo>
                  <a:lnTo>
                    <a:pt x="3588122" y="3609521"/>
                  </a:lnTo>
                  <a:lnTo>
                    <a:pt x="3566855" y="3616523"/>
                  </a:lnTo>
                  <a:lnTo>
                    <a:pt x="3544636" y="3622570"/>
                  </a:lnTo>
                  <a:lnTo>
                    <a:pt x="3522417" y="3628935"/>
                  </a:lnTo>
                  <a:lnTo>
                    <a:pt x="3498611" y="3634664"/>
                  </a:lnTo>
                  <a:lnTo>
                    <a:pt x="3474170" y="3639757"/>
                  </a:lnTo>
                  <a:lnTo>
                    <a:pt x="3449412" y="3644213"/>
                  </a:lnTo>
                  <a:lnTo>
                    <a:pt x="3423701" y="3648350"/>
                  </a:lnTo>
                  <a:lnTo>
                    <a:pt x="3397356" y="3652488"/>
                  </a:lnTo>
                  <a:lnTo>
                    <a:pt x="3370376" y="3655671"/>
                  </a:lnTo>
                  <a:lnTo>
                    <a:pt x="3343395" y="3658853"/>
                  </a:lnTo>
                  <a:lnTo>
                    <a:pt x="3315146" y="3661081"/>
                  </a:lnTo>
                  <a:lnTo>
                    <a:pt x="3286896" y="3662673"/>
                  </a:lnTo>
                  <a:lnTo>
                    <a:pt x="3258011" y="3664264"/>
                  </a:lnTo>
                  <a:lnTo>
                    <a:pt x="3228491" y="3664901"/>
                  </a:lnTo>
                  <a:lnTo>
                    <a:pt x="3198972" y="3665537"/>
                  </a:lnTo>
                  <a:lnTo>
                    <a:pt x="3168500" y="3664901"/>
                  </a:lnTo>
                  <a:lnTo>
                    <a:pt x="3138663" y="3664264"/>
                  </a:lnTo>
                  <a:lnTo>
                    <a:pt x="3109143" y="3662673"/>
                  </a:lnTo>
                  <a:lnTo>
                    <a:pt x="3080259" y="3660763"/>
                  </a:lnTo>
                  <a:lnTo>
                    <a:pt x="3051374" y="3658217"/>
                  </a:lnTo>
                  <a:lnTo>
                    <a:pt x="3023441" y="3655034"/>
                  </a:lnTo>
                  <a:lnTo>
                    <a:pt x="2996144" y="3651533"/>
                  </a:lnTo>
                  <a:lnTo>
                    <a:pt x="2969481" y="3647714"/>
                  </a:lnTo>
                  <a:lnTo>
                    <a:pt x="2943453" y="3643258"/>
                  </a:lnTo>
                  <a:lnTo>
                    <a:pt x="2917742" y="3638165"/>
                  </a:lnTo>
                  <a:lnTo>
                    <a:pt x="2892984" y="3633073"/>
                  </a:lnTo>
                  <a:lnTo>
                    <a:pt x="2869178" y="3627026"/>
                  </a:lnTo>
                  <a:lnTo>
                    <a:pt x="2846007" y="3620660"/>
                  </a:lnTo>
                  <a:lnTo>
                    <a:pt x="2823470" y="3614295"/>
                  </a:lnTo>
                  <a:lnTo>
                    <a:pt x="2802203" y="3607293"/>
                  </a:lnTo>
                  <a:lnTo>
                    <a:pt x="2781889" y="3599654"/>
                  </a:lnTo>
                  <a:lnTo>
                    <a:pt x="2762527" y="3592334"/>
                  </a:lnTo>
                  <a:lnTo>
                    <a:pt x="2743799" y="3584059"/>
                  </a:lnTo>
                  <a:lnTo>
                    <a:pt x="2726024" y="3575783"/>
                  </a:lnTo>
                  <a:lnTo>
                    <a:pt x="2709518" y="3566872"/>
                  </a:lnTo>
                  <a:lnTo>
                    <a:pt x="2694600" y="3557960"/>
                  </a:lnTo>
                  <a:lnTo>
                    <a:pt x="2679999" y="3548412"/>
                  </a:lnTo>
                  <a:lnTo>
                    <a:pt x="2666985" y="3538863"/>
                  </a:lnTo>
                  <a:lnTo>
                    <a:pt x="2660954" y="3533771"/>
                  </a:lnTo>
                  <a:lnTo>
                    <a:pt x="2655240" y="3528997"/>
                  </a:lnTo>
                  <a:lnTo>
                    <a:pt x="2650162" y="3523904"/>
                  </a:lnTo>
                  <a:lnTo>
                    <a:pt x="2645083" y="3518812"/>
                  </a:lnTo>
                  <a:lnTo>
                    <a:pt x="2639687" y="3513719"/>
                  </a:lnTo>
                  <a:lnTo>
                    <a:pt x="2635561" y="3508309"/>
                  </a:lnTo>
                  <a:lnTo>
                    <a:pt x="2631434" y="3503216"/>
                  </a:lnTo>
                  <a:lnTo>
                    <a:pt x="2627625" y="3497806"/>
                  </a:lnTo>
                  <a:lnTo>
                    <a:pt x="2624134" y="3492713"/>
                  </a:lnTo>
                  <a:lnTo>
                    <a:pt x="2620960" y="3486984"/>
                  </a:lnTo>
                  <a:lnTo>
                    <a:pt x="2618103" y="3481574"/>
                  </a:lnTo>
                  <a:lnTo>
                    <a:pt x="2615881" y="3476163"/>
                  </a:lnTo>
                  <a:lnTo>
                    <a:pt x="2613659" y="3470434"/>
                  </a:lnTo>
                  <a:lnTo>
                    <a:pt x="2612072" y="3465023"/>
                  </a:lnTo>
                  <a:lnTo>
                    <a:pt x="2610485" y="3459294"/>
                  </a:lnTo>
                  <a:lnTo>
                    <a:pt x="2609850" y="3453565"/>
                  </a:lnTo>
                  <a:lnTo>
                    <a:pt x="2609215" y="3447836"/>
                  </a:lnTo>
                  <a:lnTo>
                    <a:pt x="2609215" y="3442107"/>
                  </a:lnTo>
                  <a:lnTo>
                    <a:pt x="2608580" y="3442426"/>
                  </a:lnTo>
                  <a:lnTo>
                    <a:pt x="2608580" y="3295700"/>
                  </a:lnTo>
                  <a:lnTo>
                    <a:pt x="2608263" y="3291881"/>
                  </a:lnTo>
                  <a:lnTo>
                    <a:pt x="2608580" y="3283287"/>
                  </a:lnTo>
                  <a:lnTo>
                    <a:pt x="2609850" y="3275012"/>
                  </a:lnTo>
                  <a:close/>
                  <a:moveTo>
                    <a:pt x="1625482" y="3274222"/>
                  </a:moveTo>
                  <a:lnTo>
                    <a:pt x="1625482" y="3379536"/>
                  </a:lnTo>
                  <a:lnTo>
                    <a:pt x="1642935" y="3384612"/>
                  </a:lnTo>
                  <a:lnTo>
                    <a:pt x="1661021" y="3389370"/>
                  </a:lnTo>
                  <a:lnTo>
                    <a:pt x="1679425" y="3394128"/>
                  </a:lnTo>
                  <a:lnTo>
                    <a:pt x="1698464" y="3398252"/>
                  </a:lnTo>
                  <a:lnTo>
                    <a:pt x="1698464" y="3294206"/>
                  </a:lnTo>
                  <a:lnTo>
                    <a:pt x="1679425" y="3289448"/>
                  </a:lnTo>
                  <a:lnTo>
                    <a:pt x="1661021" y="3284690"/>
                  </a:lnTo>
                  <a:lnTo>
                    <a:pt x="1642935" y="3279932"/>
                  </a:lnTo>
                  <a:lnTo>
                    <a:pt x="1625482" y="3274222"/>
                  </a:lnTo>
                  <a:close/>
                  <a:moveTo>
                    <a:pt x="3016148" y="3266758"/>
                  </a:moveTo>
                  <a:lnTo>
                    <a:pt x="3016148" y="3382010"/>
                  </a:lnTo>
                  <a:lnTo>
                    <a:pt x="3035827" y="3384868"/>
                  </a:lnTo>
                  <a:lnTo>
                    <a:pt x="3056142" y="3387090"/>
                  </a:lnTo>
                  <a:lnTo>
                    <a:pt x="3076456" y="3389630"/>
                  </a:lnTo>
                  <a:lnTo>
                    <a:pt x="3097406" y="3391535"/>
                  </a:lnTo>
                  <a:lnTo>
                    <a:pt x="3097406" y="3276283"/>
                  </a:lnTo>
                  <a:lnTo>
                    <a:pt x="3076456" y="3274378"/>
                  </a:lnTo>
                  <a:lnTo>
                    <a:pt x="3056142" y="3271838"/>
                  </a:lnTo>
                  <a:lnTo>
                    <a:pt x="3035827" y="3269615"/>
                  </a:lnTo>
                  <a:lnTo>
                    <a:pt x="3016148" y="3266758"/>
                  </a:lnTo>
                  <a:close/>
                  <a:moveTo>
                    <a:pt x="2854584" y="3230245"/>
                  </a:moveTo>
                  <a:lnTo>
                    <a:pt x="2854584" y="3347403"/>
                  </a:lnTo>
                  <a:lnTo>
                    <a:pt x="2873946" y="3352800"/>
                  </a:lnTo>
                  <a:lnTo>
                    <a:pt x="2893626" y="3357880"/>
                  </a:lnTo>
                  <a:lnTo>
                    <a:pt x="2914258" y="3362960"/>
                  </a:lnTo>
                  <a:lnTo>
                    <a:pt x="2935524" y="3367723"/>
                  </a:lnTo>
                  <a:lnTo>
                    <a:pt x="2935524" y="3251835"/>
                  </a:lnTo>
                  <a:lnTo>
                    <a:pt x="2914258" y="3246755"/>
                  </a:lnTo>
                  <a:lnTo>
                    <a:pt x="2893626" y="3241675"/>
                  </a:lnTo>
                  <a:lnTo>
                    <a:pt x="2873946" y="3235960"/>
                  </a:lnTo>
                  <a:lnTo>
                    <a:pt x="2854584" y="3230245"/>
                  </a:lnTo>
                  <a:close/>
                  <a:moveTo>
                    <a:pt x="1480154" y="3217441"/>
                  </a:moveTo>
                  <a:lnTo>
                    <a:pt x="1480154" y="3305626"/>
                  </a:lnTo>
                  <a:lnTo>
                    <a:pt x="1482375" y="3307847"/>
                  </a:lnTo>
                  <a:lnTo>
                    <a:pt x="1484914" y="3310701"/>
                  </a:lnTo>
                  <a:lnTo>
                    <a:pt x="1491895" y="3316411"/>
                  </a:lnTo>
                  <a:lnTo>
                    <a:pt x="1500145" y="3322755"/>
                  </a:lnTo>
                  <a:lnTo>
                    <a:pt x="1509664" y="3329100"/>
                  </a:lnTo>
                  <a:lnTo>
                    <a:pt x="1519818" y="3335444"/>
                  </a:lnTo>
                  <a:lnTo>
                    <a:pt x="1530924" y="3341788"/>
                  </a:lnTo>
                  <a:lnTo>
                    <a:pt x="1542030" y="3347498"/>
                  </a:lnTo>
                  <a:lnTo>
                    <a:pt x="1553136" y="3352891"/>
                  </a:lnTo>
                  <a:lnTo>
                    <a:pt x="1553136" y="3255189"/>
                  </a:lnTo>
                  <a:lnTo>
                    <a:pt x="1539174" y="3249797"/>
                  </a:lnTo>
                  <a:lnTo>
                    <a:pt x="1527116" y="3244721"/>
                  </a:lnTo>
                  <a:lnTo>
                    <a:pt x="1516010" y="3239646"/>
                  </a:lnTo>
                  <a:lnTo>
                    <a:pt x="1506174" y="3234888"/>
                  </a:lnTo>
                  <a:lnTo>
                    <a:pt x="1497924" y="3230130"/>
                  </a:lnTo>
                  <a:lnTo>
                    <a:pt x="1490626" y="3226006"/>
                  </a:lnTo>
                  <a:lnTo>
                    <a:pt x="1484914" y="3221565"/>
                  </a:lnTo>
                  <a:lnTo>
                    <a:pt x="1480154" y="3217441"/>
                  </a:lnTo>
                  <a:close/>
                  <a:moveTo>
                    <a:pt x="2426374" y="3213000"/>
                  </a:moveTo>
                  <a:lnTo>
                    <a:pt x="2420662" y="3217124"/>
                  </a:lnTo>
                  <a:lnTo>
                    <a:pt x="2413999" y="3221565"/>
                  </a:lnTo>
                  <a:lnTo>
                    <a:pt x="2406701" y="3226323"/>
                  </a:lnTo>
                  <a:lnTo>
                    <a:pt x="2399720" y="3230130"/>
                  </a:lnTo>
                  <a:lnTo>
                    <a:pt x="2392739" y="3234253"/>
                  </a:lnTo>
                  <a:lnTo>
                    <a:pt x="2385124" y="3237743"/>
                  </a:lnTo>
                  <a:lnTo>
                    <a:pt x="2378460" y="3240915"/>
                  </a:lnTo>
                  <a:lnTo>
                    <a:pt x="2371797" y="3243135"/>
                  </a:lnTo>
                  <a:lnTo>
                    <a:pt x="2371797" y="3350353"/>
                  </a:lnTo>
                  <a:lnTo>
                    <a:pt x="2379729" y="3346864"/>
                  </a:lnTo>
                  <a:lnTo>
                    <a:pt x="2387028" y="3342423"/>
                  </a:lnTo>
                  <a:lnTo>
                    <a:pt x="2394643" y="3338299"/>
                  </a:lnTo>
                  <a:lnTo>
                    <a:pt x="2401941" y="3333541"/>
                  </a:lnTo>
                  <a:lnTo>
                    <a:pt x="2409239" y="3328782"/>
                  </a:lnTo>
                  <a:lnTo>
                    <a:pt x="2415585" y="3324024"/>
                  </a:lnTo>
                  <a:lnTo>
                    <a:pt x="2421297" y="3319266"/>
                  </a:lnTo>
                  <a:lnTo>
                    <a:pt x="2426374" y="3314508"/>
                  </a:lnTo>
                  <a:lnTo>
                    <a:pt x="2426374" y="3213000"/>
                  </a:lnTo>
                  <a:close/>
                  <a:moveTo>
                    <a:pt x="2692385" y="3167062"/>
                  </a:moveTo>
                  <a:lnTo>
                    <a:pt x="2692385" y="3264535"/>
                  </a:lnTo>
                  <a:lnTo>
                    <a:pt x="2695241" y="3267393"/>
                  </a:lnTo>
                  <a:lnTo>
                    <a:pt x="2698098" y="3270250"/>
                  </a:lnTo>
                  <a:lnTo>
                    <a:pt x="2705399" y="3276600"/>
                  </a:lnTo>
                  <a:lnTo>
                    <a:pt x="2714921" y="3283903"/>
                  </a:lnTo>
                  <a:lnTo>
                    <a:pt x="2725078" y="3290888"/>
                  </a:lnTo>
                  <a:lnTo>
                    <a:pt x="2737140" y="3297873"/>
                  </a:lnTo>
                  <a:lnTo>
                    <a:pt x="2748884" y="3305175"/>
                  </a:lnTo>
                  <a:lnTo>
                    <a:pt x="2761581" y="3311525"/>
                  </a:lnTo>
                  <a:lnTo>
                    <a:pt x="2773325" y="3317240"/>
                  </a:lnTo>
                  <a:lnTo>
                    <a:pt x="2773325" y="3208337"/>
                  </a:lnTo>
                  <a:lnTo>
                    <a:pt x="2758407" y="3202940"/>
                  </a:lnTo>
                  <a:lnTo>
                    <a:pt x="2744441" y="3196907"/>
                  </a:lnTo>
                  <a:lnTo>
                    <a:pt x="2732379" y="3191510"/>
                  </a:lnTo>
                  <a:lnTo>
                    <a:pt x="2721269" y="3186430"/>
                  </a:lnTo>
                  <a:lnTo>
                    <a:pt x="2712064" y="3180715"/>
                  </a:lnTo>
                  <a:lnTo>
                    <a:pt x="2704446" y="3176270"/>
                  </a:lnTo>
                  <a:lnTo>
                    <a:pt x="2697781" y="3171507"/>
                  </a:lnTo>
                  <a:lnTo>
                    <a:pt x="2692385" y="3167062"/>
                  </a:lnTo>
                  <a:close/>
                  <a:moveTo>
                    <a:pt x="3744614" y="3161665"/>
                  </a:moveTo>
                  <a:lnTo>
                    <a:pt x="3737949" y="3166745"/>
                  </a:lnTo>
                  <a:lnTo>
                    <a:pt x="3730648" y="3171507"/>
                  </a:lnTo>
                  <a:lnTo>
                    <a:pt x="3722713" y="3176587"/>
                  </a:lnTo>
                  <a:lnTo>
                    <a:pt x="3715095" y="3180715"/>
                  </a:lnTo>
                  <a:lnTo>
                    <a:pt x="3706524" y="3185160"/>
                  </a:lnTo>
                  <a:lnTo>
                    <a:pt x="3698907" y="3189287"/>
                  </a:lnTo>
                  <a:lnTo>
                    <a:pt x="3691289" y="3192780"/>
                  </a:lnTo>
                  <a:lnTo>
                    <a:pt x="3683671" y="3195320"/>
                  </a:lnTo>
                  <a:lnTo>
                    <a:pt x="3683671" y="3315018"/>
                  </a:lnTo>
                  <a:lnTo>
                    <a:pt x="3692558" y="3310573"/>
                  </a:lnTo>
                  <a:lnTo>
                    <a:pt x="3701128" y="3305810"/>
                  </a:lnTo>
                  <a:lnTo>
                    <a:pt x="3709381" y="3301048"/>
                  </a:lnTo>
                  <a:lnTo>
                    <a:pt x="3717634" y="3295968"/>
                  </a:lnTo>
                  <a:lnTo>
                    <a:pt x="3725252" y="3290570"/>
                  </a:lnTo>
                  <a:lnTo>
                    <a:pt x="3732235" y="3285490"/>
                  </a:lnTo>
                  <a:lnTo>
                    <a:pt x="3738901" y="3279775"/>
                  </a:lnTo>
                  <a:lnTo>
                    <a:pt x="3744614" y="3275013"/>
                  </a:lnTo>
                  <a:lnTo>
                    <a:pt x="3744614" y="3161665"/>
                  </a:lnTo>
                  <a:close/>
                  <a:moveTo>
                    <a:pt x="771525" y="3136900"/>
                  </a:moveTo>
                  <a:lnTo>
                    <a:pt x="805634" y="3143476"/>
                  </a:lnTo>
                  <a:lnTo>
                    <a:pt x="812009" y="3145042"/>
                  </a:lnTo>
                  <a:lnTo>
                    <a:pt x="818066" y="3146921"/>
                  </a:lnTo>
                  <a:lnTo>
                    <a:pt x="823167" y="3148486"/>
                  </a:lnTo>
                  <a:lnTo>
                    <a:pt x="827311" y="3150365"/>
                  </a:lnTo>
                  <a:lnTo>
                    <a:pt x="831455" y="3152557"/>
                  </a:lnTo>
                  <a:lnTo>
                    <a:pt x="835280" y="3155062"/>
                  </a:lnTo>
                  <a:lnTo>
                    <a:pt x="842612" y="3160072"/>
                  </a:lnTo>
                  <a:lnTo>
                    <a:pt x="845162" y="3162890"/>
                  </a:lnTo>
                  <a:lnTo>
                    <a:pt x="847075" y="3165082"/>
                  </a:lnTo>
                  <a:lnTo>
                    <a:pt x="848669" y="3167587"/>
                  </a:lnTo>
                  <a:lnTo>
                    <a:pt x="849944" y="3170092"/>
                  </a:lnTo>
                  <a:lnTo>
                    <a:pt x="850900" y="3172597"/>
                  </a:lnTo>
                  <a:lnTo>
                    <a:pt x="850900" y="3175416"/>
                  </a:lnTo>
                  <a:lnTo>
                    <a:pt x="850262" y="3177608"/>
                  </a:lnTo>
                  <a:lnTo>
                    <a:pt x="849625" y="3180426"/>
                  </a:lnTo>
                  <a:lnTo>
                    <a:pt x="848031" y="3182618"/>
                  </a:lnTo>
                  <a:lnTo>
                    <a:pt x="846437" y="3185123"/>
                  </a:lnTo>
                  <a:lnTo>
                    <a:pt x="844206" y="3187315"/>
                  </a:lnTo>
                  <a:lnTo>
                    <a:pt x="841656" y="3189820"/>
                  </a:lnTo>
                  <a:lnTo>
                    <a:pt x="838468" y="3191699"/>
                  </a:lnTo>
                  <a:lnTo>
                    <a:pt x="834961" y="3193577"/>
                  </a:lnTo>
                  <a:lnTo>
                    <a:pt x="831136" y="3195143"/>
                  </a:lnTo>
                  <a:lnTo>
                    <a:pt x="826992" y="3197022"/>
                  </a:lnTo>
                  <a:lnTo>
                    <a:pt x="820935" y="3198587"/>
                  </a:lnTo>
                  <a:lnTo>
                    <a:pt x="815197" y="3200153"/>
                  </a:lnTo>
                  <a:lnTo>
                    <a:pt x="808503" y="3201719"/>
                  </a:lnTo>
                  <a:lnTo>
                    <a:pt x="801171" y="3202971"/>
                  </a:lnTo>
                  <a:lnTo>
                    <a:pt x="787145" y="3204537"/>
                  </a:lnTo>
                  <a:lnTo>
                    <a:pt x="771525" y="3205163"/>
                  </a:lnTo>
                  <a:lnTo>
                    <a:pt x="771525" y="3136900"/>
                  </a:lnTo>
                  <a:close/>
                  <a:moveTo>
                    <a:pt x="200025" y="3117850"/>
                  </a:moveTo>
                  <a:lnTo>
                    <a:pt x="200343" y="3123582"/>
                  </a:lnTo>
                  <a:lnTo>
                    <a:pt x="201296" y="3129631"/>
                  </a:lnTo>
                  <a:lnTo>
                    <a:pt x="202567" y="3135044"/>
                  </a:lnTo>
                  <a:lnTo>
                    <a:pt x="204155" y="3141094"/>
                  </a:lnTo>
                  <a:lnTo>
                    <a:pt x="206061" y="3146507"/>
                  </a:lnTo>
                  <a:lnTo>
                    <a:pt x="208285" y="3152238"/>
                  </a:lnTo>
                  <a:lnTo>
                    <a:pt x="211144" y="3157651"/>
                  </a:lnTo>
                  <a:lnTo>
                    <a:pt x="214321" y="3163064"/>
                  </a:lnTo>
                  <a:lnTo>
                    <a:pt x="217816" y="3168795"/>
                  </a:lnTo>
                  <a:lnTo>
                    <a:pt x="221310" y="3173890"/>
                  </a:lnTo>
                  <a:lnTo>
                    <a:pt x="225758" y="3179303"/>
                  </a:lnTo>
                  <a:lnTo>
                    <a:pt x="230206" y="3184715"/>
                  </a:lnTo>
                  <a:lnTo>
                    <a:pt x="235289" y="3189810"/>
                  </a:lnTo>
                  <a:lnTo>
                    <a:pt x="240372" y="3194904"/>
                  </a:lnTo>
                  <a:lnTo>
                    <a:pt x="245773" y="3199999"/>
                  </a:lnTo>
                  <a:lnTo>
                    <a:pt x="251809" y="3205093"/>
                  </a:lnTo>
                  <a:lnTo>
                    <a:pt x="251809" y="3304436"/>
                  </a:lnTo>
                  <a:lnTo>
                    <a:pt x="254032" y="3306983"/>
                  </a:lnTo>
                  <a:lnTo>
                    <a:pt x="256574" y="3309531"/>
                  </a:lnTo>
                  <a:lnTo>
                    <a:pt x="263563" y="3315580"/>
                  </a:lnTo>
                  <a:lnTo>
                    <a:pt x="271823" y="3321948"/>
                  </a:lnTo>
                  <a:lnTo>
                    <a:pt x="281354" y="3328317"/>
                  </a:lnTo>
                  <a:lnTo>
                    <a:pt x="291520" y="3335003"/>
                  </a:lnTo>
                  <a:lnTo>
                    <a:pt x="302639" y="3340734"/>
                  </a:lnTo>
                  <a:lnTo>
                    <a:pt x="313758" y="3346784"/>
                  </a:lnTo>
                  <a:lnTo>
                    <a:pt x="324877" y="3351879"/>
                  </a:lnTo>
                  <a:lnTo>
                    <a:pt x="324877" y="3249352"/>
                  </a:lnTo>
                  <a:lnTo>
                    <a:pt x="341715" y="3256994"/>
                  </a:lnTo>
                  <a:lnTo>
                    <a:pt x="359505" y="3263999"/>
                  </a:lnTo>
                  <a:lnTo>
                    <a:pt x="377931" y="3270685"/>
                  </a:lnTo>
                  <a:lnTo>
                    <a:pt x="397311" y="3277053"/>
                  </a:lnTo>
                  <a:lnTo>
                    <a:pt x="397311" y="3378943"/>
                  </a:lnTo>
                  <a:lnTo>
                    <a:pt x="414783" y="3384038"/>
                  </a:lnTo>
                  <a:lnTo>
                    <a:pt x="432892" y="3388814"/>
                  </a:lnTo>
                  <a:lnTo>
                    <a:pt x="451318" y="3393590"/>
                  </a:lnTo>
                  <a:lnTo>
                    <a:pt x="470379" y="3397729"/>
                  </a:lnTo>
                  <a:lnTo>
                    <a:pt x="470379" y="3296476"/>
                  </a:lnTo>
                  <a:lnTo>
                    <a:pt x="488170" y="3300615"/>
                  </a:lnTo>
                  <a:lnTo>
                    <a:pt x="506278" y="3303799"/>
                  </a:lnTo>
                  <a:lnTo>
                    <a:pt x="524386" y="3306983"/>
                  </a:lnTo>
                  <a:lnTo>
                    <a:pt x="543448" y="3309849"/>
                  </a:lnTo>
                  <a:lnTo>
                    <a:pt x="543448" y="3410465"/>
                  </a:lnTo>
                  <a:lnTo>
                    <a:pt x="561238" y="3412694"/>
                  </a:lnTo>
                  <a:lnTo>
                    <a:pt x="579347" y="3415241"/>
                  </a:lnTo>
                  <a:lnTo>
                    <a:pt x="597455" y="3417152"/>
                  </a:lnTo>
                  <a:lnTo>
                    <a:pt x="615881" y="3418744"/>
                  </a:lnTo>
                  <a:lnTo>
                    <a:pt x="615881" y="3318446"/>
                  </a:lnTo>
                  <a:lnTo>
                    <a:pt x="634307" y="3320038"/>
                  </a:lnTo>
                  <a:lnTo>
                    <a:pt x="652415" y="3320993"/>
                  </a:lnTo>
                  <a:lnTo>
                    <a:pt x="670524" y="3321948"/>
                  </a:lnTo>
                  <a:lnTo>
                    <a:pt x="688950" y="3322585"/>
                  </a:lnTo>
                  <a:lnTo>
                    <a:pt x="688950" y="3422883"/>
                  </a:lnTo>
                  <a:lnTo>
                    <a:pt x="710235" y="3423520"/>
                  </a:lnTo>
                  <a:lnTo>
                    <a:pt x="732155" y="3423520"/>
                  </a:lnTo>
                  <a:lnTo>
                    <a:pt x="762018" y="3423201"/>
                  </a:lnTo>
                  <a:lnTo>
                    <a:pt x="762018" y="3322904"/>
                  </a:lnTo>
                  <a:lnTo>
                    <a:pt x="790928" y="3321948"/>
                  </a:lnTo>
                  <a:lnTo>
                    <a:pt x="818884" y="3320675"/>
                  </a:lnTo>
                  <a:lnTo>
                    <a:pt x="846524" y="3318446"/>
                  </a:lnTo>
                  <a:lnTo>
                    <a:pt x="873845" y="3315899"/>
                  </a:lnTo>
                  <a:lnTo>
                    <a:pt x="900531" y="3312715"/>
                  </a:lnTo>
                  <a:lnTo>
                    <a:pt x="926581" y="3309212"/>
                  </a:lnTo>
                  <a:lnTo>
                    <a:pt x="951996" y="3304755"/>
                  </a:lnTo>
                  <a:lnTo>
                    <a:pt x="976776" y="3299978"/>
                  </a:lnTo>
                  <a:lnTo>
                    <a:pt x="1000921" y="3294884"/>
                  </a:lnTo>
                  <a:lnTo>
                    <a:pt x="1023794" y="3289471"/>
                  </a:lnTo>
                  <a:lnTo>
                    <a:pt x="1046350" y="3283421"/>
                  </a:lnTo>
                  <a:lnTo>
                    <a:pt x="1067953" y="3277053"/>
                  </a:lnTo>
                  <a:lnTo>
                    <a:pt x="1088285" y="3270048"/>
                  </a:lnTo>
                  <a:lnTo>
                    <a:pt x="1108300" y="3263043"/>
                  </a:lnTo>
                  <a:lnTo>
                    <a:pt x="1126726" y="3255083"/>
                  </a:lnTo>
                  <a:lnTo>
                    <a:pt x="1144516" y="3247123"/>
                  </a:lnTo>
                  <a:lnTo>
                    <a:pt x="1144516" y="3349968"/>
                  </a:lnTo>
                  <a:lnTo>
                    <a:pt x="1152459" y="3346147"/>
                  </a:lnTo>
                  <a:lnTo>
                    <a:pt x="1159766" y="3342008"/>
                  </a:lnTo>
                  <a:lnTo>
                    <a:pt x="1167390" y="3337232"/>
                  </a:lnTo>
                  <a:lnTo>
                    <a:pt x="1175015" y="3332456"/>
                  </a:lnTo>
                  <a:lnTo>
                    <a:pt x="1182004" y="3327680"/>
                  </a:lnTo>
                  <a:lnTo>
                    <a:pt x="1188358" y="3322904"/>
                  </a:lnTo>
                  <a:lnTo>
                    <a:pt x="1194076" y="3318446"/>
                  </a:lnTo>
                  <a:lnTo>
                    <a:pt x="1199477" y="3313988"/>
                  </a:lnTo>
                  <a:lnTo>
                    <a:pt x="1199477" y="3215601"/>
                  </a:lnTo>
                  <a:lnTo>
                    <a:pt x="1206784" y="3209870"/>
                  </a:lnTo>
                  <a:lnTo>
                    <a:pt x="1213455" y="3204457"/>
                  </a:lnTo>
                  <a:lnTo>
                    <a:pt x="1220126" y="3198725"/>
                  </a:lnTo>
                  <a:lnTo>
                    <a:pt x="1226163" y="3192994"/>
                  </a:lnTo>
                  <a:lnTo>
                    <a:pt x="1232199" y="3186944"/>
                  </a:lnTo>
                  <a:lnTo>
                    <a:pt x="1237282" y="3181531"/>
                  </a:lnTo>
                  <a:lnTo>
                    <a:pt x="1242047" y="3175163"/>
                  </a:lnTo>
                  <a:lnTo>
                    <a:pt x="1246177" y="3169114"/>
                  </a:lnTo>
                  <a:lnTo>
                    <a:pt x="1250307" y="3162745"/>
                  </a:lnTo>
                  <a:lnTo>
                    <a:pt x="1253802" y="3157014"/>
                  </a:lnTo>
                  <a:lnTo>
                    <a:pt x="1256661" y="3150646"/>
                  </a:lnTo>
                  <a:lnTo>
                    <a:pt x="1258885" y="3144278"/>
                  </a:lnTo>
                  <a:lnTo>
                    <a:pt x="1260791" y="3137910"/>
                  </a:lnTo>
                  <a:lnTo>
                    <a:pt x="1262379" y="3131223"/>
                  </a:lnTo>
                  <a:lnTo>
                    <a:pt x="1263332" y="3124855"/>
                  </a:lnTo>
                  <a:lnTo>
                    <a:pt x="1263650" y="3118169"/>
                  </a:lnTo>
                  <a:lnTo>
                    <a:pt x="1263650" y="3251581"/>
                  </a:lnTo>
                  <a:lnTo>
                    <a:pt x="1263332" y="3251899"/>
                  </a:lnTo>
                  <a:lnTo>
                    <a:pt x="1263332" y="3255720"/>
                  </a:lnTo>
                  <a:lnTo>
                    <a:pt x="1263015" y="3259859"/>
                  </a:lnTo>
                  <a:lnTo>
                    <a:pt x="1262379" y="3264635"/>
                  </a:lnTo>
                  <a:lnTo>
                    <a:pt x="1261426" y="3269730"/>
                  </a:lnTo>
                  <a:lnTo>
                    <a:pt x="1260155" y="3274506"/>
                  </a:lnTo>
                  <a:lnTo>
                    <a:pt x="1258567" y="3279600"/>
                  </a:lnTo>
                  <a:lnTo>
                    <a:pt x="1256661" y="3284377"/>
                  </a:lnTo>
                  <a:lnTo>
                    <a:pt x="1254119" y="3289153"/>
                  </a:lnTo>
                  <a:lnTo>
                    <a:pt x="1251896" y="3294247"/>
                  </a:lnTo>
                  <a:lnTo>
                    <a:pt x="1248719" y="3299023"/>
                  </a:lnTo>
                  <a:lnTo>
                    <a:pt x="1245542" y="3303162"/>
                  </a:lnTo>
                  <a:lnTo>
                    <a:pt x="1242365" y="3307939"/>
                  </a:lnTo>
                  <a:lnTo>
                    <a:pt x="1238552" y="3312715"/>
                  </a:lnTo>
                  <a:lnTo>
                    <a:pt x="1234423" y="3317172"/>
                  </a:lnTo>
                  <a:lnTo>
                    <a:pt x="1225845" y="3326088"/>
                  </a:lnTo>
                  <a:lnTo>
                    <a:pt x="1215997" y="3335003"/>
                  </a:lnTo>
                  <a:lnTo>
                    <a:pt x="1204877" y="3343600"/>
                  </a:lnTo>
                  <a:lnTo>
                    <a:pt x="1192488" y="3351879"/>
                  </a:lnTo>
                  <a:lnTo>
                    <a:pt x="1179462" y="3360157"/>
                  </a:lnTo>
                  <a:lnTo>
                    <a:pt x="1165802" y="3367799"/>
                  </a:lnTo>
                  <a:lnTo>
                    <a:pt x="1150870" y="3375122"/>
                  </a:lnTo>
                  <a:lnTo>
                    <a:pt x="1134986" y="3382764"/>
                  </a:lnTo>
                  <a:lnTo>
                    <a:pt x="1118466" y="3389769"/>
                  </a:lnTo>
                  <a:lnTo>
                    <a:pt x="1100993" y="3396137"/>
                  </a:lnTo>
                  <a:lnTo>
                    <a:pt x="1082567" y="3402824"/>
                  </a:lnTo>
                  <a:lnTo>
                    <a:pt x="1063506" y="3408873"/>
                  </a:lnTo>
                  <a:lnTo>
                    <a:pt x="1043491" y="3414286"/>
                  </a:lnTo>
                  <a:lnTo>
                    <a:pt x="1022841" y="3420017"/>
                  </a:lnTo>
                  <a:lnTo>
                    <a:pt x="1001874" y="3424794"/>
                  </a:lnTo>
                  <a:lnTo>
                    <a:pt x="979953" y="3429570"/>
                  </a:lnTo>
                  <a:lnTo>
                    <a:pt x="957397" y="3433709"/>
                  </a:lnTo>
                  <a:lnTo>
                    <a:pt x="934524" y="3437848"/>
                  </a:lnTo>
                  <a:lnTo>
                    <a:pt x="910697" y="3441032"/>
                  </a:lnTo>
                  <a:lnTo>
                    <a:pt x="886235" y="3444216"/>
                  </a:lnTo>
                  <a:lnTo>
                    <a:pt x="861773" y="3446764"/>
                  </a:lnTo>
                  <a:lnTo>
                    <a:pt x="836675" y="3448992"/>
                  </a:lnTo>
                  <a:lnTo>
                    <a:pt x="810942" y="3450584"/>
                  </a:lnTo>
                  <a:lnTo>
                    <a:pt x="784892" y="3451540"/>
                  </a:lnTo>
                  <a:lnTo>
                    <a:pt x="758841" y="3452495"/>
                  </a:lnTo>
                  <a:lnTo>
                    <a:pt x="732155" y="3452813"/>
                  </a:lnTo>
                  <a:lnTo>
                    <a:pt x="704834" y="3452495"/>
                  </a:lnTo>
                  <a:lnTo>
                    <a:pt x="677513" y="3451540"/>
                  </a:lnTo>
                  <a:lnTo>
                    <a:pt x="651145" y="3450584"/>
                  </a:lnTo>
                  <a:lnTo>
                    <a:pt x="625094" y="3448356"/>
                  </a:lnTo>
                  <a:lnTo>
                    <a:pt x="599361" y="3446445"/>
                  </a:lnTo>
                  <a:lnTo>
                    <a:pt x="574264" y="3443579"/>
                  </a:lnTo>
                  <a:lnTo>
                    <a:pt x="549484" y="3440395"/>
                  </a:lnTo>
                  <a:lnTo>
                    <a:pt x="525339" y="3436893"/>
                  </a:lnTo>
                  <a:lnTo>
                    <a:pt x="501513" y="3433072"/>
                  </a:lnTo>
                  <a:lnTo>
                    <a:pt x="478639" y="3428296"/>
                  </a:lnTo>
                  <a:lnTo>
                    <a:pt x="456718" y="3423520"/>
                  </a:lnTo>
                  <a:lnTo>
                    <a:pt x="434798" y="3418425"/>
                  </a:lnTo>
                  <a:lnTo>
                    <a:pt x="413830" y="3412694"/>
                  </a:lnTo>
                  <a:lnTo>
                    <a:pt x="394134" y="3406963"/>
                  </a:lnTo>
                  <a:lnTo>
                    <a:pt x="374755" y="3400595"/>
                  </a:lnTo>
                  <a:lnTo>
                    <a:pt x="356329" y="3393908"/>
                  </a:lnTo>
                  <a:lnTo>
                    <a:pt x="338538" y="3386585"/>
                  </a:lnTo>
                  <a:lnTo>
                    <a:pt x="322018" y="3379580"/>
                  </a:lnTo>
                  <a:lnTo>
                    <a:pt x="306134" y="3372257"/>
                  </a:lnTo>
                  <a:lnTo>
                    <a:pt x="291520" y="3364296"/>
                  </a:lnTo>
                  <a:lnTo>
                    <a:pt x="277542" y="3356018"/>
                  </a:lnTo>
                  <a:lnTo>
                    <a:pt x="264834" y="3347421"/>
                  </a:lnTo>
                  <a:lnTo>
                    <a:pt x="253079" y="3338824"/>
                  </a:lnTo>
                  <a:lnTo>
                    <a:pt x="242278" y="3330227"/>
                  </a:lnTo>
                  <a:lnTo>
                    <a:pt x="237513" y="3325451"/>
                  </a:lnTo>
                  <a:lnTo>
                    <a:pt x="232747" y="3320675"/>
                  </a:lnTo>
                  <a:lnTo>
                    <a:pt x="228617" y="3316217"/>
                  </a:lnTo>
                  <a:lnTo>
                    <a:pt x="224487" y="3311441"/>
                  </a:lnTo>
                  <a:lnTo>
                    <a:pt x="220993" y="3306983"/>
                  </a:lnTo>
                  <a:lnTo>
                    <a:pt x="217498" y="3302207"/>
                  </a:lnTo>
                  <a:lnTo>
                    <a:pt x="214321" y="3297431"/>
                  </a:lnTo>
                  <a:lnTo>
                    <a:pt x="211462" y="3292337"/>
                  </a:lnTo>
                  <a:lnTo>
                    <a:pt x="208921" y="3287561"/>
                  </a:lnTo>
                  <a:lnTo>
                    <a:pt x="206697" y="3282148"/>
                  </a:lnTo>
                  <a:lnTo>
                    <a:pt x="204791" y="3277690"/>
                  </a:lnTo>
                  <a:lnTo>
                    <a:pt x="203202" y="3272277"/>
                  </a:lnTo>
                  <a:lnTo>
                    <a:pt x="201931" y="3267183"/>
                  </a:lnTo>
                  <a:lnTo>
                    <a:pt x="201296" y="3262088"/>
                  </a:lnTo>
                  <a:lnTo>
                    <a:pt x="200978" y="3256994"/>
                  </a:lnTo>
                  <a:lnTo>
                    <a:pt x="200343" y="3251899"/>
                  </a:lnTo>
                  <a:lnTo>
                    <a:pt x="200025" y="3251899"/>
                  </a:lnTo>
                  <a:lnTo>
                    <a:pt x="200025" y="3117850"/>
                  </a:lnTo>
                  <a:close/>
                  <a:moveTo>
                    <a:pt x="1263332" y="3111818"/>
                  </a:moveTo>
                  <a:lnTo>
                    <a:pt x="1263650" y="3117533"/>
                  </a:lnTo>
                  <a:lnTo>
                    <a:pt x="1263332" y="3119438"/>
                  </a:lnTo>
                  <a:lnTo>
                    <a:pt x="1263332" y="3116263"/>
                  </a:lnTo>
                  <a:lnTo>
                    <a:pt x="1263332" y="3111818"/>
                  </a:lnTo>
                  <a:close/>
                  <a:moveTo>
                    <a:pt x="1263253" y="3110548"/>
                  </a:moveTo>
                  <a:lnTo>
                    <a:pt x="1263332" y="3111183"/>
                  </a:lnTo>
                  <a:lnTo>
                    <a:pt x="1263332" y="3111818"/>
                  </a:lnTo>
                  <a:lnTo>
                    <a:pt x="1263253" y="3110548"/>
                  </a:lnTo>
                  <a:close/>
                  <a:moveTo>
                    <a:pt x="1892592" y="3107220"/>
                  </a:moveTo>
                  <a:lnTo>
                    <a:pt x="1892592" y="3210034"/>
                  </a:lnTo>
                  <a:lnTo>
                    <a:pt x="1913877" y="3210983"/>
                  </a:lnTo>
                  <a:lnTo>
                    <a:pt x="1935480" y="3210983"/>
                  </a:lnTo>
                  <a:lnTo>
                    <a:pt x="1965343" y="3210667"/>
                  </a:lnTo>
                  <a:lnTo>
                    <a:pt x="1965343" y="3107537"/>
                  </a:lnTo>
                  <a:lnTo>
                    <a:pt x="1935480" y="3107853"/>
                  </a:lnTo>
                  <a:lnTo>
                    <a:pt x="1913877" y="3107853"/>
                  </a:lnTo>
                  <a:lnTo>
                    <a:pt x="1892592" y="3107220"/>
                  </a:lnTo>
                  <a:close/>
                  <a:moveTo>
                    <a:pt x="200819" y="3107046"/>
                  </a:moveTo>
                  <a:lnTo>
                    <a:pt x="200378" y="3110133"/>
                  </a:lnTo>
                  <a:lnTo>
                    <a:pt x="200025" y="3115072"/>
                  </a:lnTo>
                  <a:lnTo>
                    <a:pt x="200025" y="3110751"/>
                  </a:lnTo>
                  <a:lnTo>
                    <a:pt x="200819" y="3107046"/>
                  </a:lnTo>
                  <a:close/>
                  <a:moveTo>
                    <a:pt x="2489519" y="3103562"/>
                  </a:moveTo>
                  <a:lnTo>
                    <a:pt x="2490471" y="3109906"/>
                  </a:lnTo>
                  <a:lnTo>
                    <a:pt x="2490788" y="3116568"/>
                  </a:lnTo>
                  <a:lnTo>
                    <a:pt x="2490788" y="3252652"/>
                  </a:lnTo>
                  <a:lnTo>
                    <a:pt x="2490471" y="3252969"/>
                  </a:lnTo>
                  <a:lnTo>
                    <a:pt x="2489836" y="3260899"/>
                  </a:lnTo>
                  <a:lnTo>
                    <a:pt x="2489519" y="3265657"/>
                  </a:lnTo>
                  <a:lnTo>
                    <a:pt x="2488250" y="3270733"/>
                  </a:lnTo>
                  <a:lnTo>
                    <a:pt x="2487298" y="3275491"/>
                  </a:lnTo>
                  <a:lnTo>
                    <a:pt x="2485711" y="3280566"/>
                  </a:lnTo>
                  <a:lnTo>
                    <a:pt x="2483490" y="3285325"/>
                  </a:lnTo>
                  <a:lnTo>
                    <a:pt x="2481269" y="3290083"/>
                  </a:lnTo>
                  <a:lnTo>
                    <a:pt x="2479048" y="3294841"/>
                  </a:lnTo>
                  <a:lnTo>
                    <a:pt x="2475874" y="3299599"/>
                  </a:lnTo>
                  <a:lnTo>
                    <a:pt x="2472701" y="3304357"/>
                  </a:lnTo>
                  <a:lnTo>
                    <a:pt x="2469528" y="3309115"/>
                  </a:lnTo>
                  <a:lnTo>
                    <a:pt x="2465403" y="3313874"/>
                  </a:lnTo>
                  <a:lnTo>
                    <a:pt x="2461595" y="3317997"/>
                  </a:lnTo>
                  <a:lnTo>
                    <a:pt x="2453028" y="3327196"/>
                  </a:lnTo>
                  <a:lnTo>
                    <a:pt x="2443191" y="3335761"/>
                  </a:lnTo>
                  <a:lnTo>
                    <a:pt x="2432086" y="3344643"/>
                  </a:lnTo>
                  <a:lnTo>
                    <a:pt x="2419710" y="3352891"/>
                  </a:lnTo>
                  <a:lnTo>
                    <a:pt x="2406701" y="3360504"/>
                  </a:lnTo>
                  <a:lnTo>
                    <a:pt x="2393056" y="3368434"/>
                  </a:lnTo>
                  <a:lnTo>
                    <a:pt x="2378143" y="3376047"/>
                  </a:lnTo>
                  <a:lnTo>
                    <a:pt x="2362277" y="3383660"/>
                  </a:lnTo>
                  <a:lnTo>
                    <a:pt x="2345777" y="3390322"/>
                  </a:lnTo>
                  <a:lnTo>
                    <a:pt x="2328325" y="3396983"/>
                  </a:lnTo>
                  <a:lnTo>
                    <a:pt x="2309921" y="3403327"/>
                  </a:lnTo>
                  <a:lnTo>
                    <a:pt x="2290882" y="3409671"/>
                  </a:lnTo>
                  <a:lnTo>
                    <a:pt x="2270892" y="3415064"/>
                  </a:lnTo>
                  <a:lnTo>
                    <a:pt x="2250267" y="3420139"/>
                  </a:lnTo>
                  <a:lnTo>
                    <a:pt x="2229324" y="3425215"/>
                  </a:lnTo>
                  <a:lnTo>
                    <a:pt x="2207430" y="3429973"/>
                  </a:lnTo>
                  <a:lnTo>
                    <a:pt x="2184901" y="3434414"/>
                  </a:lnTo>
                  <a:lnTo>
                    <a:pt x="2162054" y="3437903"/>
                  </a:lnTo>
                  <a:lnTo>
                    <a:pt x="2138256" y="3441393"/>
                  </a:lnTo>
                  <a:lnTo>
                    <a:pt x="2113823" y="3444565"/>
                  </a:lnTo>
                  <a:lnTo>
                    <a:pt x="2089390" y="3447102"/>
                  </a:lnTo>
                  <a:lnTo>
                    <a:pt x="2064323" y="3449006"/>
                  </a:lnTo>
                  <a:lnTo>
                    <a:pt x="2038621" y="3450909"/>
                  </a:lnTo>
                  <a:lnTo>
                    <a:pt x="2012601" y="3452178"/>
                  </a:lnTo>
                  <a:lnTo>
                    <a:pt x="1986582" y="3452812"/>
                  </a:lnTo>
                  <a:lnTo>
                    <a:pt x="1959928" y="3452812"/>
                  </a:lnTo>
                  <a:lnTo>
                    <a:pt x="1932639" y="3452812"/>
                  </a:lnTo>
                  <a:lnTo>
                    <a:pt x="1905350" y="3452178"/>
                  </a:lnTo>
                  <a:lnTo>
                    <a:pt x="1879014" y="3450592"/>
                  </a:lnTo>
                  <a:lnTo>
                    <a:pt x="1852994" y="3449006"/>
                  </a:lnTo>
                  <a:lnTo>
                    <a:pt x="1827292" y="3446468"/>
                  </a:lnTo>
                  <a:lnTo>
                    <a:pt x="1802224" y="3443930"/>
                  </a:lnTo>
                  <a:lnTo>
                    <a:pt x="1777157" y="3441075"/>
                  </a:lnTo>
                  <a:lnTo>
                    <a:pt x="1753359" y="3437269"/>
                  </a:lnTo>
                  <a:lnTo>
                    <a:pt x="1729560" y="3433145"/>
                  </a:lnTo>
                  <a:lnTo>
                    <a:pt x="1706714" y="3428704"/>
                  </a:lnTo>
                  <a:lnTo>
                    <a:pt x="1684502" y="3424263"/>
                  </a:lnTo>
                  <a:lnTo>
                    <a:pt x="1662925" y="3418871"/>
                  </a:lnTo>
                  <a:lnTo>
                    <a:pt x="1641983" y="3413478"/>
                  </a:lnTo>
                  <a:lnTo>
                    <a:pt x="1622309" y="3407134"/>
                  </a:lnTo>
                  <a:lnTo>
                    <a:pt x="1602953" y="3400790"/>
                  </a:lnTo>
                  <a:lnTo>
                    <a:pt x="1584549" y="3394445"/>
                  </a:lnTo>
                  <a:lnTo>
                    <a:pt x="1566780" y="3387467"/>
                  </a:lnTo>
                  <a:lnTo>
                    <a:pt x="1550280" y="3380488"/>
                  </a:lnTo>
                  <a:lnTo>
                    <a:pt x="1534414" y="3372558"/>
                  </a:lnTo>
                  <a:lnTo>
                    <a:pt x="1519501" y="3364945"/>
                  </a:lnTo>
                  <a:lnTo>
                    <a:pt x="1505539" y="3356697"/>
                  </a:lnTo>
                  <a:lnTo>
                    <a:pt x="1493164" y="3348450"/>
                  </a:lnTo>
                  <a:lnTo>
                    <a:pt x="1481106" y="3339885"/>
                  </a:lnTo>
                  <a:lnTo>
                    <a:pt x="1470635" y="3330686"/>
                  </a:lnTo>
                  <a:lnTo>
                    <a:pt x="1465875" y="3326245"/>
                  </a:lnTo>
                  <a:lnTo>
                    <a:pt x="1461116" y="3321487"/>
                  </a:lnTo>
                  <a:lnTo>
                    <a:pt x="1456673" y="3317363"/>
                  </a:lnTo>
                  <a:lnTo>
                    <a:pt x="1452866" y="3312605"/>
                  </a:lnTo>
                  <a:lnTo>
                    <a:pt x="1449375" y="3307847"/>
                  </a:lnTo>
                  <a:lnTo>
                    <a:pt x="1445885" y="3303088"/>
                  </a:lnTo>
                  <a:lnTo>
                    <a:pt x="1442712" y="3298013"/>
                  </a:lnTo>
                  <a:lnTo>
                    <a:pt x="1439856" y="3293255"/>
                  </a:lnTo>
                  <a:lnTo>
                    <a:pt x="1437000" y="3288497"/>
                  </a:lnTo>
                  <a:lnTo>
                    <a:pt x="1435096" y="3283421"/>
                  </a:lnTo>
                  <a:lnTo>
                    <a:pt x="1433192" y="3278346"/>
                  </a:lnTo>
                  <a:lnTo>
                    <a:pt x="1431606" y="3273588"/>
                  </a:lnTo>
                  <a:lnTo>
                    <a:pt x="1430337" y="3268512"/>
                  </a:lnTo>
                  <a:lnTo>
                    <a:pt x="1429702" y="3263437"/>
                  </a:lnTo>
                  <a:lnTo>
                    <a:pt x="1429385" y="3258044"/>
                  </a:lnTo>
                  <a:lnTo>
                    <a:pt x="1428750" y="3252969"/>
                  </a:lnTo>
                  <a:lnTo>
                    <a:pt x="1428750" y="3155268"/>
                  </a:lnTo>
                  <a:lnTo>
                    <a:pt x="1438269" y="3162881"/>
                  </a:lnTo>
                  <a:lnTo>
                    <a:pt x="1449058" y="3170177"/>
                  </a:lnTo>
                  <a:lnTo>
                    <a:pt x="1459846" y="3177473"/>
                  </a:lnTo>
                  <a:lnTo>
                    <a:pt x="1471270" y="3184134"/>
                  </a:lnTo>
                  <a:lnTo>
                    <a:pt x="1483645" y="3190795"/>
                  </a:lnTo>
                  <a:lnTo>
                    <a:pt x="1496337" y="3197140"/>
                  </a:lnTo>
                  <a:lnTo>
                    <a:pt x="1509347" y="3203484"/>
                  </a:lnTo>
                  <a:lnTo>
                    <a:pt x="1522674" y="3209194"/>
                  </a:lnTo>
                  <a:lnTo>
                    <a:pt x="1536953" y="3215221"/>
                  </a:lnTo>
                  <a:lnTo>
                    <a:pt x="1550915" y="3220613"/>
                  </a:lnTo>
                  <a:lnTo>
                    <a:pt x="1566145" y="3226006"/>
                  </a:lnTo>
                  <a:lnTo>
                    <a:pt x="1581376" y="3231081"/>
                  </a:lnTo>
                  <a:lnTo>
                    <a:pt x="1597242" y="3235839"/>
                  </a:lnTo>
                  <a:lnTo>
                    <a:pt x="1612790" y="3240598"/>
                  </a:lnTo>
                  <a:lnTo>
                    <a:pt x="1628973" y="3244721"/>
                  </a:lnTo>
                  <a:lnTo>
                    <a:pt x="1646108" y="3248845"/>
                  </a:lnTo>
                  <a:lnTo>
                    <a:pt x="1662608" y="3252652"/>
                  </a:lnTo>
                  <a:lnTo>
                    <a:pt x="1680060" y="3256141"/>
                  </a:lnTo>
                  <a:lnTo>
                    <a:pt x="1697195" y="3259313"/>
                  </a:lnTo>
                  <a:lnTo>
                    <a:pt x="1714964" y="3262485"/>
                  </a:lnTo>
                  <a:lnTo>
                    <a:pt x="1732733" y="3265657"/>
                  </a:lnTo>
                  <a:lnTo>
                    <a:pt x="1750820" y="3268195"/>
                  </a:lnTo>
                  <a:lnTo>
                    <a:pt x="1768907" y="3270416"/>
                  </a:lnTo>
                  <a:lnTo>
                    <a:pt x="1786993" y="3272636"/>
                  </a:lnTo>
                  <a:lnTo>
                    <a:pt x="1805715" y="3274857"/>
                  </a:lnTo>
                  <a:lnTo>
                    <a:pt x="1824119" y="3276443"/>
                  </a:lnTo>
                  <a:lnTo>
                    <a:pt x="1842840" y="3277394"/>
                  </a:lnTo>
                  <a:lnTo>
                    <a:pt x="1861561" y="3278663"/>
                  </a:lnTo>
                  <a:lnTo>
                    <a:pt x="1880283" y="3279615"/>
                  </a:lnTo>
                  <a:lnTo>
                    <a:pt x="1898687" y="3280249"/>
                  </a:lnTo>
                  <a:lnTo>
                    <a:pt x="1917725" y="3280566"/>
                  </a:lnTo>
                  <a:lnTo>
                    <a:pt x="1936129" y="3280566"/>
                  </a:lnTo>
                  <a:lnTo>
                    <a:pt x="1958658" y="3280566"/>
                  </a:lnTo>
                  <a:lnTo>
                    <a:pt x="1981187" y="3280249"/>
                  </a:lnTo>
                  <a:lnTo>
                    <a:pt x="2003399" y="3278980"/>
                  </a:lnTo>
                  <a:lnTo>
                    <a:pt x="2025928" y="3278029"/>
                  </a:lnTo>
                  <a:lnTo>
                    <a:pt x="2048140" y="3276443"/>
                  </a:lnTo>
                  <a:lnTo>
                    <a:pt x="2070034" y="3274222"/>
                  </a:lnTo>
                  <a:lnTo>
                    <a:pt x="2092246" y="3272002"/>
                  </a:lnTo>
                  <a:lnTo>
                    <a:pt x="2114458" y="3269464"/>
                  </a:lnTo>
                  <a:lnTo>
                    <a:pt x="2135718" y="3266609"/>
                  </a:lnTo>
                  <a:lnTo>
                    <a:pt x="2157295" y="3263437"/>
                  </a:lnTo>
                  <a:lnTo>
                    <a:pt x="2178237" y="3259313"/>
                  </a:lnTo>
                  <a:lnTo>
                    <a:pt x="2198545" y="3255507"/>
                  </a:lnTo>
                  <a:lnTo>
                    <a:pt x="2219170" y="3251066"/>
                  </a:lnTo>
                  <a:lnTo>
                    <a:pt x="2239161" y="3246307"/>
                  </a:lnTo>
                  <a:lnTo>
                    <a:pt x="2258517" y="3241232"/>
                  </a:lnTo>
                  <a:lnTo>
                    <a:pt x="2277555" y="3235839"/>
                  </a:lnTo>
                  <a:lnTo>
                    <a:pt x="2295959" y="3230130"/>
                  </a:lnTo>
                  <a:lnTo>
                    <a:pt x="2314046" y="3223785"/>
                  </a:lnTo>
                  <a:lnTo>
                    <a:pt x="2331498" y="3217441"/>
                  </a:lnTo>
                  <a:lnTo>
                    <a:pt x="2348316" y="3210780"/>
                  </a:lnTo>
                  <a:lnTo>
                    <a:pt x="2364498" y="3203801"/>
                  </a:lnTo>
                  <a:lnTo>
                    <a:pt x="2380047" y="3196188"/>
                  </a:lnTo>
                  <a:lnTo>
                    <a:pt x="2394643" y="3188575"/>
                  </a:lnTo>
                  <a:lnTo>
                    <a:pt x="2408605" y="3180645"/>
                  </a:lnTo>
                  <a:lnTo>
                    <a:pt x="2422249" y="3171763"/>
                  </a:lnTo>
                  <a:lnTo>
                    <a:pt x="2434307" y="3163198"/>
                  </a:lnTo>
                  <a:lnTo>
                    <a:pt x="2445730" y="3153999"/>
                  </a:lnTo>
                  <a:lnTo>
                    <a:pt x="2456518" y="3144800"/>
                  </a:lnTo>
                  <a:lnTo>
                    <a:pt x="2466355" y="3134966"/>
                  </a:lnTo>
                  <a:lnTo>
                    <a:pt x="2471115" y="3129574"/>
                  </a:lnTo>
                  <a:lnTo>
                    <a:pt x="2474922" y="3124498"/>
                  </a:lnTo>
                  <a:lnTo>
                    <a:pt x="2479365" y="3119423"/>
                  </a:lnTo>
                  <a:lnTo>
                    <a:pt x="2482855" y="3114347"/>
                  </a:lnTo>
                  <a:lnTo>
                    <a:pt x="2486346" y="3108955"/>
                  </a:lnTo>
                  <a:lnTo>
                    <a:pt x="2489519" y="3103562"/>
                  </a:lnTo>
                  <a:close/>
                  <a:moveTo>
                    <a:pt x="201789" y="3100564"/>
                  </a:moveTo>
                  <a:lnTo>
                    <a:pt x="201084" y="3105812"/>
                  </a:lnTo>
                  <a:lnTo>
                    <a:pt x="200819" y="3107046"/>
                  </a:lnTo>
                  <a:lnTo>
                    <a:pt x="201084" y="3105194"/>
                  </a:lnTo>
                  <a:lnTo>
                    <a:pt x="201789" y="3100564"/>
                  </a:lnTo>
                  <a:close/>
                  <a:moveTo>
                    <a:pt x="1260475" y="3095625"/>
                  </a:moveTo>
                  <a:lnTo>
                    <a:pt x="1262062" y="3101340"/>
                  </a:lnTo>
                  <a:lnTo>
                    <a:pt x="1263015" y="3106738"/>
                  </a:lnTo>
                  <a:lnTo>
                    <a:pt x="1263253" y="3110548"/>
                  </a:lnTo>
                  <a:lnTo>
                    <a:pt x="1262698" y="3106103"/>
                  </a:lnTo>
                  <a:lnTo>
                    <a:pt x="1261745" y="3100705"/>
                  </a:lnTo>
                  <a:lnTo>
                    <a:pt x="1260475" y="3095625"/>
                  </a:lnTo>
                  <a:close/>
                  <a:moveTo>
                    <a:pt x="1746773" y="3094566"/>
                  </a:moveTo>
                  <a:lnTo>
                    <a:pt x="1746773" y="3198013"/>
                  </a:lnTo>
                  <a:lnTo>
                    <a:pt x="1764563" y="3200227"/>
                  </a:lnTo>
                  <a:lnTo>
                    <a:pt x="1782671" y="3202758"/>
                  </a:lnTo>
                  <a:lnTo>
                    <a:pt x="1800780" y="3204656"/>
                  </a:lnTo>
                  <a:lnTo>
                    <a:pt x="1819841" y="3206238"/>
                  </a:lnTo>
                  <a:lnTo>
                    <a:pt x="1819841" y="3102791"/>
                  </a:lnTo>
                  <a:lnTo>
                    <a:pt x="1800780" y="3101210"/>
                  </a:lnTo>
                  <a:lnTo>
                    <a:pt x="1782671" y="3099312"/>
                  </a:lnTo>
                  <a:lnTo>
                    <a:pt x="1764563" y="3097097"/>
                  </a:lnTo>
                  <a:lnTo>
                    <a:pt x="1746773" y="3094566"/>
                  </a:lnTo>
                  <a:close/>
                  <a:moveTo>
                    <a:pt x="1600953" y="3061666"/>
                  </a:moveTo>
                  <a:lnTo>
                    <a:pt x="1600953" y="3166378"/>
                  </a:lnTo>
                  <a:lnTo>
                    <a:pt x="1618744" y="3171756"/>
                  </a:lnTo>
                  <a:lnTo>
                    <a:pt x="1636217" y="3176501"/>
                  </a:lnTo>
                  <a:lnTo>
                    <a:pt x="1654960" y="3180930"/>
                  </a:lnTo>
                  <a:lnTo>
                    <a:pt x="1673704" y="3185042"/>
                  </a:lnTo>
                  <a:lnTo>
                    <a:pt x="1673704" y="3080963"/>
                  </a:lnTo>
                  <a:lnTo>
                    <a:pt x="1654960" y="3076534"/>
                  </a:lnTo>
                  <a:lnTo>
                    <a:pt x="1636217" y="3071789"/>
                  </a:lnTo>
                  <a:lnTo>
                    <a:pt x="1618108" y="3066728"/>
                  </a:lnTo>
                  <a:lnTo>
                    <a:pt x="1600953" y="3061666"/>
                  </a:lnTo>
                  <a:close/>
                  <a:moveTo>
                    <a:pt x="3151360" y="3046095"/>
                  </a:moveTo>
                  <a:lnTo>
                    <a:pt x="3151360" y="3160713"/>
                  </a:lnTo>
                  <a:lnTo>
                    <a:pt x="3174848" y="3161665"/>
                  </a:lnTo>
                  <a:lnTo>
                    <a:pt x="3198972" y="3161665"/>
                  </a:lnTo>
                  <a:lnTo>
                    <a:pt x="3231983" y="3161348"/>
                  </a:lnTo>
                  <a:lnTo>
                    <a:pt x="3231983" y="3046413"/>
                  </a:lnTo>
                  <a:lnTo>
                    <a:pt x="3198972" y="3046730"/>
                  </a:lnTo>
                  <a:lnTo>
                    <a:pt x="3174848" y="3046413"/>
                  </a:lnTo>
                  <a:lnTo>
                    <a:pt x="3151360" y="3046095"/>
                  </a:lnTo>
                  <a:close/>
                  <a:moveTo>
                    <a:pt x="3815080" y="3040062"/>
                  </a:moveTo>
                  <a:lnTo>
                    <a:pt x="3816033" y="3047365"/>
                  </a:lnTo>
                  <a:lnTo>
                    <a:pt x="3816350" y="3054985"/>
                  </a:lnTo>
                  <a:lnTo>
                    <a:pt x="3816350" y="3206115"/>
                  </a:lnTo>
                  <a:lnTo>
                    <a:pt x="3816033" y="3206432"/>
                  </a:lnTo>
                  <a:lnTo>
                    <a:pt x="3815398" y="3214687"/>
                  </a:lnTo>
                  <a:lnTo>
                    <a:pt x="3814763" y="3220720"/>
                  </a:lnTo>
                  <a:lnTo>
                    <a:pt x="3813493" y="3226117"/>
                  </a:lnTo>
                  <a:lnTo>
                    <a:pt x="3811906" y="3231197"/>
                  </a:lnTo>
                  <a:lnTo>
                    <a:pt x="3810319" y="3236912"/>
                  </a:lnTo>
                  <a:lnTo>
                    <a:pt x="3808097" y="3242310"/>
                  </a:lnTo>
                  <a:lnTo>
                    <a:pt x="3805558" y="3248025"/>
                  </a:lnTo>
                  <a:lnTo>
                    <a:pt x="3803019" y="3253105"/>
                  </a:lnTo>
                  <a:lnTo>
                    <a:pt x="3799844" y="3258185"/>
                  </a:lnTo>
                  <a:lnTo>
                    <a:pt x="3796036" y="3263583"/>
                  </a:lnTo>
                  <a:lnTo>
                    <a:pt x="3792226" y="3268663"/>
                  </a:lnTo>
                  <a:lnTo>
                    <a:pt x="3788418" y="3274060"/>
                  </a:lnTo>
                  <a:lnTo>
                    <a:pt x="3783974" y="3278823"/>
                  </a:lnTo>
                  <a:lnTo>
                    <a:pt x="3779212" y="3283903"/>
                  </a:lnTo>
                  <a:lnTo>
                    <a:pt x="3774134" y="3288983"/>
                  </a:lnTo>
                  <a:lnTo>
                    <a:pt x="3768420" y="3293745"/>
                  </a:lnTo>
                  <a:lnTo>
                    <a:pt x="3763024" y="3298508"/>
                  </a:lnTo>
                  <a:lnTo>
                    <a:pt x="3750963" y="3307715"/>
                  </a:lnTo>
                  <a:lnTo>
                    <a:pt x="3737314" y="3317240"/>
                  </a:lnTo>
                  <a:lnTo>
                    <a:pt x="3722713" y="3326448"/>
                  </a:lnTo>
                  <a:lnTo>
                    <a:pt x="3707477" y="3335020"/>
                  </a:lnTo>
                  <a:lnTo>
                    <a:pt x="3690971" y="3343275"/>
                  </a:lnTo>
                  <a:lnTo>
                    <a:pt x="3673513" y="3351213"/>
                  </a:lnTo>
                  <a:lnTo>
                    <a:pt x="3655103" y="3359150"/>
                  </a:lnTo>
                  <a:lnTo>
                    <a:pt x="3635424" y="3366770"/>
                  </a:lnTo>
                  <a:lnTo>
                    <a:pt x="3615109" y="3373755"/>
                  </a:lnTo>
                  <a:lnTo>
                    <a:pt x="3593842" y="3380423"/>
                  </a:lnTo>
                  <a:lnTo>
                    <a:pt x="3571941" y="3386773"/>
                  </a:lnTo>
                  <a:lnTo>
                    <a:pt x="3549087" y="3392805"/>
                  </a:lnTo>
                  <a:lnTo>
                    <a:pt x="3525281" y="3398203"/>
                  </a:lnTo>
                  <a:lnTo>
                    <a:pt x="3501157" y="3403283"/>
                  </a:lnTo>
                  <a:lnTo>
                    <a:pt x="3476082" y="3408045"/>
                  </a:lnTo>
                  <a:lnTo>
                    <a:pt x="3450371" y="3411855"/>
                  </a:lnTo>
                  <a:lnTo>
                    <a:pt x="3424343" y="3415983"/>
                  </a:lnTo>
                  <a:lnTo>
                    <a:pt x="3397680" y="3419475"/>
                  </a:lnTo>
                  <a:lnTo>
                    <a:pt x="3370065" y="3422333"/>
                  </a:lnTo>
                  <a:lnTo>
                    <a:pt x="3341815" y="3424555"/>
                  </a:lnTo>
                  <a:lnTo>
                    <a:pt x="3313565" y="3426460"/>
                  </a:lnTo>
                  <a:lnTo>
                    <a:pt x="3284680" y="3427730"/>
                  </a:lnTo>
                  <a:lnTo>
                    <a:pt x="3255478" y="3428683"/>
                  </a:lnTo>
                  <a:lnTo>
                    <a:pt x="3225959" y="3429000"/>
                  </a:lnTo>
                  <a:lnTo>
                    <a:pt x="3195487" y="3428683"/>
                  </a:lnTo>
                  <a:lnTo>
                    <a:pt x="3165650" y="3427730"/>
                  </a:lnTo>
                  <a:lnTo>
                    <a:pt x="3136130" y="3426143"/>
                  </a:lnTo>
                  <a:lnTo>
                    <a:pt x="3106928" y="3424238"/>
                  </a:lnTo>
                  <a:lnTo>
                    <a:pt x="3078678" y="3422015"/>
                  </a:lnTo>
                  <a:lnTo>
                    <a:pt x="3050428" y="3418840"/>
                  </a:lnTo>
                  <a:lnTo>
                    <a:pt x="3022813" y="3415030"/>
                  </a:lnTo>
                  <a:lnTo>
                    <a:pt x="2996150" y="3411220"/>
                  </a:lnTo>
                  <a:lnTo>
                    <a:pt x="2970122" y="3406775"/>
                  </a:lnTo>
                  <a:lnTo>
                    <a:pt x="2944729" y="3402013"/>
                  </a:lnTo>
                  <a:lnTo>
                    <a:pt x="2919971" y="3396615"/>
                  </a:lnTo>
                  <a:lnTo>
                    <a:pt x="2895847" y="3390583"/>
                  </a:lnTo>
                  <a:lnTo>
                    <a:pt x="2872994" y="3384868"/>
                  </a:lnTo>
                  <a:lnTo>
                    <a:pt x="2850775" y="3378200"/>
                  </a:lnTo>
                  <a:lnTo>
                    <a:pt x="2829190" y="3370898"/>
                  </a:lnTo>
                  <a:lnTo>
                    <a:pt x="2808876" y="3363595"/>
                  </a:lnTo>
                  <a:lnTo>
                    <a:pt x="2789196" y="3355975"/>
                  </a:lnTo>
                  <a:lnTo>
                    <a:pt x="2770469" y="3347720"/>
                  </a:lnTo>
                  <a:lnTo>
                    <a:pt x="2753328" y="3339465"/>
                  </a:lnTo>
                  <a:lnTo>
                    <a:pt x="2736823" y="3330893"/>
                  </a:lnTo>
                  <a:lnTo>
                    <a:pt x="2721269" y="3321685"/>
                  </a:lnTo>
                  <a:lnTo>
                    <a:pt x="2706986" y="3312160"/>
                  </a:lnTo>
                  <a:lnTo>
                    <a:pt x="2693972" y="3302635"/>
                  </a:lnTo>
                  <a:lnTo>
                    <a:pt x="2688258" y="3297873"/>
                  </a:lnTo>
                  <a:lnTo>
                    <a:pt x="2682227" y="3292793"/>
                  </a:lnTo>
                  <a:lnTo>
                    <a:pt x="2676831" y="3287713"/>
                  </a:lnTo>
                  <a:lnTo>
                    <a:pt x="2671753" y="3282950"/>
                  </a:lnTo>
                  <a:lnTo>
                    <a:pt x="2666991" y="3277870"/>
                  </a:lnTo>
                  <a:lnTo>
                    <a:pt x="2662548" y="3272473"/>
                  </a:lnTo>
                  <a:lnTo>
                    <a:pt x="2658104" y="3267393"/>
                  </a:lnTo>
                  <a:lnTo>
                    <a:pt x="2654612" y="3261995"/>
                  </a:lnTo>
                  <a:lnTo>
                    <a:pt x="2651121" y="3256598"/>
                  </a:lnTo>
                  <a:lnTo>
                    <a:pt x="2647947" y="3251200"/>
                  </a:lnTo>
                  <a:lnTo>
                    <a:pt x="2645090" y="3245485"/>
                  </a:lnTo>
                  <a:lnTo>
                    <a:pt x="2642868" y="3240405"/>
                  </a:lnTo>
                  <a:lnTo>
                    <a:pt x="2640329" y="3234372"/>
                  </a:lnTo>
                  <a:lnTo>
                    <a:pt x="2638742" y="3228975"/>
                  </a:lnTo>
                  <a:lnTo>
                    <a:pt x="2637789" y="3223577"/>
                  </a:lnTo>
                  <a:lnTo>
                    <a:pt x="2636520" y="3217862"/>
                  </a:lnTo>
                  <a:lnTo>
                    <a:pt x="2636202" y="3212147"/>
                  </a:lnTo>
                  <a:lnTo>
                    <a:pt x="2635885" y="3206432"/>
                  </a:lnTo>
                  <a:lnTo>
                    <a:pt x="2635250" y="3206432"/>
                  </a:lnTo>
                  <a:lnTo>
                    <a:pt x="2635250" y="3097530"/>
                  </a:lnTo>
                  <a:lnTo>
                    <a:pt x="2646360" y="3105785"/>
                  </a:lnTo>
                  <a:lnTo>
                    <a:pt x="2657786" y="3114040"/>
                  </a:lnTo>
                  <a:lnTo>
                    <a:pt x="2670166" y="3121977"/>
                  </a:lnTo>
                  <a:lnTo>
                    <a:pt x="2683180" y="3129597"/>
                  </a:lnTo>
                  <a:lnTo>
                    <a:pt x="2696511" y="3136900"/>
                  </a:lnTo>
                  <a:lnTo>
                    <a:pt x="2710160" y="3144202"/>
                  </a:lnTo>
                  <a:lnTo>
                    <a:pt x="2724761" y="3151187"/>
                  </a:lnTo>
                  <a:lnTo>
                    <a:pt x="2740314" y="3157855"/>
                  </a:lnTo>
                  <a:lnTo>
                    <a:pt x="2755550" y="3164205"/>
                  </a:lnTo>
                  <a:lnTo>
                    <a:pt x="2771738" y="3170237"/>
                  </a:lnTo>
                  <a:lnTo>
                    <a:pt x="2788244" y="3176270"/>
                  </a:lnTo>
                  <a:lnTo>
                    <a:pt x="2805384" y="3181985"/>
                  </a:lnTo>
                  <a:lnTo>
                    <a:pt x="2822525" y="3187065"/>
                  </a:lnTo>
                  <a:lnTo>
                    <a:pt x="2840300" y="3192145"/>
                  </a:lnTo>
                  <a:lnTo>
                    <a:pt x="2858393" y="3196907"/>
                  </a:lnTo>
                  <a:lnTo>
                    <a:pt x="2877120" y="3201670"/>
                  </a:lnTo>
                  <a:lnTo>
                    <a:pt x="2895530" y="3205797"/>
                  </a:lnTo>
                  <a:lnTo>
                    <a:pt x="2914892" y="3209925"/>
                  </a:lnTo>
                  <a:lnTo>
                    <a:pt x="2934255" y="3213735"/>
                  </a:lnTo>
                  <a:lnTo>
                    <a:pt x="2953617" y="3217227"/>
                  </a:lnTo>
                  <a:lnTo>
                    <a:pt x="2973614" y="3220402"/>
                  </a:lnTo>
                  <a:lnTo>
                    <a:pt x="2993294" y="3222942"/>
                  </a:lnTo>
                  <a:lnTo>
                    <a:pt x="3013926" y="3225800"/>
                  </a:lnTo>
                  <a:lnTo>
                    <a:pt x="3033923" y="3228340"/>
                  </a:lnTo>
                  <a:lnTo>
                    <a:pt x="3054555" y="3230245"/>
                  </a:lnTo>
                  <a:lnTo>
                    <a:pt x="3074869" y="3232150"/>
                  </a:lnTo>
                  <a:lnTo>
                    <a:pt x="3095819" y="3233737"/>
                  </a:lnTo>
                  <a:lnTo>
                    <a:pt x="3116451" y="3235007"/>
                  </a:lnTo>
                  <a:lnTo>
                    <a:pt x="3137400" y="3235960"/>
                  </a:lnTo>
                  <a:lnTo>
                    <a:pt x="3158032" y="3236595"/>
                  </a:lnTo>
                  <a:lnTo>
                    <a:pt x="3178981" y="3237230"/>
                  </a:lnTo>
                  <a:lnTo>
                    <a:pt x="3199613" y="3237230"/>
                  </a:lnTo>
                  <a:lnTo>
                    <a:pt x="3224372" y="3236912"/>
                  </a:lnTo>
                  <a:lnTo>
                    <a:pt x="3249765" y="3236595"/>
                  </a:lnTo>
                  <a:lnTo>
                    <a:pt x="3274523" y="3235325"/>
                  </a:lnTo>
                  <a:lnTo>
                    <a:pt x="3299282" y="3234055"/>
                  </a:lnTo>
                  <a:lnTo>
                    <a:pt x="3324040" y="3232150"/>
                  </a:lnTo>
                  <a:lnTo>
                    <a:pt x="3348481" y="3230245"/>
                  </a:lnTo>
                  <a:lnTo>
                    <a:pt x="3372922" y="3227387"/>
                  </a:lnTo>
                  <a:lnTo>
                    <a:pt x="3397680" y="3224530"/>
                  </a:lnTo>
                  <a:lnTo>
                    <a:pt x="3421486" y="3221355"/>
                  </a:lnTo>
                  <a:lnTo>
                    <a:pt x="3445292" y="3217545"/>
                  </a:lnTo>
                  <a:lnTo>
                    <a:pt x="3468464" y="3213735"/>
                  </a:lnTo>
                  <a:lnTo>
                    <a:pt x="3491635" y="3208972"/>
                  </a:lnTo>
                  <a:lnTo>
                    <a:pt x="3514171" y="3204210"/>
                  </a:lnTo>
                  <a:lnTo>
                    <a:pt x="3536390" y="3199130"/>
                  </a:lnTo>
                  <a:lnTo>
                    <a:pt x="3557974" y="3193097"/>
                  </a:lnTo>
                  <a:lnTo>
                    <a:pt x="3579241" y="3187065"/>
                  </a:lnTo>
                  <a:lnTo>
                    <a:pt x="3599873" y="3180715"/>
                  </a:lnTo>
                  <a:lnTo>
                    <a:pt x="3619870" y="3174047"/>
                  </a:lnTo>
                  <a:lnTo>
                    <a:pt x="3639233" y="3167062"/>
                  </a:lnTo>
                  <a:lnTo>
                    <a:pt x="3657643" y="3159442"/>
                  </a:lnTo>
                  <a:lnTo>
                    <a:pt x="3676053" y="3151505"/>
                  </a:lnTo>
                  <a:lnTo>
                    <a:pt x="3692876" y="3143250"/>
                  </a:lnTo>
                  <a:lnTo>
                    <a:pt x="3709381" y="3134677"/>
                  </a:lnTo>
                  <a:lnTo>
                    <a:pt x="3724935" y="3125470"/>
                  </a:lnTo>
                  <a:lnTo>
                    <a:pt x="3739853" y="3116262"/>
                  </a:lnTo>
                  <a:lnTo>
                    <a:pt x="3753502" y="3106420"/>
                  </a:lnTo>
                  <a:lnTo>
                    <a:pt x="3766198" y="3096577"/>
                  </a:lnTo>
                  <a:lnTo>
                    <a:pt x="3772547" y="3090862"/>
                  </a:lnTo>
                  <a:lnTo>
                    <a:pt x="3777943" y="3085782"/>
                  </a:lnTo>
                  <a:lnTo>
                    <a:pt x="3783656" y="3080385"/>
                  </a:lnTo>
                  <a:lnTo>
                    <a:pt x="3789052" y="3074670"/>
                  </a:lnTo>
                  <a:lnTo>
                    <a:pt x="3793814" y="3069272"/>
                  </a:lnTo>
                  <a:lnTo>
                    <a:pt x="3798575" y="3063557"/>
                  </a:lnTo>
                  <a:lnTo>
                    <a:pt x="3803336" y="3057842"/>
                  </a:lnTo>
                  <a:lnTo>
                    <a:pt x="3807145" y="3051810"/>
                  </a:lnTo>
                  <a:lnTo>
                    <a:pt x="3811271" y="3045777"/>
                  </a:lnTo>
                  <a:lnTo>
                    <a:pt x="3815080" y="3040062"/>
                  </a:lnTo>
                  <a:close/>
                  <a:moveTo>
                    <a:pt x="2989478" y="3031808"/>
                  </a:moveTo>
                  <a:lnTo>
                    <a:pt x="2989478" y="3147378"/>
                  </a:lnTo>
                  <a:lnTo>
                    <a:pt x="3009158" y="3149918"/>
                  </a:lnTo>
                  <a:lnTo>
                    <a:pt x="3029472" y="3152140"/>
                  </a:lnTo>
                  <a:lnTo>
                    <a:pt x="3049469" y="3154363"/>
                  </a:lnTo>
                  <a:lnTo>
                    <a:pt x="3070419" y="3155950"/>
                  </a:lnTo>
                  <a:lnTo>
                    <a:pt x="3070419" y="3041333"/>
                  </a:lnTo>
                  <a:lnTo>
                    <a:pt x="3049469" y="3039428"/>
                  </a:lnTo>
                  <a:lnTo>
                    <a:pt x="3029472" y="3036888"/>
                  </a:lnTo>
                  <a:lnTo>
                    <a:pt x="3009158" y="3034665"/>
                  </a:lnTo>
                  <a:lnTo>
                    <a:pt x="2989478" y="3031808"/>
                  </a:lnTo>
                  <a:close/>
                  <a:moveTo>
                    <a:pt x="2402802" y="3022755"/>
                  </a:moveTo>
                  <a:lnTo>
                    <a:pt x="2397719" y="3026235"/>
                  </a:lnTo>
                  <a:lnTo>
                    <a:pt x="2391365" y="3029398"/>
                  </a:lnTo>
                  <a:lnTo>
                    <a:pt x="2383740" y="3032878"/>
                  </a:lnTo>
                  <a:lnTo>
                    <a:pt x="2376433" y="3036042"/>
                  </a:lnTo>
                  <a:lnTo>
                    <a:pt x="2360867" y="3042369"/>
                  </a:lnTo>
                  <a:lnTo>
                    <a:pt x="2347841" y="3047114"/>
                  </a:lnTo>
                  <a:lnTo>
                    <a:pt x="2347841" y="3137274"/>
                  </a:lnTo>
                  <a:lnTo>
                    <a:pt x="2355784" y="3133794"/>
                  </a:lnTo>
                  <a:lnTo>
                    <a:pt x="2363408" y="3129681"/>
                  </a:lnTo>
                  <a:lnTo>
                    <a:pt x="2371033" y="3125252"/>
                  </a:lnTo>
                  <a:lnTo>
                    <a:pt x="2378340" y="3120507"/>
                  </a:lnTo>
                  <a:lnTo>
                    <a:pt x="2385329" y="3115762"/>
                  </a:lnTo>
                  <a:lnTo>
                    <a:pt x="2391683" y="3111017"/>
                  </a:lnTo>
                  <a:lnTo>
                    <a:pt x="2397719" y="3106271"/>
                  </a:lnTo>
                  <a:lnTo>
                    <a:pt x="2402802" y="3101526"/>
                  </a:lnTo>
                  <a:lnTo>
                    <a:pt x="2402802" y="3022755"/>
                  </a:lnTo>
                  <a:close/>
                  <a:moveTo>
                    <a:pt x="698500" y="3017837"/>
                  </a:moveTo>
                  <a:lnTo>
                    <a:pt x="698500" y="3086100"/>
                  </a:lnTo>
                  <a:lnTo>
                    <a:pt x="684586" y="3083595"/>
                  </a:lnTo>
                  <a:lnTo>
                    <a:pt x="667825" y="3079838"/>
                  </a:lnTo>
                  <a:lnTo>
                    <a:pt x="659920" y="3077959"/>
                  </a:lnTo>
                  <a:lnTo>
                    <a:pt x="652962" y="3076393"/>
                  </a:lnTo>
                  <a:lnTo>
                    <a:pt x="646321" y="3074201"/>
                  </a:lnTo>
                  <a:lnTo>
                    <a:pt x="640313" y="3071696"/>
                  </a:lnTo>
                  <a:lnTo>
                    <a:pt x="634305" y="3069191"/>
                  </a:lnTo>
                  <a:lnTo>
                    <a:pt x="629245" y="3065433"/>
                  </a:lnTo>
                  <a:lnTo>
                    <a:pt x="626082" y="3063555"/>
                  </a:lnTo>
                  <a:lnTo>
                    <a:pt x="623869" y="3061363"/>
                  </a:lnTo>
                  <a:lnTo>
                    <a:pt x="622288" y="3058545"/>
                  </a:lnTo>
                  <a:lnTo>
                    <a:pt x="620706" y="3056353"/>
                  </a:lnTo>
                  <a:lnTo>
                    <a:pt x="619441" y="3053534"/>
                  </a:lnTo>
                  <a:lnTo>
                    <a:pt x="619125" y="3051029"/>
                  </a:lnTo>
                  <a:lnTo>
                    <a:pt x="619125" y="3048524"/>
                  </a:lnTo>
                  <a:lnTo>
                    <a:pt x="619441" y="3046019"/>
                  </a:lnTo>
                  <a:lnTo>
                    <a:pt x="620390" y="3043514"/>
                  </a:lnTo>
                  <a:lnTo>
                    <a:pt x="621971" y="3041009"/>
                  </a:lnTo>
                  <a:lnTo>
                    <a:pt x="623553" y="3038817"/>
                  </a:lnTo>
                  <a:lnTo>
                    <a:pt x="625766" y="3036312"/>
                  </a:lnTo>
                  <a:lnTo>
                    <a:pt x="628296" y="3034433"/>
                  </a:lnTo>
                  <a:lnTo>
                    <a:pt x="631142" y="3032555"/>
                  </a:lnTo>
                  <a:lnTo>
                    <a:pt x="634937" y="3030676"/>
                  </a:lnTo>
                  <a:lnTo>
                    <a:pt x="638732" y="3029110"/>
                  </a:lnTo>
                  <a:lnTo>
                    <a:pt x="645057" y="3026605"/>
                  </a:lnTo>
                  <a:lnTo>
                    <a:pt x="651697" y="3024726"/>
                  </a:lnTo>
                  <a:lnTo>
                    <a:pt x="658655" y="3023161"/>
                  </a:lnTo>
                  <a:lnTo>
                    <a:pt x="666244" y="3021595"/>
                  </a:lnTo>
                  <a:lnTo>
                    <a:pt x="674150" y="3020342"/>
                  </a:lnTo>
                  <a:lnTo>
                    <a:pt x="682056" y="3019403"/>
                  </a:lnTo>
                  <a:lnTo>
                    <a:pt x="698500" y="3017837"/>
                  </a:lnTo>
                  <a:close/>
                  <a:moveTo>
                    <a:pt x="2827597" y="2994977"/>
                  </a:moveTo>
                  <a:lnTo>
                    <a:pt x="2827597" y="3112135"/>
                  </a:lnTo>
                  <a:lnTo>
                    <a:pt x="2846959" y="3117850"/>
                  </a:lnTo>
                  <a:lnTo>
                    <a:pt x="2866956" y="3123248"/>
                  </a:lnTo>
                  <a:lnTo>
                    <a:pt x="2887588" y="3128010"/>
                  </a:lnTo>
                  <a:lnTo>
                    <a:pt x="2908220" y="3132773"/>
                  </a:lnTo>
                  <a:lnTo>
                    <a:pt x="2908220" y="3016885"/>
                  </a:lnTo>
                  <a:lnTo>
                    <a:pt x="2887588" y="3011805"/>
                  </a:lnTo>
                  <a:lnTo>
                    <a:pt x="2866956" y="3006725"/>
                  </a:lnTo>
                  <a:lnTo>
                    <a:pt x="2846959" y="3001010"/>
                  </a:lnTo>
                  <a:lnTo>
                    <a:pt x="2827597" y="2994977"/>
                  </a:lnTo>
                  <a:close/>
                  <a:moveTo>
                    <a:pt x="1455133" y="2986375"/>
                  </a:moveTo>
                  <a:lnTo>
                    <a:pt x="1455133" y="3092352"/>
                  </a:lnTo>
                  <a:lnTo>
                    <a:pt x="1457675" y="3094883"/>
                  </a:lnTo>
                  <a:lnTo>
                    <a:pt x="1460216" y="3097730"/>
                  </a:lnTo>
                  <a:lnTo>
                    <a:pt x="1466888" y="3103741"/>
                  </a:lnTo>
                  <a:lnTo>
                    <a:pt x="1475466" y="3110068"/>
                  </a:lnTo>
                  <a:lnTo>
                    <a:pt x="1484679" y="3116078"/>
                  </a:lnTo>
                  <a:lnTo>
                    <a:pt x="1495162" y="3122405"/>
                  </a:lnTo>
                  <a:lnTo>
                    <a:pt x="1505964" y="3128732"/>
                  </a:lnTo>
                  <a:lnTo>
                    <a:pt x="1517083" y="3134743"/>
                  </a:lnTo>
                  <a:lnTo>
                    <a:pt x="1528202" y="3139804"/>
                  </a:lnTo>
                  <a:lnTo>
                    <a:pt x="1528202" y="3033195"/>
                  </a:lnTo>
                  <a:lnTo>
                    <a:pt x="1517083" y="3027817"/>
                  </a:lnTo>
                  <a:lnTo>
                    <a:pt x="1506917" y="3022122"/>
                  </a:lnTo>
                  <a:lnTo>
                    <a:pt x="1497068" y="3016428"/>
                  </a:lnTo>
                  <a:lnTo>
                    <a:pt x="1487538" y="3010734"/>
                  </a:lnTo>
                  <a:lnTo>
                    <a:pt x="1478960" y="3005039"/>
                  </a:lnTo>
                  <a:lnTo>
                    <a:pt x="1470700" y="2998712"/>
                  </a:lnTo>
                  <a:lnTo>
                    <a:pt x="1462758" y="2992702"/>
                  </a:lnTo>
                  <a:lnTo>
                    <a:pt x="1455133" y="2986375"/>
                  </a:lnTo>
                  <a:close/>
                  <a:moveTo>
                    <a:pt x="711352" y="2965750"/>
                  </a:moveTo>
                  <a:lnTo>
                    <a:pt x="709129" y="2966067"/>
                  </a:lnTo>
                  <a:lnTo>
                    <a:pt x="706270" y="2966384"/>
                  </a:lnTo>
                  <a:lnTo>
                    <a:pt x="704047" y="2966702"/>
                  </a:lnTo>
                  <a:lnTo>
                    <a:pt x="701824" y="2967653"/>
                  </a:lnTo>
                  <a:lnTo>
                    <a:pt x="700236" y="2968288"/>
                  </a:lnTo>
                  <a:lnTo>
                    <a:pt x="699283" y="2969556"/>
                  </a:lnTo>
                  <a:lnTo>
                    <a:pt x="698330" y="2970191"/>
                  </a:lnTo>
                  <a:lnTo>
                    <a:pt x="698012" y="2971459"/>
                  </a:lnTo>
                  <a:lnTo>
                    <a:pt x="698012" y="2990491"/>
                  </a:lnTo>
                  <a:lnTo>
                    <a:pt x="683085" y="2991760"/>
                  </a:lnTo>
                  <a:lnTo>
                    <a:pt x="667839" y="2993346"/>
                  </a:lnTo>
                  <a:lnTo>
                    <a:pt x="653865" y="2995249"/>
                  </a:lnTo>
                  <a:lnTo>
                    <a:pt x="639890" y="2997786"/>
                  </a:lnTo>
                  <a:lnTo>
                    <a:pt x="626550" y="3000641"/>
                  </a:lnTo>
                  <a:lnTo>
                    <a:pt x="613846" y="3004130"/>
                  </a:lnTo>
                  <a:lnTo>
                    <a:pt x="602094" y="3007619"/>
                  </a:lnTo>
                  <a:lnTo>
                    <a:pt x="590978" y="3012060"/>
                  </a:lnTo>
                  <a:lnTo>
                    <a:pt x="583673" y="3015549"/>
                  </a:lnTo>
                  <a:lnTo>
                    <a:pt x="576368" y="3019355"/>
                  </a:lnTo>
                  <a:lnTo>
                    <a:pt x="570015" y="3023162"/>
                  </a:lnTo>
                  <a:lnTo>
                    <a:pt x="564616" y="3026968"/>
                  </a:lnTo>
                  <a:lnTo>
                    <a:pt x="559852" y="3031092"/>
                  </a:lnTo>
                  <a:lnTo>
                    <a:pt x="556041" y="3035215"/>
                  </a:lnTo>
                  <a:lnTo>
                    <a:pt x="552865" y="3039656"/>
                  </a:lnTo>
                  <a:lnTo>
                    <a:pt x="550324" y="3044096"/>
                  </a:lnTo>
                  <a:lnTo>
                    <a:pt x="548736" y="3048854"/>
                  </a:lnTo>
                  <a:lnTo>
                    <a:pt x="547783" y="3052978"/>
                  </a:lnTo>
                  <a:lnTo>
                    <a:pt x="547783" y="3057736"/>
                  </a:lnTo>
                  <a:lnTo>
                    <a:pt x="548736" y="3062176"/>
                  </a:lnTo>
                  <a:lnTo>
                    <a:pt x="550324" y="3066617"/>
                  </a:lnTo>
                  <a:lnTo>
                    <a:pt x="552865" y="3070741"/>
                  </a:lnTo>
                  <a:lnTo>
                    <a:pt x="556358" y="3075181"/>
                  </a:lnTo>
                  <a:lnTo>
                    <a:pt x="560805" y="3079622"/>
                  </a:lnTo>
                  <a:lnTo>
                    <a:pt x="564934" y="3083111"/>
                  </a:lnTo>
                  <a:lnTo>
                    <a:pt x="570015" y="3086917"/>
                  </a:lnTo>
                  <a:lnTo>
                    <a:pt x="576050" y="3090089"/>
                  </a:lnTo>
                  <a:lnTo>
                    <a:pt x="582720" y="3093578"/>
                  </a:lnTo>
                  <a:lnTo>
                    <a:pt x="589390" y="3096433"/>
                  </a:lnTo>
                  <a:lnTo>
                    <a:pt x="597012" y="3099288"/>
                  </a:lnTo>
                  <a:lnTo>
                    <a:pt x="605270" y="3101825"/>
                  </a:lnTo>
                  <a:lnTo>
                    <a:pt x="613528" y="3104046"/>
                  </a:lnTo>
                  <a:lnTo>
                    <a:pt x="645607" y="3110707"/>
                  </a:lnTo>
                  <a:lnTo>
                    <a:pt x="698012" y="3121808"/>
                  </a:lnTo>
                  <a:lnTo>
                    <a:pt x="698012" y="3203010"/>
                  </a:lnTo>
                  <a:lnTo>
                    <a:pt x="684673" y="3201424"/>
                  </a:lnTo>
                  <a:lnTo>
                    <a:pt x="672286" y="3199203"/>
                  </a:lnTo>
                  <a:lnTo>
                    <a:pt x="657993" y="3196983"/>
                  </a:lnTo>
                  <a:lnTo>
                    <a:pt x="643066" y="3193494"/>
                  </a:lnTo>
                  <a:lnTo>
                    <a:pt x="629409" y="3189370"/>
                  </a:lnTo>
                  <a:lnTo>
                    <a:pt x="617022" y="3185247"/>
                  </a:lnTo>
                  <a:lnTo>
                    <a:pt x="613846" y="3183978"/>
                  </a:lnTo>
                  <a:lnTo>
                    <a:pt x="610670" y="3182709"/>
                  </a:lnTo>
                  <a:lnTo>
                    <a:pt x="608129" y="3181441"/>
                  </a:lnTo>
                  <a:lnTo>
                    <a:pt x="608446" y="3181441"/>
                  </a:lnTo>
                  <a:lnTo>
                    <a:pt x="608129" y="3181123"/>
                  </a:lnTo>
                  <a:lnTo>
                    <a:pt x="604317" y="3179220"/>
                  </a:lnTo>
                  <a:lnTo>
                    <a:pt x="602412" y="3177951"/>
                  </a:lnTo>
                  <a:lnTo>
                    <a:pt x="600506" y="3177000"/>
                  </a:lnTo>
                  <a:lnTo>
                    <a:pt x="595424" y="3175731"/>
                  </a:lnTo>
                  <a:lnTo>
                    <a:pt x="590343" y="3174780"/>
                  </a:lnTo>
                  <a:lnTo>
                    <a:pt x="584308" y="3174780"/>
                  </a:lnTo>
                  <a:lnTo>
                    <a:pt x="578273" y="3175414"/>
                  </a:lnTo>
                  <a:lnTo>
                    <a:pt x="572556" y="3176048"/>
                  </a:lnTo>
                  <a:lnTo>
                    <a:pt x="566522" y="3177634"/>
                  </a:lnTo>
                  <a:lnTo>
                    <a:pt x="560805" y="3179220"/>
                  </a:lnTo>
                  <a:lnTo>
                    <a:pt x="555405" y="3181123"/>
                  </a:lnTo>
                  <a:lnTo>
                    <a:pt x="551277" y="3183661"/>
                  </a:lnTo>
                  <a:lnTo>
                    <a:pt x="547148" y="3185881"/>
                  </a:lnTo>
                  <a:lnTo>
                    <a:pt x="544607" y="3188736"/>
                  </a:lnTo>
                  <a:lnTo>
                    <a:pt x="543336" y="3190005"/>
                  </a:lnTo>
                  <a:lnTo>
                    <a:pt x="542383" y="3190956"/>
                  </a:lnTo>
                  <a:lnTo>
                    <a:pt x="542066" y="3192542"/>
                  </a:lnTo>
                  <a:lnTo>
                    <a:pt x="542066" y="3193811"/>
                  </a:lnTo>
                  <a:lnTo>
                    <a:pt x="542066" y="3195080"/>
                  </a:lnTo>
                  <a:lnTo>
                    <a:pt x="543019" y="3196031"/>
                  </a:lnTo>
                  <a:lnTo>
                    <a:pt x="543654" y="3197300"/>
                  </a:lnTo>
                  <a:lnTo>
                    <a:pt x="545242" y="3198569"/>
                  </a:lnTo>
                  <a:lnTo>
                    <a:pt x="550959" y="3202058"/>
                  </a:lnTo>
                  <a:lnTo>
                    <a:pt x="557629" y="3205547"/>
                  </a:lnTo>
                  <a:lnTo>
                    <a:pt x="564299" y="3208719"/>
                  </a:lnTo>
                  <a:lnTo>
                    <a:pt x="572239" y="3211891"/>
                  </a:lnTo>
                  <a:lnTo>
                    <a:pt x="580497" y="3214746"/>
                  </a:lnTo>
                  <a:lnTo>
                    <a:pt x="589072" y="3216966"/>
                  </a:lnTo>
                  <a:lnTo>
                    <a:pt x="598600" y="3219821"/>
                  </a:lnTo>
                  <a:lnTo>
                    <a:pt x="608446" y="3221724"/>
                  </a:lnTo>
                  <a:lnTo>
                    <a:pt x="618610" y="3223627"/>
                  </a:lnTo>
                  <a:lnTo>
                    <a:pt x="629409" y="3225847"/>
                  </a:lnTo>
                  <a:lnTo>
                    <a:pt x="651324" y="3229019"/>
                  </a:lnTo>
                  <a:lnTo>
                    <a:pt x="674192" y="3230923"/>
                  </a:lnTo>
                  <a:lnTo>
                    <a:pt x="698012" y="3232509"/>
                  </a:lnTo>
                  <a:lnTo>
                    <a:pt x="698012" y="3251223"/>
                  </a:lnTo>
                  <a:lnTo>
                    <a:pt x="698330" y="3252492"/>
                  </a:lnTo>
                  <a:lnTo>
                    <a:pt x="699283" y="3253443"/>
                  </a:lnTo>
                  <a:lnTo>
                    <a:pt x="700236" y="3254395"/>
                  </a:lnTo>
                  <a:lnTo>
                    <a:pt x="701824" y="3255346"/>
                  </a:lnTo>
                  <a:lnTo>
                    <a:pt x="704047" y="3255981"/>
                  </a:lnTo>
                  <a:lnTo>
                    <a:pt x="706270" y="3256298"/>
                  </a:lnTo>
                  <a:lnTo>
                    <a:pt x="709129" y="3256932"/>
                  </a:lnTo>
                  <a:lnTo>
                    <a:pt x="711352" y="3257249"/>
                  </a:lnTo>
                  <a:lnTo>
                    <a:pt x="758358" y="3257249"/>
                  </a:lnTo>
                  <a:lnTo>
                    <a:pt x="760581" y="3256932"/>
                  </a:lnTo>
                  <a:lnTo>
                    <a:pt x="763440" y="3256298"/>
                  </a:lnTo>
                  <a:lnTo>
                    <a:pt x="765345" y="3255981"/>
                  </a:lnTo>
                  <a:lnTo>
                    <a:pt x="767886" y="3255346"/>
                  </a:lnTo>
                  <a:lnTo>
                    <a:pt x="769474" y="3254395"/>
                  </a:lnTo>
                  <a:lnTo>
                    <a:pt x="770427" y="3253443"/>
                  </a:lnTo>
                  <a:lnTo>
                    <a:pt x="771380" y="3252492"/>
                  </a:lnTo>
                  <a:lnTo>
                    <a:pt x="771698" y="3251223"/>
                  </a:lnTo>
                  <a:lnTo>
                    <a:pt x="771698" y="3231874"/>
                  </a:lnTo>
                  <a:lnTo>
                    <a:pt x="786308" y="3230923"/>
                  </a:lnTo>
                  <a:lnTo>
                    <a:pt x="800600" y="3229654"/>
                  </a:lnTo>
                  <a:lnTo>
                    <a:pt x="814257" y="3228068"/>
                  </a:lnTo>
                  <a:lnTo>
                    <a:pt x="827279" y="3226165"/>
                  </a:lnTo>
                  <a:lnTo>
                    <a:pt x="839984" y="3223627"/>
                  </a:lnTo>
                  <a:lnTo>
                    <a:pt x="851418" y="3221090"/>
                  </a:lnTo>
                  <a:lnTo>
                    <a:pt x="862534" y="3217918"/>
                  </a:lnTo>
                  <a:lnTo>
                    <a:pt x="872062" y="3214746"/>
                  </a:lnTo>
                  <a:lnTo>
                    <a:pt x="880002" y="3211257"/>
                  </a:lnTo>
                  <a:lnTo>
                    <a:pt x="886990" y="3208085"/>
                  </a:lnTo>
                  <a:lnTo>
                    <a:pt x="893660" y="3204278"/>
                  </a:lnTo>
                  <a:lnTo>
                    <a:pt x="899694" y="3200472"/>
                  </a:lnTo>
                  <a:lnTo>
                    <a:pt x="904776" y="3196666"/>
                  </a:lnTo>
                  <a:lnTo>
                    <a:pt x="909540" y="3192542"/>
                  </a:lnTo>
                  <a:lnTo>
                    <a:pt x="913352" y="3188419"/>
                  </a:lnTo>
                  <a:lnTo>
                    <a:pt x="916528" y="3184295"/>
                  </a:lnTo>
                  <a:lnTo>
                    <a:pt x="919069" y="3179855"/>
                  </a:lnTo>
                  <a:lnTo>
                    <a:pt x="920657" y="3175414"/>
                  </a:lnTo>
                  <a:lnTo>
                    <a:pt x="921609" y="3170973"/>
                  </a:lnTo>
                  <a:lnTo>
                    <a:pt x="921927" y="3166533"/>
                  </a:lnTo>
                  <a:lnTo>
                    <a:pt x="921292" y="3161775"/>
                  </a:lnTo>
                  <a:lnTo>
                    <a:pt x="920021" y="3157651"/>
                  </a:lnTo>
                  <a:lnTo>
                    <a:pt x="917798" y="3153210"/>
                  </a:lnTo>
                  <a:lnTo>
                    <a:pt x="914622" y="3148453"/>
                  </a:lnTo>
                  <a:lnTo>
                    <a:pt x="912716" y="3146549"/>
                  </a:lnTo>
                  <a:lnTo>
                    <a:pt x="910493" y="3144012"/>
                  </a:lnTo>
                  <a:lnTo>
                    <a:pt x="905411" y="3139888"/>
                  </a:lnTo>
                  <a:lnTo>
                    <a:pt x="899059" y="3135765"/>
                  </a:lnTo>
                  <a:lnTo>
                    <a:pt x="892389" y="3132276"/>
                  </a:lnTo>
                  <a:lnTo>
                    <a:pt x="884449" y="3128787"/>
                  </a:lnTo>
                  <a:lnTo>
                    <a:pt x="876191" y="3125615"/>
                  </a:lnTo>
                  <a:lnTo>
                    <a:pt x="867298" y="3122443"/>
                  </a:lnTo>
                  <a:lnTo>
                    <a:pt x="857452" y="3119588"/>
                  </a:lnTo>
                  <a:lnTo>
                    <a:pt x="847606" y="3117051"/>
                  </a:lnTo>
                  <a:lnTo>
                    <a:pt x="836808" y="3114196"/>
                  </a:lnTo>
                  <a:lnTo>
                    <a:pt x="815528" y="3109438"/>
                  </a:lnTo>
                  <a:lnTo>
                    <a:pt x="793613" y="3104997"/>
                  </a:lnTo>
                  <a:lnTo>
                    <a:pt x="771698" y="3101191"/>
                  </a:lnTo>
                  <a:lnTo>
                    <a:pt x="771698" y="3019673"/>
                  </a:lnTo>
                  <a:lnTo>
                    <a:pt x="790754" y="3021893"/>
                  </a:lnTo>
                  <a:lnTo>
                    <a:pt x="797742" y="3023162"/>
                  </a:lnTo>
                  <a:lnTo>
                    <a:pt x="805047" y="3024748"/>
                  </a:lnTo>
                  <a:lnTo>
                    <a:pt x="819974" y="3028554"/>
                  </a:lnTo>
                  <a:lnTo>
                    <a:pt x="834584" y="3033312"/>
                  </a:lnTo>
                  <a:lnTo>
                    <a:pt x="846336" y="3037435"/>
                  </a:lnTo>
                  <a:lnTo>
                    <a:pt x="853006" y="3039973"/>
                  </a:lnTo>
                  <a:lnTo>
                    <a:pt x="855547" y="3041242"/>
                  </a:lnTo>
                  <a:lnTo>
                    <a:pt x="859358" y="3043779"/>
                  </a:lnTo>
                  <a:lnTo>
                    <a:pt x="861264" y="3044731"/>
                  </a:lnTo>
                  <a:lnTo>
                    <a:pt x="863169" y="3046000"/>
                  </a:lnTo>
                  <a:lnTo>
                    <a:pt x="867933" y="3047268"/>
                  </a:lnTo>
                  <a:lnTo>
                    <a:pt x="873650" y="3047903"/>
                  </a:lnTo>
                  <a:lnTo>
                    <a:pt x="879367" y="3048220"/>
                  </a:lnTo>
                  <a:lnTo>
                    <a:pt x="885402" y="3047586"/>
                  </a:lnTo>
                  <a:lnTo>
                    <a:pt x="891436" y="3046634"/>
                  </a:lnTo>
                  <a:lnTo>
                    <a:pt x="897153" y="3045682"/>
                  </a:lnTo>
                  <a:lnTo>
                    <a:pt x="902870" y="3043779"/>
                  </a:lnTo>
                  <a:lnTo>
                    <a:pt x="907952" y="3041559"/>
                  </a:lnTo>
                  <a:lnTo>
                    <a:pt x="912716" y="3039339"/>
                  </a:lnTo>
                  <a:lnTo>
                    <a:pt x="916528" y="3036801"/>
                  </a:lnTo>
                  <a:lnTo>
                    <a:pt x="919386" y="3034263"/>
                  </a:lnTo>
                  <a:lnTo>
                    <a:pt x="920657" y="3032995"/>
                  </a:lnTo>
                  <a:lnTo>
                    <a:pt x="921292" y="3031726"/>
                  </a:lnTo>
                  <a:lnTo>
                    <a:pt x="921609" y="3030140"/>
                  </a:lnTo>
                  <a:lnTo>
                    <a:pt x="921609" y="3029188"/>
                  </a:lnTo>
                  <a:lnTo>
                    <a:pt x="921292" y="3027920"/>
                  </a:lnTo>
                  <a:lnTo>
                    <a:pt x="920974" y="3026651"/>
                  </a:lnTo>
                  <a:lnTo>
                    <a:pt x="919704" y="3025382"/>
                  </a:lnTo>
                  <a:lnTo>
                    <a:pt x="918433" y="3024431"/>
                  </a:lnTo>
                  <a:lnTo>
                    <a:pt x="914304" y="3021576"/>
                  </a:lnTo>
                  <a:lnTo>
                    <a:pt x="909540" y="3018721"/>
                  </a:lnTo>
                  <a:lnTo>
                    <a:pt x="903823" y="3016501"/>
                  </a:lnTo>
                  <a:lnTo>
                    <a:pt x="898424" y="3013963"/>
                  </a:lnTo>
                  <a:lnTo>
                    <a:pt x="885402" y="3009205"/>
                  </a:lnTo>
                  <a:lnTo>
                    <a:pt x="871109" y="3005082"/>
                  </a:lnTo>
                  <a:lnTo>
                    <a:pt x="856182" y="3000958"/>
                  </a:lnTo>
                  <a:lnTo>
                    <a:pt x="840936" y="2997469"/>
                  </a:lnTo>
                  <a:lnTo>
                    <a:pt x="825374" y="2994614"/>
                  </a:lnTo>
                  <a:lnTo>
                    <a:pt x="810764" y="2992711"/>
                  </a:lnTo>
                  <a:lnTo>
                    <a:pt x="791389" y="2990808"/>
                  </a:lnTo>
                  <a:lnTo>
                    <a:pt x="771698" y="2989539"/>
                  </a:lnTo>
                  <a:lnTo>
                    <a:pt x="771698" y="2971459"/>
                  </a:lnTo>
                  <a:lnTo>
                    <a:pt x="771380" y="2970191"/>
                  </a:lnTo>
                  <a:lnTo>
                    <a:pt x="770427" y="2969556"/>
                  </a:lnTo>
                  <a:lnTo>
                    <a:pt x="769474" y="2968288"/>
                  </a:lnTo>
                  <a:lnTo>
                    <a:pt x="767886" y="2967653"/>
                  </a:lnTo>
                  <a:lnTo>
                    <a:pt x="765345" y="2966702"/>
                  </a:lnTo>
                  <a:lnTo>
                    <a:pt x="763440" y="2966384"/>
                  </a:lnTo>
                  <a:lnTo>
                    <a:pt x="760581" y="2966067"/>
                  </a:lnTo>
                  <a:lnTo>
                    <a:pt x="758358" y="2965750"/>
                  </a:lnTo>
                  <a:lnTo>
                    <a:pt x="711352" y="2965750"/>
                  </a:lnTo>
                  <a:close/>
                  <a:moveTo>
                    <a:pt x="3717945" y="2951797"/>
                  </a:moveTo>
                  <a:lnTo>
                    <a:pt x="3711914" y="2955607"/>
                  </a:lnTo>
                  <a:lnTo>
                    <a:pt x="3704931" y="2959100"/>
                  </a:lnTo>
                  <a:lnTo>
                    <a:pt x="3696678" y="2963227"/>
                  </a:lnTo>
                  <a:lnTo>
                    <a:pt x="3688425" y="2966720"/>
                  </a:lnTo>
                  <a:lnTo>
                    <a:pt x="3671285" y="2973387"/>
                  </a:lnTo>
                  <a:lnTo>
                    <a:pt x="3656684" y="2979102"/>
                  </a:lnTo>
                  <a:lnTo>
                    <a:pt x="3656684" y="3080068"/>
                  </a:lnTo>
                  <a:lnTo>
                    <a:pt x="3665254" y="3075623"/>
                  </a:lnTo>
                  <a:lnTo>
                    <a:pt x="3674142" y="3070860"/>
                  </a:lnTo>
                  <a:lnTo>
                    <a:pt x="3682394" y="3066098"/>
                  </a:lnTo>
                  <a:lnTo>
                    <a:pt x="3690647" y="3061018"/>
                  </a:lnTo>
                  <a:lnTo>
                    <a:pt x="3698582" y="3055620"/>
                  </a:lnTo>
                  <a:lnTo>
                    <a:pt x="3705566" y="3050223"/>
                  </a:lnTo>
                  <a:lnTo>
                    <a:pt x="3711914" y="3044825"/>
                  </a:lnTo>
                  <a:lnTo>
                    <a:pt x="3717945" y="3040063"/>
                  </a:lnTo>
                  <a:lnTo>
                    <a:pt x="3717945" y="2951797"/>
                  </a:lnTo>
                  <a:close/>
                  <a:moveTo>
                    <a:pt x="731996" y="2947987"/>
                  </a:moveTo>
                  <a:lnTo>
                    <a:pt x="755499" y="2948304"/>
                  </a:lnTo>
                  <a:lnTo>
                    <a:pt x="779003" y="2948939"/>
                  </a:lnTo>
                  <a:lnTo>
                    <a:pt x="801870" y="2949890"/>
                  </a:lnTo>
                  <a:lnTo>
                    <a:pt x="824103" y="2951476"/>
                  </a:lnTo>
                  <a:lnTo>
                    <a:pt x="846654" y="2953380"/>
                  </a:lnTo>
                  <a:lnTo>
                    <a:pt x="868569" y="2955283"/>
                  </a:lnTo>
                  <a:lnTo>
                    <a:pt x="889848" y="2958137"/>
                  </a:lnTo>
                  <a:lnTo>
                    <a:pt x="910493" y="2960992"/>
                  </a:lnTo>
                  <a:lnTo>
                    <a:pt x="930820" y="2964164"/>
                  </a:lnTo>
                  <a:lnTo>
                    <a:pt x="950512" y="2967970"/>
                  </a:lnTo>
                  <a:lnTo>
                    <a:pt x="969886" y="2971777"/>
                  </a:lnTo>
                  <a:lnTo>
                    <a:pt x="988308" y="2975900"/>
                  </a:lnTo>
                  <a:lnTo>
                    <a:pt x="1006411" y="2980658"/>
                  </a:lnTo>
                  <a:lnTo>
                    <a:pt x="1023880" y="2985416"/>
                  </a:lnTo>
                  <a:lnTo>
                    <a:pt x="1040396" y="2990491"/>
                  </a:lnTo>
                  <a:lnTo>
                    <a:pt x="1056594" y="2995883"/>
                  </a:lnTo>
                  <a:lnTo>
                    <a:pt x="1071521" y="3001593"/>
                  </a:lnTo>
                  <a:lnTo>
                    <a:pt x="1086131" y="3007302"/>
                  </a:lnTo>
                  <a:lnTo>
                    <a:pt x="1099471" y="3013646"/>
                  </a:lnTo>
                  <a:lnTo>
                    <a:pt x="1112493" y="3019990"/>
                  </a:lnTo>
                  <a:lnTo>
                    <a:pt x="1124562" y="3026651"/>
                  </a:lnTo>
                  <a:lnTo>
                    <a:pt x="1135678" y="3033629"/>
                  </a:lnTo>
                  <a:lnTo>
                    <a:pt x="1145842" y="3040925"/>
                  </a:lnTo>
                  <a:lnTo>
                    <a:pt x="1154735" y="3047903"/>
                  </a:lnTo>
                  <a:lnTo>
                    <a:pt x="1162993" y="3055515"/>
                  </a:lnTo>
                  <a:lnTo>
                    <a:pt x="1170298" y="3062811"/>
                  </a:lnTo>
                  <a:lnTo>
                    <a:pt x="1176650" y="3070741"/>
                  </a:lnTo>
                  <a:lnTo>
                    <a:pt x="1178873" y="3074864"/>
                  </a:lnTo>
                  <a:lnTo>
                    <a:pt x="1181732" y="3078670"/>
                  </a:lnTo>
                  <a:lnTo>
                    <a:pt x="1183638" y="3082794"/>
                  </a:lnTo>
                  <a:lnTo>
                    <a:pt x="1185543" y="3086600"/>
                  </a:lnTo>
                  <a:lnTo>
                    <a:pt x="1187131" y="3090406"/>
                  </a:lnTo>
                  <a:lnTo>
                    <a:pt x="1188402" y="3094847"/>
                  </a:lnTo>
                  <a:lnTo>
                    <a:pt x="1189672" y="3098653"/>
                  </a:lnTo>
                  <a:lnTo>
                    <a:pt x="1190307" y="3103094"/>
                  </a:lnTo>
                  <a:lnTo>
                    <a:pt x="1190625" y="3107535"/>
                  </a:lnTo>
                  <a:lnTo>
                    <a:pt x="1190625" y="3111341"/>
                  </a:lnTo>
                  <a:lnTo>
                    <a:pt x="1190625" y="3115782"/>
                  </a:lnTo>
                  <a:lnTo>
                    <a:pt x="1190307" y="3120223"/>
                  </a:lnTo>
                  <a:lnTo>
                    <a:pt x="1189672" y="3124029"/>
                  </a:lnTo>
                  <a:lnTo>
                    <a:pt x="1188402" y="3128470"/>
                  </a:lnTo>
                  <a:lnTo>
                    <a:pt x="1187131" y="3132276"/>
                  </a:lnTo>
                  <a:lnTo>
                    <a:pt x="1185543" y="3136399"/>
                  </a:lnTo>
                  <a:lnTo>
                    <a:pt x="1183638" y="3140523"/>
                  </a:lnTo>
                  <a:lnTo>
                    <a:pt x="1181732" y="3144646"/>
                  </a:lnTo>
                  <a:lnTo>
                    <a:pt x="1178873" y="3148453"/>
                  </a:lnTo>
                  <a:lnTo>
                    <a:pt x="1176650" y="3152259"/>
                  </a:lnTo>
                  <a:lnTo>
                    <a:pt x="1170298" y="3160189"/>
                  </a:lnTo>
                  <a:lnTo>
                    <a:pt x="1162993" y="3167801"/>
                  </a:lnTo>
                  <a:lnTo>
                    <a:pt x="1154735" y="3175414"/>
                  </a:lnTo>
                  <a:lnTo>
                    <a:pt x="1145842" y="3182392"/>
                  </a:lnTo>
                  <a:lnTo>
                    <a:pt x="1135678" y="3189370"/>
                  </a:lnTo>
                  <a:lnTo>
                    <a:pt x="1124562" y="3196031"/>
                  </a:lnTo>
                  <a:lnTo>
                    <a:pt x="1112493" y="3203010"/>
                  </a:lnTo>
                  <a:lnTo>
                    <a:pt x="1099471" y="3209671"/>
                  </a:lnTo>
                  <a:lnTo>
                    <a:pt x="1086131" y="3215380"/>
                  </a:lnTo>
                  <a:lnTo>
                    <a:pt x="1071521" y="3221407"/>
                  </a:lnTo>
                  <a:lnTo>
                    <a:pt x="1056594" y="3227433"/>
                  </a:lnTo>
                  <a:lnTo>
                    <a:pt x="1040396" y="3232509"/>
                  </a:lnTo>
                  <a:lnTo>
                    <a:pt x="1023880" y="3237584"/>
                  </a:lnTo>
                  <a:lnTo>
                    <a:pt x="1006411" y="3242659"/>
                  </a:lnTo>
                  <a:lnTo>
                    <a:pt x="988308" y="3247099"/>
                  </a:lnTo>
                  <a:lnTo>
                    <a:pt x="969886" y="3251223"/>
                  </a:lnTo>
                  <a:lnTo>
                    <a:pt x="950512" y="3255346"/>
                  </a:lnTo>
                  <a:lnTo>
                    <a:pt x="930820" y="3258835"/>
                  </a:lnTo>
                  <a:lnTo>
                    <a:pt x="910493" y="3262325"/>
                  </a:lnTo>
                  <a:lnTo>
                    <a:pt x="889848" y="3265179"/>
                  </a:lnTo>
                  <a:lnTo>
                    <a:pt x="868569" y="3268034"/>
                  </a:lnTo>
                  <a:lnTo>
                    <a:pt x="846654" y="3269937"/>
                  </a:lnTo>
                  <a:lnTo>
                    <a:pt x="824103" y="3271840"/>
                  </a:lnTo>
                  <a:lnTo>
                    <a:pt x="801870" y="3273426"/>
                  </a:lnTo>
                  <a:lnTo>
                    <a:pt x="779003" y="3274061"/>
                  </a:lnTo>
                  <a:lnTo>
                    <a:pt x="755499" y="3275012"/>
                  </a:lnTo>
                  <a:lnTo>
                    <a:pt x="731996" y="3275012"/>
                  </a:lnTo>
                  <a:lnTo>
                    <a:pt x="708176" y="3275012"/>
                  </a:lnTo>
                  <a:lnTo>
                    <a:pt x="684990" y="3274061"/>
                  </a:lnTo>
                  <a:lnTo>
                    <a:pt x="662122" y="3273426"/>
                  </a:lnTo>
                  <a:lnTo>
                    <a:pt x="639572" y="3271840"/>
                  </a:lnTo>
                  <a:lnTo>
                    <a:pt x="617022" y="3269937"/>
                  </a:lnTo>
                  <a:lnTo>
                    <a:pt x="595424" y="3268034"/>
                  </a:lnTo>
                  <a:lnTo>
                    <a:pt x="574144" y="3265179"/>
                  </a:lnTo>
                  <a:lnTo>
                    <a:pt x="553182" y="3262325"/>
                  </a:lnTo>
                  <a:lnTo>
                    <a:pt x="533173" y="3258835"/>
                  </a:lnTo>
                  <a:lnTo>
                    <a:pt x="513481" y="3255346"/>
                  </a:lnTo>
                  <a:lnTo>
                    <a:pt x="494107" y="3251223"/>
                  </a:lnTo>
                  <a:lnTo>
                    <a:pt x="475368" y="3247099"/>
                  </a:lnTo>
                  <a:lnTo>
                    <a:pt x="457264" y="3242659"/>
                  </a:lnTo>
                  <a:lnTo>
                    <a:pt x="439795" y="3237584"/>
                  </a:lnTo>
                  <a:lnTo>
                    <a:pt x="423280" y="3232509"/>
                  </a:lnTo>
                  <a:lnTo>
                    <a:pt x="407082" y="3227433"/>
                  </a:lnTo>
                  <a:lnTo>
                    <a:pt x="392154" y="3221407"/>
                  </a:lnTo>
                  <a:lnTo>
                    <a:pt x="377544" y="3215380"/>
                  </a:lnTo>
                  <a:lnTo>
                    <a:pt x="364204" y="3209671"/>
                  </a:lnTo>
                  <a:lnTo>
                    <a:pt x="351182" y="3203010"/>
                  </a:lnTo>
                  <a:lnTo>
                    <a:pt x="339431" y="3196031"/>
                  </a:lnTo>
                  <a:lnTo>
                    <a:pt x="328314" y="3189370"/>
                  </a:lnTo>
                  <a:lnTo>
                    <a:pt x="318151" y="3182392"/>
                  </a:lnTo>
                  <a:lnTo>
                    <a:pt x="308940" y="3175414"/>
                  </a:lnTo>
                  <a:lnTo>
                    <a:pt x="300682" y="3167801"/>
                  </a:lnTo>
                  <a:lnTo>
                    <a:pt x="293695" y="3160189"/>
                  </a:lnTo>
                  <a:lnTo>
                    <a:pt x="287343" y="3152259"/>
                  </a:lnTo>
                  <a:lnTo>
                    <a:pt x="284484" y="3148453"/>
                  </a:lnTo>
                  <a:lnTo>
                    <a:pt x="282261" y="3144646"/>
                  </a:lnTo>
                  <a:lnTo>
                    <a:pt x="280038" y="3140523"/>
                  </a:lnTo>
                  <a:lnTo>
                    <a:pt x="278132" y="3136399"/>
                  </a:lnTo>
                  <a:lnTo>
                    <a:pt x="276544" y="3132276"/>
                  </a:lnTo>
                  <a:lnTo>
                    <a:pt x="275274" y="3128470"/>
                  </a:lnTo>
                  <a:lnTo>
                    <a:pt x="274321" y="3124029"/>
                  </a:lnTo>
                  <a:lnTo>
                    <a:pt x="273368" y="3120223"/>
                  </a:lnTo>
                  <a:lnTo>
                    <a:pt x="273050" y="3115782"/>
                  </a:lnTo>
                  <a:lnTo>
                    <a:pt x="273050" y="3111341"/>
                  </a:lnTo>
                  <a:lnTo>
                    <a:pt x="273050" y="3107535"/>
                  </a:lnTo>
                  <a:lnTo>
                    <a:pt x="273368" y="3103094"/>
                  </a:lnTo>
                  <a:lnTo>
                    <a:pt x="274321" y="3098653"/>
                  </a:lnTo>
                  <a:lnTo>
                    <a:pt x="275274" y="3094847"/>
                  </a:lnTo>
                  <a:lnTo>
                    <a:pt x="276544" y="3090406"/>
                  </a:lnTo>
                  <a:lnTo>
                    <a:pt x="278132" y="3086600"/>
                  </a:lnTo>
                  <a:lnTo>
                    <a:pt x="280038" y="3082794"/>
                  </a:lnTo>
                  <a:lnTo>
                    <a:pt x="282261" y="3078670"/>
                  </a:lnTo>
                  <a:lnTo>
                    <a:pt x="284484" y="3074864"/>
                  </a:lnTo>
                  <a:lnTo>
                    <a:pt x="287343" y="3070741"/>
                  </a:lnTo>
                  <a:lnTo>
                    <a:pt x="293695" y="3062811"/>
                  </a:lnTo>
                  <a:lnTo>
                    <a:pt x="300682" y="3055515"/>
                  </a:lnTo>
                  <a:lnTo>
                    <a:pt x="308940" y="3047903"/>
                  </a:lnTo>
                  <a:lnTo>
                    <a:pt x="318151" y="3040925"/>
                  </a:lnTo>
                  <a:lnTo>
                    <a:pt x="328314" y="3033629"/>
                  </a:lnTo>
                  <a:lnTo>
                    <a:pt x="339431" y="3026651"/>
                  </a:lnTo>
                  <a:lnTo>
                    <a:pt x="351182" y="3019990"/>
                  </a:lnTo>
                  <a:lnTo>
                    <a:pt x="364204" y="3013646"/>
                  </a:lnTo>
                  <a:lnTo>
                    <a:pt x="377544" y="3007302"/>
                  </a:lnTo>
                  <a:lnTo>
                    <a:pt x="392154" y="3001593"/>
                  </a:lnTo>
                  <a:lnTo>
                    <a:pt x="407082" y="2995883"/>
                  </a:lnTo>
                  <a:lnTo>
                    <a:pt x="423280" y="2990491"/>
                  </a:lnTo>
                  <a:lnTo>
                    <a:pt x="439795" y="2985416"/>
                  </a:lnTo>
                  <a:lnTo>
                    <a:pt x="457264" y="2980658"/>
                  </a:lnTo>
                  <a:lnTo>
                    <a:pt x="475368" y="2975900"/>
                  </a:lnTo>
                  <a:lnTo>
                    <a:pt x="494107" y="2971777"/>
                  </a:lnTo>
                  <a:lnTo>
                    <a:pt x="513481" y="2967970"/>
                  </a:lnTo>
                  <a:lnTo>
                    <a:pt x="533173" y="2964164"/>
                  </a:lnTo>
                  <a:lnTo>
                    <a:pt x="553182" y="2960992"/>
                  </a:lnTo>
                  <a:lnTo>
                    <a:pt x="574144" y="2958137"/>
                  </a:lnTo>
                  <a:lnTo>
                    <a:pt x="595424" y="2955283"/>
                  </a:lnTo>
                  <a:lnTo>
                    <a:pt x="617022" y="2953380"/>
                  </a:lnTo>
                  <a:lnTo>
                    <a:pt x="639572" y="2951476"/>
                  </a:lnTo>
                  <a:lnTo>
                    <a:pt x="662122" y="2949890"/>
                  </a:lnTo>
                  <a:lnTo>
                    <a:pt x="684990" y="2948939"/>
                  </a:lnTo>
                  <a:lnTo>
                    <a:pt x="708176" y="2948304"/>
                  </a:lnTo>
                  <a:lnTo>
                    <a:pt x="731996" y="2947987"/>
                  </a:lnTo>
                  <a:close/>
                  <a:moveTo>
                    <a:pt x="2665715" y="2911157"/>
                  </a:moveTo>
                  <a:lnTo>
                    <a:pt x="2665715" y="3029585"/>
                  </a:lnTo>
                  <a:lnTo>
                    <a:pt x="2668254" y="3032125"/>
                  </a:lnTo>
                  <a:lnTo>
                    <a:pt x="2671429" y="3035300"/>
                  </a:lnTo>
                  <a:lnTo>
                    <a:pt x="2678729" y="3041650"/>
                  </a:lnTo>
                  <a:lnTo>
                    <a:pt x="2687934" y="3048635"/>
                  </a:lnTo>
                  <a:lnTo>
                    <a:pt x="2698726" y="3055938"/>
                  </a:lnTo>
                  <a:lnTo>
                    <a:pt x="2710153" y="3063240"/>
                  </a:lnTo>
                  <a:lnTo>
                    <a:pt x="2722215" y="3070225"/>
                  </a:lnTo>
                  <a:lnTo>
                    <a:pt x="2734594" y="3076258"/>
                  </a:lnTo>
                  <a:lnTo>
                    <a:pt x="2746656" y="3082290"/>
                  </a:lnTo>
                  <a:lnTo>
                    <a:pt x="2746656" y="2963227"/>
                  </a:lnTo>
                  <a:lnTo>
                    <a:pt x="2734594" y="2957195"/>
                  </a:lnTo>
                  <a:lnTo>
                    <a:pt x="2723167" y="2951480"/>
                  </a:lnTo>
                  <a:lnTo>
                    <a:pt x="2712058" y="2945130"/>
                  </a:lnTo>
                  <a:lnTo>
                    <a:pt x="2701583" y="2938462"/>
                  </a:lnTo>
                  <a:lnTo>
                    <a:pt x="2691743" y="2932112"/>
                  </a:lnTo>
                  <a:lnTo>
                    <a:pt x="2682538" y="2925445"/>
                  </a:lnTo>
                  <a:lnTo>
                    <a:pt x="2673650" y="2918142"/>
                  </a:lnTo>
                  <a:lnTo>
                    <a:pt x="2665715" y="2911157"/>
                  </a:lnTo>
                  <a:close/>
                  <a:moveTo>
                    <a:pt x="1404938" y="2890837"/>
                  </a:moveTo>
                  <a:lnTo>
                    <a:pt x="1408115" y="2896532"/>
                  </a:lnTo>
                  <a:lnTo>
                    <a:pt x="1411928" y="2901593"/>
                  </a:lnTo>
                  <a:lnTo>
                    <a:pt x="1415740" y="2906655"/>
                  </a:lnTo>
                  <a:lnTo>
                    <a:pt x="1419552" y="2911716"/>
                  </a:lnTo>
                  <a:lnTo>
                    <a:pt x="1424000" y="2916778"/>
                  </a:lnTo>
                  <a:lnTo>
                    <a:pt x="1428447" y="2922156"/>
                  </a:lnTo>
                  <a:lnTo>
                    <a:pt x="1438296" y="2931963"/>
                  </a:lnTo>
                  <a:lnTo>
                    <a:pt x="1448780" y="2941453"/>
                  </a:lnTo>
                  <a:lnTo>
                    <a:pt x="1460852" y="2950311"/>
                  </a:lnTo>
                  <a:lnTo>
                    <a:pt x="1472924" y="2958852"/>
                  </a:lnTo>
                  <a:lnTo>
                    <a:pt x="1486267" y="2967394"/>
                  </a:lnTo>
                  <a:lnTo>
                    <a:pt x="1500563" y="2975619"/>
                  </a:lnTo>
                  <a:lnTo>
                    <a:pt x="1515494" y="2983211"/>
                  </a:lnTo>
                  <a:lnTo>
                    <a:pt x="1531061" y="2990487"/>
                  </a:lnTo>
                  <a:lnTo>
                    <a:pt x="1547263" y="2997763"/>
                  </a:lnTo>
                  <a:lnTo>
                    <a:pt x="1564101" y="3004723"/>
                  </a:lnTo>
                  <a:lnTo>
                    <a:pt x="1581574" y="3010734"/>
                  </a:lnTo>
                  <a:lnTo>
                    <a:pt x="1599682" y="3017061"/>
                  </a:lnTo>
                  <a:lnTo>
                    <a:pt x="1618108" y="3022755"/>
                  </a:lnTo>
                  <a:lnTo>
                    <a:pt x="1637170" y="3028133"/>
                  </a:lnTo>
                  <a:lnTo>
                    <a:pt x="1656866" y="3033195"/>
                  </a:lnTo>
                  <a:lnTo>
                    <a:pt x="1676881" y="3037940"/>
                  </a:lnTo>
                  <a:lnTo>
                    <a:pt x="1697213" y="3042369"/>
                  </a:lnTo>
                  <a:lnTo>
                    <a:pt x="1718180" y="3046481"/>
                  </a:lnTo>
                  <a:lnTo>
                    <a:pt x="1738830" y="3050277"/>
                  </a:lnTo>
                  <a:lnTo>
                    <a:pt x="1760116" y="3053757"/>
                  </a:lnTo>
                  <a:lnTo>
                    <a:pt x="1782036" y="3056604"/>
                  </a:lnTo>
                  <a:lnTo>
                    <a:pt x="1803639" y="3059135"/>
                  </a:lnTo>
                  <a:lnTo>
                    <a:pt x="1825877" y="3061666"/>
                  </a:lnTo>
                  <a:lnTo>
                    <a:pt x="1847798" y="3063564"/>
                  </a:lnTo>
                  <a:lnTo>
                    <a:pt x="1870036" y="3065146"/>
                  </a:lnTo>
                  <a:lnTo>
                    <a:pt x="1891957" y="3066411"/>
                  </a:lnTo>
                  <a:lnTo>
                    <a:pt x="1914513" y="3067360"/>
                  </a:lnTo>
                  <a:lnTo>
                    <a:pt x="1936751" y="3067993"/>
                  </a:lnTo>
                  <a:lnTo>
                    <a:pt x="1959307" y="3067993"/>
                  </a:lnTo>
                  <a:lnTo>
                    <a:pt x="1978051" y="3067993"/>
                  </a:lnTo>
                  <a:lnTo>
                    <a:pt x="1996794" y="3067360"/>
                  </a:lnTo>
                  <a:lnTo>
                    <a:pt x="2015538" y="3067044"/>
                  </a:lnTo>
                  <a:lnTo>
                    <a:pt x="2034599" y="3065779"/>
                  </a:lnTo>
                  <a:lnTo>
                    <a:pt x="2053025" y="3064830"/>
                  </a:lnTo>
                  <a:lnTo>
                    <a:pt x="2071769" y="3063564"/>
                  </a:lnTo>
                  <a:lnTo>
                    <a:pt x="2090513" y="3061982"/>
                  </a:lnTo>
                  <a:lnTo>
                    <a:pt x="2108621" y="3060084"/>
                  </a:lnTo>
                  <a:lnTo>
                    <a:pt x="2127365" y="3058186"/>
                  </a:lnTo>
                  <a:lnTo>
                    <a:pt x="2145473" y="3055655"/>
                  </a:lnTo>
                  <a:lnTo>
                    <a:pt x="2163581" y="3052808"/>
                  </a:lnTo>
                  <a:lnTo>
                    <a:pt x="2181372" y="3050277"/>
                  </a:lnTo>
                  <a:lnTo>
                    <a:pt x="2199163" y="3047114"/>
                  </a:lnTo>
                  <a:lnTo>
                    <a:pt x="2216318" y="3043950"/>
                  </a:lnTo>
                  <a:lnTo>
                    <a:pt x="2233473" y="3040471"/>
                  </a:lnTo>
                  <a:lnTo>
                    <a:pt x="2250311" y="3036358"/>
                  </a:lnTo>
                  <a:lnTo>
                    <a:pt x="2266830" y="3032562"/>
                  </a:lnTo>
                  <a:lnTo>
                    <a:pt x="2283668" y="3028133"/>
                  </a:lnTo>
                  <a:lnTo>
                    <a:pt x="2299235" y="3023704"/>
                  </a:lnTo>
                  <a:lnTo>
                    <a:pt x="2315119" y="3018642"/>
                  </a:lnTo>
                  <a:lnTo>
                    <a:pt x="2330051" y="3013897"/>
                  </a:lnTo>
                  <a:lnTo>
                    <a:pt x="2344982" y="3008519"/>
                  </a:lnTo>
                  <a:lnTo>
                    <a:pt x="2359278" y="3003141"/>
                  </a:lnTo>
                  <a:lnTo>
                    <a:pt x="2373574" y="2997447"/>
                  </a:lnTo>
                  <a:lnTo>
                    <a:pt x="2386917" y="2991753"/>
                  </a:lnTo>
                  <a:lnTo>
                    <a:pt x="2399942" y="2985426"/>
                  </a:lnTo>
                  <a:lnTo>
                    <a:pt x="2412650" y="2979099"/>
                  </a:lnTo>
                  <a:lnTo>
                    <a:pt x="2424722" y="2972455"/>
                  </a:lnTo>
                  <a:lnTo>
                    <a:pt x="2436159" y="2965179"/>
                  </a:lnTo>
                  <a:lnTo>
                    <a:pt x="2446961" y="2958220"/>
                  </a:lnTo>
                  <a:lnTo>
                    <a:pt x="2457444" y="2950627"/>
                  </a:lnTo>
                  <a:lnTo>
                    <a:pt x="2466975" y="2943351"/>
                  </a:lnTo>
                  <a:lnTo>
                    <a:pt x="2466975" y="3039838"/>
                  </a:lnTo>
                  <a:lnTo>
                    <a:pt x="2466657" y="3040471"/>
                  </a:lnTo>
                  <a:lnTo>
                    <a:pt x="2466340" y="3048063"/>
                  </a:lnTo>
                  <a:lnTo>
                    <a:pt x="2466022" y="3052808"/>
                  </a:lnTo>
                  <a:lnTo>
                    <a:pt x="2464751" y="3058186"/>
                  </a:lnTo>
                  <a:lnTo>
                    <a:pt x="2463480" y="3062615"/>
                  </a:lnTo>
                  <a:lnTo>
                    <a:pt x="2461892" y="3067993"/>
                  </a:lnTo>
                  <a:lnTo>
                    <a:pt x="2459986" y="3072422"/>
                  </a:lnTo>
                  <a:lnTo>
                    <a:pt x="2457444" y="3077167"/>
                  </a:lnTo>
                  <a:lnTo>
                    <a:pt x="2455220" y="3081912"/>
                  </a:lnTo>
                  <a:lnTo>
                    <a:pt x="2452361" y="3086658"/>
                  </a:lnTo>
                  <a:lnTo>
                    <a:pt x="2449184" y="3091403"/>
                  </a:lnTo>
                  <a:lnTo>
                    <a:pt x="2445690" y="3096148"/>
                  </a:lnTo>
                  <a:lnTo>
                    <a:pt x="2441878" y="3100893"/>
                  </a:lnTo>
                  <a:lnTo>
                    <a:pt x="2437748" y="3105322"/>
                  </a:lnTo>
                  <a:lnTo>
                    <a:pt x="2429170" y="3114180"/>
                  </a:lnTo>
                  <a:lnTo>
                    <a:pt x="2419322" y="3123038"/>
                  </a:lnTo>
                  <a:lnTo>
                    <a:pt x="2408202" y="3131579"/>
                  </a:lnTo>
                  <a:lnTo>
                    <a:pt x="2396130" y="3139804"/>
                  </a:lnTo>
                  <a:lnTo>
                    <a:pt x="2383423" y="3147713"/>
                  </a:lnTo>
                  <a:lnTo>
                    <a:pt x="2369127" y="3155622"/>
                  </a:lnTo>
                  <a:lnTo>
                    <a:pt x="2354195" y="3162898"/>
                  </a:lnTo>
                  <a:lnTo>
                    <a:pt x="2338311" y="3170490"/>
                  </a:lnTo>
                  <a:lnTo>
                    <a:pt x="2321791" y="3177134"/>
                  </a:lnTo>
                  <a:lnTo>
                    <a:pt x="2304636" y="3183777"/>
                  </a:lnTo>
                  <a:lnTo>
                    <a:pt x="2285892" y="3190104"/>
                  </a:lnTo>
                  <a:lnTo>
                    <a:pt x="2266830" y="3196431"/>
                  </a:lnTo>
                  <a:lnTo>
                    <a:pt x="2247134" y="3201809"/>
                  </a:lnTo>
                  <a:lnTo>
                    <a:pt x="2226802" y="3207503"/>
                  </a:lnTo>
                  <a:lnTo>
                    <a:pt x="2205516" y="3212248"/>
                  </a:lnTo>
                  <a:lnTo>
                    <a:pt x="2183278" y="3216677"/>
                  </a:lnTo>
                  <a:lnTo>
                    <a:pt x="2160722" y="3221106"/>
                  </a:lnTo>
                  <a:lnTo>
                    <a:pt x="2137848" y="3224586"/>
                  </a:lnTo>
                  <a:lnTo>
                    <a:pt x="2114340" y="3228382"/>
                  </a:lnTo>
                  <a:lnTo>
                    <a:pt x="2089877" y="3231229"/>
                  </a:lnTo>
                  <a:lnTo>
                    <a:pt x="2065415" y="3233760"/>
                  </a:lnTo>
                  <a:lnTo>
                    <a:pt x="2040000" y="3235975"/>
                  </a:lnTo>
                  <a:lnTo>
                    <a:pt x="2014267" y="3237556"/>
                  </a:lnTo>
                  <a:lnTo>
                    <a:pt x="1988217" y="3238822"/>
                  </a:lnTo>
                  <a:lnTo>
                    <a:pt x="1962166" y="3239771"/>
                  </a:lnTo>
                  <a:lnTo>
                    <a:pt x="1935480" y="3240087"/>
                  </a:lnTo>
                  <a:lnTo>
                    <a:pt x="1908159" y="3239771"/>
                  </a:lnTo>
                  <a:lnTo>
                    <a:pt x="1881155" y="3238822"/>
                  </a:lnTo>
                  <a:lnTo>
                    <a:pt x="1854469" y="3237556"/>
                  </a:lnTo>
                  <a:lnTo>
                    <a:pt x="1828419" y="3235658"/>
                  </a:lnTo>
                  <a:lnTo>
                    <a:pt x="1803004" y="3233760"/>
                  </a:lnTo>
                  <a:lnTo>
                    <a:pt x="1777588" y="3230913"/>
                  </a:lnTo>
                  <a:lnTo>
                    <a:pt x="1752809" y="3227750"/>
                  </a:lnTo>
                  <a:lnTo>
                    <a:pt x="1728664" y="3224270"/>
                  </a:lnTo>
                  <a:lnTo>
                    <a:pt x="1705155" y="3220474"/>
                  </a:lnTo>
                  <a:lnTo>
                    <a:pt x="1682282" y="3215728"/>
                  </a:lnTo>
                  <a:lnTo>
                    <a:pt x="1660043" y="3210983"/>
                  </a:lnTo>
                  <a:lnTo>
                    <a:pt x="1638440" y="3205921"/>
                  </a:lnTo>
                  <a:lnTo>
                    <a:pt x="1617791" y="3200227"/>
                  </a:lnTo>
                  <a:lnTo>
                    <a:pt x="1597776" y="3194533"/>
                  </a:lnTo>
                  <a:lnTo>
                    <a:pt x="1578397" y="3188206"/>
                  </a:lnTo>
                  <a:lnTo>
                    <a:pt x="1559653" y="3181563"/>
                  </a:lnTo>
                  <a:lnTo>
                    <a:pt x="1542498" y="3174287"/>
                  </a:lnTo>
                  <a:lnTo>
                    <a:pt x="1525343" y="3167327"/>
                  </a:lnTo>
                  <a:lnTo>
                    <a:pt x="1509776" y="3159734"/>
                  </a:lnTo>
                  <a:lnTo>
                    <a:pt x="1495162" y="3151826"/>
                  </a:lnTo>
                  <a:lnTo>
                    <a:pt x="1481184" y="3143601"/>
                  </a:lnTo>
                  <a:lnTo>
                    <a:pt x="1468159" y="3135376"/>
                  </a:lnTo>
                  <a:lnTo>
                    <a:pt x="1456404" y="3126834"/>
                  </a:lnTo>
                  <a:lnTo>
                    <a:pt x="1445603" y="3117660"/>
                  </a:lnTo>
                  <a:lnTo>
                    <a:pt x="1440837" y="3113547"/>
                  </a:lnTo>
                  <a:lnTo>
                    <a:pt x="1436390" y="3108802"/>
                  </a:lnTo>
                  <a:lnTo>
                    <a:pt x="1431942" y="3104373"/>
                  </a:lnTo>
                  <a:lnTo>
                    <a:pt x="1428130" y="3099628"/>
                  </a:lnTo>
                  <a:lnTo>
                    <a:pt x="1424318" y="3094883"/>
                  </a:lnTo>
                  <a:lnTo>
                    <a:pt x="1420823" y="3090138"/>
                  </a:lnTo>
                  <a:lnTo>
                    <a:pt x="1417646" y="3085392"/>
                  </a:lnTo>
                  <a:lnTo>
                    <a:pt x="1415105" y="3080331"/>
                  </a:lnTo>
                  <a:lnTo>
                    <a:pt x="1412563" y="3075585"/>
                  </a:lnTo>
                  <a:lnTo>
                    <a:pt x="1410339" y="3070524"/>
                  </a:lnTo>
                  <a:lnTo>
                    <a:pt x="1408115" y="3065779"/>
                  </a:lnTo>
                  <a:lnTo>
                    <a:pt x="1407162" y="3060717"/>
                  </a:lnTo>
                  <a:lnTo>
                    <a:pt x="1405892" y="3055655"/>
                  </a:lnTo>
                  <a:lnTo>
                    <a:pt x="1404621" y="3050594"/>
                  </a:lnTo>
                  <a:lnTo>
                    <a:pt x="1404303" y="3045532"/>
                  </a:lnTo>
                  <a:lnTo>
                    <a:pt x="1404303" y="3040471"/>
                  </a:lnTo>
                  <a:lnTo>
                    <a:pt x="1403350" y="3040471"/>
                  </a:lnTo>
                  <a:lnTo>
                    <a:pt x="1403350" y="2909186"/>
                  </a:lnTo>
                  <a:lnTo>
                    <a:pt x="1403350" y="2905389"/>
                  </a:lnTo>
                  <a:lnTo>
                    <a:pt x="1403985" y="2898113"/>
                  </a:lnTo>
                  <a:lnTo>
                    <a:pt x="1404938" y="2890837"/>
                  </a:lnTo>
                  <a:close/>
                  <a:moveTo>
                    <a:pt x="2609850" y="2805112"/>
                  </a:moveTo>
                  <a:lnTo>
                    <a:pt x="2613342" y="2810827"/>
                  </a:lnTo>
                  <a:lnTo>
                    <a:pt x="2617468" y="2816860"/>
                  </a:lnTo>
                  <a:lnTo>
                    <a:pt x="2621594" y="2822257"/>
                  </a:lnTo>
                  <a:lnTo>
                    <a:pt x="2626038" y="2828290"/>
                  </a:lnTo>
                  <a:lnTo>
                    <a:pt x="2631117" y="2833687"/>
                  </a:lnTo>
                  <a:lnTo>
                    <a:pt x="2635878" y="2839402"/>
                  </a:lnTo>
                  <a:lnTo>
                    <a:pt x="2641274" y="2844800"/>
                  </a:lnTo>
                  <a:lnTo>
                    <a:pt x="2646988" y="2850515"/>
                  </a:lnTo>
                  <a:lnTo>
                    <a:pt x="2658732" y="2860675"/>
                  </a:lnTo>
                  <a:lnTo>
                    <a:pt x="2671746" y="2870835"/>
                  </a:lnTo>
                  <a:lnTo>
                    <a:pt x="2685712" y="2880677"/>
                  </a:lnTo>
                  <a:lnTo>
                    <a:pt x="2700631" y="2889885"/>
                  </a:lnTo>
                  <a:lnTo>
                    <a:pt x="2715867" y="2898775"/>
                  </a:lnTo>
                  <a:lnTo>
                    <a:pt x="2732372" y="2907665"/>
                  </a:lnTo>
                  <a:lnTo>
                    <a:pt x="2749830" y="2915920"/>
                  </a:lnTo>
                  <a:lnTo>
                    <a:pt x="2767923" y="2923857"/>
                  </a:lnTo>
                  <a:lnTo>
                    <a:pt x="2786650" y="2931160"/>
                  </a:lnTo>
                  <a:lnTo>
                    <a:pt x="2805695" y="2938780"/>
                  </a:lnTo>
                  <a:lnTo>
                    <a:pt x="2826009" y="2945447"/>
                  </a:lnTo>
                  <a:lnTo>
                    <a:pt x="2846959" y="2951797"/>
                  </a:lnTo>
                  <a:lnTo>
                    <a:pt x="2867591" y="2957512"/>
                  </a:lnTo>
                  <a:lnTo>
                    <a:pt x="2889492" y="2963545"/>
                  </a:lnTo>
                  <a:lnTo>
                    <a:pt x="2912029" y="2968625"/>
                  </a:lnTo>
                  <a:lnTo>
                    <a:pt x="2934248" y="2973705"/>
                  </a:lnTo>
                  <a:lnTo>
                    <a:pt x="2957102" y="2978150"/>
                  </a:lnTo>
                  <a:lnTo>
                    <a:pt x="2980908" y="2982595"/>
                  </a:lnTo>
                  <a:lnTo>
                    <a:pt x="3004396" y="2986087"/>
                  </a:lnTo>
                  <a:lnTo>
                    <a:pt x="3028203" y="2989580"/>
                  </a:lnTo>
                  <a:lnTo>
                    <a:pt x="3052644" y="2992437"/>
                  </a:lnTo>
                  <a:lnTo>
                    <a:pt x="3077084" y="2994977"/>
                  </a:lnTo>
                  <a:lnTo>
                    <a:pt x="3101525" y="2997200"/>
                  </a:lnTo>
                  <a:lnTo>
                    <a:pt x="3125966" y="2999105"/>
                  </a:lnTo>
                  <a:lnTo>
                    <a:pt x="3150725" y="3000375"/>
                  </a:lnTo>
                  <a:lnTo>
                    <a:pt x="3175800" y="3001327"/>
                  </a:lnTo>
                  <a:lnTo>
                    <a:pt x="3200559" y="3001962"/>
                  </a:lnTo>
                  <a:lnTo>
                    <a:pt x="3225317" y="3002280"/>
                  </a:lnTo>
                  <a:lnTo>
                    <a:pt x="3246266" y="3002280"/>
                  </a:lnTo>
                  <a:lnTo>
                    <a:pt x="3267216" y="3001962"/>
                  </a:lnTo>
                  <a:lnTo>
                    <a:pt x="3288165" y="3001010"/>
                  </a:lnTo>
                  <a:lnTo>
                    <a:pt x="3308797" y="2999740"/>
                  </a:lnTo>
                  <a:lnTo>
                    <a:pt x="3329429" y="2998787"/>
                  </a:lnTo>
                  <a:lnTo>
                    <a:pt x="3350378" y="2997200"/>
                  </a:lnTo>
                  <a:lnTo>
                    <a:pt x="3371010" y="2995612"/>
                  </a:lnTo>
                  <a:lnTo>
                    <a:pt x="3391325" y="2993707"/>
                  </a:lnTo>
                  <a:lnTo>
                    <a:pt x="3411957" y="2991167"/>
                  </a:lnTo>
                  <a:lnTo>
                    <a:pt x="3431954" y="2988310"/>
                  </a:lnTo>
                  <a:lnTo>
                    <a:pt x="3451951" y="2985770"/>
                  </a:lnTo>
                  <a:lnTo>
                    <a:pt x="3471948" y="2982595"/>
                  </a:lnTo>
                  <a:lnTo>
                    <a:pt x="3491628" y="2979102"/>
                  </a:lnTo>
                  <a:lnTo>
                    <a:pt x="3510990" y="2975292"/>
                  </a:lnTo>
                  <a:lnTo>
                    <a:pt x="3530035" y="2971482"/>
                  </a:lnTo>
                  <a:lnTo>
                    <a:pt x="3548763" y="2967037"/>
                  </a:lnTo>
                  <a:lnTo>
                    <a:pt x="3567173" y="2962275"/>
                  </a:lnTo>
                  <a:lnTo>
                    <a:pt x="3585265" y="2957512"/>
                  </a:lnTo>
                  <a:lnTo>
                    <a:pt x="3603041" y="2953067"/>
                  </a:lnTo>
                  <a:lnTo>
                    <a:pt x="3620498" y="2947352"/>
                  </a:lnTo>
                  <a:lnTo>
                    <a:pt x="3637004" y="2941955"/>
                  </a:lnTo>
                  <a:lnTo>
                    <a:pt x="3653510" y="2935922"/>
                  </a:lnTo>
                  <a:lnTo>
                    <a:pt x="3669698" y="2929890"/>
                  </a:lnTo>
                  <a:lnTo>
                    <a:pt x="3685251" y="2923857"/>
                  </a:lnTo>
                  <a:lnTo>
                    <a:pt x="3700170" y="2916872"/>
                  </a:lnTo>
                  <a:lnTo>
                    <a:pt x="3714770" y="2909887"/>
                  </a:lnTo>
                  <a:lnTo>
                    <a:pt x="3728419" y="2902902"/>
                  </a:lnTo>
                  <a:lnTo>
                    <a:pt x="3741751" y="2895282"/>
                  </a:lnTo>
                  <a:lnTo>
                    <a:pt x="3754765" y="2887980"/>
                  </a:lnTo>
                  <a:lnTo>
                    <a:pt x="3767144" y="2880042"/>
                  </a:lnTo>
                  <a:lnTo>
                    <a:pt x="3778571" y="2871787"/>
                  </a:lnTo>
                  <a:lnTo>
                    <a:pt x="3789363" y="2863532"/>
                  </a:lnTo>
                  <a:lnTo>
                    <a:pt x="3789363" y="2971165"/>
                  </a:lnTo>
                  <a:lnTo>
                    <a:pt x="3788728" y="2971482"/>
                  </a:lnTo>
                  <a:lnTo>
                    <a:pt x="3788728" y="2975927"/>
                  </a:lnTo>
                  <a:lnTo>
                    <a:pt x="3788411" y="2980055"/>
                  </a:lnTo>
                  <a:lnTo>
                    <a:pt x="3787776" y="2985770"/>
                  </a:lnTo>
                  <a:lnTo>
                    <a:pt x="3786506" y="2991167"/>
                  </a:lnTo>
                  <a:lnTo>
                    <a:pt x="3785237" y="2996247"/>
                  </a:lnTo>
                  <a:lnTo>
                    <a:pt x="3783332" y="3001962"/>
                  </a:lnTo>
                  <a:lnTo>
                    <a:pt x="3781428" y="3007360"/>
                  </a:lnTo>
                  <a:lnTo>
                    <a:pt x="3778571" y="3012758"/>
                  </a:lnTo>
                  <a:lnTo>
                    <a:pt x="3775714" y="3018155"/>
                  </a:lnTo>
                  <a:lnTo>
                    <a:pt x="3772540" y="3023235"/>
                  </a:lnTo>
                  <a:lnTo>
                    <a:pt x="3769048" y="3028633"/>
                  </a:lnTo>
                  <a:lnTo>
                    <a:pt x="3765557" y="3033713"/>
                  </a:lnTo>
                  <a:lnTo>
                    <a:pt x="3761113" y="3038793"/>
                  </a:lnTo>
                  <a:lnTo>
                    <a:pt x="3756987" y="3043555"/>
                  </a:lnTo>
                  <a:lnTo>
                    <a:pt x="3752226" y="3048635"/>
                  </a:lnTo>
                  <a:lnTo>
                    <a:pt x="3747147" y="3054033"/>
                  </a:lnTo>
                  <a:lnTo>
                    <a:pt x="3741433" y="3058795"/>
                  </a:lnTo>
                  <a:lnTo>
                    <a:pt x="3736037" y="3063240"/>
                  </a:lnTo>
                  <a:lnTo>
                    <a:pt x="3723658" y="3072765"/>
                  </a:lnTo>
                  <a:lnTo>
                    <a:pt x="3710327" y="3082290"/>
                  </a:lnTo>
                  <a:lnTo>
                    <a:pt x="3696043" y="3090863"/>
                  </a:lnTo>
                  <a:lnTo>
                    <a:pt x="3680490" y="3099753"/>
                  </a:lnTo>
                  <a:lnTo>
                    <a:pt x="3663667" y="3108325"/>
                  </a:lnTo>
                  <a:lnTo>
                    <a:pt x="3646526" y="3116263"/>
                  </a:lnTo>
                  <a:lnTo>
                    <a:pt x="3627799" y="3124200"/>
                  </a:lnTo>
                  <a:lnTo>
                    <a:pt x="3608754" y="3131503"/>
                  </a:lnTo>
                  <a:lnTo>
                    <a:pt x="3588122" y="3138170"/>
                  </a:lnTo>
                  <a:lnTo>
                    <a:pt x="3566855" y="3145155"/>
                  </a:lnTo>
                  <a:lnTo>
                    <a:pt x="3544636" y="3151188"/>
                  </a:lnTo>
                  <a:lnTo>
                    <a:pt x="3522417" y="3157538"/>
                  </a:lnTo>
                  <a:lnTo>
                    <a:pt x="3498611" y="3163253"/>
                  </a:lnTo>
                  <a:lnTo>
                    <a:pt x="3474170" y="3168333"/>
                  </a:lnTo>
                  <a:lnTo>
                    <a:pt x="3449412" y="3172778"/>
                  </a:lnTo>
                  <a:lnTo>
                    <a:pt x="3423701" y="3176905"/>
                  </a:lnTo>
                  <a:lnTo>
                    <a:pt x="3397356" y="3181033"/>
                  </a:lnTo>
                  <a:lnTo>
                    <a:pt x="3370376" y="3184208"/>
                  </a:lnTo>
                  <a:lnTo>
                    <a:pt x="3343395" y="3187383"/>
                  </a:lnTo>
                  <a:lnTo>
                    <a:pt x="3315146" y="3189605"/>
                  </a:lnTo>
                  <a:lnTo>
                    <a:pt x="3286896" y="3191193"/>
                  </a:lnTo>
                  <a:lnTo>
                    <a:pt x="3258011" y="3192780"/>
                  </a:lnTo>
                  <a:lnTo>
                    <a:pt x="3228491" y="3193415"/>
                  </a:lnTo>
                  <a:lnTo>
                    <a:pt x="3198972" y="3194050"/>
                  </a:lnTo>
                  <a:lnTo>
                    <a:pt x="3168500" y="3193415"/>
                  </a:lnTo>
                  <a:lnTo>
                    <a:pt x="3138663" y="3192780"/>
                  </a:lnTo>
                  <a:lnTo>
                    <a:pt x="3109143" y="3191193"/>
                  </a:lnTo>
                  <a:lnTo>
                    <a:pt x="3080259" y="3189288"/>
                  </a:lnTo>
                  <a:lnTo>
                    <a:pt x="3051374" y="3186748"/>
                  </a:lnTo>
                  <a:lnTo>
                    <a:pt x="3023441" y="3183573"/>
                  </a:lnTo>
                  <a:lnTo>
                    <a:pt x="2996144" y="3180080"/>
                  </a:lnTo>
                  <a:lnTo>
                    <a:pt x="2969481" y="3176270"/>
                  </a:lnTo>
                  <a:lnTo>
                    <a:pt x="2943453" y="3171825"/>
                  </a:lnTo>
                  <a:lnTo>
                    <a:pt x="2917742" y="3167063"/>
                  </a:lnTo>
                  <a:lnTo>
                    <a:pt x="2892984" y="3161665"/>
                  </a:lnTo>
                  <a:lnTo>
                    <a:pt x="2869178" y="3155633"/>
                  </a:lnTo>
                  <a:lnTo>
                    <a:pt x="2846007" y="3149918"/>
                  </a:lnTo>
                  <a:lnTo>
                    <a:pt x="2823470" y="3142933"/>
                  </a:lnTo>
                  <a:lnTo>
                    <a:pt x="2802203" y="3135948"/>
                  </a:lnTo>
                  <a:lnTo>
                    <a:pt x="2781889" y="3128328"/>
                  </a:lnTo>
                  <a:lnTo>
                    <a:pt x="2762527" y="3121025"/>
                  </a:lnTo>
                  <a:lnTo>
                    <a:pt x="2743799" y="3112770"/>
                  </a:lnTo>
                  <a:lnTo>
                    <a:pt x="2726024" y="3104515"/>
                  </a:lnTo>
                  <a:lnTo>
                    <a:pt x="2709518" y="3095625"/>
                  </a:lnTo>
                  <a:lnTo>
                    <a:pt x="2694600" y="3086735"/>
                  </a:lnTo>
                  <a:lnTo>
                    <a:pt x="2679999" y="3077210"/>
                  </a:lnTo>
                  <a:lnTo>
                    <a:pt x="2666985" y="3067685"/>
                  </a:lnTo>
                  <a:lnTo>
                    <a:pt x="2660954" y="3062923"/>
                  </a:lnTo>
                  <a:lnTo>
                    <a:pt x="2655240" y="3057843"/>
                  </a:lnTo>
                  <a:lnTo>
                    <a:pt x="2650162" y="3052763"/>
                  </a:lnTo>
                  <a:lnTo>
                    <a:pt x="2645083" y="3048000"/>
                  </a:lnTo>
                  <a:lnTo>
                    <a:pt x="2639687" y="3042603"/>
                  </a:lnTo>
                  <a:lnTo>
                    <a:pt x="2635561" y="3037205"/>
                  </a:lnTo>
                  <a:lnTo>
                    <a:pt x="2631434" y="3032125"/>
                  </a:lnTo>
                  <a:lnTo>
                    <a:pt x="2627625" y="3027045"/>
                  </a:lnTo>
                  <a:lnTo>
                    <a:pt x="2624134" y="3021648"/>
                  </a:lnTo>
                  <a:lnTo>
                    <a:pt x="2620960" y="3015933"/>
                  </a:lnTo>
                  <a:lnTo>
                    <a:pt x="2618103" y="3010535"/>
                  </a:lnTo>
                  <a:lnTo>
                    <a:pt x="2615881" y="3005137"/>
                  </a:lnTo>
                  <a:lnTo>
                    <a:pt x="2613659" y="2999422"/>
                  </a:lnTo>
                  <a:lnTo>
                    <a:pt x="2612072" y="2994025"/>
                  </a:lnTo>
                  <a:lnTo>
                    <a:pt x="2610485" y="2988310"/>
                  </a:lnTo>
                  <a:lnTo>
                    <a:pt x="2609850" y="2982912"/>
                  </a:lnTo>
                  <a:lnTo>
                    <a:pt x="2609215" y="2976880"/>
                  </a:lnTo>
                  <a:lnTo>
                    <a:pt x="2609215" y="2971482"/>
                  </a:lnTo>
                  <a:lnTo>
                    <a:pt x="2608580" y="2971482"/>
                  </a:lnTo>
                  <a:lnTo>
                    <a:pt x="2608580" y="2825115"/>
                  </a:lnTo>
                  <a:lnTo>
                    <a:pt x="2608263" y="2821305"/>
                  </a:lnTo>
                  <a:lnTo>
                    <a:pt x="2608580" y="2812732"/>
                  </a:lnTo>
                  <a:lnTo>
                    <a:pt x="2609850" y="2805112"/>
                  </a:lnTo>
                  <a:close/>
                  <a:moveTo>
                    <a:pt x="3151360" y="2793804"/>
                  </a:moveTo>
                  <a:lnTo>
                    <a:pt x="3151360" y="2908645"/>
                  </a:lnTo>
                  <a:lnTo>
                    <a:pt x="3174848" y="2908962"/>
                  </a:lnTo>
                  <a:lnTo>
                    <a:pt x="3198972" y="2909280"/>
                  </a:lnTo>
                  <a:lnTo>
                    <a:pt x="3231983" y="2908962"/>
                  </a:lnTo>
                  <a:lnTo>
                    <a:pt x="3231983" y="2794121"/>
                  </a:lnTo>
                  <a:lnTo>
                    <a:pt x="3198972" y="2794755"/>
                  </a:lnTo>
                  <a:lnTo>
                    <a:pt x="3174848" y="2794121"/>
                  </a:lnTo>
                  <a:lnTo>
                    <a:pt x="3151360" y="2793804"/>
                  </a:lnTo>
                  <a:close/>
                  <a:moveTo>
                    <a:pt x="2989478" y="2779528"/>
                  </a:moveTo>
                  <a:lnTo>
                    <a:pt x="2989478" y="2894687"/>
                  </a:lnTo>
                  <a:lnTo>
                    <a:pt x="3009158" y="2897542"/>
                  </a:lnTo>
                  <a:lnTo>
                    <a:pt x="3029472" y="2899762"/>
                  </a:lnTo>
                  <a:lnTo>
                    <a:pt x="3049469" y="2902300"/>
                  </a:lnTo>
                  <a:lnTo>
                    <a:pt x="3070419" y="2903887"/>
                  </a:lnTo>
                  <a:lnTo>
                    <a:pt x="3070419" y="2789045"/>
                  </a:lnTo>
                  <a:lnTo>
                    <a:pt x="3049469" y="2787142"/>
                  </a:lnTo>
                  <a:lnTo>
                    <a:pt x="3029472" y="2784921"/>
                  </a:lnTo>
                  <a:lnTo>
                    <a:pt x="3009158" y="2782383"/>
                  </a:lnTo>
                  <a:lnTo>
                    <a:pt x="2989478" y="2779528"/>
                  </a:lnTo>
                  <a:close/>
                  <a:moveTo>
                    <a:pt x="2827597" y="2743045"/>
                  </a:moveTo>
                  <a:lnTo>
                    <a:pt x="2827597" y="2859790"/>
                  </a:lnTo>
                  <a:lnTo>
                    <a:pt x="2846959" y="2865500"/>
                  </a:lnTo>
                  <a:lnTo>
                    <a:pt x="2866956" y="2870576"/>
                  </a:lnTo>
                  <a:lnTo>
                    <a:pt x="2887588" y="2875969"/>
                  </a:lnTo>
                  <a:lnTo>
                    <a:pt x="2908220" y="2880411"/>
                  </a:lnTo>
                  <a:lnTo>
                    <a:pt x="2908220" y="2764618"/>
                  </a:lnTo>
                  <a:lnTo>
                    <a:pt x="2887588" y="2759542"/>
                  </a:lnTo>
                  <a:lnTo>
                    <a:pt x="2866956" y="2754466"/>
                  </a:lnTo>
                  <a:lnTo>
                    <a:pt x="2846959" y="2748755"/>
                  </a:lnTo>
                  <a:lnTo>
                    <a:pt x="2827597" y="2743045"/>
                  </a:lnTo>
                  <a:close/>
                  <a:moveTo>
                    <a:pt x="1998663" y="2711450"/>
                  </a:moveTo>
                  <a:lnTo>
                    <a:pt x="2032589" y="2718179"/>
                  </a:lnTo>
                  <a:lnTo>
                    <a:pt x="2039311" y="2719781"/>
                  </a:lnTo>
                  <a:lnTo>
                    <a:pt x="2045072" y="2721383"/>
                  </a:lnTo>
                  <a:lnTo>
                    <a:pt x="2050513" y="2723306"/>
                  </a:lnTo>
                  <a:lnTo>
                    <a:pt x="2054674" y="2725228"/>
                  </a:lnTo>
                  <a:lnTo>
                    <a:pt x="2058834" y="2727791"/>
                  </a:lnTo>
                  <a:lnTo>
                    <a:pt x="2062675" y="2730034"/>
                  </a:lnTo>
                  <a:lnTo>
                    <a:pt x="2069716" y="2735161"/>
                  </a:lnTo>
                  <a:lnTo>
                    <a:pt x="2072597" y="2738045"/>
                  </a:lnTo>
                  <a:lnTo>
                    <a:pt x="2074517" y="2740287"/>
                  </a:lnTo>
                  <a:lnTo>
                    <a:pt x="2076118" y="2742851"/>
                  </a:lnTo>
                  <a:lnTo>
                    <a:pt x="2077398" y="2745734"/>
                  </a:lnTo>
                  <a:lnTo>
                    <a:pt x="2078038" y="2747977"/>
                  </a:lnTo>
                  <a:lnTo>
                    <a:pt x="2078038" y="2750861"/>
                  </a:lnTo>
                  <a:lnTo>
                    <a:pt x="2077718" y="2753104"/>
                  </a:lnTo>
                  <a:lnTo>
                    <a:pt x="2077078" y="2755988"/>
                  </a:lnTo>
                  <a:lnTo>
                    <a:pt x="2075478" y="2758231"/>
                  </a:lnTo>
                  <a:lnTo>
                    <a:pt x="2073877" y="2760794"/>
                  </a:lnTo>
                  <a:lnTo>
                    <a:pt x="2071317" y="2763037"/>
                  </a:lnTo>
                  <a:lnTo>
                    <a:pt x="2068756" y="2764959"/>
                  </a:lnTo>
                  <a:lnTo>
                    <a:pt x="2065876" y="2767522"/>
                  </a:lnTo>
                  <a:lnTo>
                    <a:pt x="2062355" y="2769445"/>
                  </a:lnTo>
                  <a:lnTo>
                    <a:pt x="2058194" y="2771047"/>
                  </a:lnTo>
                  <a:lnTo>
                    <a:pt x="2054354" y="2772649"/>
                  </a:lnTo>
                  <a:lnTo>
                    <a:pt x="2048272" y="2774572"/>
                  </a:lnTo>
                  <a:lnTo>
                    <a:pt x="2041871" y="2776174"/>
                  </a:lnTo>
                  <a:lnTo>
                    <a:pt x="2035790" y="2777776"/>
                  </a:lnTo>
                  <a:lnTo>
                    <a:pt x="2028429" y="2779057"/>
                  </a:lnTo>
                  <a:lnTo>
                    <a:pt x="2014026" y="2780659"/>
                  </a:lnTo>
                  <a:lnTo>
                    <a:pt x="1998663" y="2781300"/>
                  </a:lnTo>
                  <a:lnTo>
                    <a:pt x="1998663" y="2711450"/>
                  </a:lnTo>
                  <a:close/>
                  <a:moveTo>
                    <a:pt x="3717945" y="2699583"/>
                  </a:moveTo>
                  <a:lnTo>
                    <a:pt x="3711914" y="2703073"/>
                  </a:lnTo>
                  <a:lnTo>
                    <a:pt x="3704931" y="2707197"/>
                  </a:lnTo>
                  <a:lnTo>
                    <a:pt x="3696678" y="2710686"/>
                  </a:lnTo>
                  <a:lnTo>
                    <a:pt x="3688425" y="2714493"/>
                  </a:lnTo>
                  <a:lnTo>
                    <a:pt x="3671285" y="2721155"/>
                  </a:lnTo>
                  <a:lnTo>
                    <a:pt x="3656684" y="2726866"/>
                  </a:lnTo>
                  <a:lnTo>
                    <a:pt x="3656684" y="2827749"/>
                  </a:lnTo>
                  <a:lnTo>
                    <a:pt x="3665254" y="2823307"/>
                  </a:lnTo>
                  <a:lnTo>
                    <a:pt x="3674142" y="2818549"/>
                  </a:lnTo>
                  <a:lnTo>
                    <a:pt x="3682394" y="2813790"/>
                  </a:lnTo>
                  <a:lnTo>
                    <a:pt x="3690647" y="2808714"/>
                  </a:lnTo>
                  <a:lnTo>
                    <a:pt x="3698582" y="2803321"/>
                  </a:lnTo>
                  <a:lnTo>
                    <a:pt x="3705566" y="2798245"/>
                  </a:lnTo>
                  <a:lnTo>
                    <a:pt x="3711914" y="2792535"/>
                  </a:lnTo>
                  <a:lnTo>
                    <a:pt x="3717945" y="2787776"/>
                  </a:lnTo>
                  <a:lnTo>
                    <a:pt x="3717945" y="2699583"/>
                  </a:lnTo>
                  <a:close/>
                  <a:moveTo>
                    <a:pt x="2490788" y="2694304"/>
                  </a:moveTo>
                  <a:lnTo>
                    <a:pt x="2490788" y="2826893"/>
                  </a:lnTo>
                  <a:lnTo>
                    <a:pt x="2490471" y="2827210"/>
                  </a:lnTo>
                  <a:lnTo>
                    <a:pt x="2489836" y="2835140"/>
                  </a:lnTo>
                  <a:lnTo>
                    <a:pt x="2489519" y="2839898"/>
                  </a:lnTo>
                  <a:lnTo>
                    <a:pt x="2488250" y="2844973"/>
                  </a:lnTo>
                  <a:lnTo>
                    <a:pt x="2487298" y="2849731"/>
                  </a:lnTo>
                  <a:lnTo>
                    <a:pt x="2485711" y="2854807"/>
                  </a:lnTo>
                  <a:lnTo>
                    <a:pt x="2483490" y="2859565"/>
                  </a:lnTo>
                  <a:lnTo>
                    <a:pt x="2481269" y="2864323"/>
                  </a:lnTo>
                  <a:lnTo>
                    <a:pt x="2479048" y="2869080"/>
                  </a:lnTo>
                  <a:lnTo>
                    <a:pt x="2475874" y="2873838"/>
                  </a:lnTo>
                  <a:lnTo>
                    <a:pt x="2472701" y="2878279"/>
                  </a:lnTo>
                  <a:lnTo>
                    <a:pt x="2469528" y="2883037"/>
                  </a:lnTo>
                  <a:lnTo>
                    <a:pt x="2465403" y="2887795"/>
                  </a:lnTo>
                  <a:lnTo>
                    <a:pt x="2461595" y="2892236"/>
                  </a:lnTo>
                  <a:lnTo>
                    <a:pt x="2453028" y="2901435"/>
                  </a:lnTo>
                  <a:lnTo>
                    <a:pt x="2443191" y="2909999"/>
                  </a:lnTo>
                  <a:lnTo>
                    <a:pt x="2432086" y="2918563"/>
                  </a:lnTo>
                  <a:lnTo>
                    <a:pt x="2419710" y="2926811"/>
                  </a:lnTo>
                  <a:lnTo>
                    <a:pt x="2406701" y="2934740"/>
                  </a:lnTo>
                  <a:lnTo>
                    <a:pt x="2393056" y="2942670"/>
                  </a:lnTo>
                  <a:lnTo>
                    <a:pt x="2378143" y="2950283"/>
                  </a:lnTo>
                  <a:lnTo>
                    <a:pt x="2362277" y="2957579"/>
                  </a:lnTo>
                  <a:lnTo>
                    <a:pt x="2345777" y="2964240"/>
                  </a:lnTo>
                  <a:lnTo>
                    <a:pt x="2328325" y="2970901"/>
                  </a:lnTo>
                  <a:lnTo>
                    <a:pt x="2309921" y="2977245"/>
                  </a:lnTo>
                  <a:lnTo>
                    <a:pt x="2290882" y="2983589"/>
                  </a:lnTo>
                  <a:lnTo>
                    <a:pt x="2270892" y="2989298"/>
                  </a:lnTo>
                  <a:lnTo>
                    <a:pt x="2250267" y="2994691"/>
                  </a:lnTo>
                  <a:lnTo>
                    <a:pt x="2229324" y="2999449"/>
                  </a:lnTo>
                  <a:lnTo>
                    <a:pt x="2207430" y="3004207"/>
                  </a:lnTo>
                  <a:lnTo>
                    <a:pt x="2184901" y="3008330"/>
                  </a:lnTo>
                  <a:lnTo>
                    <a:pt x="2162054" y="3012137"/>
                  </a:lnTo>
                  <a:lnTo>
                    <a:pt x="2138256" y="3015626"/>
                  </a:lnTo>
                  <a:lnTo>
                    <a:pt x="2113823" y="3018798"/>
                  </a:lnTo>
                  <a:lnTo>
                    <a:pt x="2089390" y="3021018"/>
                  </a:lnTo>
                  <a:lnTo>
                    <a:pt x="2064323" y="3023556"/>
                  </a:lnTo>
                  <a:lnTo>
                    <a:pt x="2038621" y="3025142"/>
                  </a:lnTo>
                  <a:lnTo>
                    <a:pt x="2012601" y="3026093"/>
                  </a:lnTo>
                  <a:lnTo>
                    <a:pt x="1986582" y="3027045"/>
                  </a:lnTo>
                  <a:lnTo>
                    <a:pt x="1959928" y="3027362"/>
                  </a:lnTo>
                  <a:lnTo>
                    <a:pt x="1932639" y="3027045"/>
                  </a:lnTo>
                  <a:lnTo>
                    <a:pt x="1905350" y="3026093"/>
                  </a:lnTo>
                  <a:lnTo>
                    <a:pt x="1879014" y="3025142"/>
                  </a:lnTo>
                  <a:lnTo>
                    <a:pt x="1852994" y="3022921"/>
                  </a:lnTo>
                  <a:lnTo>
                    <a:pt x="1827292" y="3021018"/>
                  </a:lnTo>
                  <a:lnTo>
                    <a:pt x="1802224" y="3018481"/>
                  </a:lnTo>
                  <a:lnTo>
                    <a:pt x="1777157" y="3015309"/>
                  </a:lnTo>
                  <a:lnTo>
                    <a:pt x="1753359" y="3011502"/>
                  </a:lnTo>
                  <a:lnTo>
                    <a:pt x="1729560" y="3007379"/>
                  </a:lnTo>
                  <a:lnTo>
                    <a:pt x="1706714" y="3002938"/>
                  </a:lnTo>
                  <a:lnTo>
                    <a:pt x="1684502" y="2998180"/>
                  </a:lnTo>
                  <a:lnTo>
                    <a:pt x="1662925" y="2993105"/>
                  </a:lnTo>
                  <a:lnTo>
                    <a:pt x="1641983" y="2987712"/>
                  </a:lnTo>
                  <a:lnTo>
                    <a:pt x="1622309" y="2981686"/>
                  </a:lnTo>
                  <a:lnTo>
                    <a:pt x="1602953" y="2975342"/>
                  </a:lnTo>
                  <a:lnTo>
                    <a:pt x="1584549" y="2968681"/>
                  </a:lnTo>
                  <a:lnTo>
                    <a:pt x="1566780" y="2961702"/>
                  </a:lnTo>
                  <a:lnTo>
                    <a:pt x="1550280" y="2954407"/>
                  </a:lnTo>
                  <a:lnTo>
                    <a:pt x="1534414" y="2947111"/>
                  </a:lnTo>
                  <a:lnTo>
                    <a:pt x="1519501" y="2939181"/>
                  </a:lnTo>
                  <a:lnTo>
                    <a:pt x="1505539" y="2930934"/>
                  </a:lnTo>
                  <a:lnTo>
                    <a:pt x="1493164" y="2922687"/>
                  </a:lnTo>
                  <a:lnTo>
                    <a:pt x="1481106" y="2913805"/>
                  </a:lnTo>
                  <a:lnTo>
                    <a:pt x="1470635" y="2904924"/>
                  </a:lnTo>
                  <a:lnTo>
                    <a:pt x="1465875" y="2900483"/>
                  </a:lnTo>
                  <a:lnTo>
                    <a:pt x="1461116" y="2895725"/>
                  </a:lnTo>
                  <a:lnTo>
                    <a:pt x="1456673" y="2891284"/>
                  </a:lnTo>
                  <a:lnTo>
                    <a:pt x="1452866" y="2886844"/>
                  </a:lnTo>
                  <a:lnTo>
                    <a:pt x="1449375" y="2882086"/>
                  </a:lnTo>
                  <a:lnTo>
                    <a:pt x="1445885" y="2877328"/>
                  </a:lnTo>
                  <a:lnTo>
                    <a:pt x="1442712" y="2872252"/>
                  </a:lnTo>
                  <a:lnTo>
                    <a:pt x="1439856" y="2867494"/>
                  </a:lnTo>
                  <a:lnTo>
                    <a:pt x="1437000" y="2862737"/>
                  </a:lnTo>
                  <a:lnTo>
                    <a:pt x="1435096" y="2857661"/>
                  </a:lnTo>
                  <a:lnTo>
                    <a:pt x="1433192" y="2852269"/>
                  </a:lnTo>
                  <a:lnTo>
                    <a:pt x="1431606" y="2847828"/>
                  </a:lnTo>
                  <a:lnTo>
                    <a:pt x="1430337" y="2842436"/>
                  </a:lnTo>
                  <a:lnTo>
                    <a:pt x="1429702" y="2837361"/>
                  </a:lnTo>
                  <a:lnTo>
                    <a:pt x="1429385" y="2832286"/>
                  </a:lnTo>
                  <a:lnTo>
                    <a:pt x="1428750" y="2827210"/>
                  </a:lnTo>
                  <a:lnTo>
                    <a:pt x="1428750" y="2700014"/>
                  </a:lnTo>
                  <a:lnTo>
                    <a:pt x="1429702" y="2705406"/>
                  </a:lnTo>
                  <a:lnTo>
                    <a:pt x="1430654" y="2711433"/>
                  </a:lnTo>
                  <a:lnTo>
                    <a:pt x="1432240" y="2716825"/>
                  </a:lnTo>
                  <a:lnTo>
                    <a:pt x="1434462" y="2722218"/>
                  </a:lnTo>
                  <a:lnTo>
                    <a:pt x="1436683" y="2728245"/>
                  </a:lnTo>
                  <a:lnTo>
                    <a:pt x="1439539" y="2733320"/>
                  </a:lnTo>
                  <a:lnTo>
                    <a:pt x="1442712" y="2739029"/>
                  </a:lnTo>
                  <a:lnTo>
                    <a:pt x="1446202" y="2744422"/>
                  </a:lnTo>
                  <a:lnTo>
                    <a:pt x="1449692" y="2749497"/>
                  </a:lnTo>
                  <a:lnTo>
                    <a:pt x="1454135" y="2755206"/>
                  </a:lnTo>
                  <a:lnTo>
                    <a:pt x="1458894" y="2760282"/>
                  </a:lnTo>
                  <a:lnTo>
                    <a:pt x="1463654" y="2765357"/>
                  </a:lnTo>
                  <a:lnTo>
                    <a:pt x="1468731" y="2770432"/>
                  </a:lnTo>
                  <a:lnTo>
                    <a:pt x="1474125" y="2775507"/>
                  </a:lnTo>
                  <a:lnTo>
                    <a:pt x="1480154" y="2780265"/>
                  </a:lnTo>
                  <a:lnTo>
                    <a:pt x="1480154" y="2879231"/>
                  </a:lnTo>
                  <a:lnTo>
                    <a:pt x="1482375" y="2882086"/>
                  </a:lnTo>
                  <a:lnTo>
                    <a:pt x="1484914" y="2884623"/>
                  </a:lnTo>
                  <a:lnTo>
                    <a:pt x="1491895" y="2890650"/>
                  </a:lnTo>
                  <a:lnTo>
                    <a:pt x="1500145" y="2896994"/>
                  </a:lnTo>
                  <a:lnTo>
                    <a:pt x="1509664" y="2903338"/>
                  </a:lnTo>
                  <a:lnTo>
                    <a:pt x="1519818" y="2909682"/>
                  </a:lnTo>
                  <a:lnTo>
                    <a:pt x="1530924" y="2915709"/>
                  </a:lnTo>
                  <a:lnTo>
                    <a:pt x="1542030" y="2921735"/>
                  </a:lnTo>
                  <a:lnTo>
                    <a:pt x="1553136" y="2926811"/>
                  </a:lnTo>
                  <a:lnTo>
                    <a:pt x="1553136" y="2824673"/>
                  </a:lnTo>
                  <a:lnTo>
                    <a:pt x="1569953" y="2832286"/>
                  </a:lnTo>
                  <a:lnTo>
                    <a:pt x="1587723" y="2839264"/>
                  </a:lnTo>
                  <a:lnTo>
                    <a:pt x="1606127" y="2846242"/>
                  </a:lnTo>
                  <a:lnTo>
                    <a:pt x="1625482" y="2852269"/>
                  </a:lnTo>
                  <a:lnTo>
                    <a:pt x="1625482" y="2953772"/>
                  </a:lnTo>
                  <a:lnTo>
                    <a:pt x="1642935" y="2958847"/>
                  </a:lnTo>
                  <a:lnTo>
                    <a:pt x="1661021" y="2963605"/>
                  </a:lnTo>
                  <a:lnTo>
                    <a:pt x="1679425" y="2968363"/>
                  </a:lnTo>
                  <a:lnTo>
                    <a:pt x="1698464" y="2972487"/>
                  </a:lnTo>
                  <a:lnTo>
                    <a:pt x="1698464" y="2871618"/>
                  </a:lnTo>
                  <a:lnTo>
                    <a:pt x="1716233" y="2875424"/>
                  </a:lnTo>
                  <a:lnTo>
                    <a:pt x="1734320" y="2878914"/>
                  </a:lnTo>
                  <a:lnTo>
                    <a:pt x="1752407" y="2882086"/>
                  </a:lnTo>
                  <a:lnTo>
                    <a:pt x="1771445" y="2885258"/>
                  </a:lnTo>
                  <a:lnTo>
                    <a:pt x="1771445" y="2985175"/>
                  </a:lnTo>
                  <a:lnTo>
                    <a:pt x="1789215" y="2987712"/>
                  </a:lnTo>
                  <a:lnTo>
                    <a:pt x="1807301" y="2989933"/>
                  </a:lnTo>
                  <a:lnTo>
                    <a:pt x="1825388" y="2991836"/>
                  </a:lnTo>
                  <a:lnTo>
                    <a:pt x="1843792" y="2993422"/>
                  </a:lnTo>
                  <a:lnTo>
                    <a:pt x="1843792" y="2893505"/>
                  </a:lnTo>
                  <a:lnTo>
                    <a:pt x="1861879" y="2895091"/>
                  </a:lnTo>
                  <a:lnTo>
                    <a:pt x="1880283" y="2896042"/>
                  </a:lnTo>
                  <a:lnTo>
                    <a:pt x="1898369" y="2896994"/>
                  </a:lnTo>
                  <a:lnTo>
                    <a:pt x="1916773" y="2897628"/>
                  </a:lnTo>
                  <a:lnTo>
                    <a:pt x="1916773" y="2997546"/>
                  </a:lnTo>
                  <a:lnTo>
                    <a:pt x="1938033" y="2997863"/>
                  </a:lnTo>
                  <a:lnTo>
                    <a:pt x="1959928" y="2998180"/>
                  </a:lnTo>
                  <a:lnTo>
                    <a:pt x="1989755" y="2997863"/>
                  </a:lnTo>
                  <a:lnTo>
                    <a:pt x="1989755" y="2898263"/>
                  </a:lnTo>
                  <a:lnTo>
                    <a:pt x="2018630" y="2896994"/>
                  </a:lnTo>
                  <a:lnTo>
                    <a:pt x="2046553" y="2895408"/>
                  </a:lnTo>
                  <a:lnTo>
                    <a:pt x="2074159" y="2893505"/>
                  </a:lnTo>
                  <a:lnTo>
                    <a:pt x="2101448" y="2890967"/>
                  </a:lnTo>
                  <a:lnTo>
                    <a:pt x="2128102" y="2887795"/>
                  </a:lnTo>
                  <a:lnTo>
                    <a:pt x="2154122" y="2883989"/>
                  </a:lnTo>
                  <a:lnTo>
                    <a:pt x="2179189" y="2879865"/>
                  </a:lnTo>
                  <a:lnTo>
                    <a:pt x="2204257" y="2875424"/>
                  </a:lnTo>
                  <a:lnTo>
                    <a:pt x="2228372" y="2870032"/>
                  </a:lnTo>
                  <a:lnTo>
                    <a:pt x="2251219" y="2864640"/>
                  </a:lnTo>
                  <a:lnTo>
                    <a:pt x="2273430" y="2858613"/>
                  </a:lnTo>
                  <a:lnTo>
                    <a:pt x="2294690" y="2851952"/>
                  </a:lnTo>
                  <a:lnTo>
                    <a:pt x="2315633" y="2845291"/>
                  </a:lnTo>
                  <a:lnTo>
                    <a:pt x="2335306" y="2838312"/>
                  </a:lnTo>
                  <a:lnTo>
                    <a:pt x="2354027" y="2830382"/>
                  </a:lnTo>
                  <a:lnTo>
                    <a:pt x="2371797" y="2822452"/>
                  </a:lnTo>
                  <a:lnTo>
                    <a:pt x="2371797" y="2924590"/>
                  </a:lnTo>
                  <a:lnTo>
                    <a:pt x="2379729" y="2921101"/>
                  </a:lnTo>
                  <a:lnTo>
                    <a:pt x="2387028" y="2916660"/>
                  </a:lnTo>
                  <a:lnTo>
                    <a:pt x="2394643" y="2912219"/>
                  </a:lnTo>
                  <a:lnTo>
                    <a:pt x="2401941" y="2907461"/>
                  </a:lnTo>
                  <a:lnTo>
                    <a:pt x="2409239" y="2902703"/>
                  </a:lnTo>
                  <a:lnTo>
                    <a:pt x="2415585" y="2898263"/>
                  </a:lnTo>
                  <a:lnTo>
                    <a:pt x="2421297" y="2893505"/>
                  </a:lnTo>
                  <a:lnTo>
                    <a:pt x="2426374" y="2889064"/>
                  </a:lnTo>
                  <a:lnTo>
                    <a:pt x="2426374" y="2791050"/>
                  </a:lnTo>
                  <a:lnTo>
                    <a:pt x="2433989" y="2785340"/>
                  </a:lnTo>
                  <a:lnTo>
                    <a:pt x="2440653" y="2779948"/>
                  </a:lnTo>
                  <a:lnTo>
                    <a:pt x="2447316" y="2774238"/>
                  </a:lnTo>
                  <a:lnTo>
                    <a:pt x="2453345" y="2768529"/>
                  </a:lnTo>
                  <a:lnTo>
                    <a:pt x="2459057" y="2762819"/>
                  </a:lnTo>
                  <a:lnTo>
                    <a:pt x="2464451" y="2757110"/>
                  </a:lnTo>
                  <a:lnTo>
                    <a:pt x="2469211" y="2751083"/>
                  </a:lnTo>
                  <a:lnTo>
                    <a:pt x="2473336" y="2744739"/>
                  </a:lnTo>
                  <a:lnTo>
                    <a:pt x="2477461" y="2739029"/>
                  </a:lnTo>
                  <a:lnTo>
                    <a:pt x="2480634" y="2732685"/>
                  </a:lnTo>
                  <a:lnTo>
                    <a:pt x="2483490" y="2726341"/>
                  </a:lnTo>
                  <a:lnTo>
                    <a:pt x="2486028" y="2719997"/>
                  </a:lnTo>
                  <a:lnTo>
                    <a:pt x="2487932" y="2713654"/>
                  </a:lnTo>
                  <a:lnTo>
                    <a:pt x="2489519" y="2707310"/>
                  </a:lnTo>
                  <a:lnTo>
                    <a:pt x="2490471" y="2700966"/>
                  </a:lnTo>
                  <a:lnTo>
                    <a:pt x="2490788" y="2694304"/>
                  </a:lnTo>
                  <a:close/>
                  <a:moveTo>
                    <a:pt x="2490470" y="2686155"/>
                  </a:moveTo>
                  <a:lnTo>
                    <a:pt x="2490788" y="2691795"/>
                  </a:lnTo>
                  <a:lnTo>
                    <a:pt x="2490470" y="2693988"/>
                  </a:lnTo>
                  <a:lnTo>
                    <a:pt x="2490470" y="2690542"/>
                  </a:lnTo>
                  <a:lnTo>
                    <a:pt x="2490470" y="2686155"/>
                  </a:lnTo>
                  <a:close/>
                  <a:moveTo>
                    <a:pt x="2490416" y="2685242"/>
                  </a:moveTo>
                  <a:lnTo>
                    <a:pt x="2490470" y="2685528"/>
                  </a:lnTo>
                  <a:lnTo>
                    <a:pt x="2490470" y="2686155"/>
                  </a:lnTo>
                  <a:lnTo>
                    <a:pt x="2490416" y="2685242"/>
                  </a:lnTo>
                  <a:close/>
                  <a:moveTo>
                    <a:pt x="1427957" y="2683026"/>
                  </a:moveTo>
                  <a:lnTo>
                    <a:pt x="1427516" y="2686071"/>
                  </a:lnTo>
                  <a:lnTo>
                    <a:pt x="1427516" y="2690943"/>
                  </a:lnTo>
                  <a:lnTo>
                    <a:pt x="1427516" y="2693987"/>
                  </a:lnTo>
                  <a:lnTo>
                    <a:pt x="1427163" y="2692161"/>
                  </a:lnTo>
                  <a:lnTo>
                    <a:pt x="1427163" y="2686680"/>
                  </a:lnTo>
                  <a:lnTo>
                    <a:pt x="1427957" y="2683026"/>
                  </a:lnTo>
                  <a:close/>
                  <a:moveTo>
                    <a:pt x="1430338" y="2671762"/>
                  </a:moveTo>
                  <a:lnTo>
                    <a:pt x="1428927" y="2676633"/>
                  </a:lnTo>
                  <a:lnTo>
                    <a:pt x="1428221" y="2681809"/>
                  </a:lnTo>
                  <a:lnTo>
                    <a:pt x="1427957" y="2683026"/>
                  </a:lnTo>
                  <a:lnTo>
                    <a:pt x="1428221" y="2681200"/>
                  </a:lnTo>
                  <a:lnTo>
                    <a:pt x="1428927" y="2676329"/>
                  </a:lnTo>
                  <a:lnTo>
                    <a:pt x="1430338" y="2671762"/>
                  </a:lnTo>
                  <a:close/>
                  <a:moveTo>
                    <a:pt x="2487613" y="2670175"/>
                  </a:moveTo>
                  <a:lnTo>
                    <a:pt x="2489200" y="2675815"/>
                  </a:lnTo>
                  <a:lnTo>
                    <a:pt x="2490153" y="2680828"/>
                  </a:lnTo>
                  <a:lnTo>
                    <a:pt x="2490416" y="2685242"/>
                  </a:lnTo>
                  <a:lnTo>
                    <a:pt x="2489518" y="2680515"/>
                  </a:lnTo>
                  <a:lnTo>
                    <a:pt x="2488883" y="2675502"/>
                  </a:lnTo>
                  <a:lnTo>
                    <a:pt x="2487613" y="2670175"/>
                  </a:lnTo>
                  <a:close/>
                  <a:moveTo>
                    <a:pt x="2665715" y="2659293"/>
                  </a:moveTo>
                  <a:lnTo>
                    <a:pt x="2665715" y="2777307"/>
                  </a:lnTo>
                  <a:lnTo>
                    <a:pt x="2668254" y="2780162"/>
                  </a:lnTo>
                  <a:lnTo>
                    <a:pt x="2671429" y="2783335"/>
                  </a:lnTo>
                  <a:lnTo>
                    <a:pt x="2678729" y="2789362"/>
                  </a:lnTo>
                  <a:lnTo>
                    <a:pt x="2687934" y="2796659"/>
                  </a:lnTo>
                  <a:lnTo>
                    <a:pt x="2698726" y="2803638"/>
                  </a:lnTo>
                  <a:lnTo>
                    <a:pt x="2710153" y="2810935"/>
                  </a:lnTo>
                  <a:lnTo>
                    <a:pt x="2722215" y="2817914"/>
                  </a:lnTo>
                  <a:lnTo>
                    <a:pt x="2734594" y="2824259"/>
                  </a:lnTo>
                  <a:lnTo>
                    <a:pt x="2746656" y="2829969"/>
                  </a:lnTo>
                  <a:lnTo>
                    <a:pt x="2746656" y="2711004"/>
                  </a:lnTo>
                  <a:lnTo>
                    <a:pt x="2734594" y="2705293"/>
                  </a:lnTo>
                  <a:lnTo>
                    <a:pt x="2723167" y="2699266"/>
                  </a:lnTo>
                  <a:lnTo>
                    <a:pt x="2712058" y="2692921"/>
                  </a:lnTo>
                  <a:lnTo>
                    <a:pt x="2701583" y="2686259"/>
                  </a:lnTo>
                  <a:lnTo>
                    <a:pt x="2691743" y="2679914"/>
                  </a:lnTo>
                  <a:lnTo>
                    <a:pt x="2682538" y="2673252"/>
                  </a:lnTo>
                  <a:lnTo>
                    <a:pt x="2673650" y="2666273"/>
                  </a:lnTo>
                  <a:lnTo>
                    <a:pt x="2665715" y="2659293"/>
                  </a:lnTo>
                  <a:close/>
                  <a:moveTo>
                    <a:pt x="1925638" y="2592387"/>
                  </a:moveTo>
                  <a:lnTo>
                    <a:pt x="1925638" y="2662237"/>
                  </a:lnTo>
                  <a:lnTo>
                    <a:pt x="1911407" y="2659674"/>
                  </a:lnTo>
                  <a:lnTo>
                    <a:pt x="1894963" y="2655829"/>
                  </a:lnTo>
                  <a:lnTo>
                    <a:pt x="1887057" y="2653907"/>
                  </a:lnTo>
                  <a:lnTo>
                    <a:pt x="1880100" y="2652304"/>
                  </a:lnTo>
                  <a:lnTo>
                    <a:pt x="1873459" y="2650062"/>
                  </a:lnTo>
                  <a:lnTo>
                    <a:pt x="1867451" y="2647498"/>
                  </a:lnTo>
                  <a:lnTo>
                    <a:pt x="1861442" y="2644935"/>
                  </a:lnTo>
                  <a:lnTo>
                    <a:pt x="1856383" y="2641090"/>
                  </a:lnTo>
                  <a:lnTo>
                    <a:pt x="1853220" y="2639168"/>
                  </a:lnTo>
                  <a:lnTo>
                    <a:pt x="1851007" y="2636925"/>
                  </a:lnTo>
                  <a:lnTo>
                    <a:pt x="1848793" y="2634041"/>
                  </a:lnTo>
                  <a:lnTo>
                    <a:pt x="1847844" y="2631798"/>
                  </a:lnTo>
                  <a:lnTo>
                    <a:pt x="1846579" y="2628914"/>
                  </a:lnTo>
                  <a:lnTo>
                    <a:pt x="1846263" y="2626671"/>
                  </a:lnTo>
                  <a:lnTo>
                    <a:pt x="1846263" y="2623788"/>
                  </a:lnTo>
                  <a:lnTo>
                    <a:pt x="1846579" y="2621224"/>
                  </a:lnTo>
                  <a:lnTo>
                    <a:pt x="1847528" y="2618661"/>
                  </a:lnTo>
                  <a:lnTo>
                    <a:pt x="1848477" y="2616098"/>
                  </a:lnTo>
                  <a:lnTo>
                    <a:pt x="1850374" y="2613855"/>
                  </a:lnTo>
                  <a:lnTo>
                    <a:pt x="1852588" y="2611292"/>
                  </a:lnTo>
                  <a:lnTo>
                    <a:pt x="1855118" y="2609369"/>
                  </a:lnTo>
                  <a:lnTo>
                    <a:pt x="1858280" y="2607447"/>
                  </a:lnTo>
                  <a:lnTo>
                    <a:pt x="1861759" y="2605524"/>
                  </a:lnTo>
                  <a:lnTo>
                    <a:pt x="1865870" y="2603922"/>
                  </a:lnTo>
                  <a:lnTo>
                    <a:pt x="1872194" y="2601359"/>
                  </a:lnTo>
                  <a:lnTo>
                    <a:pt x="1878835" y="2599436"/>
                  </a:lnTo>
                  <a:lnTo>
                    <a:pt x="1885792" y="2597834"/>
                  </a:lnTo>
                  <a:lnTo>
                    <a:pt x="1893382" y="2596232"/>
                  </a:lnTo>
                  <a:lnTo>
                    <a:pt x="1901288" y="2594951"/>
                  </a:lnTo>
                  <a:lnTo>
                    <a:pt x="1909194" y="2593989"/>
                  </a:lnTo>
                  <a:lnTo>
                    <a:pt x="1925638" y="2592387"/>
                  </a:lnTo>
                  <a:close/>
                  <a:moveTo>
                    <a:pt x="3178346" y="2558733"/>
                  </a:moveTo>
                  <a:lnTo>
                    <a:pt x="3178346" y="2673668"/>
                  </a:lnTo>
                  <a:lnTo>
                    <a:pt x="3201835" y="2674303"/>
                  </a:lnTo>
                  <a:lnTo>
                    <a:pt x="3225959" y="2674303"/>
                  </a:lnTo>
                  <a:lnTo>
                    <a:pt x="3258970" y="2673986"/>
                  </a:lnTo>
                  <a:lnTo>
                    <a:pt x="3258970" y="2559368"/>
                  </a:lnTo>
                  <a:lnTo>
                    <a:pt x="3225641" y="2559686"/>
                  </a:lnTo>
                  <a:lnTo>
                    <a:pt x="3201835" y="2559368"/>
                  </a:lnTo>
                  <a:lnTo>
                    <a:pt x="3178346" y="2558733"/>
                  </a:lnTo>
                  <a:close/>
                  <a:moveTo>
                    <a:pt x="2609850" y="2552700"/>
                  </a:moveTo>
                  <a:lnTo>
                    <a:pt x="2613342" y="2559045"/>
                  </a:lnTo>
                  <a:lnTo>
                    <a:pt x="2617468" y="2564438"/>
                  </a:lnTo>
                  <a:lnTo>
                    <a:pt x="2621594" y="2570466"/>
                  </a:lnTo>
                  <a:lnTo>
                    <a:pt x="2626038" y="2576176"/>
                  </a:lnTo>
                  <a:lnTo>
                    <a:pt x="2631117" y="2581886"/>
                  </a:lnTo>
                  <a:lnTo>
                    <a:pt x="2635878" y="2587280"/>
                  </a:lnTo>
                  <a:lnTo>
                    <a:pt x="2641274" y="2592673"/>
                  </a:lnTo>
                  <a:lnTo>
                    <a:pt x="2646988" y="2598383"/>
                  </a:lnTo>
                  <a:lnTo>
                    <a:pt x="2658732" y="2608535"/>
                  </a:lnTo>
                  <a:lnTo>
                    <a:pt x="2671746" y="2618686"/>
                  </a:lnTo>
                  <a:lnTo>
                    <a:pt x="2685712" y="2628204"/>
                  </a:lnTo>
                  <a:lnTo>
                    <a:pt x="2700631" y="2637721"/>
                  </a:lnTo>
                  <a:lnTo>
                    <a:pt x="2715867" y="2646921"/>
                  </a:lnTo>
                  <a:lnTo>
                    <a:pt x="2732372" y="2655486"/>
                  </a:lnTo>
                  <a:lnTo>
                    <a:pt x="2749830" y="2663735"/>
                  </a:lnTo>
                  <a:lnTo>
                    <a:pt x="2767923" y="2671666"/>
                  </a:lnTo>
                  <a:lnTo>
                    <a:pt x="2786650" y="2679280"/>
                  </a:lnTo>
                  <a:lnTo>
                    <a:pt x="2805695" y="2686576"/>
                  </a:lnTo>
                  <a:lnTo>
                    <a:pt x="2826009" y="2693238"/>
                  </a:lnTo>
                  <a:lnTo>
                    <a:pt x="2846959" y="2699583"/>
                  </a:lnTo>
                  <a:lnTo>
                    <a:pt x="2867591" y="2705611"/>
                  </a:lnTo>
                  <a:lnTo>
                    <a:pt x="2889492" y="2711321"/>
                  </a:lnTo>
                  <a:lnTo>
                    <a:pt x="2912029" y="2716714"/>
                  </a:lnTo>
                  <a:lnTo>
                    <a:pt x="2934248" y="2721790"/>
                  </a:lnTo>
                  <a:lnTo>
                    <a:pt x="2957102" y="2725914"/>
                  </a:lnTo>
                  <a:lnTo>
                    <a:pt x="2980908" y="2730355"/>
                  </a:lnTo>
                  <a:lnTo>
                    <a:pt x="3004396" y="2733845"/>
                  </a:lnTo>
                  <a:lnTo>
                    <a:pt x="3028203" y="2737335"/>
                  </a:lnTo>
                  <a:lnTo>
                    <a:pt x="3052644" y="2740190"/>
                  </a:lnTo>
                  <a:lnTo>
                    <a:pt x="3077084" y="2743045"/>
                  </a:lnTo>
                  <a:lnTo>
                    <a:pt x="3101525" y="2744949"/>
                  </a:lnTo>
                  <a:lnTo>
                    <a:pt x="3125966" y="2746852"/>
                  </a:lnTo>
                  <a:lnTo>
                    <a:pt x="3150725" y="2748121"/>
                  </a:lnTo>
                  <a:lnTo>
                    <a:pt x="3175800" y="2749390"/>
                  </a:lnTo>
                  <a:lnTo>
                    <a:pt x="3200559" y="2750024"/>
                  </a:lnTo>
                  <a:lnTo>
                    <a:pt x="3225317" y="2750024"/>
                  </a:lnTo>
                  <a:lnTo>
                    <a:pt x="3246266" y="2750024"/>
                  </a:lnTo>
                  <a:lnTo>
                    <a:pt x="3267216" y="2749707"/>
                  </a:lnTo>
                  <a:lnTo>
                    <a:pt x="3288165" y="2748755"/>
                  </a:lnTo>
                  <a:lnTo>
                    <a:pt x="3308797" y="2747804"/>
                  </a:lnTo>
                  <a:lnTo>
                    <a:pt x="3329429" y="2746535"/>
                  </a:lnTo>
                  <a:lnTo>
                    <a:pt x="3350378" y="2744949"/>
                  </a:lnTo>
                  <a:lnTo>
                    <a:pt x="3371010" y="2743362"/>
                  </a:lnTo>
                  <a:lnTo>
                    <a:pt x="3391325" y="2741459"/>
                  </a:lnTo>
                  <a:lnTo>
                    <a:pt x="3411957" y="2738921"/>
                  </a:lnTo>
                  <a:lnTo>
                    <a:pt x="3431954" y="2736383"/>
                  </a:lnTo>
                  <a:lnTo>
                    <a:pt x="3451951" y="2733528"/>
                  </a:lnTo>
                  <a:lnTo>
                    <a:pt x="3471948" y="2730355"/>
                  </a:lnTo>
                  <a:lnTo>
                    <a:pt x="3491628" y="2726866"/>
                  </a:lnTo>
                  <a:lnTo>
                    <a:pt x="3510990" y="2723376"/>
                  </a:lnTo>
                  <a:lnTo>
                    <a:pt x="3530035" y="2719252"/>
                  </a:lnTo>
                  <a:lnTo>
                    <a:pt x="3548763" y="2715128"/>
                  </a:lnTo>
                  <a:lnTo>
                    <a:pt x="3567173" y="2710369"/>
                  </a:lnTo>
                  <a:lnTo>
                    <a:pt x="3585265" y="2705611"/>
                  </a:lnTo>
                  <a:lnTo>
                    <a:pt x="3603041" y="2700852"/>
                  </a:lnTo>
                  <a:lnTo>
                    <a:pt x="3620498" y="2695142"/>
                  </a:lnTo>
                  <a:lnTo>
                    <a:pt x="3637004" y="2689749"/>
                  </a:lnTo>
                  <a:lnTo>
                    <a:pt x="3653510" y="2683721"/>
                  </a:lnTo>
                  <a:lnTo>
                    <a:pt x="3669698" y="2678011"/>
                  </a:lnTo>
                  <a:lnTo>
                    <a:pt x="3685251" y="2671349"/>
                  </a:lnTo>
                  <a:lnTo>
                    <a:pt x="3700170" y="2665004"/>
                  </a:lnTo>
                  <a:lnTo>
                    <a:pt x="3714770" y="2657707"/>
                  </a:lnTo>
                  <a:lnTo>
                    <a:pt x="3728419" y="2650728"/>
                  </a:lnTo>
                  <a:lnTo>
                    <a:pt x="3741751" y="2643114"/>
                  </a:lnTo>
                  <a:lnTo>
                    <a:pt x="3754765" y="2635818"/>
                  </a:lnTo>
                  <a:lnTo>
                    <a:pt x="3767144" y="2627886"/>
                  </a:lnTo>
                  <a:lnTo>
                    <a:pt x="3778571" y="2619638"/>
                  </a:lnTo>
                  <a:lnTo>
                    <a:pt x="3789363" y="2611073"/>
                  </a:lnTo>
                  <a:lnTo>
                    <a:pt x="3789363" y="2718935"/>
                  </a:lnTo>
                  <a:lnTo>
                    <a:pt x="3788728" y="2718935"/>
                  </a:lnTo>
                  <a:lnTo>
                    <a:pt x="3788411" y="2728135"/>
                  </a:lnTo>
                  <a:lnTo>
                    <a:pt x="3787776" y="2733528"/>
                  </a:lnTo>
                  <a:lnTo>
                    <a:pt x="3786506" y="2738921"/>
                  </a:lnTo>
                  <a:lnTo>
                    <a:pt x="3785237" y="2744314"/>
                  </a:lnTo>
                  <a:lnTo>
                    <a:pt x="3783332" y="2749707"/>
                  </a:lnTo>
                  <a:lnTo>
                    <a:pt x="3781428" y="2755100"/>
                  </a:lnTo>
                  <a:lnTo>
                    <a:pt x="3778571" y="2760811"/>
                  </a:lnTo>
                  <a:lnTo>
                    <a:pt x="3775714" y="2765886"/>
                  </a:lnTo>
                  <a:lnTo>
                    <a:pt x="3772540" y="2770962"/>
                  </a:lnTo>
                  <a:lnTo>
                    <a:pt x="3769048" y="2776355"/>
                  </a:lnTo>
                  <a:lnTo>
                    <a:pt x="3765557" y="2781749"/>
                  </a:lnTo>
                  <a:lnTo>
                    <a:pt x="3761113" y="2786824"/>
                  </a:lnTo>
                  <a:lnTo>
                    <a:pt x="3756987" y="2791583"/>
                  </a:lnTo>
                  <a:lnTo>
                    <a:pt x="3752226" y="2796659"/>
                  </a:lnTo>
                  <a:lnTo>
                    <a:pt x="3747147" y="2801735"/>
                  </a:lnTo>
                  <a:lnTo>
                    <a:pt x="3741433" y="2806493"/>
                  </a:lnTo>
                  <a:lnTo>
                    <a:pt x="3736037" y="2811252"/>
                  </a:lnTo>
                  <a:lnTo>
                    <a:pt x="3723658" y="2820769"/>
                  </a:lnTo>
                  <a:lnTo>
                    <a:pt x="3710327" y="2829969"/>
                  </a:lnTo>
                  <a:lnTo>
                    <a:pt x="3696043" y="2838852"/>
                  </a:lnTo>
                  <a:lnTo>
                    <a:pt x="3680490" y="2847418"/>
                  </a:lnTo>
                  <a:lnTo>
                    <a:pt x="3663667" y="2855983"/>
                  </a:lnTo>
                  <a:lnTo>
                    <a:pt x="3646526" y="2863914"/>
                  </a:lnTo>
                  <a:lnTo>
                    <a:pt x="3627799" y="2871845"/>
                  </a:lnTo>
                  <a:lnTo>
                    <a:pt x="3608754" y="2879459"/>
                  </a:lnTo>
                  <a:lnTo>
                    <a:pt x="3588122" y="2886121"/>
                  </a:lnTo>
                  <a:lnTo>
                    <a:pt x="3566855" y="2892783"/>
                  </a:lnTo>
                  <a:lnTo>
                    <a:pt x="3544636" y="2899128"/>
                  </a:lnTo>
                  <a:lnTo>
                    <a:pt x="3522417" y="2905473"/>
                  </a:lnTo>
                  <a:lnTo>
                    <a:pt x="3498611" y="2910866"/>
                  </a:lnTo>
                  <a:lnTo>
                    <a:pt x="3474170" y="2915942"/>
                  </a:lnTo>
                  <a:lnTo>
                    <a:pt x="3449412" y="2920383"/>
                  </a:lnTo>
                  <a:lnTo>
                    <a:pt x="3423701" y="2924824"/>
                  </a:lnTo>
                  <a:lnTo>
                    <a:pt x="3397356" y="2928631"/>
                  </a:lnTo>
                  <a:lnTo>
                    <a:pt x="3370376" y="2931804"/>
                  </a:lnTo>
                  <a:lnTo>
                    <a:pt x="3343395" y="2934976"/>
                  </a:lnTo>
                  <a:lnTo>
                    <a:pt x="3315146" y="2937197"/>
                  </a:lnTo>
                  <a:lnTo>
                    <a:pt x="3286896" y="2938783"/>
                  </a:lnTo>
                  <a:lnTo>
                    <a:pt x="3258011" y="2940369"/>
                  </a:lnTo>
                  <a:lnTo>
                    <a:pt x="3228491" y="2941321"/>
                  </a:lnTo>
                  <a:lnTo>
                    <a:pt x="3198972" y="2941638"/>
                  </a:lnTo>
                  <a:lnTo>
                    <a:pt x="3168500" y="2941321"/>
                  </a:lnTo>
                  <a:lnTo>
                    <a:pt x="3138663" y="2940369"/>
                  </a:lnTo>
                  <a:lnTo>
                    <a:pt x="3109143" y="2938783"/>
                  </a:lnTo>
                  <a:lnTo>
                    <a:pt x="3080259" y="2936880"/>
                  </a:lnTo>
                  <a:lnTo>
                    <a:pt x="3051374" y="2934659"/>
                  </a:lnTo>
                  <a:lnTo>
                    <a:pt x="3023441" y="2931487"/>
                  </a:lnTo>
                  <a:lnTo>
                    <a:pt x="2996144" y="2927997"/>
                  </a:lnTo>
                  <a:lnTo>
                    <a:pt x="2969481" y="2923873"/>
                  </a:lnTo>
                  <a:lnTo>
                    <a:pt x="2943453" y="2919431"/>
                  </a:lnTo>
                  <a:lnTo>
                    <a:pt x="2917742" y="2914355"/>
                  </a:lnTo>
                  <a:lnTo>
                    <a:pt x="2892984" y="2909280"/>
                  </a:lnTo>
                  <a:lnTo>
                    <a:pt x="2869178" y="2903252"/>
                  </a:lnTo>
                  <a:lnTo>
                    <a:pt x="2846007" y="2897224"/>
                  </a:lnTo>
                  <a:lnTo>
                    <a:pt x="2823470" y="2890880"/>
                  </a:lnTo>
                  <a:lnTo>
                    <a:pt x="2802203" y="2883583"/>
                  </a:lnTo>
                  <a:lnTo>
                    <a:pt x="2781889" y="2876286"/>
                  </a:lnTo>
                  <a:lnTo>
                    <a:pt x="2762527" y="2868673"/>
                  </a:lnTo>
                  <a:lnTo>
                    <a:pt x="2743799" y="2860424"/>
                  </a:lnTo>
                  <a:lnTo>
                    <a:pt x="2726024" y="2852176"/>
                  </a:lnTo>
                  <a:lnTo>
                    <a:pt x="2709518" y="2843611"/>
                  </a:lnTo>
                  <a:lnTo>
                    <a:pt x="2694600" y="2834411"/>
                  </a:lnTo>
                  <a:lnTo>
                    <a:pt x="2679999" y="2824893"/>
                  </a:lnTo>
                  <a:lnTo>
                    <a:pt x="2666985" y="2815376"/>
                  </a:lnTo>
                  <a:lnTo>
                    <a:pt x="2660954" y="2810935"/>
                  </a:lnTo>
                  <a:lnTo>
                    <a:pt x="2655240" y="2805542"/>
                  </a:lnTo>
                  <a:lnTo>
                    <a:pt x="2650162" y="2800466"/>
                  </a:lnTo>
                  <a:lnTo>
                    <a:pt x="2645083" y="2795390"/>
                  </a:lnTo>
                  <a:lnTo>
                    <a:pt x="2639687" y="2790314"/>
                  </a:lnTo>
                  <a:lnTo>
                    <a:pt x="2635561" y="2785238"/>
                  </a:lnTo>
                  <a:lnTo>
                    <a:pt x="2631434" y="2780162"/>
                  </a:lnTo>
                  <a:lnTo>
                    <a:pt x="2627625" y="2774452"/>
                  </a:lnTo>
                  <a:lnTo>
                    <a:pt x="2624134" y="2769376"/>
                  </a:lnTo>
                  <a:lnTo>
                    <a:pt x="2620960" y="2763983"/>
                  </a:lnTo>
                  <a:lnTo>
                    <a:pt x="2618103" y="2758273"/>
                  </a:lnTo>
                  <a:lnTo>
                    <a:pt x="2615881" y="2752880"/>
                  </a:lnTo>
                  <a:lnTo>
                    <a:pt x="2613659" y="2747169"/>
                  </a:lnTo>
                  <a:lnTo>
                    <a:pt x="2612072" y="2741776"/>
                  </a:lnTo>
                  <a:lnTo>
                    <a:pt x="2610485" y="2736383"/>
                  </a:lnTo>
                  <a:lnTo>
                    <a:pt x="2609850" y="2730355"/>
                  </a:lnTo>
                  <a:lnTo>
                    <a:pt x="2609215" y="2724962"/>
                  </a:lnTo>
                  <a:lnTo>
                    <a:pt x="2609215" y="2718935"/>
                  </a:lnTo>
                  <a:lnTo>
                    <a:pt x="2608580" y="2719252"/>
                  </a:lnTo>
                  <a:lnTo>
                    <a:pt x="2608580" y="2573004"/>
                  </a:lnTo>
                  <a:lnTo>
                    <a:pt x="2608263" y="2569197"/>
                  </a:lnTo>
                  <a:lnTo>
                    <a:pt x="2608580" y="2560949"/>
                  </a:lnTo>
                  <a:lnTo>
                    <a:pt x="2609850" y="2552700"/>
                  </a:lnTo>
                  <a:close/>
                  <a:moveTo>
                    <a:pt x="3016148" y="2544763"/>
                  </a:moveTo>
                  <a:lnTo>
                    <a:pt x="3016148" y="2660333"/>
                  </a:lnTo>
                  <a:lnTo>
                    <a:pt x="3035827" y="2662556"/>
                  </a:lnTo>
                  <a:lnTo>
                    <a:pt x="3056142" y="2665096"/>
                  </a:lnTo>
                  <a:lnTo>
                    <a:pt x="3076456" y="2667318"/>
                  </a:lnTo>
                  <a:lnTo>
                    <a:pt x="3097406" y="2669223"/>
                  </a:lnTo>
                  <a:lnTo>
                    <a:pt x="3097406" y="2553971"/>
                  </a:lnTo>
                  <a:lnTo>
                    <a:pt x="3076456" y="2552066"/>
                  </a:lnTo>
                  <a:lnTo>
                    <a:pt x="3056142" y="2549843"/>
                  </a:lnTo>
                  <a:lnTo>
                    <a:pt x="3035827" y="2547303"/>
                  </a:lnTo>
                  <a:lnTo>
                    <a:pt x="3016148" y="2544763"/>
                  </a:lnTo>
                  <a:close/>
                  <a:moveTo>
                    <a:pt x="1938656" y="2540386"/>
                  </a:moveTo>
                  <a:lnTo>
                    <a:pt x="1936433" y="2540705"/>
                  </a:lnTo>
                  <a:lnTo>
                    <a:pt x="1933576" y="2540705"/>
                  </a:lnTo>
                  <a:lnTo>
                    <a:pt x="1931036" y="2541342"/>
                  </a:lnTo>
                  <a:lnTo>
                    <a:pt x="1929130" y="2542299"/>
                  </a:lnTo>
                  <a:lnTo>
                    <a:pt x="1927543" y="2542936"/>
                  </a:lnTo>
                  <a:lnTo>
                    <a:pt x="1926273" y="2543892"/>
                  </a:lnTo>
                  <a:lnTo>
                    <a:pt x="1925638" y="2545167"/>
                  </a:lnTo>
                  <a:lnTo>
                    <a:pt x="1925320" y="2546123"/>
                  </a:lnTo>
                  <a:lnTo>
                    <a:pt x="1925320" y="2565247"/>
                  </a:lnTo>
                  <a:lnTo>
                    <a:pt x="1910398" y="2566522"/>
                  </a:lnTo>
                  <a:lnTo>
                    <a:pt x="1895158" y="2568116"/>
                  </a:lnTo>
                  <a:lnTo>
                    <a:pt x="1881188" y="2570028"/>
                  </a:lnTo>
                  <a:lnTo>
                    <a:pt x="1867218" y="2572897"/>
                  </a:lnTo>
                  <a:lnTo>
                    <a:pt x="1853883" y="2575447"/>
                  </a:lnTo>
                  <a:lnTo>
                    <a:pt x="1841183" y="2578634"/>
                  </a:lnTo>
                  <a:lnTo>
                    <a:pt x="1829436" y="2582778"/>
                  </a:lnTo>
                  <a:lnTo>
                    <a:pt x="1818323" y="2586602"/>
                  </a:lnTo>
                  <a:lnTo>
                    <a:pt x="1810703" y="2590108"/>
                  </a:lnTo>
                  <a:lnTo>
                    <a:pt x="1803718" y="2594252"/>
                  </a:lnTo>
                  <a:lnTo>
                    <a:pt x="1797368" y="2598077"/>
                  </a:lnTo>
                  <a:lnTo>
                    <a:pt x="1791970" y="2601902"/>
                  </a:lnTo>
                  <a:lnTo>
                    <a:pt x="1787208" y="2606045"/>
                  </a:lnTo>
                  <a:lnTo>
                    <a:pt x="1783398" y="2610507"/>
                  </a:lnTo>
                  <a:lnTo>
                    <a:pt x="1780223" y="2614651"/>
                  </a:lnTo>
                  <a:lnTo>
                    <a:pt x="1777683" y="2619113"/>
                  </a:lnTo>
                  <a:lnTo>
                    <a:pt x="1776096" y="2623894"/>
                  </a:lnTo>
                  <a:lnTo>
                    <a:pt x="1775460" y="2628038"/>
                  </a:lnTo>
                  <a:lnTo>
                    <a:pt x="1775460" y="2632500"/>
                  </a:lnTo>
                  <a:lnTo>
                    <a:pt x="1776096" y="2637281"/>
                  </a:lnTo>
                  <a:lnTo>
                    <a:pt x="1777683" y="2641743"/>
                  </a:lnTo>
                  <a:lnTo>
                    <a:pt x="1780223" y="2645887"/>
                  </a:lnTo>
                  <a:lnTo>
                    <a:pt x="1783716" y="2650349"/>
                  </a:lnTo>
                  <a:lnTo>
                    <a:pt x="1787526" y="2654811"/>
                  </a:lnTo>
                  <a:lnTo>
                    <a:pt x="1792288" y="2658317"/>
                  </a:lnTo>
                  <a:lnTo>
                    <a:pt x="1797368" y="2661823"/>
                  </a:lnTo>
                  <a:lnTo>
                    <a:pt x="1803400" y="2665329"/>
                  </a:lnTo>
                  <a:lnTo>
                    <a:pt x="1809750" y="2668517"/>
                  </a:lnTo>
                  <a:lnTo>
                    <a:pt x="1816736" y="2671704"/>
                  </a:lnTo>
                  <a:lnTo>
                    <a:pt x="1824356" y="2674573"/>
                  </a:lnTo>
                  <a:lnTo>
                    <a:pt x="1832610" y="2677441"/>
                  </a:lnTo>
                  <a:lnTo>
                    <a:pt x="1840866" y="2679354"/>
                  </a:lnTo>
                  <a:lnTo>
                    <a:pt x="1872933" y="2686047"/>
                  </a:lnTo>
                  <a:lnTo>
                    <a:pt x="1925320" y="2696565"/>
                  </a:lnTo>
                  <a:lnTo>
                    <a:pt x="1925320" y="2778798"/>
                  </a:lnTo>
                  <a:lnTo>
                    <a:pt x="1911668" y="2777204"/>
                  </a:lnTo>
                  <a:lnTo>
                    <a:pt x="1899603" y="2774973"/>
                  </a:lnTo>
                  <a:lnTo>
                    <a:pt x="1885316" y="2772742"/>
                  </a:lnTo>
                  <a:lnTo>
                    <a:pt x="1870393" y="2769236"/>
                  </a:lnTo>
                  <a:lnTo>
                    <a:pt x="1856740" y="2765093"/>
                  </a:lnTo>
                  <a:lnTo>
                    <a:pt x="1844676" y="2760949"/>
                  </a:lnTo>
                  <a:lnTo>
                    <a:pt x="1841183" y="2759674"/>
                  </a:lnTo>
                  <a:lnTo>
                    <a:pt x="1838008" y="2758399"/>
                  </a:lnTo>
                  <a:lnTo>
                    <a:pt x="1835786" y="2757443"/>
                  </a:lnTo>
                  <a:lnTo>
                    <a:pt x="1835150" y="2756805"/>
                  </a:lnTo>
                  <a:lnTo>
                    <a:pt x="1831658" y="2754893"/>
                  </a:lnTo>
                  <a:lnTo>
                    <a:pt x="1829753" y="2753618"/>
                  </a:lnTo>
                  <a:lnTo>
                    <a:pt x="1827848" y="2752662"/>
                  </a:lnTo>
                  <a:lnTo>
                    <a:pt x="1822768" y="2751387"/>
                  </a:lnTo>
                  <a:lnTo>
                    <a:pt x="1817688" y="2750431"/>
                  </a:lnTo>
                  <a:lnTo>
                    <a:pt x="1811656" y="2750112"/>
                  </a:lnTo>
                  <a:lnTo>
                    <a:pt x="1805623" y="2751068"/>
                  </a:lnTo>
                  <a:lnTo>
                    <a:pt x="1799908" y="2751706"/>
                  </a:lnTo>
                  <a:lnTo>
                    <a:pt x="1793876" y="2752981"/>
                  </a:lnTo>
                  <a:lnTo>
                    <a:pt x="1787843" y="2754893"/>
                  </a:lnTo>
                  <a:lnTo>
                    <a:pt x="1782763" y="2756805"/>
                  </a:lnTo>
                  <a:lnTo>
                    <a:pt x="1778636" y="2759355"/>
                  </a:lnTo>
                  <a:lnTo>
                    <a:pt x="1774508" y="2761586"/>
                  </a:lnTo>
                  <a:lnTo>
                    <a:pt x="1771650" y="2764455"/>
                  </a:lnTo>
                  <a:lnTo>
                    <a:pt x="1770698" y="2765730"/>
                  </a:lnTo>
                  <a:lnTo>
                    <a:pt x="1769746" y="2766686"/>
                  </a:lnTo>
                  <a:lnTo>
                    <a:pt x="1769428" y="2767961"/>
                  </a:lnTo>
                  <a:lnTo>
                    <a:pt x="1769428" y="2769555"/>
                  </a:lnTo>
                  <a:lnTo>
                    <a:pt x="1769428" y="2770830"/>
                  </a:lnTo>
                  <a:lnTo>
                    <a:pt x="1770380" y="2772105"/>
                  </a:lnTo>
                  <a:lnTo>
                    <a:pt x="1771016" y="2773061"/>
                  </a:lnTo>
                  <a:lnTo>
                    <a:pt x="1772603" y="2774336"/>
                  </a:lnTo>
                  <a:lnTo>
                    <a:pt x="1778000" y="2777842"/>
                  </a:lnTo>
                  <a:lnTo>
                    <a:pt x="1784668" y="2781348"/>
                  </a:lnTo>
                  <a:lnTo>
                    <a:pt x="1791970" y="2784535"/>
                  </a:lnTo>
                  <a:lnTo>
                    <a:pt x="1799273" y="2787723"/>
                  </a:lnTo>
                  <a:lnTo>
                    <a:pt x="1807846" y="2790591"/>
                  </a:lnTo>
                  <a:lnTo>
                    <a:pt x="1816418" y="2792822"/>
                  </a:lnTo>
                  <a:lnTo>
                    <a:pt x="1825943" y="2795691"/>
                  </a:lnTo>
                  <a:lnTo>
                    <a:pt x="1835786" y="2797603"/>
                  </a:lnTo>
                  <a:lnTo>
                    <a:pt x="1845946" y="2799516"/>
                  </a:lnTo>
                  <a:lnTo>
                    <a:pt x="1856740" y="2801747"/>
                  </a:lnTo>
                  <a:lnTo>
                    <a:pt x="1878648" y="2804934"/>
                  </a:lnTo>
                  <a:lnTo>
                    <a:pt x="1901508" y="2806846"/>
                  </a:lnTo>
                  <a:lnTo>
                    <a:pt x="1925320" y="2808440"/>
                  </a:lnTo>
                  <a:lnTo>
                    <a:pt x="1925320" y="2827245"/>
                  </a:lnTo>
                  <a:lnTo>
                    <a:pt x="1925638" y="2828520"/>
                  </a:lnTo>
                  <a:lnTo>
                    <a:pt x="1926273" y="2829476"/>
                  </a:lnTo>
                  <a:lnTo>
                    <a:pt x="1927543" y="2830433"/>
                  </a:lnTo>
                  <a:lnTo>
                    <a:pt x="1929130" y="2831389"/>
                  </a:lnTo>
                  <a:lnTo>
                    <a:pt x="1931036" y="2832026"/>
                  </a:lnTo>
                  <a:lnTo>
                    <a:pt x="1933576" y="2832664"/>
                  </a:lnTo>
                  <a:lnTo>
                    <a:pt x="1938656" y="2832982"/>
                  </a:lnTo>
                  <a:lnTo>
                    <a:pt x="1985328" y="2832982"/>
                  </a:lnTo>
                  <a:lnTo>
                    <a:pt x="1990726" y="2832664"/>
                  </a:lnTo>
                  <a:lnTo>
                    <a:pt x="1992630" y="2832026"/>
                  </a:lnTo>
                  <a:lnTo>
                    <a:pt x="1995170" y="2831389"/>
                  </a:lnTo>
                  <a:lnTo>
                    <a:pt x="1996758" y="2830433"/>
                  </a:lnTo>
                  <a:lnTo>
                    <a:pt x="1997710" y="2829476"/>
                  </a:lnTo>
                  <a:lnTo>
                    <a:pt x="1998663" y="2828520"/>
                  </a:lnTo>
                  <a:lnTo>
                    <a:pt x="1998980" y="2827245"/>
                  </a:lnTo>
                  <a:lnTo>
                    <a:pt x="1998980" y="2808121"/>
                  </a:lnTo>
                  <a:lnTo>
                    <a:pt x="2013586" y="2806846"/>
                  </a:lnTo>
                  <a:lnTo>
                    <a:pt x="2027873" y="2805572"/>
                  </a:lnTo>
                  <a:lnTo>
                    <a:pt x="2041526" y="2803978"/>
                  </a:lnTo>
                  <a:lnTo>
                    <a:pt x="2054543" y="2801747"/>
                  </a:lnTo>
                  <a:lnTo>
                    <a:pt x="2067243" y="2799197"/>
                  </a:lnTo>
                  <a:lnTo>
                    <a:pt x="2078673" y="2796966"/>
                  </a:lnTo>
                  <a:lnTo>
                    <a:pt x="2089786" y="2793778"/>
                  </a:lnTo>
                  <a:lnTo>
                    <a:pt x="2099310" y="2790272"/>
                  </a:lnTo>
                  <a:lnTo>
                    <a:pt x="2106930" y="2787085"/>
                  </a:lnTo>
                  <a:lnTo>
                    <a:pt x="2114233" y="2783898"/>
                  </a:lnTo>
                  <a:lnTo>
                    <a:pt x="2120900" y="2779754"/>
                  </a:lnTo>
                  <a:lnTo>
                    <a:pt x="2126933" y="2776248"/>
                  </a:lnTo>
                  <a:lnTo>
                    <a:pt x="2132013" y="2772423"/>
                  </a:lnTo>
                  <a:lnTo>
                    <a:pt x="2136776" y="2768280"/>
                  </a:lnTo>
                  <a:lnTo>
                    <a:pt x="2140586" y="2764136"/>
                  </a:lnTo>
                  <a:lnTo>
                    <a:pt x="2143760" y="2759674"/>
                  </a:lnTo>
                  <a:lnTo>
                    <a:pt x="2145983" y="2755212"/>
                  </a:lnTo>
                  <a:lnTo>
                    <a:pt x="2147570" y="2751068"/>
                  </a:lnTo>
                  <a:lnTo>
                    <a:pt x="2148840" y="2746606"/>
                  </a:lnTo>
                  <a:lnTo>
                    <a:pt x="2149158" y="2742144"/>
                  </a:lnTo>
                  <a:lnTo>
                    <a:pt x="2148523" y="2737363"/>
                  </a:lnTo>
                  <a:lnTo>
                    <a:pt x="2147253" y="2733219"/>
                  </a:lnTo>
                  <a:lnTo>
                    <a:pt x="2145030" y="2728757"/>
                  </a:lnTo>
                  <a:lnTo>
                    <a:pt x="2141856" y="2723976"/>
                  </a:lnTo>
                  <a:lnTo>
                    <a:pt x="2140268" y="2721745"/>
                  </a:lnTo>
                  <a:lnTo>
                    <a:pt x="2137728" y="2719833"/>
                  </a:lnTo>
                  <a:lnTo>
                    <a:pt x="2132648" y="2715370"/>
                  </a:lnTo>
                  <a:lnTo>
                    <a:pt x="2126298" y="2711227"/>
                  </a:lnTo>
                  <a:lnTo>
                    <a:pt x="2119630" y="2707721"/>
                  </a:lnTo>
                  <a:lnTo>
                    <a:pt x="2111693" y="2704215"/>
                  </a:lnTo>
                  <a:lnTo>
                    <a:pt x="2103438" y="2701027"/>
                  </a:lnTo>
                  <a:lnTo>
                    <a:pt x="2094548" y="2697840"/>
                  </a:lnTo>
                  <a:lnTo>
                    <a:pt x="2084706" y="2694653"/>
                  </a:lnTo>
                  <a:lnTo>
                    <a:pt x="2074863" y="2692103"/>
                  </a:lnTo>
                  <a:lnTo>
                    <a:pt x="2064068" y="2689553"/>
                  </a:lnTo>
                  <a:lnTo>
                    <a:pt x="2042796" y="2684772"/>
                  </a:lnTo>
                  <a:lnTo>
                    <a:pt x="2020570" y="2680310"/>
                  </a:lnTo>
                  <a:lnTo>
                    <a:pt x="1998980" y="2676485"/>
                  </a:lnTo>
                  <a:lnTo>
                    <a:pt x="1998980" y="2594571"/>
                  </a:lnTo>
                  <a:lnTo>
                    <a:pt x="2018030" y="2596802"/>
                  </a:lnTo>
                  <a:lnTo>
                    <a:pt x="2025016" y="2598077"/>
                  </a:lnTo>
                  <a:lnTo>
                    <a:pt x="2032000" y="2599670"/>
                  </a:lnTo>
                  <a:lnTo>
                    <a:pt x="2047240" y="2603495"/>
                  </a:lnTo>
                  <a:lnTo>
                    <a:pt x="2061846" y="2607958"/>
                  </a:lnTo>
                  <a:lnTo>
                    <a:pt x="2073593" y="2612420"/>
                  </a:lnTo>
                  <a:lnTo>
                    <a:pt x="2080260" y="2614970"/>
                  </a:lnTo>
                  <a:lnTo>
                    <a:pt x="2082483" y="2616245"/>
                  </a:lnTo>
                  <a:lnTo>
                    <a:pt x="2083118" y="2616245"/>
                  </a:lnTo>
                  <a:lnTo>
                    <a:pt x="2086610" y="2618794"/>
                  </a:lnTo>
                  <a:lnTo>
                    <a:pt x="2088516" y="2619751"/>
                  </a:lnTo>
                  <a:lnTo>
                    <a:pt x="2090420" y="2621026"/>
                  </a:lnTo>
                  <a:lnTo>
                    <a:pt x="2095183" y="2622300"/>
                  </a:lnTo>
                  <a:lnTo>
                    <a:pt x="2100898" y="2622938"/>
                  </a:lnTo>
                  <a:lnTo>
                    <a:pt x="2106613" y="2622938"/>
                  </a:lnTo>
                  <a:lnTo>
                    <a:pt x="2112646" y="2622619"/>
                  </a:lnTo>
                  <a:lnTo>
                    <a:pt x="2118360" y="2621982"/>
                  </a:lnTo>
                  <a:lnTo>
                    <a:pt x="2124393" y="2620388"/>
                  </a:lnTo>
                  <a:lnTo>
                    <a:pt x="2129790" y="2618794"/>
                  </a:lnTo>
                  <a:lnTo>
                    <a:pt x="2135188" y="2616563"/>
                  </a:lnTo>
                  <a:lnTo>
                    <a:pt x="2139633" y="2614332"/>
                  </a:lnTo>
                  <a:lnTo>
                    <a:pt x="2143760" y="2612101"/>
                  </a:lnTo>
                  <a:lnTo>
                    <a:pt x="2146618" y="2609232"/>
                  </a:lnTo>
                  <a:lnTo>
                    <a:pt x="2147570" y="2607958"/>
                  </a:lnTo>
                  <a:lnTo>
                    <a:pt x="2148523" y="2606683"/>
                  </a:lnTo>
                  <a:lnTo>
                    <a:pt x="2148840" y="2605089"/>
                  </a:lnTo>
                  <a:lnTo>
                    <a:pt x="2148840" y="2604133"/>
                  </a:lnTo>
                  <a:lnTo>
                    <a:pt x="2148523" y="2602858"/>
                  </a:lnTo>
                  <a:lnTo>
                    <a:pt x="2148206" y="2601583"/>
                  </a:lnTo>
                  <a:lnTo>
                    <a:pt x="2146936" y="2600627"/>
                  </a:lnTo>
                  <a:lnTo>
                    <a:pt x="2145666" y="2599352"/>
                  </a:lnTo>
                  <a:lnTo>
                    <a:pt x="2141220" y="2596483"/>
                  </a:lnTo>
                  <a:lnTo>
                    <a:pt x="2136776" y="2593615"/>
                  </a:lnTo>
                  <a:lnTo>
                    <a:pt x="2131060" y="2591383"/>
                  </a:lnTo>
                  <a:lnTo>
                    <a:pt x="2125663" y="2588515"/>
                  </a:lnTo>
                  <a:lnTo>
                    <a:pt x="2112646" y="2583734"/>
                  </a:lnTo>
                  <a:lnTo>
                    <a:pt x="2098358" y="2579590"/>
                  </a:lnTo>
                  <a:lnTo>
                    <a:pt x="2083436" y="2575766"/>
                  </a:lnTo>
                  <a:lnTo>
                    <a:pt x="2067878" y="2572259"/>
                  </a:lnTo>
                  <a:lnTo>
                    <a:pt x="2052638" y="2569710"/>
                  </a:lnTo>
                  <a:lnTo>
                    <a:pt x="2038033" y="2567479"/>
                  </a:lnTo>
                  <a:lnTo>
                    <a:pt x="2018666" y="2565566"/>
                  </a:lnTo>
                  <a:lnTo>
                    <a:pt x="1998980" y="2564291"/>
                  </a:lnTo>
                  <a:lnTo>
                    <a:pt x="1998980" y="2546123"/>
                  </a:lnTo>
                  <a:lnTo>
                    <a:pt x="1998663" y="2545167"/>
                  </a:lnTo>
                  <a:lnTo>
                    <a:pt x="1997710" y="2543892"/>
                  </a:lnTo>
                  <a:lnTo>
                    <a:pt x="1996758" y="2542936"/>
                  </a:lnTo>
                  <a:lnTo>
                    <a:pt x="1995170" y="2542299"/>
                  </a:lnTo>
                  <a:lnTo>
                    <a:pt x="1992630" y="2541342"/>
                  </a:lnTo>
                  <a:lnTo>
                    <a:pt x="1990726" y="2540705"/>
                  </a:lnTo>
                  <a:lnTo>
                    <a:pt x="1987868" y="2540705"/>
                  </a:lnTo>
                  <a:lnTo>
                    <a:pt x="1985328" y="2540386"/>
                  </a:lnTo>
                  <a:lnTo>
                    <a:pt x="1938656" y="2540386"/>
                  </a:lnTo>
                  <a:close/>
                  <a:moveTo>
                    <a:pt x="1959293" y="2522537"/>
                  </a:moveTo>
                  <a:lnTo>
                    <a:pt x="1982788" y="2522856"/>
                  </a:lnTo>
                  <a:lnTo>
                    <a:pt x="2005966" y="2523493"/>
                  </a:lnTo>
                  <a:lnTo>
                    <a:pt x="2028826" y="2524450"/>
                  </a:lnTo>
                  <a:lnTo>
                    <a:pt x="2051368" y="2526043"/>
                  </a:lnTo>
                  <a:lnTo>
                    <a:pt x="2073910" y="2527637"/>
                  </a:lnTo>
                  <a:lnTo>
                    <a:pt x="2095500" y="2529868"/>
                  </a:lnTo>
                  <a:lnTo>
                    <a:pt x="2116773" y="2532737"/>
                  </a:lnTo>
                  <a:lnTo>
                    <a:pt x="2137728" y="2535605"/>
                  </a:lnTo>
                  <a:lnTo>
                    <a:pt x="2158048" y="2538793"/>
                  </a:lnTo>
                  <a:lnTo>
                    <a:pt x="2177733" y="2542299"/>
                  </a:lnTo>
                  <a:lnTo>
                    <a:pt x="2197100" y="2546123"/>
                  </a:lnTo>
                  <a:lnTo>
                    <a:pt x="2215516" y="2550586"/>
                  </a:lnTo>
                  <a:lnTo>
                    <a:pt x="2233613" y="2555367"/>
                  </a:lnTo>
                  <a:lnTo>
                    <a:pt x="2251076" y="2560148"/>
                  </a:lnTo>
                  <a:lnTo>
                    <a:pt x="2267586" y="2565247"/>
                  </a:lnTo>
                  <a:lnTo>
                    <a:pt x="2283778" y="2570666"/>
                  </a:lnTo>
                  <a:lnTo>
                    <a:pt x="2298700" y="2576403"/>
                  </a:lnTo>
                  <a:lnTo>
                    <a:pt x="2313306" y="2582140"/>
                  </a:lnTo>
                  <a:lnTo>
                    <a:pt x="2326640" y="2588515"/>
                  </a:lnTo>
                  <a:lnTo>
                    <a:pt x="2339658" y="2594889"/>
                  </a:lnTo>
                  <a:lnTo>
                    <a:pt x="2351723" y="2601583"/>
                  </a:lnTo>
                  <a:lnTo>
                    <a:pt x="2362518" y="2608914"/>
                  </a:lnTo>
                  <a:lnTo>
                    <a:pt x="2372996" y="2615607"/>
                  </a:lnTo>
                  <a:lnTo>
                    <a:pt x="2381886" y="2622938"/>
                  </a:lnTo>
                  <a:lnTo>
                    <a:pt x="2390140" y="2630587"/>
                  </a:lnTo>
                  <a:lnTo>
                    <a:pt x="2397443" y="2638237"/>
                  </a:lnTo>
                  <a:lnTo>
                    <a:pt x="2403793" y="2645568"/>
                  </a:lnTo>
                  <a:lnTo>
                    <a:pt x="2406016" y="2649711"/>
                  </a:lnTo>
                  <a:lnTo>
                    <a:pt x="2408873" y="2653855"/>
                  </a:lnTo>
                  <a:lnTo>
                    <a:pt x="2410778" y="2657998"/>
                  </a:lnTo>
                  <a:lnTo>
                    <a:pt x="2412683" y="2661823"/>
                  </a:lnTo>
                  <a:lnTo>
                    <a:pt x="2414270" y="2665967"/>
                  </a:lnTo>
                  <a:lnTo>
                    <a:pt x="2415540" y="2670110"/>
                  </a:lnTo>
                  <a:lnTo>
                    <a:pt x="2416810" y="2674254"/>
                  </a:lnTo>
                  <a:lnTo>
                    <a:pt x="2417446" y="2678397"/>
                  </a:lnTo>
                  <a:lnTo>
                    <a:pt x="2417763" y="2682541"/>
                  </a:lnTo>
                  <a:lnTo>
                    <a:pt x="2417763" y="2686684"/>
                  </a:lnTo>
                  <a:lnTo>
                    <a:pt x="2417763" y="2691147"/>
                  </a:lnTo>
                  <a:lnTo>
                    <a:pt x="2417446" y="2694971"/>
                  </a:lnTo>
                  <a:lnTo>
                    <a:pt x="2416810" y="2699434"/>
                  </a:lnTo>
                  <a:lnTo>
                    <a:pt x="2415540" y="2703896"/>
                  </a:lnTo>
                  <a:lnTo>
                    <a:pt x="2414270" y="2707721"/>
                  </a:lnTo>
                  <a:lnTo>
                    <a:pt x="2412683" y="2711864"/>
                  </a:lnTo>
                  <a:lnTo>
                    <a:pt x="2410778" y="2716008"/>
                  </a:lnTo>
                  <a:lnTo>
                    <a:pt x="2408873" y="2720151"/>
                  </a:lnTo>
                  <a:lnTo>
                    <a:pt x="2406016" y="2723976"/>
                  </a:lnTo>
                  <a:lnTo>
                    <a:pt x="2403793" y="2728120"/>
                  </a:lnTo>
                  <a:lnTo>
                    <a:pt x="2397443" y="2735769"/>
                  </a:lnTo>
                  <a:lnTo>
                    <a:pt x="2390140" y="2743419"/>
                  </a:lnTo>
                  <a:lnTo>
                    <a:pt x="2381886" y="2751068"/>
                  </a:lnTo>
                  <a:lnTo>
                    <a:pt x="2372996" y="2758080"/>
                  </a:lnTo>
                  <a:lnTo>
                    <a:pt x="2362518" y="2765093"/>
                  </a:lnTo>
                  <a:lnTo>
                    <a:pt x="2351723" y="2772105"/>
                  </a:lnTo>
                  <a:lnTo>
                    <a:pt x="2339658" y="2778798"/>
                  </a:lnTo>
                  <a:lnTo>
                    <a:pt x="2326640" y="2785173"/>
                  </a:lnTo>
                  <a:lnTo>
                    <a:pt x="2313306" y="2791229"/>
                  </a:lnTo>
                  <a:lnTo>
                    <a:pt x="2298700" y="2797284"/>
                  </a:lnTo>
                  <a:lnTo>
                    <a:pt x="2283778" y="2803340"/>
                  </a:lnTo>
                  <a:lnTo>
                    <a:pt x="2267586" y="2808440"/>
                  </a:lnTo>
                  <a:lnTo>
                    <a:pt x="2251076" y="2813540"/>
                  </a:lnTo>
                  <a:lnTo>
                    <a:pt x="2233613" y="2818640"/>
                  </a:lnTo>
                  <a:lnTo>
                    <a:pt x="2215516" y="2823102"/>
                  </a:lnTo>
                  <a:lnTo>
                    <a:pt x="2197100" y="2827245"/>
                  </a:lnTo>
                  <a:lnTo>
                    <a:pt x="2177733" y="2831389"/>
                  </a:lnTo>
                  <a:lnTo>
                    <a:pt x="2158048" y="2834895"/>
                  </a:lnTo>
                  <a:lnTo>
                    <a:pt x="2137728" y="2838401"/>
                  </a:lnTo>
                  <a:lnTo>
                    <a:pt x="2116773" y="2841270"/>
                  </a:lnTo>
                  <a:lnTo>
                    <a:pt x="2095500" y="2844138"/>
                  </a:lnTo>
                  <a:lnTo>
                    <a:pt x="2073910" y="2846051"/>
                  </a:lnTo>
                  <a:lnTo>
                    <a:pt x="2051368" y="2847963"/>
                  </a:lnTo>
                  <a:lnTo>
                    <a:pt x="2028826" y="2849238"/>
                  </a:lnTo>
                  <a:lnTo>
                    <a:pt x="2005966" y="2850513"/>
                  </a:lnTo>
                  <a:lnTo>
                    <a:pt x="1982788" y="2851150"/>
                  </a:lnTo>
                  <a:lnTo>
                    <a:pt x="1959293" y="2851150"/>
                  </a:lnTo>
                  <a:lnTo>
                    <a:pt x="1935480" y="2851150"/>
                  </a:lnTo>
                  <a:lnTo>
                    <a:pt x="1912303" y="2850513"/>
                  </a:lnTo>
                  <a:lnTo>
                    <a:pt x="1889443" y="2849238"/>
                  </a:lnTo>
                  <a:lnTo>
                    <a:pt x="1866900" y="2847963"/>
                  </a:lnTo>
                  <a:lnTo>
                    <a:pt x="1844358" y="2846051"/>
                  </a:lnTo>
                  <a:lnTo>
                    <a:pt x="1822768" y="2844138"/>
                  </a:lnTo>
                  <a:lnTo>
                    <a:pt x="1801496" y="2841270"/>
                  </a:lnTo>
                  <a:lnTo>
                    <a:pt x="1780540" y="2838401"/>
                  </a:lnTo>
                  <a:lnTo>
                    <a:pt x="1760220" y="2834895"/>
                  </a:lnTo>
                  <a:lnTo>
                    <a:pt x="1740536" y="2831389"/>
                  </a:lnTo>
                  <a:lnTo>
                    <a:pt x="1721168" y="2827245"/>
                  </a:lnTo>
                  <a:lnTo>
                    <a:pt x="1702753" y="2823102"/>
                  </a:lnTo>
                  <a:lnTo>
                    <a:pt x="1684656" y="2818640"/>
                  </a:lnTo>
                  <a:lnTo>
                    <a:pt x="1667193" y="2813540"/>
                  </a:lnTo>
                  <a:lnTo>
                    <a:pt x="1650683" y="2808440"/>
                  </a:lnTo>
                  <a:lnTo>
                    <a:pt x="1634490" y="2803340"/>
                  </a:lnTo>
                  <a:lnTo>
                    <a:pt x="1619568" y="2797284"/>
                  </a:lnTo>
                  <a:lnTo>
                    <a:pt x="1604963" y="2791229"/>
                  </a:lnTo>
                  <a:lnTo>
                    <a:pt x="1591628" y="2785173"/>
                  </a:lnTo>
                  <a:lnTo>
                    <a:pt x="1578610" y="2778798"/>
                  </a:lnTo>
                  <a:lnTo>
                    <a:pt x="1566863" y="2772105"/>
                  </a:lnTo>
                  <a:lnTo>
                    <a:pt x="1555750" y="2765093"/>
                  </a:lnTo>
                  <a:lnTo>
                    <a:pt x="1545273" y="2758080"/>
                  </a:lnTo>
                  <a:lnTo>
                    <a:pt x="1536383" y="2751068"/>
                  </a:lnTo>
                  <a:lnTo>
                    <a:pt x="1528128" y="2743419"/>
                  </a:lnTo>
                  <a:lnTo>
                    <a:pt x="1520826" y="2735769"/>
                  </a:lnTo>
                  <a:lnTo>
                    <a:pt x="1514793" y="2728120"/>
                  </a:lnTo>
                  <a:lnTo>
                    <a:pt x="1511936" y="2723976"/>
                  </a:lnTo>
                  <a:lnTo>
                    <a:pt x="1509396" y="2720151"/>
                  </a:lnTo>
                  <a:lnTo>
                    <a:pt x="1507490" y="2716008"/>
                  </a:lnTo>
                  <a:lnTo>
                    <a:pt x="1505586" y="2711864"/>
                  </a:lnTo>
                  <a:lnTo>
                    <a:pt x="1503998" y="2707721"/>
                  </a:lnTo>
                  <a:lnTo>
                    <a:pt x="1502410" y="2703896"/>
                  </a:lnTo>
                  <a:lnTo>
                    <a:pt x="1501776" y="2699434"/>
                  </a:lnTo>
                  <a:lnTo>
                    <a:pt x="1500823" y="2694971"/>
                  </a:lnTo>
                  <a:lnTo>
                    <a:pt x="1500506" y="2691147"/>
                  </a:lnTo>
                  <a:lnTo>
                    <a:pt x="1500188" y="2686684"/>
                  </a:lnTo>
                  <a:lnTo>
                    <a:pt x="1500506" y="2682541"/>
                  </a:lnTo>
                  <a:lnTo>
                    <a:pt x="1500823" y="2678397"/>
                  </a:lnTo>
                  <a:lnTo>
                    <a:pt x="1501776" y="2674254"/>
                  </a:lnTo>
                  <a:lnTo>
                    <a:pt x="1502410" y="2670110"/>
                  </a:lnTo>
                  <a:lnTo>
                    <a:pt x="1503998" y="2665967"/>
                  </a:lnTo>
                  <a:lnTo>
                    <a:pt x="1505586" y="2661823"/>
                  </a:lnTo>
                  <a:lnTo>
                    <a:pt x="1507490" y="2657998"/>
                  </a:lnTo>
                  <a:lnTo>
                    <a:pt x="1509396" y="2653855"/>
                  </a:lnTo>
                  <a:lnTo>
                    <a:pt x="1511936" y="2649711"/>
                  </a:lnTo>
                  <a:lnTo>
                    <a:pt x="1514793" y="2645568"/>
                  </a:lnTo>
                  <a:lnTo>
                    <a:pt x="1520826" y="2638237"/>
                  </a:lnTo>
                  <a:lnTo>
                    <a:pt x="1528128" y="2630587"/>
                  </a:lnTo>
                  <a:lnTo>
                    <a:pt x="1536383" y="2622938"/>
                  </a:lnTo>
                  <a:lnTo>
                    <a:pt x="1545273" y="2615607"/>
                  </a:lnTo>
                  <a:lnTo>
                    <a:pt x="1555750" y="2608914"/>
                  </a:lnTo>
                  <a:lnTo>
                    <a:pt x="1566863" y="2601583"/>
                  </a:lnTo>
                  <a:lnTo>
                    <a:pt x="1578610" y="2594889"/>
                  </a:lnTo>
                  <a:lnTo>
                    <a:pt x="1591628" y="2588515"/>
                  </a:lnTo>
                  <a:lnTo>
                    <a:pt x="1604963" y="2582140"/>
                  </a:lnTo>
                  <a:lnTo>
                    <a:pt x="1619568" y="2576403"/>
                  </a:lnTo>
                  <a:lnTo>
                    <a:pt x="1634490" y="2570666"/>
                  </a:lnTo>
                  <a:lnTo>
                    <a:pt x="1650683" y="2565247"/>
                  </a:lnTo>
                  <a:lnTo>
                    <a:pt x="1667193" y="2560148"/>
                  </a:lnTo>
                  <a:lnTo>
                    <a:pt x="1684656" y="2555367"/>
                  </a:lnTo>
                  <a:lnTo>
                    <a:pt x="1702753" y="2550586"/>
                  </a:lnTo>
                  <a:lnTo>
                    <a:pt x="1721168" y="2546123"/>
                  </a:lnTo>
                  <a:lnTo>
                    <a:pt x="1740536" y="2542299"/>
                  </a:lnTo>
                  <a:lnTo>
                    <a:pt x="1760220" y="2538793"/>
                  </a:lnTo>
                  <a:lnTo>
                    <a:pt x="1780540" y="2535605"/>
                  </a:lnTo>
                  <a:lnTo>
                    <a:pt x="1801496" y="2532737"/>
                  </a:lnTo>
                  <a:lnTo>
                    <a:pt x="1822768" y="2529868"/>
                  </a:lnTo>
                  <a:lnTo>
                    <a:pt x="1844358" y="2527637"/>
                  </a:lnTo>
                  <a:lnTo>
                    <a:pt x="1866900" y="2526043"/>
                  </a:lnTo>
                  <a:lnTo>
                    <a:pt x="1889443" y="2524450"/>
                  </a:lnTo>
                  <a:lnTo>
                    <a:pt x="1912303" y="2523493"/>
                  </a:lnTo>
                  <a:lnTo>
                    <a:pt x="1935480" y="2522856"/>
                  </a:lnTo>
                  <a:lnTo>
                    <a:pt x="1959293" y="2522537"/>
                  </a:lnTo>
                  <a:close/>
                  <a:moveTo>
                    <a:pt x="2854584" y="2507933"/>
                  </a:moveTo>
                  <a:lnTo>
                    <a:pt x="2854584" y="2625091"/>
                  </a:lnTo>
                  <a:lnTo>
                    <a:pt x="2873946" y="2630488"/>
                  </a:lnTo>
                  <a:lnTo>
                    <a:pt x="2893626" y="2636203"/>
                  </a:lnTo>
                  <a:lnTo>
                    <a:pt x="2914258" y="2640966"/>
                  </a:lnTo>
                  <a:lnTo>
                    <a:pt x="2935524" y="2645728"/>
                  </a:lnTo>
                  <a:lnTo>
                    <a:pt x="2935524" y="2529523"/>
                  </a:lnTo>
                  <a:lnTo>
                    <a:pt x="2914258" y="2524761"/>
                  </a:lnTo>
                  <a:lnTo>
                    <a:pt x="2893626" y="2519363"/>
                  </a:lnTo>
                  <a:lnTo>
                    <a:pt x="2873946" y="2513965"/>
                  </a:lnTo>
                  <a:lnTo>
                    <a:pt x="2854584" y="2507933"/>
                  </a:lnTo>
                  <a:close/>
                  <a:moveTo>
                    <a:pt x="2692385" y="2444750"/>
                  </a:moveTo>
                  <a:lnTo>
                    <a:pt x="2692385" y="2542223"/>
                  </a:lnTo>
                  <a:lnTo>
                    <a:pt x="2695241" y="2545081"/>
                  </a:lnTo>
                  <a:lnTo>
                    <a:pt x="2698098" y="2548256"/>
                  </a:lnTo>
                  <a:lnTo>
                    <a:pt x="2705399" y="2554923"/>
                  </a:lnTo>
                  <a:lnTo>
                    <a:pt x="2714921" y="2561591"/>
                  </a:lnTo>
                  <a:lnTo>
                    <a:pt x="2725078" y="2568576"/>
                  </a:lnTo>
                  <a:lnTo>
                    <a:pt x="2737140" y="2576196"/>
                  </a:lnTo>
                  <a:lnTo>
                    <a:pt x="2748884" y="2582863"/>
                  </a:lnTo>
                  <a:lnTo>
                    <a:pt x="2761581" y="2589213"/>
                  </a:lnTo>
                  <a:lnTo>
                    <a:pt x="2773325" y="2595246"/>
                  </a:lnTo>
                  <a:lnTo>
                    <a:pt x="2773325" y="2486343"/>
                  </a:lnTo>
                  <a:lnTo>
                    <a:pt x="2758407" y="2480628"/>
                  </a:lnTo>
                  <a:lnTo>
                    <a:pt x="2744441" y="2475230"/>
                  </a:lnTo>
                  <a:lnTo>
                    <a:pt x="2732379" y="2469198"/>
                  </a:lnTo>
                  <a:lnTo>
                    <a:pt x="2721269" y="2464118"/>
                  </a:lnTo>
                  <a:lnTo>
                    <a:pt x="2712064" y="2458720"/>
                  </a:lnTo>
                  <a:lnTo>
                    <a:pt x="2704446" y="2453958"/>
                  </a:lnTo>
                  <a:lnTo>
                    <a:pt x="2697781" y="2449195"/>
                  </a:lnTo>
                  <a:lnTo>
                    <a:pt x="2692385" y="2444750"/>
                  </a:lnTo>
                  <a:close/>
                  <a:moveTo>
                    <a:pt x="3744614" y="2439353"/>
                  </a:moveTo>
                  <a:lnTo>
                    <a:pt x="3737949" y="2444433"/>
                  </a:lnTo>
                  <a:lnTo>
                    <a:pt x="3730648" y="2449195"/>
                  </a:lnTo>
                  <a:lnTo>
                    <a:pt x="3722713" y="2454275"/>
                  </a:lnTo>
                  <a:lnTo>
                    <a:pt x="3715095" y="2459038"/>
                  </a:lnTo>
                  <a:lnTo>
                    <a:pt x="3706524" y="2462848"/>
                  </a:lnTo>
                  <a:lnTo>
                    <a:pt x="3698907" y="2466975"/>
                  </a:lnTo>
                  <a:lnTo>
                    <a:pt x="3691289" y="2470468"/>
                  </a:lnTo>
                  <a:lnTo>
                    <a:pt x="3683671" y="2473325"/>
                  </a:lnTo>
                  <a:lnTo>
                    <a:pt x="3683671" y="2592706"/>
                  </a:lnTo>
                  <a:lnTo>
                    <a:pt x="3692558" y="2588578"/>
                  </a:lnTo>
                  <a:lnTo>
                    <a:pt x="3701128" y="2583816"/>
                  </a:lnTo>
                  <a:lnTo>
                    <a:pt x="3709381" y="2579053"/>
                  </a:lnTo>
                  <a:lnTo>
                    <a:pt x="3717634" y="2573973"/>
                  </a:lnTo>
                  <a:lnTo>
                    <a:pt x="3725252" y="2568258"/>
                  </a:lnTo>
                  <a:lnTo>
                    <a:pt x="3732235" y="2563178"/>
                  </a:lnTo>
                  <a:lnTo>
                    <a:pt x="3738901" y="2557781"/>
                  </a:lnTo>
                  <a:lnTo>
                    <a:pt x="3744614" y="2553018"/>
                  </a:lnTo>
                  <a:lnTo>
                    <a:pt x="3744614" y="2439353"/>
                  </a:lnTo>
                  <a:close/>
                  <a:moveTo>
                    <a:pt x="3151360" y="2322195"/>
                  </a:moveTo>
                  <a:lnTo>
                    <a:pt x="3151360" y="2437130"/>
                  </a:lnTo>
                  <a:lnTo>
                    <a:pt x="3174848" y="2437765"/>
                  </a:lnTo>
                  <a:lnTo>
                    <a:pt x="3198972" y="2437765"/>
                  </a:lnTo>
                  <a:lnTo>
                    <a:pt x="3215477" y="2437765"/>
                  </a:lnTo>
                  <a:lnTo>
                    <a:pt x="3231983" y="2437448"/>
                  </a:lnTo>
                  <a:lnTo>
                    <a:pt x="3231983" y="2322512"/>
                  </a:lnTo>
                  <a:lnTo>
                    <a:pt x="3198972" y="2323147"/>
                  </a:lnTo>
                  <a:lnTo>
                    <a:pt x="3174848" y="2323147"/>
                  </a:lnTo>
                  <a:lnTo>
                    <a:pt x="3151360" y="2322195"/>
                  </a:lnTo>
                  <a:close/>
                  <a:moveTo>
                    <a:pt x="3815080" y="2317750"/>
                  </a:moveTo>
                  <a:lnTo>
                    <a:pt x="3816033" y="2325370"/>
                  </a:lnTo>
                  <a:lnTo>
                    <a:pt x="3816350" y="2332673"/>
                  </a:lnTo>
                  <a:lnTo>
                    <a:pt x="3816350" y="2483803"/>
                  </a:lnTo>
                  <a:lnTo>
                    <a:pt x="3816033" y="2484438"/>
                  </a:lnTo>
                  <a:lnTo>
                    <a:pt x="3815398" y="2493010"/>
                  </a:lnTo>
                  <a:lnTo>
                    <a:pt x="3814763" y="2498408"/>
                  </a:lnTo>
                  <a:lnTo>
                    <a:pt x="3813493" y="2504123"/>
                  </a:lnTo>
                  <a:lnTo>
                    <a:pt x="3811906" y="2509520"/>
                  </a:lnTo>
                  <a:lnTo>
                    <a:pt x="3810319" y="2514600"/>
                  </a:lnTo>
                  <a:lnTo>
                    <a:pt x="3808097" y="2520316"/>
                  </a:lnTo>
                  <a:lnTo>
                    <a:pt x="3805558" y="2525713"/>
                  </a:lnTo>
                  <a:lnTo>
                    <a:pt x="3803019" y="2530793"/>
                  </a:lnTo>
                  <a:lnTo>
                    <a:pt x="3799844" y="2536508"/>
                  </a:lnTo>
                  <a:lnTo>
                    <a:pt x="3796036" y="2541588"/>
                  </a:lnTo>
                  <a:lnTo>
                    <a:pt x="3792226" y="2546668"/>
                  </a:lnTo>
                  <a:lnTo>
                    <a:pt x="3788418" y="2551748"/>
                  </a:lnTo>
                  <a:lnTo>
                    <a:pt x="3783974" y="2556828"/>
                  </a:lnTo>
                  <a:lnTo>
                    <a:pt x="3779212" y="2561591"/>
                  </a:lnTo>
                  <a:lnTo>
                    <a:pt x="3774134" y="2566671"/>
                  </a:lnTo>
                  <a:lnTo>
                    <a:pt x="3768420" y="2571433"/>
                  </a:lnTo>
                  <a:lnTo>
                    <a:pt x="3763024" y="2576513"/>
                  </a:lnTo>
                  <a:lnTo>
                    <a:pt x="3750963" y="2586038"/>
                  </a:lnTo>
                  <a:lnTo>
                    <a:pt x="3737314" y="2595246"/>
                  </a:lnTo>
                  <a:lnTo>
                    <a:pt x="3722713" y="2604136"/>
                  </a:lnTo>
                  <a:lnTo>
                    <a:pt x="3707477" y="2613026"/>
                  </a:lnTo>
                  <a:lnTo>
                    <a:pt x="3690971" y="2621281"/>
                  </a:lnTo>
                  <a:lnTo>
                    <a:pt x="3673513" y="2628901"/>
                  </a:lnTo>
                  <a:lnTo>
                    <a:pt x="3655103" y="2636838"/>
                  </a:lnTo>
                  <a:lnTo>
                    <a:pt x="3635424" y="2644458"/>
                  </a:lnTo>
                  <a:lnTo>
                    <a:pt x="3615109" y="2651443"/>
                  </a:lnTo>
                  <a:lnTo>
                    <a:pt x="3593842" y="2658111"/>
                  </a:lnTo>
                  <a:lnTo>
                    <a:pt x="3571941" y="2664461"/>
                  </a:lnTo>
                  <a:lnTo>
                    <a:pt x="3549087" y="2670493"/>
                  </a:lnTo>
                  <a:lnTo>
                    <a:pt x="3525281" y="2675891"/>
                  </a:lnTo>
                  <a:lnTo>
                    <a:pt x="3501157" y="2680971"/>
                  </a:lnTo>
                  <a:lnTo>
                    <a:pt x="3476082" y="2685733"/>
                  </a:lnTo>
                  <a:lnTo>
                    <a:pt x="3450371" y="2689861"/>
                  </a:lnTo>
                  <a:lnTo>
                    <a:pt x="3424343" y="2693671"/>
                  </a:lnTo>
                  <a:lnTo>
                    <a:pt x="3397680" y="2697163"/>
                  </a:lnTo>
                  <a:lnTo>
                    <a:pt x="3370065" y="2700021"/>
                  </a:lnTo>
                  <a:lnTo>
                    <a:pt x="3341815" y="2702561"/>
                  </a:lnTo>
                  <a:lnTo>
                    <a:pt x="3313565" y="2704466"/>
                  </a:lnTo>
                  <a:lnTo>
                    <a:pt x="3284680" y="2705736"/>
                  </a:lnTo>
                  <a:lnTo>
                    <a:pt x="3255478" y="2706371"/>
                  </a:lnTo>
                  <a:lnTo>
                    <a:pt x="3225959" y="2706688"/>
                  </a:lnTo>
                  <a:lnTo>
                    <a:pt x="3195487" y="2706371"/>
                  </a:lnTo>
                  <a:lnTo>
                    <a:pt x="3165650" y="2705736"/>
                  </a:lnTo>
                  <a:lnTo>
                    <a:pt x="3136130" y="2704148"/>
                  </a:lnTo>
                  <a:lnTo>
                    <a:pt x="3106928" y="2701926"/>
                  </a:lnTo>
                  <a:lnTo>
                    <a:pt x="3078678" y="2699703"/>
                  </a:lnTo>
                  <a:lnTo>
                    <a:pt x="3050428" y="2696528"/>
                  </a:lnTo>
                  <a:lnTo>
                    <a:pt x="3022813" y="2693353"/>
                  </a:lnTo>
                  <a:lnTo>
                    <a:pt x="2996150" y="2688908"/>
                  </a:lnTo>
                  <a:lnTo>
                    <a:pt x="2970122" y="2684781"/>
                  </a:lnTo>
                  <a:lnTo>
                    <a:pt x="2944729" y="2680018"/>
                  </a:lnTo>
                  <a:lnTo>
                    <a:pt x="2919971" y="2674303"/>
                  </a:lnTo>
                  <a:lnTo>
                    <a:pt x="2895847" y="2668588"/>
                  </a:lnTo>
                  <a:lnTo>
                    <a:pt x="2872994" y="2662556"/>
                  </a:lnTo>
                  <a:lnTo>
                    <a:pt x="2850775" y="2655888"/>
                  </a:lnTo>
                  <a:lnTo>
                    <a:pt x="2829190" y="2648903"/>
                  </a:lnTo>
                  <a:lnTo>
                    <a:pt x="2808876" y="2641601"/>
                  </a:lnTo>
                  <a:lnTo>
                    <a:pt x="2789196" y="2633663"/>
                  </a:lnTo>
                  <a:lnTo>
                    <a:pt x="2770469" y="2625408"/>
                  </a:lnTo>
                  <a:lnTo>
                    <a:pt x="2753328" y="2617153"/>
                  </a:lnTo>
                  <a:lnTo>
                    <a:pt x="2736823" y="2608581"/>
                  </a:lnTo>
                  <a:lnTo>
                    <a:pt x="2721269" y="2599373"/>
                  </a:lnTo>
                  <a:lnTo>
                    <a:pt x="2706986" y="2590483"/>
                  </a:lnTo>
                  <a:lnTo>
                    <a:pt x="2693972" y="2580641"/>
                  </a:lnTo>
                  <a:lnTo>
                    <a:pt x="2688258" y="2575878"/>
                  </a:lnTo>
                  <a:lnTo>
                    <a:pt x="2682227" y="2570798"/>
                  </a:lnTo>
                  <a:lnTo>
                    <a:pt x="2676831" y="2566036"/>
                  </a:lnTo>
                  <a:lnTo>
                    <a:pt x="2671753" y="2560956"/>
                  </a:lnTo>
                  <a:lnTo>
                    <a:pt x="2666991" y="2555558"/>
                  </a:lnTo>
                  <a:lnTo>
                    <a:pt x="2662548" y="2550161"/>
                  </a:lnTo>
                  <a:lnTo>
                    <a:pt x="2658104" y="2545081"/>
                  </a:lnTo>
                  <a:lnTo>
                    <a:pt x="2654612" y="2540001"/>
                  </a:lnTo>
                  <a:lnTo>
                    <a:pt x="2651121" y="2534286"/>
                  </a:lnTo>
                  <a:lnTo>
                    <a:pt x="2647947" y="2528888"/>
                  </a:lnTo>
                  <a:lnTo>
                    <a:pt x="2645090" y="2523808"/>
                  </a:lnTo>
                  <a:lnTo>
                    <a:pt x="2642868" y="2518093"/>
                  </a:lnTo>
                  <a:lnTo>
                    <a:pt x="2640329" y="2512695"/>
                  </a:lnTo>
                  <a:lnTo>
                    <a:pt x="2638742" y="2506663"/>
                  </a:lnTo>
                  <a:lnTo>
                    <a:pt x="2637789" y="2501265"/>
                  </a:lnTo>
                  <a:lnTo>
                    <a:pt x="2636520" y="2495868"/>
                  </a:lnTo>
                  <a:lnTo>
                    <a:pt x="2636202" y="2489835"/>
                  </a:lnTo>
                  <a:lnTo>
                    <a:pt x="2635885" y="2484438"/>
                  </a:lnTo>
                  <a:lnTo>
                    <a:pt x="2635250" y="2484438"/>
                  </a:lnTo>
                  <a:lnTo>
                    <a:pt x="2635250" y="2375535"/>
                  </a:lnTo>
                  <a:lnTo>
                    <a:pt x="2646360" y="2383790"/>
                  </a:lnTo>
                  <a:lnTo>
                    <a:pt x="2657786" y="2392045"/>
                  </a:lnTo>
                  <a:lnTo>
                    <a:pt x="2670166" y="2399983"/>
                  </a:lnTo>
                  <a:lnTo>
                    <a:pt x="2683180" y="2407285"/>
                  </a:lnTo>
                  <a:lnTo>
                    <a:pt x="2696511" y="2414905"/>
                  </a:lnTo>
                  <a:lnTo>
                    <a:pt x="2710160" y="2421890"/>
                  </a:lnTo>
                  <a:lnTo>
                    <a:pt x="2724761" y="2429193"/>
                  </a:lnTo>
                  <a:lnTo>
                    <a:pt x="2740314" y="2435860"/>
                  </a:lnTo>
                  <a:lnTo>
                    <a:pt x="2755550" y="2442210"/>
                  </a:lnTo>
                  <a:lnTo>
                    <a:pt x="2771738" y="2448243"/>
                  </a:lnTo>
                  <a:lnTo>
                    <a:pt x="2788244" y="2453958"/>
                  </a:lnTo>
                  <a:lnTo>
                    <a:pt x="2805384" y="2459673"/>
                  </a:lnTo>
                  <a:lnTo>
                    <a:pt x="2822525" y="2465070"/>
                  </a:lnTo>
                  <a:lnTo>
                    <a:pt x="2840300" y="2470150"/>
                  </a:lnTo>
                  <a:lnTo>
                    <a:pt x="2858393" y="2474913"/>
                  </a:lnTo>
                  <a:lnTo>
                    <a:pt x="2877120" y="2479675"/>
                  </a:lnTo>
                  <a:lnTo>
                    <a:pt x="2895530" y="2483803"/>
                  </a:lnTo>
                  <a:lnTo>
                    <a:pt x="2914892" y="2487930"/>
                  </a:lnTo>
                  <a:lnTo>
                    <a:pt x="2934255" y="2491423"/>
                  </a:lnTo>
                  <a:lnTo>
                    <a:pt x="2953617" y="2494915"/>
                  </a:lnTo>
                  <a:lnTo>
                    <a:pt x="2973614" y="2498090"/>
                  </a:lnTo>
                  <a:lnTo>
                    <a:pt x="2993294" y="2501265"/>
                  </a:lnTo>
                  <a:lnTo>
                    <a:pt x="3013926" y="2503488"/>
                  </a:lnTo>
                  <a:lnTo>
                    <a:pt x="3033923" y="2506028"/>
                  </a:lnTo>
                  <a:lnTo>
                    <a:pt x="3054555" y="2508250"/>
                  </a:lnTo>
                  <a:lnTo>
                    <a:pt x="3074869" y="2509838"/>
                  </a:lnTo>
                  <a:lnTo>
                    <a:pt x="3095819" y="2511425"/>
                  </a:lnTo>
                  <a:lnTo>
                    <a:pt x="3116451" y="2512695"/>
                  </a:lnTo>
                  <a:lnTo>
                    <a:pt x="3137400" y="2513965"/>
                  </a:lnTo>
                  <a:lnTo>
                    <a:pt x="3158032" y="2514600"/>
                  </a:lnTo>
                  <a:lnTo>
                    <a:pt x="3178981" y="2514918"/>
                  </a:lnTo>
                  <a:lnTo>
                    <a:pt x="3199613" y="2514918"/>
                  </a:lnTo>
                  <a:lnTo>
                    <a:pt x="3224372" y="2514918"/>
                  </a:lnTo>
                  <a:lnTo>
                    <a:pt x="3249765" y="2514283"/>
                  </a:lnTo>
                  <a:lnTo>
                    <a:pt x="3274523" y="2513330"/>
                  </a:lnTo>
                  <a:lnTo>
                    <a:pt x="3299282" y="2511743"/>
                  </a:lnTo>
                  <a:lnTo>
                    <a:pt x="3324040" y="2510473"/>
                  </a:lnTo>
                  <a:lnTo>
                    <a:pt x="3348481" y="2507933"/>
                  </a:lnTo>
                  <a:lnTo>
                    <a:pt x="3372922" y="2505710"/>
                  </a:lnTo>
                  <a:lnTo>
                    <a:pt x="3397680" y="2502535"/>
                  </a:lnTo>
                  <a:lnTo>
                    <a:pt x="3421486" y="2499360"/>
                  </a:lnTo>
                  <a:lnTo>
                    <a:pt x="3445292" y="2495233"/>
                  </a:lnTo>
                  <a:lnTo>
                    <a:pt x="3468464" y="2491423"/>
                  </a:lnTo>
                  <a:lnTo>
                    <a:pt x="3491635" y="2486978"/>
                  </a:lnTo>
                  <a:lnTo>
                    <a:pt x="3514171" y="2481898"/>
                  </a:lnTo>
                  <a:lnTo>
                    <a:pt x="3536390" y="2476818"/>
                  </a:lnTo>
                  <a:lnTo>
                    <a:pt x="3557974" y="2471420"/>
                  </a:lnTo>
                  <a:lnTo>
                    <a:pt x="3579241" y="2465070"/>
                  </a:lnTo>
                  <a:lnTo>
                    <a:pt x="3599873" y="2458720"/>
                  </a:lnTo>
                  <a:lnTo>
                    <a:pt x="3619870" y="2452053"/>
                  </a:lnTo>
                  <a:lnTo>
                    <a:pt x="3639233" y="2444750"/>
                  </a:lnTo>
                  <a:lnTo>
                    <a:pt x="3657643" y="2437448"/>
                  </a:lnTo>
                  <a:lnTo>
                    <a:pt x="3676053" y="2429510"/>
                  </a:lnTo>
                  <a:lnTo>
                    <a:pt x="3692876" y="2421255"/>
                  </a:lnTo>
                  <a:lnTo>
                    <a:pt x="3709381" y="2412365"/>
                  </a:lnTo>
                  <a:lnTo>
                    <a:pt x="3724935" y="2403475"/>
                  </a:lnTo>
                  <a:lnTo>
                    <a:pt x="3739853" y="2393950"/>
                  </a:lnTo>
                  <a:lnTo>
                    <a:pt x="3753502" y="2384108"/>
                  </a:lnTo>
                  <a:lnTo>
                    <a:pt x="3766198" y="2374265"/>
                  </a:lnTo>
                  <a:lnTo>
                    <a:pt x="3772547" y="2368550"/>
                  </a:lnTo>
                  <a:lnTo>
                    <a:pt x="3777943" y="2363470"/>
                  </a:lnTo>
                  <a:lnTo>
                    <a:pt x="3783656" y="2358073"/>
                  </a:lnTo>
                  <a:lnTo>
                    <a:pt x="3789052" y="2352675"/>
                  </a:lnTo>
                  <a:lnTo>
                    <a:pt x="3793814" y="2346960"/>
                  </a:lnTo>
                  <a:lnTo>
                    <a:pt x="3798575" y="2341563"/>
                  </a:lnTo>
                  <a:lnTo>
                    <a:pt x="3803336" y="2335530"/>
                  </a:lnTo>
                  <a:lnTo>
                    <a:pt x="3807145" y="2329498"/>
                  </a:lnTo>
                  <a:lnTo>
                    <a:pt x="3811271" y="2323783"/>
                  </a:lnTo>
                  <a:lnTo>
                    <a:pt x="3815080" y="2317750"/>
                  </a:lnTo>
                  <a:close/>
                  <a:moveTo>
                    <a:pt x="2989478" y="2307907"/>
                  </a:moveTo>
                  <a:lnTo>
                    <a:pt x="2989478" y="2423478"/>
                  </a:lnTo>
                  <a:lnTo>
                    <a:pt x="3009158" y="2426018"/>
                  </a:lnTo>
                  <a:lnTo>
                    <a:pt x="3029472" y="2428240"/>
                  </a:lnTo>
                  <a:lnTo>
                    <a:pt x="3049469" y="2430780"/>
                  </a:lnTo>
                  <a:lnTo>
                    <a:pt x="3070419" y="2432685"/>
                  </a:lnTo>
                  <a:lnTo>
                    <a:pt x="3070419" y="2317432"/>
                  </a:lnTo>
                  <a:lnTo>
                    <a:pt x="3049469" y="2315527"/>
                  </a:lnTo>
                  <a:lnTo>
                    <a:pt x="3029472" y="2313305"/>
                  </a:lnTo>
                  <a:lnTo>
                    <a:pt x="3009158" y="2310765"/>
                  </a:lnTo>
                  <a:lnTo>
                    <a:pt x="2989478" y="2307907"/>
                  </a:lnTo>
                  <a:close/>
                  <a:moveTo>
                    <a:pt x="2827597" y="2271395"/>
                  </a:moveTo>
                  <a:lnTo>
                    <a:pt x="2827597" y="2388553"/>
                  </a:lnTo>
                  <a:lnTo>
                    <a:pt x="2846959" y="2393950"/>
                  </a:lnTo>
                  <a:lnTo>
                    <a:pt x="2866956" y="2399665"/>
                  </a:lnTo>
                  <a:lnTo>
                    <a:pt x="2887588" y="2404428"/>
                  </a:lnTo>
                  <a:lnTo>
                    <a:pt x="2908220" y="2408873"/>
                  </a:lnTo>
                  <a:lnTo>
                    <a:pt x="2908220" y="2292985"/>
                  </a:lnTo>
                  <a:lnTo>
                    <a:pt x="2887588" y="2288222"/>
                  </a:lnTo>
                  <a:lnTo>
                    <a:pt x="2866956" y="2282825"/>
                  </a:lnTo>
                  <a:lnTo>
                    <a:pt x="2846959" y="2277110"/>
                  </a:lnTo>
                  <a:lnTo>
                    <a:pt x="2827597" y="2271395"/>
                  </a:lnTo>
                  <a:close/>
                  <a:moveTo>
                    <a:pt x="3717945" y="2227897"/>
                  </a:moveTo>
                  <a:lnTo>
                    <a:pt x="3711914" y="2232025"/>
                  </a:lnTo>
                  <a:lnTo>
                    <a:pt x="3704931" y="2235517"/>
                  </a:lnTo>
                  <a:lnTo>
                    <a:pt x="3696678" y="2239327"/>
                  </a:lnTo>
                  <a:lnTo>
                    <a:pt x="3688425" y="2242820"/>
                  </a:lnTo>
                  <a:lnTo>
                    <a:pt x="3671285" y="2249487"/>
                  </a:lnTo>
                  <a:lnTo>
                    <a:pt x="3656684" y="2255202"/>
                  </a:lnTo>
                  <a:lnTo>
                    <a:pt x="3656684" y="2356167"/>
                  </a:lnTo>
                  <a:lnTo>
                    <a:pt x="3665254" y="2351722"/>
                  </a:lnTo>
                  <a:lnTo>
                    <a:pt x="3674142" y="2347595"/>
                  </a:lnTo>
                  <a:lnTo>
                    <a:pt x="3682394" y="2342197"/>
                  </a:lnTo>
                  <a:lnTo>
                    <a:pt x="3690647" y="2337117"/>
                  </a:lnTo>
                  <a:lnTo>
                    <a:pt x="3698582" y="2331720"/>
                  </a:lnTo>
                  <a:lnTo>
                    <a:pt x="3705566" y="2326640"/>
                  </a:lnTo>
                  <a:lnTo>
                    <a:pt x="3711914" y="2321560"/>
                  </a:lnTo>
                  <a:lnTo>
                    <a:pt x="3717945" y="2316162"/>
                  </a:lnTo>
                  <a:lnTo>
                    <a:pt x="3717945" y="2227897"/>
                  </a:lnTo>
                  <a:close/>
                  <a:moveTo>
                    <a:pt x="2665715" y="2187575"/>
                  </a:moveTo>
                  <a:lnTo>
                    <a:pt x="2665715" y="2305685"/>
                  </a:lnTo>
                  <a:lnTo>
                    <a:pt x="2668254" y="2308542"/>
                  </a:lnTo>
                  <a:lnTo>
                    <a:pt x="2671429" y="2311717"/>
                  </a:lnTo>
                  <a:lnTo>
                    <a:pt x="2678729" y="2318385"/>
                  </a:lnTo>
                  <a:lnTo>
                    <a:pt x="2687934" y="2325052"/>
                  </a:lnTo>
                  <a:lnTo>
                    <a:pt x="2698726" y="2332037"/>
                  </a:lnTo>
                  <a:lnTo>
                    <a:pt x="2710153" y="2339657"/>
                  </a:lnTo>
                  <a:lnTo>
                    <a:pt x="2722215" y="2346325"/>
                  </a:lnTo>
                  <a:lnTo>
                    <a:pt x="2734594" y="2352675"/>
                  </a:lnTo>
                  <a:lnTo>
                    <a:pt x="2746656" y="2358390"/>
                  </a:lnTo>
                  <a:lnTo>
                    <a:pt x="2746656" y="2239327"/>
                  </a:lnTo>
                  <a:lnTo>
                    <a:pt x="2734594" y="2233612"/>
                  </a:lnTo>
                  <a:lnTo>
                    <a:pt x="2723167" y="2227580"/>
                  </a:lnTo>
                  <a:lnTo>
                    <a:pt x="2712058" y="2221230"/>
                  </a:lnTo>
                  <a:lnTo>
                    <a:pt x="2701583" y="2214562"/>
                  </a:lnTo>
                  <a:lnTo>
                    <a:pt x="2691743" y="2208212"/>
                  </a:lnTo>
                  <a:lnTo>
                    <a:pt x="2682538" y="2201545"/>
                  </a:lnTo>
                  <a:lnTo>
                    <a:pt x="2673650" y="2194560"/>
                  </a:lnTo>
                  <a:lnTo>
                    <a:pt x="2665715" y="2187575"/>
                  </a:lnTo>
                  <a:close/>
                  <a:moveTo>
                    <a:pt x="2609850" y="2081212"/>
                  </a:moveTo>
                  <a:lnTo>
                    <a:pt x="2613342" y="2087245"/>
                  </a:lnTo>
                  <a:lnTo>
                    <a:pt x="2617468" y="2092960"/>
                  </a:lnTo>
                  <a:lnTo>
                    <a:pt x="2621594" y="2098675"/>
                  </a:lnTo>
                  <a:lnTo>
                    <a:pt x="2626038" y="2104390"/>
                  </a:lnTo>
                  <a:lnTo>
                    <a:pt x="2631117" y="2110105"/>
                  </a:lnTo>
                  <a:lnTo>
                    <a:pt x="2635878" y="2115502"/>
                  </a:lnTo>
                  <a:lnTo>
                    <a:pt x="2641274" y="2120900"/>
                  </a:lnTo>
                  <a:lnTo>
                    <a:pt x="2646988" y="2126615"/>
                  </a:lnTo>
                  <a:lnTo>
                    <a:pt x="2658732" y="2136775"/>
                  </a:lnTo>
                  <a:lnTo>
                    <a:pt x="2671746" y="2146935"/>
                  </a:lnTo>
                  <a:lnTo>
                    <a:pt x="2685712" y="2157095"/>
                  </a:lnTo>
                  <a:lnTo>
                    <a:pt x="2700631" y="2165985"/>
                  </a:lnTo>
                  <a:lnTo>
                    <a:pt x="2715867" y="2175192"/>
                  </a:lnTo>
                  <a:lnTo>
                    <a:pt x="2732372" y="2183765"/>
                  </a:lnTo>
                  <a:lnTo>
                    <a:pt x="2749830" y="2192020"/>
                  </a:lnTo>
                  <a:lnTo>
                    <a:pt x="2767923" y="2199957"/>
                  </a:lnTo>
                  <a:lnTo>
                    <a:pt x="2786650" y="2207895"/>
                  </a:lnTo>
                  <a:lnTo>
                    <a:pt x="2805695" y="2214880"/>
                  </a:lnTo>
                  <a:lnTo>
                    <a:pt x="2826009" y="2221547"/>
                  </a:lnTo>
                  <a:lnTo>
                    <a:pt x="2846959" y="2227897"/>
                  </a:lnTo>
                  <a:lnTo>
                    <a:pt x="2867591" y="2234247"/>
                  </a:lnTo>
                  <a:lnTo>
                    <a:pt x="2889492" y="2239645"/>
                  </a:lnTo>
                  <a:lnTo>
                    <a:pt x="2912029" y="2245042"/>
                  </a:lnTo>
                  <a:lnTo>
                    <a:pt x="2934248" y="2250122"/>
                  </a:lnTo>
                  <a:lnTo>
                    <a:pt x="2957102" y="2254250"/>
                  </a:lnTo>
                  <a:lnTo>
                    <a:pt x="2980908" y="2258695"/>
                  </a:lnTo>
                  <a:lnTo>
                    <a:pt x="3004396" y="2262187"/>
                  </a:lnTo>
                  <a:lnTo>
                    <a:pt x="3028203" y="2265680"/>
                  </a:lnTo>
                  <a:lnTo>
                    <a:pt x="3052644" y="2268537"/>
                  </a:lnTo>
                  <a:lnTo>
                    <a:pt x="3077084" y="2271395"/>
                  </a:lnTo>
                  <a:lnTo>
                    <a:pt x="3101525" y="2273300"/>
                  </a:lnTo>
                  <a:lnTo>
                    <a:pt x="3125966" y="2275205"/>
                  </a:lnTo>
                  <a:lnTo>
                    <a:pt x="3150725" y="2276792"/>
                  </a:lnTo>
                  <a:lnTo>
                    <a:pt x="3175800" y="2277745"/>
                  </a:lnTo>
                  <a:lnTo>
                    <a:pt x="3200559" y="2278380"/>
                  </a:lnTo>
                  <a:lnTo>
                    <a:pt x="3225317" y="2278380"/>
                  </a:lnTo>
                  <a:lnTo>
                    <a:pt x="3246266" y="2278380"/>
                  </a:lnTo>
                  <a:lnTo>
                    <a:pt x="3267216" y="2278062"/>
                  </a:lnTo>
                  <a:lnTo>
                    <a:pt x="3288165" y="2277110"/>
                  </a:lnTo>
                  <a:lnTo>
                    <a:pt x="3308797" y="2276157"/>
                  </a:lnTo>
                  <a:lnTo>
                    <a:pt x="3329429" y="2274887"/>
                  </a:lnTo>
                  <a:lnTo>
                    <a:pt x="3350378" y="2273300"/>
                  </a:lnTo>
                  <a:lnTo>
                    <a:pt x="3371010" y="2271712"/>
                  </a:lnTo>
                  <a:lnTo>
                    <a:pt x="3391325" y="2269807"/>
                  </a:lnTo>
                  <a:lnTo>
                    <a:pt x="3411957" y="2267267"/>
                  </a:lnTo>
                  <a:lnTo>
                    <a:pt x="3431954" y="2264727"/>
                  </a:lnTo>
                  <a:lnTo>
                    <a:pt x="3451951" y="2261870"/>
                  </a:lnTo>
                  <a:lnTo>
                    <a:pt x="3471948" y="2258695"/>
                  </a:lnTo>
                  <a:lnTo>
                    <a:pt x="3491628" y="2255202"/>
                  </a:lnTo>
                  <a:lnTo>
                    <a:pt x="3510990" y="2251710"/>
                  </a:lnTo>
                  <a:lnTo>
                    <a:pt x="3530035" y="2247582"/>
                  </a:lnTo>
                  <a:lnTo>
                    <a:pt x="3548763" y="2243455"/>
                  </a:lnTo>
                  <a:lnTo>
                    <a:pt x="3567173" y="2239010"/>
                  </a:lnTo>
                  <a:lnTo>
                    <a:pt x="3585265" y="2233930"/>
                  </a:lnTo>
                  <a:lnTo>
                    <a:pt x="3603041" y="2229167"/>
                  </a:lnTo>
                  <a:lnTo>
                    <a:pt x="3620498" y="2223452"/>
                  </a:lnTo>
                  <a:lnTo>
                    <a:pt x="3637004" y="2218055"/>
                  </a:lnTo>
                  <a:lnTo>
                    <a:pt x="3653510" y="2212022"/>
                  </a:lnTo>
                  <a:lnTo>
                    <a:pt x="3669698" y="2206307"/>
                  </a:lnTo>
                  <a:lnTo>
                    <a:pt x="3685251" y="2199957"/>
                  </a:lnTo>
                  <a:lnTo>
                    <a:pt x="3700170" y="2193290"/>
                  </a:lnTo>
                  <a:lnTo>
                    <a:pt x="3714770" y="2185987"/>
                  </a:lnTo>
                  <a:lnTo>
                    <a:pt x="3728419" y="2179002"/>
                  </a:lnTo>
                  <a:lnTo>
                    <a:pt x="3741751" y="2171382"/>
                  </a:lnTo>
                  <a:lnTo>
                    <a:pt x="3754765" y="2164080"/>
                  </a:lnTo>
                  <a:lnTo>
                    <a:pt x="3767144" y="2156142"/>
                  </a:lnTo>
                  <a:lnTo>
                    <a:pt x="3778571" y="2147887"/>
                  </a:lnTo>
                  <a:lnTo>
                    <a:pt x="3789363" y="2139632"/>
                  </a:lnTo>
                  <a:lnTo>
                    <a:pt x="3789363" y="2247265"/>
                  </a:lnTo>
                  <a:lnTo>
                    <a:pt x="3788728" y="2247582"/>
                  </a:lnTo>
                  <a:lnTo>
                    <a:pt x="3788728" y="2252027"/>
                  </a:lnTo>
                  <a:lnTo>
                    <a:pt x="3788411" y="2256472"/>
                  </a:lnTo>
                  <a:lnTo>
                    <a:pt x="3787776" y="2261870"/>
                  </a:lnTo>
                  <a:lnTo>
                    <a:pt x="3786506" y="2267267"/>
                  </a:lnTo>
                  <a:lnTo>
                    <a:pt x="3785237" y="2272982"/>
                  </a:lnTo>
                  <a:lnTo>
                    <a:pt x="3783332" y="2278062"/>
                  </a:lnTo>
                  <a:lnTo>
                    <a:pt x="3781428" y="2283460"/>
                  </a:lnTo>
                  <a:lnTo>
                    <a:pt x="3778571" y="2289175"/>
                  </a:lnTo>
                  <a:lnTo>
                    <a:pt x="3775714" y="2294255"/>
                  </a:lnTo>
                  <a:lnTo>
                    <a:pt x="3772540" y="2299335"/>
                  </a:lnTo>
                  <a:lnTo>
                    <a:pt x="3769048" y="2304732"/>
                  </a:lnTo>
                  <a:lnTo>
                    <a:pt x="3765557" y="2310130"/>
                  </a:lnTo>
                  <a:lnTo>
                    <a:pt x="3761113" y="2315210"/>
                  </a:lnTo>
                  <a:lnTo>
                    <a:pt x="3756987" y="2320290"/>
                  </a:lnTo>
                  <a:lnTo>
                    <a:pt x="3752226" y="2325052"/>
                  </a:lnTo>
                  <a:lnTo>
                    <a:pt x="3747147" y="2330132"/>
                  </a:lnTo>
                  <a:lnTo>
                    <a:pt x="3741433" y="2334895"/>
                  </a:lnTo>
                  <a:lnTo>
                    <a:pt x="3736037" y="2339975"/>
                  </a:lnTo>
                  <a:lnTo>
                    <a:pt x="3723658" y="2349500"/>
                  </a:lnTo>
                  <a:lnTo>
                    <a:pt x="3710327" y="2358390"/>
                  </a:lnTo>
                  <a:lnTo>
                    <a:pt x="3696043" y="2367598"/>
                  </a:lnTo>
                  <a:lnTo>
                    <a:pt x="3680490" y="2376170"/>
                  </a:lnTo>
                  <a:lnTo>
                    <a:pt x="3663667" y="2384425"/>
                  </a:lnTo>
                  <a:lnTo>
                    <a:pt x="3646526" y="2392363"/>
                  </a:lnTo>
                  <a:lnTo>
                    <a:pt x="3627799" y="2400300"/>
                  </a:lnTo>
                  <a:lnTo>
                    <a:pt x="3608754" y="2407920"/>
                  </a:lnTo>
                  <a:lnTo>
                    <a:pt x="3588122" y="2414905"/>
                  </a:lnTo>
                  <a:lnTo>
                    <a:pt x="3566855" y="2421573"/>
                  </a:lnTo>
                  <a:lnTo>
                    <a:pt x="3544636" y="2427923"/>
                  </a:lnTo>
                  <a:lnTo>
                    <a:pt x="3522417" y="2433955"/>
                  </a:lnTo>
                  <a:lnTo>
                    <a:pt x="3498611" y="2439353"/>
                  </a:lnTo>
                  <a:lnTo>
                    <a:pt x="3474170" y="2444433"/>
                  </a:lnTo>
                  <a:lnTo>
                    <a:pt x="3449412" y="2449195"/>
                  </a:lnTo>
                  <a:lnTo>
                    <a:pt x="3423701" y="2453323"/>
                  </a:lnTo>
                  <a:lnTo>
                    <a:pt x="3397356" y="2457133"/>
                  </a:lnTo>
                  <a:lnTo>
                    <a:pt x="3370376" y="2460625"/>
                  </a:lnTo>
                  <a:lnTo>
                    <a:pt x="3343395" y="2463483"/>
                  </a:lnTo>
                  <a:lnTo>
                    <a:pt x="3315146" y="2465705"/>
                  </a:lnTo>
                  <a:lnTo>
                    <a:pt x="3286896" y="2467928"/>
                  </a:lnTo>
                  <a:lnTo>
                    <a:pt x="3258011" y="2468880"/>
                  </a:lnTo>
                  <a:lnTo>
                    <a:pt x="3228491" y="2469833"/>
                  </a:lnTo>
                  <a:lnTo>
                    <a:pt x="3198972" y="2470150"/>
                  </a:lnTo>
                  <a:lnTo>
                    <a:pt x="3168500" y="2469833"/>
                  </a:lnTo>
                  <a:lnTo>
                    <a:pt x="3138663" y="2468880"/>
                  </a:lnTo>
                  <a:lnTo>
                    <a:pt x="3109143" y="2467293"/>
                  </a:lnTo>
                  <a:lnTo>
                    <a:pt x="3080259" y="2465388"/>
                  </a:lnTo>
                  <a:lnTo>
                    <a:pt x="3051374" y="2463165"/>
                  </a:lnTo>
                  <a:lnTo>
                    <a:pt x="3023441" y="2459990"/>
                  </a:lnTo>
                  <a:lnTo>
                    <a:pt x="2996144" y="2456815"/>
                  </a:lnTo>
                  <a:lnTo>
                    <a:pt x="2969481" y="2452370"/>
                  </a:lnTo>
                  <a:lnTo>
                    <a:pt x="2943453" y="2447925"/>
                  </a:lnTo>
                  <a:lnTo>
                    <a:pt x="2917742" y="2443480"/>
                  </a:lnTo>
                  <a:lnTo>
                    <a:pt x="2892984" y="2437765"/>
                  </a:lnTo>
                  <a:lnTo>
                    <a:pt x="2869178" y="2432050"/>
                  </a:lnTo>
                  <a:lnTo>
                    <a:pt x="2846007" y="2426018"/>
                  </a:lnTo>
                  <a:lnTo>
                    <a:pt x="2823470" y="2419350"/>
                  </a:lnTo>
                  <a:lnTo>
                    <a:pt x="2802203" y="2412048"/>
                  </a:lnTo>
                  <a:lnTo>
                    <a:pt x="2781889" y="2405063"/>
                  </a:lnTo>
                  <a:lnTo>
                    <a:pt x="2762527" y="2397125"/>
                  </a:lnTo>
                  <a:lnTo>
                    <a:pt x="2743799" y="2389188"/>
                  </a:lnTo>
                  <a:lnTo>
                    <a:pt x="2726024" y="2380615"/>
                  </a:lnTo>
                  <a:lnTo>
                    <a:pt x="2709518" y="2372043"/>
                  </a:lnTo>
                  <a:lnTo>
                    <a:pt x="2694600" y="2362835"/>
                  </a:lnTo>
                  <a:lnTo>
                    <a:pt x="2679999" y="2353945"/>
                  </a:lnTo>
                  <a:lnTo>
                    <a:pt x="2666985" y="2343785"/>
                  </a:lnTo>
                  <a:lnTo>
                    <a:pt x="2660954" y="2339340"/>
                  </a:lnTo>
                  <a:lnTo>
                    <a:pt x="2655240" y="2333942"/>
                  </a:lnTo>
                  <a:lnTo>
                    <a:pt x="2650162" y="2328862"/>
                  </a:lnTo>
                  <a:lnTo>
                    <a:pt x="2645083" y="2324100"/>
                  </a:lnTo>
                  <a:lnTo>
                    <a:pt x="2639687" y="2319020"/>
                  </a:lnTo>
                  <a:lnTo>
                    <a:pt x="2635561" y="2313622"/>
                  </a:lnTo>
                  <a:lnTo>
                    <a:pt x="2631434" y="2308542"/>
                  </a:lnTo>
                  <a:lnTo>
                    <a:pt x="2627625" y="2303145"/>
                  </a:lnTo>
                  <a:lnTo>
                    <a:pt x="2624134" y="2297747"/>
                  </a:lnTo>
                  <a:lnTo>
                    <a:pt x="2620960" y="2292350"/>
                  </a:lnTo>
                  <a:lnTo>
                    <a:pt x="2618103" y="2286635"/>
                  </a:lnTo>
                  <a:lnTo>
                    <a:pt x="2615881" y="2281555"/>
                  </a:lnTo>
                  <a:lnTo>
                    <a:pt x="2613659" y="2275840"/>
                  </a:lnTo>
                  <a:lnTo>
                    <a:pt x="2612072" y="2270125"/>
                  </a:lnTo>
                  <a:lnTo>
                    <a:pt x="2610485" y="2264727"/>
                  </a:lnTo>
                  <a:lnTo>
                    <a:pt x="2609850" y="2259012"/>
                  </a:lnTo>
                  <a:lnTo>
                    <a:pt x="2609215" y="2253297"/>
                  </a:lnTo>
                  <a:lnTo>
                    <a:pt x="2609215" y="2247582"/>
                  </a:lnTo>
                  <a:lnTo>
                    <a:pt x="2608580" y="2247582"/>
                  </a:lnTo>
                  <a:lnTo>
                    <a:pt x="2608580" y="2101215"/>
                  </a:lnTo>
                  <a:lnTo>
                    <a:pt x="2608263" y="2097405"/>
                  </a:lnTo>
                  <a:lnTo>
                    <a:pt x="2608580" y="2089150"/>
                  </a:lnTo>
                  <a:lnTo>
                    <a:pt x="2609850" y="2081212"/>
                  </a:lnTo>
                  <a:close/>
                  <a:moveTo>
                    <a:pt x="3270250" y="1882775"/>
                  </a:moveTo>
                  <a:lnTo>
                    <a:pt x="3307579" y="1890615"/>
                  </a:lnTo>
                  <a:lnTo>
                    <a:pt x="3314856" y="1892183"/>
                  </a:lnTo>
                  <a:lnTo>
                    <a:pt x="3321499" y="1894064"/>
                  </a:lnTo>
                  <a:lnTo>
                    <a:pt x="3326877" y="1895945"/>
                  </a:lnTo>
                  <a:lnTo>
                    <a:pt x="3331622" y="1898141"/>
                  </a:lnTo>
                  <a:lnTo>
                    <a:pt x="3336367" y="1900649"/>
                  </a:lnTo>
                  <a:lnTo>
                    <a:pt x="3340164" y="1902844"/>
                  </a:lnTo>
                  <a:lnTo>
                    <a:pt x="3348389" y="1908802"/>
                  </a:lnTo>
                  <a:lnTo>
                    <a:pt x="3351236" y="1911625"/>
                  </a:lnTo>
                  <a:lnTo>
                    <a:pt x="3353767" y="1914133"/>
                  </a:lnTo>
                  <a:lnTo>
                    <a:pt x="3355665" y="1916955"/>
                  </a:lnTo>
                  <a:lnTo>
                    <a:pt x="3356930" y="1919778"/>
                  </a:lnTo>
                  <a:lnTo>
                    <a:pt x="3357563" y="1922913"/>
                  </a:lnTo>
                  <a:lnTo>
                    <a:pt x="3357563" y="1925422"/>
                  </a:lnTo>
                  <a:lnTo>
                    <a:pt x="3357247" y="1928244"/>
                  </a:lnTo>
                  <a:lnTo>
                    <a:pt x="3355981" y="1931066"/>
                  </a:lnTo>
                  <a:lnTo>
                    <a:pt x="3354716" y="1933889"/>
                  </a:lnTo>
                  <a:lnTo>
                    <a:pt x="3352818" y="1936397"/>
                  </a:lnTo>
                  <a:lnTo>
                    <a:pt x="3350603" y="1939220"/>
                  </a:lnTo>
                  <a:lnTo>
                    <a:pt x="3347440" y="1941415"/>
                  </a:lnTo>
                  <a:lnTo>
                    <a:pt x="3344276" y="1943923"/>
                  </a:lnTo>
                  <a:lnTo>
                    <a:pt x="3340164" y="1945805"/>
                  </a:lnTo>
                  <a:lnTo>
                    <a:pt x="3336051" y="1947686"/>
                  </a:lnTo>
                  <a:lnTo>
                    <a:pt x="3331306" y="1949568"/>
                  </a:lnTo>
                  <a:lnTo>
                    <a:pt x="3324979" y="1951763"/>
                  </a:lnTo>
                  <a:lnTo>
                    <a:pt x="3318335" y="1953644"/>
                  </a:lnTo>
                  <a:lnTo>
                    <a:pt x="3310743" y="1955212"/>
                  </a:lnTo>
                  <a:lnTo>
                    <a:pt x="3303467" y="1956466"/>
                  </a:lnTo>
                  <a:lnTo>
                    <a:pt x="3295558" y="1957094"/>
                  </a:lnTo>
                  <a:lnTo>
                    <a:pt x="3287333" y="1958034"/>
                  </a:lnTo>
                  <a:lnTo>
                    <a:pt x="3270250" y="1958975"/>
                  </a:lnTo>
                  <a:lnTo>
                    <a:pt x="3270250" y="1882775"/>
                  </a:lnTo>
                  <a:close/>
                  <a:moveTo>
                    <a:pt x="2635250" y="1862137"/>
                  </a:moveTo>
                  <a:lnTo>
                    <a:pt x="2635885" y="1868810"/>
                  </a:lnTo>
                  <a:lnTo>
                    <a:pt x="2636520" y="1875166"/>
                  </a:lnTo>
                  <a:lnTo>
                    <a:pt x="2637789" y="1881521"/>
                  </a:lnTo>
                  <a:lnTo>
                    <a:pt x="2639694" y="1887559"/>
                  </a:lnTo>
                  <a:lnTo>
                    <a:pt x="2641598" y="1893914"/>
                  </a:lnTo>
                  <a:lnTo>
                    <a:pt x="2644455" y="1900270"/>
                  </a:lnTo>
                  <a:lnTo>
                    <a:pt x="2647629" y="1906307"/>
                  </a:lnTo>
                  <a:lnTo>
                    <a:pt x="2650803" y="1912663"/>
                  </a:lnTo>
                  <a:lnTo>
                    <a:pt x="2654612" y="1918383"/>
                  </a:lnTo>
                  <a:lnTo>
                    <a:pt x="2659056" y="1924420"/>
                  </a:lnTo>
                  <a:lnTo>
                    <a:pt x="2663817" y="1930458"/>
                  </a:lnTo>
                  <a:lnTo>
                    <a:pt x="2668896" y="1936178"/>
                  </a:lnTo>
                  <a:lnTo>
                    <a:pt x="2673975" y="1941898"/>
                  </a:lnTo>
                  <a:lnTo>
                    <a:pt x="2680005" y="1947618"/>
                  </a:lnTo>
                  <a:lnTo>
                    <a:pt x="2686354" y="1953338"/>
                  </a:lnTo>
                  <a:lnTo>
                    <a:pt x="2692385" y="1958740"/>
                  </a:lnTo>
                  <a:lnTo>
                    <a:pt x="2692385" y="2069006"/>
                  </a:lnTo>
                  <a:lnTo>
                    <a:pt x="2695241" y="2071549"/>
                  </a:lnTo>
                  <a:lnTo>
                    <a:pt x="2698098" y="2074726"/>
                  </a:lnTo>
                  <a:lnTo>
                    <a:pt x="2705399" y="2081400"/>
                  </a:lnTo>
                  <a:lnTo>
                    <a:pt x="2714921" y="2088391"/>
                  </a:lnTo>
                  <a:lnTo>
                    <a:pt x="2725078" y="2095699"/>
                  </a:lnTo>
                  <a:lnTo>
                    <a:pt x="2737140" y="2103008"/>
                  </a:lnTo>
                  <a:lnTo>
                    <a:pt x="2748884" y="2109681"/>
                  </a:lnTo>
                  <a:lnTo>
                    <a:pt x="2761581" y="2116354"/>
                  </a:lnTo>
                  <a:lnTo>
                    <a:pt x="2773325" y="2121757"/>
                  </a:lnTo>
                  <a:lnTo>
                    <a:pt x="2773325" y="2007994"/>
                  </a:lnTo>
                  <a:lnTo>
                    <a:pt x="2792370" y="2016256"/>
                  </a:lnTo>
                  <a:lnTo>
                    <a:pt x="2812050" y="2024201"/>
                  </a:lnTo>
                  <a:lnTo>
                    <a:pt x="2832999" y="2031827"/>
                  </a:lnTo>
                  <a:lnTo>
                    <a:pt x="2854584" y="2038818"/>
                  </a:lnTo>
                  <a:lnTo>
                    <a:pt x="2854584" y="2151945"/>
                  </a:lnTo>
                  <a:lnTo>
                    <a:pt x="2873946" y="2157347"/>
                  </a:lnTo>
                  <a:lnTo>
                    <a:pt x="2893626" y="2162749"/>
                  </a:lnTo>
                  <a:lnTo>
                    <a:pt x="2914258" y="2167516"/>
                  </a:lnTo>
                  <a:lnTo>
                    <a:pt x="2935524" y="2172282"/>
                  </a:lnTo>
                  <a:lnTo>
                    <a:pt x="2935524" y="2060744"/>
                  </a:lnTo>
                  <a:lnTo>
                    <a:pt x="2955204" y="2064558"/>
                  </a:lnTo>
                  <a:lnTo>
                    <a:pt x="2974884" y="2068371"/>
                  </a:lnTo>
                  <a:lnTo>
                    <a:pt x="2995198" y="2071549"/>
                  </a:lnTo>
                  <a:lnTo>
                    <a:pt x="3016148" y="2075362"/>
                  </a:lnTo>
                  <a:lnTo>
                    <a:pt x="3016148" y="2186900"/>
                  </a:lnTo>
                  <a:lnTo>
                    <a:pt x="3035827" y="2189442"/>
                  </a:lnTo>
                  <a:lnTo>
                    <a:pt x="3056142" y="2191666"/>
                  </a:lnTo>
                  <a:lnTo>
                    <a:pt x="3076456" y="2194208"/>
                  </a:lnTo>
                  <a:lnTo>
                    <a:pt x="3097406" y="2196115"/>
                  </a:lnTo>
                  <a:lnTo>
                    <a:pt x="3097406" y="2084577"/>
                  </a:lnTo>
                  <a:lnTo>
                    <a:pt x="3117085" y="2086166"/>
                  </a:lnTo>
                  <a:lnTo>
                    <a:pt x="3137400" y="2087437"/>
                  </a:lnTo>
                  <a:lnTo>
                    <a:pt x="3157715" y="2088708"/>
                  </a:lnTo>
                  <a:lnTo>
                    <a:pt x="3178346" y="2089344"/>
                  </a:lnTo>
                  <a:lnTo>
                    <a:pt x="3178346" y="2200246"/>
                  </a:lnTo>
                  <a:lnTo>
                    <a:pt x="3201835" y="2201199"/>
                  </a:lnTo>
                  <a:lnTo>
                    <a:pt x="3225959" y="2201199"/>
                  </a:lnTo>
                  <a:lnTo>
                    <a:pt x="3258970" y="2200882"/>
                  </a:lnTo>
                  <a:lnTo>
                    <a:pt x="3258970" y="2089344"/>
                  </a:lnTo>
                  <a:lnTo>
                    <a:pt x="3291029" y="2088708"/>
                  </a:lnTo>
                  <a:lnTo>
                    <a:pt x="3322135" y="2087119"/>
                  </a:lnTo>
                  <a:lnTo>
                    <a:pt x="3352925" y="2084577"/>
                  </a:lnTo>
                  <a:lnTo>
                    <a:pt x="3383396" y="2082035"/>
                  </a:lnTo>
                  <a:lnTo>
                    <a:pt x="3412916" y="2078540"/>
                  </a:lnTo>
                  <a:lnTo>
                    <a:pt x="3441801" y="2074091"/>
                  </a:lnTo>
                  <a:lnTo>
                    <a:pt x="3470051" y="2069642"/>
                  </a:lnTo>
                  <a:lnTo>
                    <a:pt x="3497348" y="2064558"/>
                  </a:lnTo>
                  <a:lnTo>
                    <a:pt x="3524011" y="2058520"/>
                  </a:lnTo>
                  <a:lnTo>
                    <a:pt x="3549722" y="2052482"/>
                  </a:lnTo>
                  <a:lnTo>
                    <a:pt x="3574480" y="2046127"/>
                  </a:lnTo>
                  <a:lnTo>
                    <a:pt x="3598604" y="2038500"/>
                  </a:lnTo>
                  <a:lnTo>
                    <a:pt x="3621457" y="2030874"/>
                  </a:lnTo>
                  <a:lnTo>
                    <a:pt x="3643042" y="2023247"/>
                  </a:lnTo>
                  <a:lnTo>
                    <a:pt x="3663991" y="2014350"/>
                  </a:lnTo>
                  <a:lnTo>
                    <a:pt x="3683671" y="2005770"/>
                  </a:lnTo>
                  <a:lnTo>
                    <a:pt x="3683671" y="2119532"/>
                  </a:lnTo>
                  <a:lnTo>
                    <a:pt x="3692558" y="2115083"/>
                  </a:lnTo>
                  <a:lnTo>
                    <a:pt x="3701128" y="2110635"/>
                  </a:lnTo>
                  <a:lnTo>
                    <a:pt x="3709381" y="2105550"/>
                  </a:lnTo>
                  <a:lnTo>
                    <a:pt x="3717634" y="2100466"/>
                  </a:lnTo>
                  <a:lnTo>
                    <a:pt x="3725252" y="2095064"/>
                  </a:lnTo>
                  <a:lnTo>
                    <a:pt x="3732235" y="2089979"/>
                  </a:lnTo>
                  <a:lnTo>
                    <a:pt x="3738901" y="2084577"/>
                  </a:lnTo>
                  <a:lnTo>
                    <a:pt x="3744614" y="2079493"/>
                  </a:lnTo>
                  <a:lnTo>
                    <a:pt x="3744614" y="1970179"/>
                  </a:lnTo>
                  <a:lnTo>
                    <a:pt x="3752867" y="1964142"/>
                  </a:lnTo>
                  <a:lnTo>
                    <a:pt x="3760802" y="1958104"/>
                  </a:lnTo>
                  <a:lnTo>
                    <a:pt x="3767786" y="1951749"/>
                  </a:lnTo>
                  <a:lnTo>
                    <a:pt x="3774769" y="1945393"/>
                  </a:lnTo>
                  <a:lnTo>
                    <a:pt x="3781117" y="1939038"/>
                  </a:lnTo>
                  <a:lnTo>
                    <a:pt x="3786830" y="1932365"/>
                  </a:lnTo>
                  <a:lnTo>
                    <a:pt x="3792226" y="1925691"/>
                  </a:lnTo>
                  <a:lnTo>
                    <a:pt x="3796988" y="1919018"/>
                  </a:lnTo>
                  <a:lnTo>
                    <a:pt x="3801432" y="1912027"/>
                  </a:lnTo>
                  <a:lnTo>
                    <a:pt x="3805240" y="1905354"/>
                  </a:lnTo>
                  <a:lnTo>
                    <a:pt x="3808415" y="1898363"/>
                  </a:lnTo>
                  <a:lnTo>
                    <a:pt x="3811271" y="1891372"/>
                  </a:lnTo>
                  <a:lnTo>
                    <a:pt x="3813176" y="1884063"/>
                  </a:lnTo>
                  <a:lnTo>
                    <a:pt x="3814763" y="1877072"/>
                  </a:lnTo>
                  <a:lnTo>
                    <a:pt x="3816033" y="1869446"/>
                  </a:lnTo>
                  <a:lnTo>
                    <a:pt x="3816350" y="1862455"/>
                  </a:lnTo>
                  <a:lnTo>
                    <a:pt x="3816350" y="2010536"/>
                  </a:lnTo>
                  <a:lnTo>
                    <a:pt x="3816033" y="2010854"/>
                  </a:lnTo>
                  <a:lnTo>
                    <a:pt x="3815398" y="2019434"/>
                  </a:lnTo>
                  <a:lnTo>
                    <a:pt x="3814763" y="2025154"/>
                  </a:lnTo>
                  <a:lnTo>
                    <a:pt x="3813493" y="2030556"/>
                  </a:lnTo>
                  <a:lnTo>
                    <a:pt x="3811906" y="2036276"/>
                  </a:lnTo>
                  <a:lnTo>
                    <a:pt x="3810319" y="2041678"/>
                  </a:lnTo>
                  <a:lnTo>
                    <a:pt x="3808097" y="2046762"/>
                  </a:lnTo>
                  <a:lnTo>
                    <a:pt x="3805558" y="2052482"/>
                  </a:lnTo>
                  <a:lnTo>
                    <a:pt x="3803019" y="2057567"/>
                  </a:lnTo>
                  <a:lnTo>
                    <a:pt x="3799844" y="2062969"/>
                  </a:lnTo>
                  <a:lnTo>
                    <a:pt x="3796036" y="2068053"/>
                  </a:lnTo>
                  <a:lnTo>
                    <a:pt x="3792226" y="2073137"/>
                  </a:lnTo>
                  <a:lnTo>
                    <a:pt x="3788418" y="2078540"/>
                  </a:lnTo>
                  <a:lnTo>
                    <a:pt x="3783974" y="2083624"/>
                  </a:lnTo>
                  <a:lnTo>
                    <a:pt x="3779212" y="2088391"/>
                  </a:lnTo>
                  <a:lnTo>
                    <a:pt x="3774134" y="2093475"/>
                  </a:lnTo>
                  <a:lnTo>
                    <a:pt x="3768420" y="2098241"/>
                  </a:lnTo>
                  <a:lnTo>
                    <a:pt x="3763024" y="2103326"/>
                  </a:lnTo>
                  <a:lnTo>
                    <a:pt x="3750963" y="2112859"/>
                  </a:lnTo>
                  <a:lnTo>
                    <a:pt x="3737314" y="2121757"/>
                  </a:lnTo>
                  <a:lnTo>
                    <a:pt x="3722713" y="2130972"/>
                  </a:lnTo>
                  <a:lnTo>
                    <a:pt x="3707477" y="2139552"/>
                  </a:lnTo>
                  <a:lnTo>
                    <a:pt x="3690971" y="2147814"/>
                  </a:lnTo>
                  <a:lnTo>
                    <a:pt x="3673513" y="2156076"/>
                  </a:lnTo>
                  <a:lnTo>
                    <a:pt x="3655103" y="2163702"/>
                  </a:lnTo>
                  <a:lnTo>
                    <a:pt x="3635424" y="2171011"/>
                  </a:lnTo>
                  <a:lnTo>
                    <a:pt x="3615109" y="2178320"/>
                  </a:lnTo>
                  <a:lnTo>
                    <a:pt x="3593842" y="2184993"/>
                  </a:lnTo>
                  <a:lnTo>
                    <a:pt x="3571941" y="2191349"/>
                  </a:lnTo>
                  <a:lnTo>
                    <a:pt x="3549087" y="2197068"/>
                  </a:lnTo>
                  <a:lnTo>
                    <a:pt x="3525281" y="2202788"/>
                  </a:lnTo>
                  <a:lnTo>
                    <a:pt x="3501157" y="2207873"/>
                  </a:lnTo>
                  <a:lnTo>
                    <a:pt x="3476082" y="2212639"/>
                  </a:lnTo>
                  <a:lnTo>
                    <a:pt x="3450371" y="2217088"/>
                  </a:lnTo>
                  <a:lnTo>
                    <a:pt x="3424343" y="2220584"/>
                  </a:lnTo>
                  <a:lnTo>
                    <a:pt x="3397680" y="2224079"/>
                  </a:lnTo>
                  <a:lnTo>
                    <a:pt x="3370065" y="2226939"/>
                  </a:lnTo>
                  <a:lnTo>
                    <a:pt x="3341815" y="2229163"/>
                  </a:lnTo>
                  <a:lnTo>
                    <a:pt x="3313565" y="2231070"/>
                  </a:lnTo>
                  <a:lnTo>
                    <a:pt x="3284680" y="2232341"/>
                  </a:lnTo>
                  <a:lnTo>
                    <a:pt x="3255478" y="2233294"/>
                  </a:lnTo>
                  <a:lnTo>
                    <a:pt x="3225959" y="2233612"/>
                  </a:lnTo>
                  <a:lnTo>
                    <a:pt x="3195487" y="2233294"/>
                  </a:lnTo>
                  <a:lnTo>
                    <a:pt x="3165650" y="2232341"/>
                  </a:lnTo>
                  <a:lnTo>
                    <a:pt x="3136130" y="2231070"/>
                  </a:lnTo>
                  <a:lnTo>
                    <a:pt x="3106928" y="2229163"/>
                  </a:lnTo>
                  <a:lnTo>
                    <a:pt x="3078678" y="2226303"/>
                  </a:lnTo>
                  <a:lnTo>
                    <a:pt x="3050428" y="2223761"/>
                  </a:lnTo>
                  <a:lnTo>
                    <a:pt x="3022813" y="2220266"/>
                  </a:lnTo>
                  <a:lnTo>
                    <a:pt x="2996150" y="2216135"/>
                  </a:lnTo>
                  <a:lnTo>
                    <a:pt x="2970122" y="2211368"/>
                  </a:lnTo>
                  <a:lnTo>
                    <a:pt x="2944729" y="2206602"/>
                  </a:lnTo>
                  <a:lnTo>
                    <a:pt x="2919971" y="2201199"/>
                  </a:lnTo>
                  <a:lnTo>
                    <a:pt x="2895847" y="2195797"/>
                  </a:lnTo>
                  <a:lnTo>
                    <a:pt x="2872994" y="2189442"/>
                  </a:lnTo>
                  <a:lnTo>
                    <a:pt x="2850775" y="2182769"/>
                  </a:lnTo>
                  <a:lnTo>
                    <a:pt x="2829190" y="2175460"/>
                  </a:lnTo>
                  <a:lnTo>
                    <a:pt x="2808876" y="2168469"/>
                  </a:lnTo>
                  <a:lnTo>
                    <a:pt x="2789196" y="2160525"/>
                  </a:lnTo>
                  <a:lnTo>
                    <a:pt x="2770469" y="2152580"/>
                  </a:lnTo>
                  <a:lnTo>
                    <a:pt x="2753328" y="2144001"/>
                  </a:lnTo>
                  <a:lnTo>
                    <a:pt x="2736823" y="2135103"/>
                  </a:lnTo>
                  <a:lnTo>
                    <a:pt x="2721269" y="2126205"/>
                  </a:lnTo>
                  <a:lnTo>
                    <a:pt x="2706986" y="2116990"/>
                  </a:lnTo>
                  <a:lnTo>
                    <a:pt x="2693972" y="2107139"/>
                  </a:lnTo>
                  <a:lnTo>
                    <a:pt x="2688258" y="2102372"/>
                  </a:lnTo>
                  <a:lnTo>
                    <a:pt x="2682227" y="2097288"/>
                  </a:lnTo>
                  <a:lnTo>
                    <a:pt x="2676831" y="2092522"/>
                  </a:lnTo>
                  <a:lnTo>
                    <a:pt x="2671753" y="2087437"/>
                  </a:lnTo>
                  <a:lnTo>
                    <a:pt x="2666991" y="2082353"/>
                  </a:lnTo>
                  <a:lnTo>
                    <a:pt x="2662548" y="2076951"/>
                  </a:lnTo>
                  <a:lnTo>
                    <a:pt x="2658104" y="2071549"/>
                  </a:lnTo>
                  <a:lnTo>
                    <a:pt x="2654612" y="2066464"/>
                  </a:lnTo>
                  <a:lnTo>
                    <a:pt x="2651121" y="2061062"/>
                  </a:lnTo>
                  <a:lnTo>
                    <a:pt x="2647947" y="2055342"/>
                  </a:lnTo>
                  <a:lnTo>
                    <a:pt x="2645090" y="2050258"/>
                  </a:lnTo>
                  <a:lnTo>
                    <a:pt x="2642868" y="2044856"/>
                  </a:lnTo>
                  <a:lnTo>
                    <a:pt x="2640329" y="2039454"/>
                  </a:lnTo>
                  <a:lnTo>
                    <a:pt x="2638742" y="2033416"/>
                  </a:lnTo>
                  <a:lnTo>
                    <a:pt x="2637789" y="2027696"/>
                  </a:lnTo>
                  <a:lnTo>
                    <a:pt x="2636520" y="2022294"/>
                  </a:lnTo>
                  <a:lnTo>
                    <a:pt x="2636202" y="2016256"/>
                  </a:lnTo>
                  <a:lnTo>
                    <a:pt x="2635885" y="2010854"/>
                  </a:lnTo>
                  <a:lnTo>
                    <a:pt x="2635250" y="2010854"/>
                  </a:lnTo>
                  <a:lnTo>
                    <a:pt x="2635250" y="1862137"/>
                  </a:lnTo>
                  <a:close/>
                  <a:moveTo>
                    <a:pt x="3815353" y="1849331"/>
                  </a:moveTo>
                  <a:lnTo>
                    <a:pt x="3816061" y="1854393"/>
                  </a:lnTo>
                  <a:lnTo>
                    <a:pt x="3816350" y="1860279"/>
                  </a:lnTo>
                  <a:lnTo>
                    <a:pt x="3816061" y="1862137"/>
                  </a:lnTo>
                  <a:lnTo>
                    <a:pt x="3816061" y="1859040"/>
                  </a:lnTo>
                  <a:lnTo>
                    <a:pt x="3815773" y="1853154"/>
                  </a:lnTo>
                  <a:lnTo>
                    <a:pt x="3815353" y="1849331"/>
                  </a:lnTo>
                  <a:close/>
                  <a:moveTo>
                    <a:pt x="2636143" y="1848861"/>
                  </a:moveTo>
                  <a:lnTo>
                    <a:pt x="2635885" y="1853247"/>
                  </a:lnTo>
                  <a:lnTo>
                    <a:pt x="2635250" y="1859280"/>
                  </a:lnTo>
                  <a:lnTo>
                    <a:pt x="2635250" y="1854517"/>
                  </a:lnTo>
                  <a:lnTo>
                    <a:pt x="2636143" y="1848861"/>
                  </a:lnTo>
                  <a:close/>
                  <a:moveTo>
                    <a:pt x="3814618" y="1842622"/>
                  </a:moveTo>
                  <a:lnTo>
                    <a:pt x="3815195" y="1847888"/>
                  </a:lnTo>
                  <a:lnTo>
                    <a:pt x="3815353" y="1849331"/>
                  </a:lnTo>
                  <a:lnTo>
                    <a:pt x="3815195" y="1848198"/>
                  </a:lnTo>
                  <a:lnTo>
                    <a:pt x="3814618" y="1842622"/>
                  </a:lnTo>
                  <a:close/>
                  <a:moveTo>
                    <a:pt x="2638425" y="1836737"/>
                  </a:moveTo>
                  <a:lnTo>
                    <a:pt x="2636838" y="1842770"/>
                  </a:lnTo>
                  <a:lnTo>
                    <a:pt x="2636202" y="1848485"/>
                  </a:lnTo>
                  <a:lnTo>
                    <a:pt x="2636143" y="1848861"/>
                  </a:lnTo>
                  <a:lnTo>
                    <a:pt x="2636202" y="1847850"/>
                  </a:lnTo>
                  <a:lnTo>
                    <a:pt x="2636838" y="1842452"/>
                  </a:lnTo>
                  <a:lnTo>
                    <a:pt x="2638425" y="1836737"/>
                  </a:lnTo>
                  <a:close/>
                  <a:moveTo>
                    <a:pt x="3187700" y="1751012"/>
                  </a:moveTo>
                  <a:lnTo>
                    <a:pt x="3187700" y="1827212"/>
                  </a:lnTo>
                  <a:lnTo>
                    <a:pt x="3172031" y="1824063"/>
                  </a:lnTo>
                  <a:lnTo>
                    <a:pt x="3153163" y="1820285"/>
                  </a:lnTo>
                  <a:lnTo>
                    <a:pt x="3144209" y="1818396"/>
                  </a:lnTo>
                  <a:lnTo>
                    <a:pt x="3136535" y="1816191"/>
                  </a:lnTo>
                  <a:lnTo>
                    <a:pt x="3129179" y="1813987"/>
                  </a:lnTo>
                  <a:lnTo>
                    <a:pt x="3122144" y="1811153"/>
                  </a:lnTo>
                  <a:lnTo>
                    <a:pt x="3115749" y="1808005"/>
                  </a:lnTo>
                  <a:lnTo>
                    <a:pt x="3109673" y="1804541"/>
                  </a:lnTo>
                  <a:lnTo>
                    <a:pt x="3106475" y="1801707"/>
                  </a:lnTo>
                  <a:lnTo>
                    <a:pt x="3103917" y="1799503"/>
                  </a:lnTo>
                  <a:lnTo>
                    <a:pt x="3101998" y="1796669"/>
                  </a:lnTo>
                  <a:lnTo>
                    <a:pt x="3100399" y="1793835"/>
                  </a:lnTo>
                  <a:lnTo>
                    <a:pt x="3099120" y="1791001"/>
                  </a:lnTo>
                  <a:lnTo>
                    <a:pt x="3098800" y="1788167"/>
                  </a:lnTo>
                  <a:lnTo>
                    <a:pt x="3098800" y="1785334"/>
                  </a:lnTo>
                  <a:lnTo>
                    <a:pt x="3099120" y="1782500"/>
                  </a:lnTo>
                  <a:lnTo>
                    <a:pt x="3099759" y="1779351"/>
                  </a:lnTo>
                  <a:lnTo>
                    <a:pt x="3101358" y="1777147"/>
                  </a:lnTo>
                  <a:lnTo>
                    <a:pt x="3103597" y="1774313"/>
                  </a:lnTo>
                  <a:lnTo>
                    <a:pt x="3105835" y="1771794"/>
                  </a:lnTo>
                  <a:lnTo>
                    <a:pt x="3108713" y="1769275"/>
                  </a:lnTo>
                  <a:lnTo>
                    <a:pt x="3112231" y="1767386"/>
                  </a:lnTo>
                  <a:lnTo>
                    <a:pt x="3116068" y="1765182"/>
                  </a:lnTo>
                  <a:lnTo>
                    <a:pt x="3120545" y="1763607"/>
                  </a:lnTo>
                  <a:lnTo>
                    <a:pt x="3127581" y="1760773"/>
                  </a:lnTo>
                  <a:lnTo>
                    <a:pt x="3135255" y="1758884"/>
                  </a:lnTo>
                  <a:lnTo>
                    <a:pt x="3143250" y="1756680"/>
                  </a:lnTo>
                  <a:lnTo>
                    <a:pt x="3151564" y="1755106"/>
                  </a:lnTo>
                  <a:lnTo>
                    <a:pt x="3160199" y="1753531"/>
                  </a:lnTo>
                  <a:lnTo>
                    <a:pt x="3169472" y="1752587"/>
                  </a:lnTo>
                  <a:lnTo>
                    <a:pt x="3178426" y="1751642"/>
                  </a:lnTo>
                  <a:lnTo>
                    <a:pt x="3187700" y="1751012"/>
                  </a:lnTo>
                  <a:close/>
                  <a:moveTo>
                    <a:pt x="3203106" y="1692876"/>
                  </a:moveTo>
                  <a:lnTo>
                    <a:pt x="3200250" y="1693193"/>
                  </a:lnTo>
                  <a:lnTo>
                    <a:pt x="3197710" y="1693827"/>
                  </a:lnTo>
                  <a:lnTo>
                    <a:pt x="3194854" y="1694144"/>
                  </a:lnTo>
                  <a:lnTo>
                    <a:pt x="3192949" y="1694778"/>
                  </a:lnTo>
                  <a:lnTo>
                    <a:pt x="3191045" y="1696045"/>
                  </a:lnTo>
                  <a:lnTo>
                    <a:pt x="3189458" y="1697313"/>
                  </a:lnTo>
                  <a:lnTo>
                    <a:pt x="3188506" y="1698581"/>
                  </a:lnTo>
                  <a:lnTo>
                    <a:pt x="3188188" y="1699532"/>
                  </a:lnTo>
                  <a:lnTo>
                    <a:pt x="3188188" y="1720450"/>
                  </a:lnTo>
                  <a:lnTo>
                    <a:pt x="3171684" y="1721718"/>
                  </a:lnTo>
                  <a:lnTo>
                    <a:pt x="3155179" y="1723620"/>
                  </a:lnTo>
                  <a:lnTo>
                    <a:pt x="3139309" y="1726155"/>
                  </a:lnTo>
                  <a:lnTo>
                    <a:pt x="3123756" y="1728691"/>
                  </a:lnTo>
                  <a:lnTo>
                    <a:pt x="3108838" y="1731860"/>
                  </a:lnTo>
                  <a:lnTo>
                    <a:pt x="3095190" y="1735347"/>
                  </a:lnTo>
                  <a:lnTo>
                    <a:pt x="3081542" y="1739784"/>
                  </a:lnTo>
                  <a:lnTo>
                    <a:pt x="3069480" y="1744538"/>
                  </a:lnTo>
                  <a:lnTo>
                    <a:pt x="3061228" y="1748342"/>
                  </a:lnTo>
                  <a:lnTo>
                    <a:pt x="3053293" y="1752462"/>
                  </a:lnTo>
                  <a:lnTo>
                    <a:pt x="3046310" y="1756582"/>
                  </a:lnTo>
                  <a:lnTo>
                    <a:pt x="3040280" y="1761019"/>
                  </a:lnTo>
                  <a:lnTo>
                    <a:pt x="3034884" y="1765774"/>
                  </a:lnTo>
                  <a:lnTo>
                    <a:pt x="3030440" y="1770528"/>
                  </a:lnTo>
                  <a:lnTo>
                    <a:pt x="3026949" y="1775282"/>
                  </a:lnTo>
                  <a:lnTo>
                    <a:pt x="3024092" y="1780353"/>
                  </a:lnTo>
                  <a:lnTo>
                    <a:pt x="3022505" y="1785107"/>
                  </a:lnTo>
                  <a:lnTo>
                    <a:pt x="3021235" y="1790179"/>
                  </a:lnTo>
                  <a:lnTo>
                    <a:pt x="3021235" y="1794933"/>
                  </a:lnTo>
                  <a:lnTo>
                    <a:pt x="3022505" y="1800004"/>
                  </a:lnTo>
                  <a:lnTo>
                    <a:pt x="3024092" y="1805075"/>
                  </a:lnTo>
                  <a:lnTo>
                    <a:pt x="3026949" y="1809829"/>
                  </a:lnTo>
                  <a:lnTo>
                    <a:pt x="3030758" y="1814583"/>
                  </a:lnTo>
                  <a:lnTo>
                    <a:pt x="3035519" y="1819338"/>
                  </a:lnTo>
                  <a:lnTo>
                    <a:pt x="3040597" y="1823775"/>
                  </a:lnTo>
                  <a:lnTo>
                    <a:pt x="3046310" y="1827578"/>
                  </a:lnTo>
                  <a:lnTo>
                    <a:pt x="3052976" y="1831065"/>
                  </a:lnTo>
                  <a:lnTo>
                    <a:pt x="3059958" y="1835185"/>
                  </a:lnTo>
                  <a:lnTo>
                    <a:pt x="3067893" y="1838354"/>
                  </a:lnTo>
                  <a:lnTo>
                    <a:pt x="3076146" y="1841524"/>
                  </a:lnTo>
                  <a:lnTo>
                    <a:pt x="3084716" y="1844059"/>
                  </a:lnTo>
                  <a:lnTo>
                    <a:pt x="3094555" y="1846595"/>
                  </a:lnTo>
                  <a:lnTo>
                    <a:pt x="3130104" y="1853885"/>
                  </a:lnTo>
                  <a:lnTo>
                    <a:pt x="3188188" y="1865929"/>
                  </a:lnTo>
                  <a:lnTo>
                    <a:pt x="3188188" y="1956259"/>
                  </a:lnTo>
                  <a:lnTo>
                    <a:pt x="3173588" y="1954357"/>
                  </a:lnTo>
                  <a:lnTo>
                    <a:pt x="3159305" y="1952455"/>
                  </a:lnTo>
                  <a:lnTo>
                    <a:pt x="3152005" y="1951187"/>
                  </a:lnTo>
                  <a:lnTo>
                    <a:pt x="3144070" y="1949603"/>
                  </a:lnTo>
                  <a:lnTo>
                    <a:pt x="3127565" y="1945799"/>
                  </a:lnTo>
                  <a:lnTo>
                    <a:pt x="3111695" y="1941362"/>
                  </a:lnTo>
                  <a:lnTo>
                    <a:pt x="3098681" y="1936608"/>
                  </a:lnTo>
                  <a:lnTo>
                    <a:pt x="3095190" y="1935657"/>
                  </a:lnTo>
                  <a:lnTo>
                    <a:pt x="3091699" y="1934072"/>
                  </a:lnTo>
                  <a:lnTo>
                    <a:pt x="3088842" y="1932805"/>
                  </a:lnTo>
                  <a:lnTo>
                    <a:pt x="3088524" y="1932488"/>
                  </a:lnTo>
                  <a:lnTo>
                    <a:pt x="3084398" y="1929952"/>
                  </a:lnTo>
                  <a:lnTo>
                    <a:pt x="3082176" y="1928684"/>
                  </a:lnTo>
                  <a:lnTo>
                    <a:pt x="3079637" y="1927733"/>
                  </a:lnTo>
                  <a:lnTo>
                    <a:pt x="3077415" y="1926783"/>
                  </a:lnTo>
                  <a:lnTo>
                    <a:pt x="3074559" y="1926149"/>
                  </a:lnTo>
                  <a:lnTo>
                    <a:pt x="3068211" y="1925198"/>
                  </a:lnTo>
                  <a:lnTo>
                    <a:pt x="3061863" y="1924881"/>
                  </a:lnTo>
                  <a:lnTo>
                    <a:pt x="3055197" y="1925515"/>
                  </a:lnTo>
                  <a:lnTo>
                    <a:pt x="3048532" y="1926466"/>
                  </a:lnTo>
                  <a:lnTo>
                    <a:pt x="3042184" y="1928050"/>
                  </a:lnTo>
                  <a:lnTo>
                    <a:pt x="3035836" y="1929952"/>
                  </a:lnTo>
                  <a:lnTo>
                    <a:pt x="3030123" y="1932488"/>
                  </a:lnTo>
                  <a:lnTo>
                    <a:pt x="3025044" y="1934706"/>
                  </a:lnTo>
                  <a:lnTo>
                    <a:pt x="3020918" y="1937559"/>
                  </a:lnTo>
                  <a:lnTo>
                    <a:pt x="3017427" y="1940728"/>
                  </a:lnTo>
                  <a:lnTo>
                    <a:pt x="3016157" y="1941679"/>
                  </a:lnTo>
                  <a:lnTo>
                    <a:pt x="3015522" y="1943264"/>
                  </a:lnTo>
                  <a:lnTo>
                    <a:pt x="3015205" y="1944849"/>
                  </a:lnTo>
                  <a:lnTo>
                    <a:pt x="3015205" y="1946116"/>
                  </a:lnTo>
                  <a:lnTo>
                    <a:pt x="3015205" y="1947701"/>
                  </a:lnTo>
                  <a:lnTo>
                    <a:pt x="3015840" y="1948969"/>
                  </a:lnTo>
                  <a:lnTo>
                    <a:pt x="3017109" y="1950554"/>
                  </a:lnTo>
                  <a:lnTo>
                    <a:pt x="3018696" y="1951504"/>
                  </a:lnTo>
                  <a:lnTo>
                    <a:pt x="3025044" y="1955625"/>
                  </a:lnTo>
                  <a:lnTo>
                    <a:pt x="3032027" y="1959428"/>
                  </a:lnTo>
                  <a:lnTo>
                    <a:pt x="3039962" y="1962915"/>
                  </a:lnTo>
                  <a:lnTo>
                    <a:pt x="3048532" y="1966084"/>
                  </a:lnTo>
                  <a:lnTo>
                    <a:pt x="3057737" y="1969253"/>
                  </a:lnTo>
                  <a:lnTo>
                    <a:pt x="3067576" y="1972106"/>
                  </a:lnTo>
                  <a:lnTo>
                    <a:pt x="3077733" y="1974959"/>
                  </a:lnTo>
                  <a:lnTo>
                    <a:pt x="3088842" y="1977177"/>
                  </a:lnTo>
                  <a:lnTo>
                    <a:pt x="3100268" y="1979713"/>
                  </a:lnTo>
                  <a:lnTo>
                    <a:pt x="3111695" y="1981614"/>
                  </a:lnTo>
                  <a:lnTo>
                    <a:pt x="3123756" y="1983516"/>
                  </a:lnTo>
                  <a:lnTo>
                    <a:pt x="3136452" y="1985101"/>
                  </a:lnTo>
                  <a:lnTo>
                    <a:pt x="3149148" y="1986369"/>
                  </a:lnTo>
                  <a:lnTo>
                    <a:pt x="3162162" y="1987636"/>
                  </a:lnTo>
                  <a:lnTo>
                    <a:pt x="3188188" y="1989538"/>
                  </a:lnTo>
                  <a:lnTo>
                    <a:pt x="3188188" y="2009823"/>
                  </a:lnTo>
                  <a:lnTo>
                    <a:pt x="3188506" y="2011407"/>
                  </a:lnTo>
                  <a:lnTo>
                    <a:pt x="3189458" y="2012675"/>
                  </a:lnTo>
                  <a:lnTo>
                    <a:pt x="3191045" y="2013626"/>
                  </a:lnTo>
                  <a:lnTo>
                    <a:pt x="3192949" y="2014577"/>
                  </a:lnTo>
                  <a:lnTo>
                    <a:pt x="3194854" y="2015528"/>
                  </a:lnTo>
                  <a:lnTo>
                    <a:pt x="3197710" y="2015845"/>
                  </a:lnTo>
                  <a:lnTo>
                    <a:pt x="3200250" y="2016162"/>
                  </a:lnTo>
                  <a:lnTo>
                    <a:pt x="3203106" y="2016479"/>
                  </a:lnTo>
                  <a:lnTo>
                    <a:pt x="3254843" y="2016479"/>
                  </a:lnTo>
                  <a:lnTo>
                    <a:pt x="3258017" y="2016162"/>
                  </a:lnTo>
                  <a:lnTo>
                    <a:pt x="3260556" y="2015845"/>
                  </a:lnTo>
                  <a:lnTo>
                    <a:pt x="3263413" y="2015528"/>
                  </a:lnTo>
                  <a:lnTo>
                    <a:pt x="3265317" y="2014577"/>
                  </a:lnTo>
                  <a:lnTo>
                    <a:pt x="3267539" y="2013626"/>
                  </a:lnTo>
                  <a:lnTo>
                    <a:pt x="3269126" y="2012675"/>
                  </a:lnTo>
                  <a:lnTo>
                    <a:pt x="3269761" y="2011407"/>
                  </a:lnTo>
                  <a:lnTo>
                    <a:pt x="3270078" y="2009823"/>
                  </a:lnTo>
                  <a:lnTo>
                    <a:pt x="3270078" y="1988587"/>
                  </a:lnTo>
                  <a:lnTo>
                    <a:pt x="3286265" y="1987636"/>
                  </a:lnTo>
                  <a:lnTo>
                    <a:pt x="3302136" y="1986369"/>
                  </a:lnTo>
                  <a:lnTo>
                    <a:pt x="3317371" y="1984467"/>
                  </a:lnTo>
                  <a:lnTo>
                    <a:pt x="3331971" y="1981931"/>
                  </a:lnTo>
                  <a:lnTo>
                    <a:pt x="3345937" y="1979079"/>
                  </a:lnTo>
                  <a:lnTo>
                    <a:pt x="3358950" y="1976543"/>
                  </a:lnTo>
                  <a:lnTo>
                    <a:pt x="3370694" y="1973057"/>
                  </a:lnTo>
                  <a:lnTo>
                    <a:pt x="3381486" y="1968937"/>
                  </a:lnTo>
                  <a:lnTo>
                    <a:pt x="3390056" y="1965450"/>
                  </a:lnTo>
                  <a:lnTo>
                    <a:pt x="3398308" y="1961964"/>
                  </a:lnTo>
                  <a:lnTo>
                    <a:pt x="3405291" y="1957843"/>
                  </a:lnTo>
                  <a:lnTo>
                    <a:pt x="3411956" y="1953723"/>
                  </a:lnTo>
                  <a:lnTo>
                    <a:pt x="3417670" y="1949286"/>
                  </a:lnTo>
                  <a:lnTo>
                    <a:pt x="3422748" y="1944849"/>
                  </a:lnTo>
                  <a:lnTo>
                    <a:pt x="3427192" y="1940094"/>
                  </a:lnTo>
                  <a:lnTo>
                    <a:pt x="3430683" y="1935657"/>
                  </a:lnTo>
                  <a:lnTo>
                    <a:pt x="3433540" y="1930903"/>
                  </a:lnTo>
                  <a:lnTo>
                    <a:pt x="3435444" y="1926149"/>
                  </a:lnTo>
                  <a:lnTo>
                    <a:pt x="3436396" y="1921078"/>
                  </a:lnTo>
                  <a:lnTo>
                    <a:pt x="3437031" y="1916323"/>
                  </a:lnTo>
                  <a:lnTo>
                    <a:pt x="3436079" y="1910935"/>
                  </a:lnTo>
                  <a:lnTo>
                    <a:pt x="3434492" y="1905864"/>
                  </a:lnTo>
                  <a:lnTo>
                    <a:pt x="3432270" y="1901110"/>
                  </a:lnTo>
                  <a:lnTo>
                    <a:pt x="3429096" y="1896039"/>
                  </a:lnTo>
                  <a:lnTo>
                    <a:pt x="3426557" y="1893820"/>
                  </a:lnTo>
                  <a:lnTo>
                    <a:pt x="3424335" y="1890968"/>
                  </a:lnTo>
                  <a:lnTo>
                    <a:pt x="3418304" y="1886530"/>
                  </a:lnTo>
                  <a:lnTo>
                    <a:pt x="3411639" y="1882093"/>
                  </a:lnTo>
                  <a:lnTo>
                    <a:pt x="3404339" y="1877973"/>
                  </a:lnTo>
                  <a:lnTo>
                    <a:pt x="3395451" y="1874169"/>
                  </a:lnTo>
                  <a:lnTo>
                    <a:pt x="3385929" y="1870683"/>
                  </a:lnTo>
                  <a:lnTo>
                    <a:pt x="3375772" y="1866880"/>
                  </a:lnTo>
                  <a:lnTo>
                    <a:pt x="3365298" y="1863710"/>
                  </a:lnTo>
                  <a:lnTo>
                    <a:pt x="3354189" y="1860541"/>
                  </a:lnTo>
                  <a:lnTo>
                    <a:pt x="3342763" y="1858005"/>
                  </a:lnTo>
                  <a:lnTo>
                    <a:pt x="3318640" y="1852300"/>
                  </a:lnTo>
                  <a:lnTo>
                    <a:pt x="3294200" y="1847546"/>
                  </a:lnTo>
                  <a:lnTo>
                    <a:pt x="3270078" y="1843426"/>
                  </a:lnTo>
                  <a:lnTo>
                    <a:pt x="3270078" y="1752779"/>
                  </a:lnTo>
                  <a:lnTo>
                    <a:pt x="3291026" y="1755631"/>
                  </a:lnTo>
                  <a:lnTo>
                    <a:pt x="3298961" y="1756582"/>
                  </a:lnTo>
                  <a:lnTo>
                    <a:pt x="3306896" y="1758801"/>
                  </a:lnTo>
                  <a:lnTo>
                    <a:pt x="3323719" y="1762921"/>
                  </a:lnTo>
                  <a:lnTo>
                    <a:pt x="3339589" y="1767992"/>
                  </a:lnTo>
                  <a:lnTo>
                    <a:pt x="3352920" y="1772746"/>
                  </a:lnTo>
                  <a:lnTo>
                    <a:pt x="3360537" y="1775599"/>
                  </a:lnTo>
                  <a:lnTo>
                    <a:pt x="3363076" y="1777184"/>
                  </a:lnTo>
                  <a:lnTo>
                    <a:pt x="3367203" y="1779402"/>
                  </a:lnTo>
                  <a:lnTo>
                    <a:pt x="3369424" y="1780670"/>
                  </a:lnTo>
                  <a:lnTo>
                    <a:pt x="3371964" y="1781938"/>
                  </a:lnTo>
                  <a:lnTo>
                    <a:pt x="3374186" y="1783206"/>
                  </a:lnTo>
                  <a:lnTo>
                    <a:pt x="3377042" y="1783523"/>
                  </a:lnTo>
                  <a:lnTo>
                    <a:pt x="3383390" y="1784157"/>
                  </a:lnTo>
                  <a:lnTo>
                    <a:pt x="3389738" y="1784790"/>
                  </a:lnTo>
                  <a:lnTo>
                    <a:pt x="3396404" y="1784157"/>
                  </a:lnTo>
                  <a:lnTo>
                    <a:pt x="3403069" y="1783206"/>
                  </a:lnTo>
                  <a:lnTo>
                    <a:pt x="3409417" y="1781621"/>
                  </a:lnTo>
                  <a:lnTo>
                    <a:pt x="3415765" y="1779402"/>
                  </a:lnTo>
                  <a:lnTo>
                    <a:pt x="3421478" y="1777184"/>
                  </a:lnTo>
                  <a:lnTo>
                    <a:pt x="3426557" y="1774965"/>
                  </a:lnTo>
                  <a:lnTo>
                    <a:pt x="3430683" y="1772113"/>
                  </a:lnTo>
                  <a:lnTo>
                    <a:pt x="3434174" y="1769260"/>
                  </a:lnTo>
                  <a:lnTo>
                    <a:pt x="3435127" y="1767675"/>
                  </a:lnTo>
                  <a:lnTo>
                    <a:pt x="3436079" y="1766091"/>
                  </a:lnTo>
                  <a:lnTo>
                    <a:pt x="3436396" y="1765140"/>
                  </a:lnTo>
                  <a:lnTo>
                    <a:pt x="3436396" y="1763555"/>
                  </a:lnTo>
                  <a:lnTo>
                    <a:pt x="3436079" y="1761970"/>
                  </a:lnTo>
                  <a:lnTo>
                    <a:pt x="3435761" y="1760702"/>
                  </a:lnTo>
                  <a:lnTo>
                    <a:pt x="3434492" y="1759118"/>
                  </a:lnTo>
                  <a:lnTo>
                    <a:pt x="3432905" y="1757850"/>
                  </a:lnTo>
                  <a:lnTo>
                    <a:pt x="3428144" y="1754997"/>
                  </a:lnTo>
                  <a:lnTo>
                    <a:pt x="3423065" y="1752145"/>
                  </a:lnTo>
                  <a:lnTo>
                    <a:pt x="3417352" y="1749292"/>
                  </a:lnTo>
                  <a:lnTo>
                    <a:pt x="3410369" y="1746440"/>
                  </a:lnTo>
                  <a:lnTo>
                    <a:pt x="3403386" y="1743587"/>
                  </a:lnTo>
                  <a:lnTo>
                    <a:pt x="3396404" y="1741369"/>
                  </a:lnTo>
                  <a:lnTo>
                    <a:pt x="3380534" y="1736614"/>
                  </a:lnTo>
                  <a:lnTo>
                    <a:pt x="3363711" y="1732177"/>
                  </a:lnTo>
                  <a:lnTo>
                    <a:pt x="3346572" y="1728374"/>
                  </a:lnTo>
                  <a:lnTo>
                    <a:pt x="3329749" y="1725204"/>
                  </a:lnTo>
                  <a:lnTo>
                    <a:pt x="3313562" y="1723303"/>
                  </a:lnTo>
                  <a:lnTo>
                    <a:pt x="3292296" y="1720767"/>
                  </a:lnTo>
                  <a:lnTo>
                    <a:pt x="3270078" y="1719182"/>
                  </a:lnTo>
                  <a:lnTo>
                    <a:pt x="3270078" y="1699532"/>
                  </a:lnTo>
                  <a:lnTo>
                    <a:pt x="3269761" y="1698581"/>
                  </a:lnTo>
                  <a:lnTo>
                    <a:pt x="3269126" y="1697313"/>
                  </a:lnTo>
                  <a:lnTo>
                    <a:pt x="3267539" y="1696045"/>
                  </a:lnTo>
                  <a:lnTo>
                    <a:pt x="3265317" y="1694778"/>
                  </a:lnTo>
                  <a:lnTo>
                    <a:pt x="3263413" y="1694144"/>
                  </a:lnTo>
                  <a:lnTo>
                    <a:pt x="3260556" y="1693827"/>
                  </a:lnTo>
                  <a:lnTo>
                    <a:pt x="3258017" y="1693193"/>
                  </a:lnTo>
                  <a:lnTo>
                    <a:pt x="3254843" y="1692876"/>
                  </a:lnTo>
                  <a:lnTo>
                    <a:pt x="3203106" y="1692876"/>
                  </a:lnTo>
                  <a:close/>
                  <a:moveTo>
                    <a:pt x="3225959" y="1673225"/>
                  </a:moveTo>
                  <a:lnTo>
                    <a:pt x="3251986" y="1673542"/>
                  </a:lnTo>
                  <a:lnTo>
                    <a:pt x="3278013" y="1674493"/>
                  </a:lnTo>
                  <a:lnTo>
                    <a:pt x="3303722" y="1675444"/>
                  </a:lnTo>
                  <a:lnTo>
                    <a:pt x="3328480" y="1677028"/>
                  </a:lnTo>
                  <a:lnTo>
                    <a:pt x="3353237" y="1679247"/>
                  </a:lnTo>
                  <a:lnTo>
                    <a:pt x="3377360" y="1681466"/>
                  </a:lnTo>
                  <a:lnTo>
                    <a:pt x="3401165" y="1684318"/>
                  </a:lnTo>
                  <a:lnTo>
                    <a:pt x="3424335" y="1687805"/>
                  </a:lnTo>
                  <a:lnTo>
                    <a:pt x="3446870" y="1691291"/>
                  </a:lnTo>
                  <a:lnTo>
                    <a:pt x="3468771" y="1695411"/>
                  </a:lnTo>
                  <a:lnTo>
                    <a:pt x="3490037" y="1699532"/>
                  </a:lnTo>
                  <a:lnTo>
                    <a:pt x="3510668" y="1704286"/>
                  </a:lnTo>
                  <a:lnTo>
                    <a:pt x="3530664" y="1709357"/>
                  </a:lnTo>
                  <a:lnTo>
                    <a:pt x="3550026" y="1715062"/>
                  </a:lnTo>
                  <a:lnTo>
                    <a:pt x="3568752" y="1720450"/>
                  </a:lnTo>
                  <a:lnTo>
                    <a:pt x="3586527" y="1726789"/>
                  </a:lnTo>
                  <a:lnTo>
                    <a:pt x="3603349" y="1733128"/>
                  </a:lnTo>
                  <a:lnTo>
                    <a:pt x="3619219" y="1739467"/>
                  </a:lnTo>
                  <a:lnTo>
                    <a:pt x="3634454" y="1746440"/>
                  </a:lnTo>
                  <a:lnTo>
                    <a:pt x="3648738" y="1753413"/>
                  </a:lnTo>
                  <a:lnTo>
                    <a:pt x="3661751" y="1760702"/>
                  </a:lnTo>
                  <a:lnTo>
                    <a:pt x="3673812" y="1768626"/>
                  </a:lnTo>
                  <a:lnTo>
                    <a:pt x="3685239" y="1776550"/>
                  </a:lnTo>
                  <a:lnTo>
                    <a:pt x="3695713" y="1784157"/>
                  </a:lnTo>
                  <a:lnTo>
                    <a:pt x="3704600" y="1792397"/>
                  </a:lnTo>
                  <a:lnTo>
                    <a:pt x="3708726" y="1796834"/>
                  </a:lnTo>
                  <a:lnTo>
                    <a:pt x="3712535" y="1800955"/>
                  </a:lnTo>
                  <a:lnTo>
                    <a:pt x="3716027" y="1805075"/>
                  </a:lnTo>
                  <a:lnTo>
                    <a:pt x="3719518" y="1809512"/>
                  </a:lnTo>
                  <a:lnTo>
                    <a:pt x="3722375" y="1813950"/>
                  </a:lnTo>
                  <a:lnTo>
                    <a:pt x="3725231" y="1818704"/>
                  </a:lnTo>
                  <a:lnTo>
                    <a:pt x="3727453" y="1822824"/>
                  </a:lnTo>
                  <a:lnTo>
                    <a:pt x="3729357" y="1827261"/>
                  </a:lnTo>
                  <a:lnTo>
                    <a:pt x="3731579" y="1832015"/>
                  </a:lnTo>
                  <a:lnTo>
                    <a:pt x="3733166" y="1836136"/>
                  </a:lnTo>
                  <a:lnTo>
                    <a:pt x="3733801" y="1840890"/>
                  </a:lnTo>
                  <a:lnTo>
                    <a:pt x="3735071" y="1845644"/>
                  </a:lnTo>
                  <a:lnTo>
                    <a:pt x="3735388" y="1850081"/>
                  </a:lnTo>
                  <a:lnTo>
                    <a:pt x="3735388" y="1854836"/>
                  </a:lnTo>
                  <a:lnTo>
                    <a:pt x="3735388" y="1859590"/>
                  </a:lnTo>
                  <a:lnTo>
                    <a:pt x="3735071" y="1864344"/>
                  </a:lnTo>
                  <a:lnTo>
                    <a:pt x="3733801" y="1869098"/>
                  </a:lnTo>
                  <a:lnTo>
                    <a:pt x="3733166" y="1873219"/>
                  </a:lnTo>
                  <a:lnTo>
                    <a:pt x="3731579" y="1877973"/>
                  </a:lnTo>
                  <a:lnTo>
                    <a:pt x="3729357" y="1882727"/>
                  </a:lnTo>
                  <a:lnTo>
                    <a:pt x="3727453" y="1887164"/>
                  </a:lnTo>
                  <a:lnTo>
                    <a:pt x="3725231" y="1891285"/>
                  </a:lnTo>
                  <a:lnTo>
                    <a:pt x="3722375" y="1895722"/>
                  </a:lnTo>
                  <a:lnTo>
                    <a:pt x="3719518" y="1900476"/>
                  </a:lnTo>
                  <a:lnTo>
                    <a:pt x="3716027" y="1904913"/>
                  </a:lnTo>
                  <a:lnTo>
                    <a:pt x="3712535" y="1908717"/>
                  </a:lnTo>
                  <a:lnTo>
                    <a:pt x="3708726" y="1913154"/>
                  </a:lnTo>
                  <a:lnTo>
                    <a:pt x="3704600" y="1917274"/>
                  </a:lnTo>
                  <a:lnTo>
                    <a:pt x="3695713" y="1925515"/>
                  </a:lnTo>
                  <a:lnTo>
                    <a:pt x="3685239" y="1933438"/>
                  </a:lnTo>
                  <a:lnTo>
                    <a:pt x="3673812" y="1941362"/>
                  </a:lnTo>
                  <a:lnTo>
                    <a:pt x="3661751" y="1948969"/>
                  </a:lnTo>
                  <a:lnTo>
                    <a:pt x="3648738" y="1956259"/>
                  </a:lnTo>
                  <a:lnTo>
                    <a:pt x="3634454" y="1963548"/>
                  </a:lnTo>
                  <a:lnTo>
                    <a:pt x="3619219" y="1970521"/>
                  </a:lnTo>
                  <a:lnTo>
                    <a:pt x="3603349" y="1976860"/>
                  </a:lnTo>
                  <a:lnTo>
                    <a:pt x="3586527" y="1983199"/>
                  </a:lnTo>
                  <a:lnTo>
                    <a:pt x="3568752" y="1989538"/>
                  </a:lnTo>
                  <a:lnTo>
                    <a:pt x="3550026" y="1994926"/>
                  </a:lnTo>
                  <a:lnTo>
                    <a:pt x="3530664" y="2000631"/>
                  </a:lnTo>
                  <a:lnTo>
                    <a:pt x="3510668" y="2005702"/>
                  </a:lnTo>
                  <a:lnTo>
                    <a:pt x="3490037" y="2010457"/>
                  </a:lnTo>
                  <a:lnTo>
                    <a:pt x="3468771" y="2014577"/>
                  </a:lnTo>
                  <a:lnTo>
                    <a:pt x="3446870" y="2018697"/>
                  </a:lnTo>
                  <a:lnTo>
                    <a:pt x="3424335" y="2022184"/>
                  </a:lnTo>
                  <a:lnTo>
                    <a:pt x="3401165" y="2025670"/>
                  </a:lnTo>
                  <a:lnTo>
                    <a:pt x="3377360" y="2028523"/>
                  </a:lnTo>
                  <a:lnTo>
                    <a:pt x="3353237" y="2030741"/>
                  </a:lnTo>
                  <a:lnTo>
                    <a:pt x="3328480" y="2032643"/>
                  </a:lnTo>
                  <a:lnTo>
                    <a:pt x="3303722" y="2034228"/>
                  </a:lnTo>
                  <a:lnTo>
                    <a:pt x="3278013" y="2035495"/>
                  </a:lnTo>
                  <a:lnTo>
                    <a:pt x="3251986" y="2036446"/>
                  </a:lnTo>
                  <a:lnTo>
                    <a:pt x="3225959" y="2036763"/>
                  </a:lnTo>
                  <a:lnTo>
                    <a:pt x="3199615" y="2036446"/>
                  </a:lnTo>
                  <a:lnTo>
                    <a:pt x="3173905" y="2035495"/>
                  </a:lnTo>
                  <a:lnTo>
                    <a:pt x="3148196" y="2034228"/>
                  </a:lnTo>
                  <a:lnTo>
                    <a:pt x="3123121" y="2032643"/>
                  </a:lnTo>
                  <a:lnTo>
                    <a:pt x="3098681" y="2030741"/>
                  </a:lnTo>
                  <a:lnTo>
                    <a:pt x="3074241" y="2028523"/>
                  </a:lnTo>
                  <a:lnTo>
                    <a:pt x="3050436" y="2025670"/>
                  </a:lnTo>
                  <a:lnTo>
                    <a:pt x="3027584" y="2022184"/>
                  </a:lnTo>
                  <a:lnTo>
                    <a:pt x="3004731" y="2018697"/>
                  </a:lnTo>
                  <a:lnTo>
                    <a:pt x="2983147" y="2014577"/>
                  </a:lnTo>
                  <a:lnTo>
                    <a:pt x="2961564" y="2010457"/>
                  </a:lnTo>
                  <a:lnTo>
                    <a:pt x="2940933" y="2005702"/>
                  </a:lnTo>
                  <a:lnTo>
                    <a:pt x="2920937" y="2000631"/>
                  </a:lnTo>
                  <a:lnTo>
                    <a:pt x="2901575" y="1994926"/>
                  </a:lnTo>
                  <a:lnTo>
                    <a:pt x="2883483" y="1989538"/>
                  </a:lnTo>
                  <a:lnTo>
                    <a:pt x="2865709" y="1983199"/>
                  </a:lnTo>
                  <a:lnTo>
                    <a:pt x="2848569" y="1976860"/>
                  </a:lnTo>
                  <a:lnTo>
                    <a:pt x="2832382" y="1970521"/>
                  </a:lnTo>
                  <a:lnTo>
                    <a:pt x="2817464" y="1963548"/>
                  </a:lnTo>
                  <a:lnTo>
                    <a:pt x="2803181" y="1956259"/>
                  </a:lnTo>
                  <a:lnTo>
                    <a:pt x="2789850" y="1948969"/>
                  </a:lnTo>
                  <a:lnTo>
                    <a:pt x="2777789" y="1941362"/>
                  </a:lnTo>
                  <a:lnTo>
                    <a:pt x="2766362" y="1933438"/>
                  </a:lnTo>
                  <a:lnTo>
                    <a:pt x="2755888" y="1925515"/>
                  </a:lnTo>
                  <a:lnTo>
                    <a:pt x="2747001" y="1917274"/>
                  </a:lnTo>
                  <a:lnTo>
                    <a:pt x="2742875" y="1913154"/>
                  </a:lnTo>
                  <a:lnTo>
                    <a:pt x="2739066" y="1908717"/>
                  </a:lnTo>
                  <a:lnTo>
                    <a:pt x="2735574" y="1904913"/>
                  </a:lnTo>
                  <a:lnTo>
                    <a:pt x="2732400" y="1900476"/>
                  </a:lnTo>
                  <a:lnTo>
                    <a:pt x="2729226" y="1895722"/>
                  </a:lnTo>
                  <a:lnTo>
                    <a:pt x="2726370" y="1891285"/>
                  </a:lnTo>
                  <a:lnTo>
                    <a:pt x="2724148" y="1887164"/>
                  </a:lnTo>
                  <a:lnTo>
                    <a:pt x="2722244" y="1882727"/>
                  </a:lnTo>
                  <a:lnTo>
                    <a:pt x="2720022" y="1877973"/>
                  </a:lnTo>
                  <a:lnTo>
                    <a:pt x="2718435" y="1873219"/>
                  </a:lnTo>
                  <a:lnTo>
                    <a:pt x="2717800" y="1869098"/>
                  </a:lnTo>
                  <a:lnTo>
                    <a:pt x="2716530" y="1864344"/>
                  </a:lnTo>
                  <a:lnTo>
                    <a:pt x="2716213" y="1859590"/>
                  </a:lnTo>
                  <a:lnTo>
                    <a:pt x="2716213" y="1854836"/>
                  </a:lnTo>
                  <a:lnTo>
                    <a:pt x="2716213" y="1850081"/>
                  </a:lnTo>
                  <a:lnTo>
                    <a:pt x="2716530" y="1845644"/>
                  </a:lnTo>
                  <a:lnTo>
                    <a:pt x="2717800" y="1840890"/>
                  </a:lnTo>
                  <a:lnTo>
                    <a:pt x="2718435" y="1836136"/>
                  </a:lnTo>
                  <a:lnTo>
                    <a:pt x="2720022" y="1832015"/>
                  </a:lnTo>
                  <a:lnTo>
                    <a:pt x="2722244" y="1827261"/>
                  </a:lnTo>
                  <a:lnTo>
                    <a:pt x="2724148" y="1822824"/>
                  </a:lnTo>
                  <a:lnTo>
                    <a:pt x="2726370" y="1818704"/>
                  </a:lnTo>
                  <a:lnTo>
                    <a:pt x="2729226" y="1813950"/>
                  </a:lnTo>
                  <a:lnTo>
                    <a:pt x="2732400" y="1809512"/>
                  </a:lnTo>
                  <a:lnTo>
                    <a:pt x="2735574" y="1805075"/>
                  </a:lnTo>
                  <a:lnTo>
                    <a:pt x="2739066" y="1800955"/>
                  </a:lnTo>
                  <a:lnTo>
                    <a:pt x="2742875" y="1796834"/>
                  </a:lnTo>
                  <a:lnTo>
                    <a:pt x="2747001" y="1792397"/>
                  </a:lnTo>
                  <a:lnTo>
                    <a:pt x="2755888" y="1784157"/>
                  </a:lnTo>
                  <a:lnTo>
                    <a:pt x="2766362" y="1776550"/>
                  </a:lnTo>
                  <a:lnTo>
                    <a:pt x="2777789" y="1768626"/>
                  </a:lnTo>
                  <a:lnTo>
                    <a:pt x="2789850" y="1760702"/>
                  </a:lnTo>
                  <a:lnTo>
                    <a:pt x="2803181" y="1753413"/>
                  </a:lnTo>
                  <a:lnTo>
                    <a:pt x="2817464" y="1746440"/>
                  </a:lnTo>
                  <a:lnTo>
                    <a:pt x="2832382" y="1739467"/>
                  </a:lnTo>
                  <a:lnTo>
                    <a:pt x="2848569" y="1733128"/>
                  </a:lnTo>
                  <a:lnTo>
                    <a:pt x="2865709" y="1726789"/>
                  </a:lnTo>
                  <a:lnTo>
                    <a:pt x="2883483" y="1720450"/>
                  </a:lnTo>
                  <a:lnTo>
                    <a:pt x="2901575" y="1715062"/>
                  </a:lnTo>
                  <a:lnTo>
                    <a:pt x="2920937" y="1709357"/>
                  </a:lnTo>
                  <a:lnTo>
                    <a:pt x="2940933" y="1704286"/>
                  </a:lnTo>
                  <a:lnTo>
                    <a:pt x="2961564" y="1699532"/>
                  </a:lnTo>
                  <a:lnTo>
                    <a:pt x="2983147" y="1695411"/>
                  </a:lnTo>
                  <a:lnTo>
                    <a:pt x="3004731" y="1691291"/>
                  </a:lnTo>
                  <a:lnTo>
                    <a:pt x="3027584" y="1687805"/>
                  </a:lnTo>
                  <a:lnTo>
                    <a:pt x="3050436" y="1684318"/>
                  </a:lnTo>
                  <a:lnTo>
                    <a:pt x="3074241" y="1681466"/>
                  </a:lnTo>
                  <a:lnTo>
                    <a:pt x="3098681" y="1679247"/>
                  </a:lnTo>
                  <a:lnTo>
                    <a:pt x="3123121" y="1677028"/>
                  </a:lnTo>
                  <a:lnTo>
                    <a:pt x="3148196" y="1675444"/>
                  </a:lnTo>
                  <a:lnTo>
                    <a:pt x="3173905" y="1674493"/>
                  </a:lnTo>
                  <a:lnTo>
                    <a:pt x="3199615" y="1673542"/>
                  </a:lnTo>
                  <a:lnTo>
                    <a:pt x="3225959" y="1673225"/>
                  </a:lnTo>
                  <a:close/>
                  <a:moveTo>
                    <a:pt x="3454389" y="0"/>
                  </a:moveTo>
                  <a:lnTo>
                    <a:pt x="3461374" y="0"/>
                  </a:lnTo>
                  <a:lnTo>
                    <a:pt x="3468995" y="635"/>
                  </a:lnTo>
                  <a:lnTo>
                    <a:pt x="3475981" y="1587"/>
                  </a:lnTo>
                  <a:lnTo>
                    <a:pt x="3482966" y="3174"/>
                  </a:lnTo>
                  <a:lnTo>
                    <a:pt x="3490270" y="5079"/>
                  </a:lnTo>
                  <a:lnTo>
                    <a:pt x="3497255" y="7300"/>
                  </a:lnTo>
                  <a:lnTo>
                    <a:pt x="3503923" y="9839"/>
                  </a:lnTo>
                  <a:lnTo>
                    <a:pt x="3510591" y="13013"/>
                  </a:lnTo>
                  <a:lnTo>
                    <a:pt x="3517259" y="16505"/>
                  </a:lnTo>
                  <a:lnTo>
                    <a:pt x="3523610" y="20314"/>
                  </a:lnTo>
                  <a:lnTo>
                    <a:pt x="3529643" y="24757"/>
                  </a:lnTo>
                  <a:lnTo>
                    <a:pt x="3535676" y="29518"/>
                  </a:lnTo>
                  <a:lnTo>
                    <a:pt x="3541074" y="34596"/>
                  </a:lnTo>
                  <a:lnTo>
                    <a:pt x="3546472" y="39992"/>
                  </a:lnTo>
                  <a:lnTo>
                    <a:pt x="3551235" y="45705"/>
                  </a:lnTo>
                  <a:lnTo>
                    <a:pt x="3555998" y="51418"/>
                  </a:lnTo>
                  <a:lnTo>
                    <a:pt x="3560443" y="57766"/>
                  </a:lnTo>
                  <a:lnTo>
                    <a:pt x="3564254" y="64113"/>
                  </a:lnTo>
                  <a:lnTo>
                    <a:pt x="3567746" y="70779"/>
                  </a:lnTo>
                  <a:lnTo>
                    <a:pt x="3570922" y="77444"/>
                  </a:lnTo>
                  <a:lnTo>
                    <a:pt x="3573462" y="84109"/>
                  </a:lnTo>
                  <a:lnTo>
                    <a:pt x="3575684" y="91410"/>
                  </a:lnTo>
                  <a:lnTo>
                    <a:pt x="3577590" y="98709"/>
                  </a:lnTo>
                  <a:lnTo>
                    <a:pt x="3579177" y="106009"/>
                  </a:lnTo>
                  <a:lnTo>
                    <a:pt x="3580448" y="113309"/>
                  </a:lnTo>
                  <a:lnTo>
                    <a:pt x="3580765" y="120927"/>
                  </a:lnTo>
                  <a:lnTo>
                    <a:pt x="3581400" y="128544"/>
                  </a:lnTo>
                  <a:lnTo>
                    <a:pt x="3580765" y="136162"/>
                  </a:lnTo>
                  <a:lnTo>
                    <a:pt x="3530913" y="1012801"/>
                  </a:lnTo>
                  <a:lnTo>
                    <a:pt x="3529960" y="1019149"/>
                  </a:lnTo>
                  <a:lnTo>
                    <a:pt x="3529326" y="1025814"/>
                  </a:lnTo>
                  <a:lnTo>
                    <a:pt x="3528055" y="1032162"/>
                  </a:lnTo>
                  <a:lnTo>
                    <a:pt x="3526785" y="1038510"/>
                  </a:lnTo>
                  <a:lnTo>
                    <a:pt x="3524880" y="1044541"/>
                  </a:lnTo>
                  <a:lnTo>
                    <a:pt x="3522975" y="1050254"/>
                  </a:lnTo>
                  <a:lnTo>
                    <a:pt x="3520434" y="1056284"/>
                  </a:lnTo>
                  <a:lnTo>
                    <a:pt x="3518212" y="1062315"/>
                  </a:lnTo>
                  <a:lnTo>
                    <a:pt x="3515354" y="1067710"/>
                  </a:lnTo>
                  <a:lnTo>
                    <a:pt x="3512179" y="1072789"/>
                  </a:lnTo>
                  <a:lnTo>
                    <a:pt x="3508686" y="1077867"/>
                  </a:lnTo>
                  <a:lnTo>
                    <a:pt x="3505193" y="1083263"/>
                  </a:lnTo>
                  <a:lnTo>
                    <a:pt x="3501700" y="1087706"/>
                  </a:lnTo>
                  <a:lnTo>
                    <a:pt x="3497572" y="1092467"/>
                  </a:lnTo>
                  <a:lnTo>
                    <a:pt x="3493445" y="1096910"/>
                  </a:lnTo>
                  <a:lnTo>
                    <a:pt x="3488999" y="1101354"/>
                  </a:lnTo>
                  <a:lnTo>
                    <a:pt x="3484554" y="1105163"/>
                  </a:lnTo>
                  <a:lnTo>
                    <a:pt x="3479791" y="1108654"/>
                  </a:lnTo>
                  <a:lnTo>
                    <a:pt x="3474710" y="1112463"/>
                  </a:lnTo>
                  <a:lnTo>
                    <a:pt x="3469630" y="1115319"/>
                  </a:lnTo>
                  <a:lnTo>
                    <a:pt x="3464550" y="1118493"/>
                  </a:lnTo>
                  <a:lnTo>
                    <a:pt x="3459152" y="1121350"/>
                  </a:lnTo>
                  <a:lnTo>
                    <a:pt x="3453436" y="1123889"/>
                  </a:lnTo>
                  <a:lnTo>
                    <a:pt x="3448038" y="1126111"/>
                  </a:lnTo>
                  <a:lnTo>
                    <a:pt x="3442005" y="1128015"/>
                  </a:lnTo>
                  <a:lnTo>
                    <a:pt x="3435972" y="1129602"/>
                  </a:lnTo>
                  <a:lnTo>
                    <a:pt x="3430256" y="1130871"/>
                  </a:lnTo>
                  <a:lnTo>
                    <a:pt x="3423906" y="1132141"/>
                  </a:lnTo>
                  <a:lnTo>
                    <a:pt x="3417873" y="1132776"/>
                  </a:lnTo>
                  <a:lnTo>
                    <a:pt x="3411522" y="1133093"/>
                  </a:lnTo>
                  <a:lnTo>
                    <a:pt x="3405490" y="1133093"/>
                  </a:lnTo>
                  <a:lnTo>
                    <a:pt x="3398504" y="1132776"/>
                  </a:lnTo>
                  <a:lnTo>
                    <a:pt x="3392471" y="1132458"/>
                  </a:lnTo>
                  <a:lnTo>
                    <a:pt x="3386120" y="1131189"/>
                  </a:lnTo>
                  <a:lnTo>
                    <a:pt x="3379770" y="1129919"/>
                  </a:lnTo>
                  <a:lnTo>
                    <a:pt x="3373736" y="1128332"/>
                  </a:lnTo>
                  <a:lnTo>
                    <a:pt x="3368021" y="1126745"/>
                  </a:lnTo>
                  <a:lnTo>
                    <a:pt x="3361988" y="1124524"/>
                  </a:lnTo>
                  <a:lnTo>
                    <a:pt x="3356590" y="1122302"/>
                  </a:lnTo>
                  <a:lnTo>
                    <a:pt x="3350874" y="1119763"/>
                  </a:lnTo>
                  <a:lnTo>
                    <a:pt x="3345476" y="1116589"/>
                  </a:lnTo>
                  <a:lnTo>
                    <a:pt x="3340396" y="1113415"/>
                  </a:lnTo>
                  <a:lnTo>
                    <a:pt x="3334998" y="1109924"/>
                  </a:lnTo>
                  <a:lnTo>
                    <a:pt x="3330553" y="1106432"/>
                  </a:lnTo>
                  <a:lnTo>
                    <a:pt x="3325790" y="1102306"/>
                  </a:lnTo>
                  <a:lnTo>
                    <a:pt x="3321344" y="1098497"/>
                  </a:lnTo>
                  <a:lnTo>
                    <a:pt x="3316899" y="1094054"/>
                  </a:lnTo>
                  <a:lnTo>
                    <a:pt x="3312771" y="1089293"/>
                  </a:lnTo>
                  <a:lnTo>
                    <a:pt x="3308961" y="1084849"/>
                  </a:lnTo>
                  <a:lnTo>
                    <a:pt x="3305150" y="1080089"/>
                  </a:lnTo>
                  <a:lnTo>
                    <a:pt x="3301975" y="1074693"/>
                  </a:lnTo>
                  <a:lnTo>
                    <a:pt x="3298482" y="1069615"/>
                  </a:lnTo>
                  <a:lnTo>
                    <a:pt x="3295625" y="1064219"/>
                  </a:lnTo>
                  <a:lnTo>
                    <a:pt x="3293084" y="1058823"/>
                  </a:lnTo>
                  <a:lnTo>
                    <a:pt x="3290544" y="1053110"/>
                  </a:lnTo>
                  <a:lnTo>
                    <a:pt x="3288639" y="1047397"/>
                  </a:lnTo>
                  <a:lnTo>
                    <a:pt x="3286734" y="1041367"/>
                  </a:lnTo>
                  <a:lnTo>
                    <a:pt x="3285146" y="1035019"/>
                  </a:lnTo>
                  <a:lnTo>
                    <a:pt x="3283558" y="1028988"/>
                  </a:lnTo>
                  <a:lnTo>
                    <a:pt x="3282606" y="1022640"/>
                  </a:lnTo>
                  <a:lnTo>
                    <a:pt x="3281971" y="1015975"/>
                  </a:lnTo>
                  <a:lnTo>
                    <a:pt x="3281654" y="1009627"/>
                  </a:lnTo>
                  <a:lnTo>
                    <a:pt x="3281018" y="1003597"/>
                  </a:lnTo>
                  <a:lnTo>
                    <a:pt x="3281654" y="996614"/>
                  </a:lnTo>
                  <a:lnTo>
                    <a:pt x="3306103" y="573529"/>
                  </a:lnTo>
                  <a:lnTo>
                    <a:pt x="3299118" y="568768"/>
                  </a:lnTo>
                  <a:lnTo>
                    <a:pt x="2057582" y="2162081"/>
                  </a:lnTo>
                  <a:lnTo>
                    <a:pt x="2052502" y="2168112"/>
                  </a:lnTo>
                  <a:lnTo>
                    <a:pt x="2047422" y="2173825"/>
                  </a:lnTo>
                  <a:lnTo>
                    <a:pt x="2042024" y="2178903"/>
                  </a:lnTo>
                  <a:lnTo>
                    <a:pt x="2036626" y="2183981"/>
                  </a:lnTo>
                  <a:lnTo>
                    <a:pt x="2030592" y="2188742"/>
                  </a:lnTo>
                  <a:lnTo>
                    <a:pt x="2024877" y="2193186"/>
                  </a:lnTo>
                  <a:lnTo>
                    <a:pt x="2018844" y="2197629"/>
                  </a:lnTo>
                  <a:lnTo>
                    <a:pt x="2012493" y="2201121"/>
                  </a:lnTo>
                  <a:lnTo>
                    <a:pt x="2006143" y="2204612"/>
                  </a:lnTo>
                  <a:lnTo>
                    <a:pt x="1999475" y="2207786"/>
                  </a:lnTo>
                  <a:lnTo>
                    <a:pt x="1992807" y="2210642"/>
                  </a:lnTo>
                  <a:lnTo>
                    <a:pt x="1986139" y="2213182"/>
                  </a:lnTo>
                  <a:lnTo>
                    <a:pt x="1979470" y="2215403"/>
                  </a:lnTo>
                  <a:lnTo>
                    <a:pt x="1972485" y="2217308"/>
                  </a:lnTo>
                  <a:lnTo>
                    <a:pt x="1965499" y="2218577"/>
                  </a:lnTo>
                  <a:lnTo>
                    <a:pt x="1958514" y="2219529"/>
                  </a:lnTo>
                  <a:lnTo>
                    <a:pt x="1951528" y="2220482"/>
                  </a:lnTo>
                  <a:lnTo>
                    <a:pt x="1944225" y="2221116"/>
                  </a:lnTo>
                  <a:lnTo>
                    <a:pt x="1937239" y="2221116"/>
                  </a:lnTo>
                  <a:lnTo>
                    <a:pt x="1929619" y="2221116"/>
                  </a:lnTo>
                  <a:lnTo>
                    <a:pt x="1922633" y="2220482"/>
                  </a:lnTo>
                  <a:lnTo>
                    <a:pt x="1915647" y="2219529"/>
                  </a:lnTo>
                  <a:lnTo>
                    <a:pt x="1908344" y="2218577"/>
                  </a:lnTo>
                  <a:lnTo>
                    <a:pt x="1901358" y="2216990"/>
                  </a:lnTo>
                  <a:lnTo>
                    <a:pt x="1894690" y="2214769"/>
                  </a:lnTo>
                  <a:lnTo>
                    <a:pt x="1887387" y="2212547"/>
                  </a:lnTo>
                  <a:lnTo>
                    <a:pt x="1880402" y="2210008"/>
                  </a:lnTo>
                  <a:lnTo>
                    <a:pt x="1873734" y="2207151"/>
                  </a:lnTo>
                  <a:lnTo>
                    <a:pt x="1867066" y="2203977"/>
                  </a:lnTo>
                  <a:lnTo>
                    <a:pt x="1860715" y="2199851"/>
                  </a:lnTo>
                  <a:lnTo>
                    <a:pt x="1854047" y="2196042"/>
                  </a:lnTo>
                  <a:lnTo>
                    <a:pt x="1847696" y="2191599"/>
                  </a:lnTo>
                  <a:lnTo>
                    <a:pt x="1229469" y="1731062"/>
                  </a:lnTo>
                  <a:lnTo>
                    <a:pt x="271487" y="2768937"/>
                  </a:lnTo>
                  <a:lnTo>
                    <a:pt x="266406" y="2774967"/>
                  </a:lnTo>
                  <a:lnTo>
                    <a:pt x="260691" y="2780680"/>
                  </a:lnTo>
                  <a:lnTo>
                    <a:pt x="254975" y="2785759"/>
                  </a:lnTo>
                  <a:lnTo>
                    <a:pt x="248942" y="2791154"/>
                  </a:lnTo>
                  <a:lnTo>
                    <a:pt x="242592" y="2795915"/>
                  </a:lnTo>
                  <a:lnTo>
                    <a:pt x="236241" y="2800041"/>
                  </a:lnTo>
                  <a:lnTo>
                    <a:pt x="230208" y="2804167"/>
                  </a:lnTo>
                  <a:lnTo>
                    <a:pt x="223223" y="2807659"/>
                  </a:lnTo>
                  <a:lnTo>
                    <a:pt x="216554" y="2810833"/>
                  </a:lnTo>
                  <a:lnTo>
                    <a:pt x="209886" y="2814007"/>
                  </a:lnTo>
                  <a:lnTo>
                    <a:pt x="202901" y="2816228"/>
                  </a:lnTo>
                  <a:lnTo>
                    <a:pt x="195915" y="2818767"/>
                  </a:lnTo>
                  <a:lnTo>
                    <a:pt x="188612" y="2820354"/>
                  </a:lnTo>
                  <a:lnTo>
                    <a:pt x="181309" y="2821941"/>
                  </a:lnTo>
                  <a:lnTo>
                    <a:pt x="174006" y="2822894"/>
                  </a:lnTo>
                  <a:lnTo>
                    <a:pt x="166703" y="2823846"/>
                  </a:lnTo>
                  <a:lnTo>
                    <a:pt x="159082" y="2824163"/>
                  </a:lnTo>
                  <a:lnTo>
                    <a:pt x="152096" y="2824163"/>
                  </a:lnTo>
                  <a:lnTo>
                    <a:pt x="144476" y="2823846"/>
                  </a:lnTo>
                  <a:lnTo>
                    <a:pt x="136855" y="2823528"/>
                  </a:lnTo>
                  <a:lnTo>
                    <a:pt x="129552" y="2822259"/>
                  </a:lnTo>
                  <a:lnTo>
                    <a:pt x="122249" y="2820672"/>
                  </a:lnTo>
                  <a:lnTo>
                    <a:pt x="114945" y="2819085"/>
                  </a:lnTo>
                  <a:lnTo>
                    <a:pt x="107642" y="2816546"/>
                  </a:lnTo>
                  <a:lnTo>
                    <a:pt x="100657" y="2814324"/>
                  </a:lnTo>
                  <a:lnTo>
                    <a:pt x="93671" y="2811467"/>
                  </a:lnTo>
                  <a:lnTo>
                    <a:pt x="87003" y="2807976"/>
                  </a:lnTo>
                  <a:lnTo>
                    <a:pt x="80335" y="2804485"/>
                  </a:lnTo>
                  <a:lnTo>
                    <a:pt x="73349" y="2800359"/>
                  </a:lnTo>
                  <a:lnTo>
                    <a:pt x="66681" y="2796233"/>
                  </a:lnTo>
                  <a:lnTo>
                    <a:pt x="60331" y="2791472"/>
                  </a:lnTo>
                  <a:lnTo>
                    <a:pt x="54298" y="2785759"/>
                  </a:lnTo>
                  <a:lnTo>
                    <a:pt x="48265" y="2780680"/>
                  </a:lnTo>
                  <a:lnTo>
                    <a:pt x="42867" y="2774967"/>
                  </a:lnTo>
                  <a:lnTo>
                    <a:pt x="37469" y="2768937"/>
                  </a:lnTo>
                  <a:lnTo>
                    <a:pt x="32388" y="2762906"/>
                  </a:lnTo>
                  <a:lnTo>
                    <a:pt x="28260" y="2756876"/>
                  </a:lnTo>
                  <a:lnTo>
                    <a:pt x="23815" y="2749893"/>
                  </a:lnTo>
                  <a:lnTo>
                    <a:pt x="19687" y="2743228"/>
                  </a:lnTo>
                  <a:lnTo>
                    <a:pt x="16194" y="2736563"/>
                  </a:lnTo>
                  <a:lnTo>
                    <a:pt x="13019" y="2729580"/>
                  </a:lnTo>
                  <a:lnTo>
                    <a:pt x="10479" y="2722280"/>
                  </a:lnTo>
                  <a:lnTo>
                    <a:pt x="7938" y="2715297"/>
                  </a:lnTo>
                  <a:lnTo>
                    <a:pt x="5716" y="2708315"/>
                  </a:lnTo>
                  <a:lnTo>
                    <a:pt x="3811" y="2700697"/>
                  </a:lnTo>
                  <a:lnTo>
                    <a:pt x="2540" y="2693080"/>
                  </a:lnTo>
                  <a:lnTo>
                    <a:pt x="1270" y="2685780"/>
                  </a:lnTo>
                  <a:lnTo>
                    <a:pt x="635" y="2678162"/>
                  </a:lnTo>
                  <a:lnTo>
                    <a:pt x="0" y="2670228"/>
                  </a:lnTo>
                  <a:lnTo>
                    <a:pt x="0" y="2662927"/>
                  </a:lnTo>
                  <a:lnTo>
                    <a:pt x="0" y="2655310"/>
                  </a:lnTo>
                  <a:lnTo>
                    <a:pt x="953" y="2648010"/>
                  </a:lnTo>
                  <a:lnTo>
                    <a:pt x="1588" y="2640075"/>
                  </a:lnTo>
                  <a:lnTo>
                    <a:pt x="3176" y="2632458"/>
                  </a:lnTo>
                  <a:lnTo>
                    <a:pt x="4763" y="2625158"/>
                  </a:lnTo>
                  <a:lnTo>
                    <a:pt x="6668" y="2617858"/>
                  </a:lnTo>
                  <a:lnTo>
                    <a:pt x="9526" y="2610558"/>
                  </a:lnTo>
                  <a:lnTo>
                    <a:pt x="12384" y="2603258"/>
                  </a:lnTo>
                  <a:lnTo>
                    <a:pt x="15559" y="2596275"/>
                  </a:lnTo>
                  <a:lnTo>
                    <a:pt x="19052" y="2588975"/>
                  </a:lnTo>
                  <a:lnTo>
                    <a:pt x="22545" y="2582310"/>
                  </a:lnTo>
                  <a:lnTo>
                    <a:pt x="26990" y="2575644"/>
                  </a:lnTo>
                  <a:lnTo>
                    <a:pt x="31753" y="2569297"/>
                  </a:lnTo>
                  <a:lnTo>
                    <a:pt x="36516" y="2562631"/>
                  </a:lnTo>
                  <a:lnTo>
                    <a:pt x="1086264" y="1414621"/>
                  </a:lnTo>
                  <a:lnTo>
                    <a:pt x="1091027" y="1408908"/>
                  </a:lnTo>
                  <a:lnTo>
                    <a:pt x="1096742" y="1403829"/>
                  </a:lnTo>
                  <a:lnTo>
                    <a:pt x="1101823" y="1398751"/>
                  </a:lnTo>
                  <a:lnTo>
                    <a:pt x="1107221" y="1393990"/>
                  </a:lnTo>
                  <a:lnTo>
                    <a:pt x="1113254" y="1389229"/>
                  </a:lnTo>
                  <a:lnTo>
                    <a:pt x="1119287" y="1385103"/>
                  </a:lnTo>
                  <a:lnTo>
                    <a:pt x="1125002" y="1381295"/>
                  </a:lnTo>
                  <a:lnTo>
                    <a:pt x="1131353" y="1377803"/>
                  </a:lnTo>
                  <a:lnTo>
                    <a:pt x="1137703" y="1374629"/>
                  </a:lnTo>
                  <a:lnTo>
                    <a:pt x="1144054" y="1371455"/>
                  </a:lnTo>
                  <a:lnTo>
                    <a:pt x="1150722" y="1368599"/>
                  </a:lnTo>
                  <a:lnTo>
                    <a:pt x="1157390" y="1366694"/>
                  </a:lnTo>
                  <a:lnTo>
                    <a:pt x="1164058" y="1364790"/>
                  </a:lnTo>
                  <a:lnTo>
                    <a:pt x="1170726" y="1362568"/>
                  </a:lnTo>
                  <a:lnTo>
                    <a:pt x="1177394" y="1361616"/>
                  </a:lnTo>
                  <a:lnTo>
                    <a:pt x="1184698" y="1360347"/>
                  </a:lnTo>
                  <a:lnTo>
                    <a:pt x="1191683" y="1360029"/>
                  </a:lnTo>
                  <a:lnTo>
                    <a:pt x="1198351" y="1359712"/>
                  </a:lnTo>
                  <a:lnTo>
                    <a:pt x="1205654" y="1359077"/>
                  </a:lnTo>
                  <a:lnTo>
                    <a:pt x="1212640" y="1359712"/>
                  </a:lnTo>
                  <a:lnTo>
                    <a:pt x="1219626" y="1360347"/>
                  </a:lnTo>
                  <a:lnTo>
                    <a:pt x="1226294" y="1361299"/>
                  </a:lnTo>
                  <a:lnTo>
                    <a:pt x="1233597" y="1362251"/>
                  </a:lnTo>
                  <a:lnTo>
                    <a:pt x="1240582" y="1363838"/>
                  </a:lnTo>
                  <a:lnTo>
                    <a:pt x="1247251" y="1365742"/>
                  </a:lnTo>
                  <a:lnTo>
                    <a:pt x="1253919" y="1368281"/>
                  </a:lnTo>
                  <a:lnTo>
                    <a:pt x="1260904" y="1371138"/>
                  </a:lnTo>
                  <a:lnTo>
                    <a:pt x="1267572" y="1373677"/>
                  </a:lnTo>
                  <a:lnTo>
                    <a:pt x="1274240" y="1376851"/>
                  </a:lnTo>
                  <a:lnTo>
                    <a:pt x="1280591" y="1380977"/>
                  </a:lnTo>
                  <a:lnTo>
                    <a:pt x="1286942" y="1384786"/>
                  </a:lnTo>
                  <a:lnTo>
                    <a:pt x="1292975" y="1389229"/>
                  </a:lnTo>
                  <a:lnTo>
                    <a:pt x="1907709" y="1846910"/>
                  </a:lnTo>
                  <a:lnTo>
                    <a:pt x="3043507" y="389124"/>
                  </a:lnTo>
                  <a:lnTo>
                    <a:pt x="3023186" y="374841"/>
                  </a:lnTo>
                  <a:lnTo>
                    <a:pt x="2660568" y="470377"/>
                  </a:lnTo>
                  <a:lnTo>
                    <a:pt x="2654853" y="471646"/>
                  </a:lnTo>
                  <a:lnTo>
                    <a:pt x="2648502" y="472598"/>
                  </a:lnTo>
                  <a:lnTo>
                    <a:pt x="2642152" y="473551"/>
                  </a:lnTo>
                  <a:lnTo>
                    <a:pt x="2635801" y="473868"/>
                  </a:lnTo>
                  <a:lnTo>
                    <a:pt x="2629450" y="474185"/>
                  </a:lnTo>
                  <a:lnTo>
                    <a:pt x="2623418" y="473868"/>
                  </a:lnTo>
                  <a:lnTo>
                    <a:pt x="2617384" y="473551"/>
                  </a:lnTo>
                  <a:lnTo>
                    <a:pt x="2611352" y="472598"/>
                  </a:lnTo>
                  <a:lnTo>
                    <a:pt x="2605318" y="471964"/>
                  </a:lnTo>
                  <a:lnTo>
                    <a:pt x="2599603" y="470377"/>
                  </a:lnTo>
                  <a:lnTo>
                    <a:pt x="2593570" y="468790"/>
                  </a:lnTo>
                  <a:lnTo>
                    <a:pt x="2587537" y="466885"/>
                  </a:lnTo>
                  <a:lnTo>
                    <a:pt x="2582139" y="464346"/>
                  </a:lnTo>
                  <a:lnTo>
                    <a:pt x="2576741" y="462124"/>
                  </a:lnTo>
                  <a:lnTo>
                    <a:pt x="2571660" y="459268"/>
                  </a:lnTo>
                  <a:lnTo>
                    <a:pt x="2565945" y="456094"/>
                  </a:lnTo>
                  <a:lnTo>
                    <a:pt x="2560864" y="452920"/>
                  </a:lnTo>
                  <a:lnTo>
                    <a:pt x="2556102" y="449429"/>
                  </a:lnTo>
                  <a:lnTo>
                    <a:pt x="2551339" y="445937"/>
                  </a:lnTo>
                  <a:lnTo>
                    <a:pt x="2546576" y="441811"/>
                  </a:lnTo>
                  <a:lnTo>
                    <a:pt x="2542448" y="437685"/>
                  </a:lnTo>
                  <a:lnTo>
                    <a:pt x="2538002" y="433242"/>
                  </a:lnTo>
                  <a:lnTo>
                    <a:pt x="2533875" y="428481"/>
                  </a:lnTo>
                  <a:lnTo>
                    <a:pt x="2530064" y="423402"/>
                  </a:lnTo>
                  <a:lnTo>
                    <a:pt x="2526572" y="418324"/>
                  </a:lnTo>
                  <a:lnTo>
                    <a:pt x="2523396" y="413246"/>
                  </a:lnTo>
                  <a:lnTo>
                    <a:pt x="2520221" y="407533"/>
                  </a:lnTo>
                  <a:lnTo>
                    <a:pt x="2517363" y="402137"/>
                  </a:lnTo>
                  <a:lnTo>
                    <a:pt x="2514823" y="396107"/>
                  </a:lnTo>
                  <a:lnTo>
                    <a:pt x="2512283" y="390394"/>
                  </a:lnTo>
                  <a:lnTo>
                    <a:pt x="2510378" y="384046"/>
                  </a:lnTo>
                  <a:lnTo>
                    <a:pt x="2508472" y="377698"/>
                  </a:lnTo>
                  <a:lnTo>
                    <a:pt x="2507202" y="371350"/>
                  </a:lnTo>
                  <a:lnTo>
                    <a:pt x="2505932" y="364685"/>
                  </a:lnTo>
                  <a:lnTo>
                    <a:pt x="2505297" y="358337"/>
                  </a:lnTo>
                  <a:lnTo>
                    <a:pt x="2504980" y="351989"/>
                  </a:lnTo>
                  <a:lnTo>
                    <a:pt x="2504344" y="345641"/>
                  </a:lnTo>
                  <a:lnTo>
                    <a:pt x="2504344" y="339293"/>
                  </a:lnTo>
                  <a:lnTo>
                    <a:pt x="2505297" y="332946"/>
                  </a:lnTo>
                  <a:lnTo>
                    <a:pt x="2505615" y="326915"/>
                  </a:lnTo>
                  <a:lnTo>
                    <a:pt x="2506885" y="320567"/>
                  </a:lnTo>
                  <a:lnTo>
                    <a:pt x="2508155" y="314537"/>
                  </a:lnTo>
                  <a:lnTo>
                    <a:pt x="2509425" y="308506"/>
                  </a:lnTo>
                  <a:lnTo>
                    <a:pt x="2511648" y="302793"/>
                  </a:lnTo>
                  <a:lnTo>
                    <a:pt x="2513870" y="296763"/>
                  </a:lnTo>
                  <a:lnTo>
                    <a:pt x="2516410" y="291367"/>
                  </a:lnTo>
                  <a:lnTo>
                    <a:pt x="2518633" y="285654"/>
                  </a:lnTo>
                  <a:lnTo>
                    <a:pt x="2521808" y="280576"/>
                  </a:lnTo>
                  <a:lnTo>
                    <a:pt x="2524984" y="275180"/>
                  </a:lnTo>
                  <a:lnTo>
                    <a:pt x="2528159" y="270102"/>
                  </a:lnTo>
                  <a:lnTo>
                    <a:pt x="2531970" y="265341"/>
                  </a:lnTo>
                  <a:lnTo>
                    <a:pt x="2535462" y="260580"/>
                  </a:lnTo>
                  <a:lnTo>
                    <a:pt x="2539908" y="256136"/>
                  </a:lnTo>
                  <a:lnTo>
                    <a:pt x="2544353" y="251693"/>
                  </a:lnTo>
                  <a:lnTo>
                    <a:pt x="2548481" y="247567"/>
                  </a:lnTo>
                  <a:lnTo>
                    <a:pt x="2553244" y="243441"/>
                  </a:lnTo>
                  <a:lnTo>
                    <a:pt x="2558642" y="239949"/>
                  </a:lnTo>
                  <a:lnTo>
                    <a:pt x="2563722" y="236458"/>
                  </a:lnTo>
                  <a:lnTo>
                    <a:pt x="2568803" y="233284"/>
                  </a:lnTo>
                  <a:lnTo>
                    <a:pt x="2574201" y="230428"/>
                  </a:lnTo>
                  <a:lnTo>
                    <a:pt x="2579916" y="227889"/>
                  </a:lnTo>
                  <a:lnTo>
                    <a:pt x="2585632" y="225349"/>
                  </a:lnTo>
                  <a:lnTo>
                    <a:pt x="2591982" y="223445"/>
                  </a:lnTo>
                  <a:lnTo>
                    <a:pt x="2598015" y="221541"/>
                  </a:lnTo>
                  <a:lnTo>
                    <a:pt x="3425176" y="4126"/>
                  </a:lnTo>
                  <a:lnTo>
                    <a:pt x="3432162" y="2222"/>
                  </a:lnTo>
                  <a:lnTo>
                    <a:pt x="3439782" y="952"/>
                  </a:lnTo>
                  <a:lnTo>
                    <a:pt x="3446768" y="318"/>
                  </a:lnTo>
                  <a:lnTo>
                    <a:pt x="3454389" y="0"/>
                  </a:lnTo>
                  <a:close/>
                </a:path>
              </a:pathLst>
            </a:custGeom>
            <a:solidFill>
              <a:schemeClr val="bg1"/>
            </a:solidFill>
            <a:ln>
              <a:noFill/>
            </a:ln>
          </p:spPr>
          <p:txBody>
            <a:bodyPr anchor="ctr">
              <a:scene3d>
                <a:camera prst="orthographicFront"/>
                <a:lightRig rig="threePt" dir="t"/>
              </a:scene3d>
              <a:sp3d contourW="12700">
                <a:contourClr>
                  <a:srgbClr val="FFFFFF"/>
                </a:contourClr>
              </a:sp3d>
            </a:bodyPr>
            <a:lstStyle/>
            <a:p>
              <a:pPr algn="ctr">
                <a:defRPr/>
              </a:pPr>
              <a:endParaRPr lang="zh-CN" altLang="en-US" sz="1349">
                <a:solidFill>
                  <a:schemeClr val="bg1"/>
                </a:solidFill>
                <a:cs typeface="+mn-ea"/>
                <a:sym typeface="+mn-lt"/>
              </a:endParaRPr>
            </a:p>
          </p:txBody>
        </p:sp>
      </p:grpSp>
      <p:grpSp>
        <p:nvGrpSpPr>
          <p:cNvPr id="4" name="组合 3"/>
          <p:cNvGrpSpPr/>
          <p:nvPr/>
        </p:nvGrpSpPr>
        <p:grpSpPr>
          <a:xfrm>
            <a:off x="1162791" y="1902411"/>
            <a:ext cx="3240261" cy="3513925"/>
            <a:chOff x="1162791" y="1902411"/>
            <a:chExt cx="3240261" cy="3513925"/>
          </a:xfrm>
        </p:grpSpPr>
        <p:sp>
          <p:nvSpPr>
            <p:cNvPr id="91" name="Freeform 5"/>
            <p:cNvSpPr/>
            <p:nvPr/>
          </p:nvSpPr>
          <p:spPr bwMode="auto">
            <a:xfrm rot="5400000">
              <a:off x="1015686" y="2102188"/>
              <a:ext cx="3513925" cy="3114371"/>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100000">
                  <a:schemeClr val="accent2"/>
                </a:gs>
                <a:gs pos="0">
                  <a:schemeClr val="accent2">
                    <a:lumMod val="75000"/>
                  </a:schemeClr>
                </a:gs>
              </a:gsLst>
              <a:lin ang="18900000" scaled="0"/>
              <a:tileRect/>
            </a:gradFill>
            <a:ln w="25400">
              <a:gradFill flip="none" rotWithShape="1">
                <a:gsLst>
                  <a:gs pos="0">
                    <a:srgbClr val="01ACBE"/>
                  </a:gs>
                  <a:gs pos="100000">
                    <a:schemeClr val="accent2">
                      <a:lumMod val="75000"/>
                    </a:schemeClr>
                  </a:gs>
                </a:gsLst>
                <a:lin ang="18900000" scaled="0"/>
                <a:tileRect/>
              </a:gradFill>
            </a:ln>
            <a:effectLst>
              <a:outerShdw blurRad="444500" dist="152400" dir="2700000" algn="tl" rotWithShape="0">
                <a:prstClr val="black">
                  <a:alpha val="30000"/>
                </a:prstClr>
              </a:outerShdw>
            </a:effectLst>
          </p:spPr>
          <p:txBody>
            <a:bodyPr vert="horz" wrap="square" lIns="91416" tIns="45708" rIns="91416" bIns="45708" numCol="1" anchor="t" anchorCtr="0" compatLnSpc="1"/>
            <a:lstStyle/>
            <a:p>
              <a:endParaRPr lang="zh-CN" altLang="en-US" sz="1349" dirty="0">
                <a:cs typeface="+mn-ea"/>
                <a:sym typeface="+mn-lt"/>
              </a:endParaRPr>
            </a:p>
          </p:txBody>
        </p:sp>
        <p:sp>
          <p:nvSpPr>
            <p:cNvPr id="52" name="TextBox 59"/>
            <p:cNvSpPr>
              <a:spLocks noChangeArrowheads="1"/>
            </p:cNvSpPr>
            <p:nvPr/>
          </p:nvSpPr>
          <p:spPr bwMode="auto">
            <a:xfrm flipH="1">
              <a:off x="1162791" y="2825689"/>
              <a:ext cx="3240261" cy="140544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bevel/>
                </a14:hiddenLine>
              </a:ext>
            </a:extLst>
          </p:spPr>
          <p:txBody>
            <a:bodyPr wrap="square">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9pPr>
            </a:lstStyle>
            <a:p>
              <a:pPr algn="ctr"/>
              <a:r>
                <a:rPr lang="zh-CN" altLang="en-US" sz="4800" b="1" dirty="0">
                  <a:solidFill>
                    <a:schemeClr val="bg1"/>
                  </a:solidFill>
                  <a:latin typeface="+mn-lt"/>
                  <a:ea typeface="+mn-ea"/>
                  <a:cs typeface="+mn-ea"/>
                  <a:sym typeface="+mn-lt"/>
                </a:rPr>
                <a:t>目   录 </a:t>
              </a:r>
              <a:r>
                <a:rPr lang="en-US" altLang="zh-CN" sz="4800" b="1" dirty="0">
                  <a:solidFill>
                    <a:schemeClr val="bg1"/>
                  </a:solidFill>
                  <a:latin typeface="+mn-lt"/>
                  <a:ea typeface="+mn-ea"/>
                  <a:cs typeface="+mn-ea"/>
                  <a:sym typeface="+mn-lt"/>
                </a:rPr>
                <a:t> </a:t>
              </a:r>
              <a:r>
                <a:rPr lang="en-US" altLang="zh-CN" sz="3733" b="1" dirty="0">
                  <a:solidFill>
                    <a:schemeClr val="bg1"/>
                  </a:solidFill>
                  <a:latin typeface="+mn-lt"/>
                  <a:ea typeface="+mn-ea"/>
                  <a:cs typeface="+mn-ea"/>
                  <a:sym typeface="+mn-lt"/>
                </a:rPr>
                <a:t>CONTENTS</a:t>
              </a:r>
            </a:p>
          </p:txBody>
        </p:sp>
      </p:grpSp>
      <p:sp>
        <p:nvSpPr>
          <p:cNvPr id="92" name="文本框 9"/>
          <p:cNvSpPr txBox="1"/>
          <p:nvPr/>
        </p:nvSpPr>
        <p:spPr>
          <a:xfrm>
            <a:off x="6196352" y="5884942"/>
            <a:ext cx="2723274" cy="479665"/>
          </a:xfrm>
          <a:prstGeom prst="rect">
            <a:avLst/>
          </a:prstGeom>
          <a:noFill/>
        </p:spPr>
        <p:txBody>
          <a:bodyPr wrap="square" lIns="68563" tIns="34281" rIns="68563" bIns="34281" rtlCol="0">
            <a:spAutoFit/>
          </a:bodyPr>
          <a:lstStyle/>
          <a:p>
            <a:pPr marL="0" lvl="1"/>
            <a:r>
              <a:rPr lang="zh-CN" altLang="en-US" sz="2667" b="1" dirty="0">
                <a:solidFill>
                  <a:schemeClr val="bg1"/>
                </a:solidFill>
                <a:cs typeface="+mn-ea"/>
                <a:sym typeface="+mn-lt"/>
              </a:rPr>
              <a:t>明年工作计划</a:t>
            </a:r>
          </a:p>
        </p:txBody>
      </p:sp>
      <p:sp>
        <p:nvSpPr>
          <p:cNvPr id="93" name="文本框 9"/>
          <p:cNvSpPr txBox="1"/>
          <p:nvPr/>
        </p:nvSpPr>
        <p:spPr>
          <a:xfrm>
            <a:off x="7208929" y="4802540"/>
            <a:ext cx="2759373" cy="479665"/>
          </a:xfrm>
          <a:prstGeom prst="rect">
            <a:avLst/>
          </a:prstGeom>
          <a:noFill/>
        </p:spPr>
        <p:txBody>
          <a:bodyPr wrap="square" lIns="68563" tIns="34281" rIns="68563" bIns="34281" rtlCol="0">
            <a:spAutoFit/>
          </a:bodyPr>
          <a:lstStyle/>
          <a:p>
            <a:pPr marL="0" lvl="1"/>
            <a:r>
              <a:rPr lang="zh-CN" altLang="en-US" sz="2667" b="1" dirty="0">
                <a:solidFill>
                  <a:schemeClr val="bg1"/>
                </a:solidFill>
                <a:cs typeface="+mn-ea"/>
                <a:sym typeface="+mn-lt"/>
              </a:rPr>
              <a:t>工作存在不足</a:t>
            </a:r>
          </a:p>
        </p:txBody>
      </p:sp>
      <p:sp>
        <p:nvSpPr>
          <p:cNvPr id="94" name="文本框 9"/>
          <p:cNvSpPr txBox="1"/>
          <p:nvPr/>
        </p:nvSpPr>
        <p:spPr>
          <a:xfrm>
            <a:off x="7208929" y="2241760"/>
            <a:ext cx="2530157" cy="479665"/>
          </a:xfrm>
          <a:prstGeom prst="rect">
            <a:avLst/>
          </a:prstGeom>
          <a:noFill/>
        </p:spPr>
        <p:txBody>
          <a:bodyPr wrap="square" lIns="68563" tIns="34281" rIns="68563" bIns="34281" rtlCol="0">
            <a:spAutoFit/>
          </a:bodyPr>
          <a:lstStyle/>
          <a:p>
            <a:pPr marL="0" lvl="1"/>
            <a:r>
              <a:rPr lang="zh-CN" altLang="en-US" sz="2667" b="1" dirty="0">
                <a:solidFill>
                  <a:schemeClr val="bg1"/>
                </a:solidFill>
                <a:cs typeface="+mn-ea"/>
                <a:sym typeface="+mn-lt"/>
              </a:rPr>
              <a:t>工作完成情况</a:t>
            </a:r>
          </a:p>
        </p:txBody>
      </p:sp>
      <p:sp>
        <p:nvSpPr>
          <p:cNvPr id="95" name="文本框 9"/>
          <p:cNvSpPr txBox="1"/>
          <p:nvPr/>
        </p:nvSpPr>
        <p:spPr>
          <a:xfrm>
            <a:off x="7550073" y="3528011"/>
            <a:ext cx="2418229" cy="479665"/>
          </a:xfrm>
          <a:prstGeom prst="rect">
            <a:avLst/>
          </a:prstGeom>
          <a:noFill/>
        </p:spPr>
        <p:txBody>
          <a:bodyPr wrap="square" lIns="68563" tIns="34281" rIns="68563" bIns="34281" rtlCol="0">
            <a:spAutoFit/>
          </a:bodyPr>
          <a:lstStyle/>
          <a:p>
            <a:pPr marL="0" lvl="1"/>
            <a:r>
              <a:rPr lang="zh-CN" altLang="en-US" sz="2667" b="1" dirty="0">
                <a:solidFill>
                  <a:schemeClr val="bg1"/>
                </a:solidFill>
                <a:cs typeface="+mn-ea"/>
                <a:sym typeface="+mn-lt"/>
              </a:rPr>
              <a:t>成功项目展示</a:t>
            </a:r>
          </a:p>
        </p:txBody>
      </p:sp>
      <p:sp>
        <p:nvSpPr>
          <p:cNvPr id="96" name="圆角矩形 28"/>
          <p:cNvSpPr/>
          <p:nvPr/>
        </p:nvSpPr>
        <p:spPr>
          <a:xfrm rot="5400000">
            <a:off x="-2283516" y="3321856"/>
            <a:ext cx="4635008" cy="609497"/>
          </a:xfrm>
          <a:prstGeom prst="roundRect">
            <a:avLst>
              <a:gd name="adj" fmla="val 50000"/>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49">
              <a:cs typeface="+mn-ea"/>
              <a:sym typeface="+mn-lt"/>
            </a:endParaRPr>
          </a:p>
        </p:txBody>
      </p:sp>
      <p:sp>
        <p:nvSpPr>
          <p:cNvPr id="51" name="圆角矩形 28"/>
          <p:cNvSpPr/>
          <p:nvPr/>
        </p:nvSpPr>
        <p:spPr>
          <a:xfrm rot="5400000">
            <a:off x="9874496" y="3321857"/>
            <a:ext cx="4635008" cy="609497"/>
          </a:xfrm>
          <a:prstGeom prst="roundRect">
            <a:avLst>
              <a:gd name="adj" fmla="val 50000"/>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49">
              <a:cs typeface="+mn-ea"/>
              <a:sym typeface="+mn-lt"/>
            </a:endParaRPr>
          </a:p>
        </p:txBody>
      </p:sp>
    </p:spTree>
    <p:extLst>
      <p:ext uri="{BB962C8B-B14F-4D97-AF65-F5344CB8AC3E}">
        <p14:creationId xmlns:p14="http://schemas.microsoft.com/office/powerpoint/2010/main" val="3502355744"/>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2" presetClass="entr" presetSubtype="8" fill="hold" grpId="0" nodeType="clickEffect">
                                  <p:stCondLst>
                                    <p:cond delay="0"/>
                                  </p:stCondLst>
                                  <p:childTnLst>
                                    <p:set>
                                      <p:cBhvr>
                                        <p:cTn id="6" dur="1" fill="hold">
                                          <p:stCondLst>
                                            <p:cond delay="0"/>
                                          </p:stCondLst>
                                        </p:cTn>
                                        <p:tgtEl>
                                          <p:spTgt spid="96"/>
                                        </p:tgtEl>
                                        <p:attrNameLst>
                                          <p:attrName>style.visibility</p:attrName>
                                        </p:attrNameLst>
                                      </p:cBhvr>
                                      <p:to>
                                        <p:strVal val="visible"/>
                                      </p:to>
                                    </p:set>
                                    <p:animEffect transition="in" filter="wipe(left)">
                                      <p:cBhvr>
                                        <p:cTn id="7" dur="500"/>
                                        <p:tgtEl>
                                          <p:spTgt spid="96"/>
                                        </p:tgtEl>
                                      </p:cBhvr>
                                    </p:animEffect>
                                  </p:childTnLst>
                                </p:cTn>
                              </p:par>
                              <p:par>
                                <p:cTn id="8" presetID="53" presetClass="entr" presetSubtype="16" fill="hold" nodeType="withEffect">
                                  <p:stCondLst>
                                    <p:cond delay="500"/>
                                  </p:stCondLst>
                                  <p:childTnLst>
                                    <p:set>
                                      <p:cBhvr>
                                        <p:cTn id="9" dur="1" fill="hold">
                                          <p:stCondLst>
                                            <p:cond delay="0"/>
                                          </p:stCondLst>
                                        </p:cTn>
                                        <p:tgtEl>
                                          <p:spTgt spid="4"/>
                                        </p:tgtEl>
                                        <p:attrNameLst>
                                          <p:attrName>style.visibility</p:attrName>
                                        </p:attrNameLst>
                                      </p:cBhvr>
                                      <p:to>
                                        <p:strVal val="visible"/>
                                      </p:to>
                                    </p:set>
                                    <p:anim calcmode="lin" valueType="num">
                                      <p:cBhvr>
                                        <p:cTn id="10" dur="500" fill="hold"/>
                                        <p:tgtEl>
                                          <p:spTgt spid="4"/>
                                        </p:tgtEl>
                                        <p:attrNameLst>
                                          <p:attrName>ppt_w</p:attrName>
                                        </p:attrNameLst>
                                      </p:cBhvr>
                                      <p:tavLst>
                                        <p:tav tm="0">
                                          <p:val>
                                            <p:fltVal val="0"/>
                                          </p:val>
                                        </p:tav>
                                        <p:tav tm="100000">
                                          <p:val>
                                            <p:strVal val="#ppt_w"/>
                                          </p:val>
                                        </p:tav>
                                      </p:tavLst>
                                    </p:anim>
                                    <p:anim calcmode="lin" valueType="num">
                                      <p:cBhvr>
                                        <p:cTn id="11" dur="500" fill="hold"/>
                                        <p:tgtEl>
                                          <p:spTgt spid="4"/>
                                        </p:tgtEl>
                                        <p:attrNameLst>
                                          <p:attrName>ppt_h</p:attrName>
                                        </p:attrNameLst>
                                      </p:cBhvr>
                                      <p:tavLst>
                                        <p:tav tm="0">
                                          <p:val>
                                            <p:fltVal val="0"/>
                                          </p:val>
                                        </p:tav>
                                        <p:tav tm="100000">
                                          <p:val>
                                            <p:strVal val="#ppt_h"/>
                                          </p:val>
                                        </p:tav>
                                      </p:tavLst>
                                    </p:anim>
                                    <p:animEffect transition="in" filter="fade">
                                      <p:cBhvr>
                                        <p:cTn id="12" dur="500"/>
                                        <p:tgtEl>
                                          <p:spTgt spid="4"/>
                                        </p:tgtEl>
                                      </p:cBhvr>
                                    </p:animEffect>
                                  </p:childTnLst>
                                </p:cTn>
                              </p:par>
                              <p:par>
                                <p:cTn id="13" presetID="53" presetClass="entr" presetSubtype="16" fill="hold" nodeType="withEffect">
                                  <p:stCondLst>
                                    <p:cond delay="1000"/>
                                  </p:stCondLst>
                                  <p:childTnLst>
                                    <p:set>
                                      <p:cBhvr>
                                        <p:cTn id="14" dur="1" fill="hold">
                                          <p:stCondLst>
                                            <p:cond delay="0"/>
                                          </p:stCondLst>
                                        </p:cTn>
                                        <p:tgtEl>
                                          <p:spTgt spid="2"/>
                                        </p:tgtEl>
                                        <p:attrNameLst>
                                          <p:attrName>style.visibility</p:attrName>
                                        </p:attrNameLst>
                                      </p:cBhvr>
                                      <p:to>
                                        <p:strVal val="visible"/>
                                      </p:to>
                                    </p:set>
                                    <p:anim calcmode="lin" valueType="num">
                                      <p:cBhvr>
                                        <p:cTn id="15" dur="500" fill="hold"/>
                                        <p:tgtEl>
                                          <p:spTgt spid="2"/>
                                        </p:tgtEl>
                                        <p:attrNameLst>
                                          <p:attrName>ppt_w</p:attrName>
                                        </p:attrNameLst>
                                      </p:cBhvr>
                                      <p:tavLst>
                                        <p:tav tm="0">
                                          <p:val>
                                            <p:fltVal val="0"/>
                                          </p:val>
                                        </p:tav>
                                        <p:tav tm="100000">
                                          <p:val>
                                            <p:strVal val="#ppt_w"/>
                                          </p:val>
                                        </p:tav>
                                      </p:tavLst>
                                    </p:anim>
                                    <p:anim calcmode="lin" valueType="num">
                                      <p:cBhvr>
                                        <p:cTn id="16" dur="500" fill="hold"/>
                                        <p:tgtEl>
                                          <p:spTgt spid="2"/>
                                        </p:tgtEl>
                                        <p:attrNameLst>
                                          <p:attrName>ppt_h</p:attrName>
                                        </p:attrNameLst>
                                      </p:cBhvr>
                                      <p:tavLst>
                                        <p:tav tm="0">
                                          <p:val>
                                            <p:fltVal val="0"/>
                                          </p:val>
                                        </p:tav>
                                        <p:tav tm="100000">
                                          <p:val>
                                            <p:strVal val="#ppt_h"/>
                                          </p:val>
                                        </p:tav>
                                      </p:tavLst>
                                    </p:anim>
                                    <p:animEffect transition="in" filter="fade">
                                      <p:cBhvr>
                                        <p:cTn id="17" dur="500"/>
                                        <p:tgtEl>
                                          <p:spTgt spid="2"/>
                                        </p:tgtEl>
                                      </p:cBhvr>
                                    </p:animEffect>
                                  </p:childTnLst>
                                </p:cTn>
                              </p:par>
                              <p:par>
                                <p:cTn id="18" presetID="22" presetClass="entr" presetSubtype="8" fill="hold" grpId="0" nodeType="withEffect">
                                  <p:stCondLst>
                                    <p:cond delay="1300"/>
                                  </p:stCondLst>
                                  <p:childTnLst>
                                    <p:set>
                                      <p:cBhvr>
                                        <p:cTn id="19" dur="1" fill="hold">
                                          <p:stCondLst>
                                            <p:cond delay="0"/>
                                          </p:stCondLst>
                                        </p:cTn>
                                        <p:tgtEl>
                                          <p:spTgt spid="45"/>
                                        </p:tgtEl>
                                        <p:attrNameLst>
                                          <p:attrName>style.visibility</p:attrName>
                                        </p:attrNameLst>
                                      </p:cBhvr>
                                      <p:to>
                                        <p:strVal val="visible"/>
                                      </p:to>
                                    </p:set>
                                    <p:animEffect transition="in" filter="wipe(left)">
                                      <p:cBhvr>
                                        <p:cTn id="20" dur="500"/>
                                        <p:tgtEl>
                                          <p:spTgt spid="45"/>
                                        </p:tgtEl>
                                      </p:cBhvr>
                                    </p:animEffect>
                                  </p:childTnLst>
                                </p:cTn>
                              </p:par>
                              <p:par>
                                <p:cTn id="21" presetID="53" presetClass="entr" presetSubtype="16" fill="hold" grpId="0" nodeType="withEffect">
                                  <p:stCondLst>
                                    <p:cond delay="1600"/>
                                  </p:stCondLst>
                                  <p:iterate type="lt">
                                    <p:tmPct val="10000"/>
                                  </p:iterate>
                                  <p:childTnLst>
                                    <p:set>
                                      <p:cBhvr>
                                        <p:cTn id="22" dur="1" fill="hold">
                                          <p:stCondLst>
                                            <p:cond delay="0"/>
                                          </p:stCondLst>
                                        </p:cTn>
                                        <p:tgtEl>
                                          <p:spTgt spid="78"/>
                                        </p:tgtEl>
                                        <p:attrNameLst>
                                          <p:attrName>style.visibility</p:attrName>
                                        </p:attrNameLst>
                                      </p:cBhvr>
                                      <p:to>
                                        <p:strVal val="visible"/>
                                      </p:to>
                                    </p:set>
                                    <p:anim calcmode="lin" valueType="num">
                                      <p:cBhvr>
                                        <p:cTn id="23" dur="500" fill="hold"/>
                                        <p:tgtEl>
                                          <p:spTgt spid="78"/>
                                        </p:tgtEl>
                                        <p:attrNameLst>
                                          <p:attrName>ppt_w</p:attrName>
                                        </p:attrNameLst>
                                      </p:cBhvr>
                                      <p:tavLst>
                                        <p:tav tm="0">
                                          <p:val>
                                            <p:fltVal val="0"/>
                                          </p:val>
                                        </p:tav>
                                        <p:tav tm="100000">
                                          <p:val>
                                            <p:strVal val="#ppt_w"/>
                                          </p:val>
                                        </p:tav>
                                      </p:tavLst>
                                    </p:anim>
                                    <p:anim calcmode="lin" valueType="num">
                                      <p:cBhvr>
                                        <p:cTn id="24" dur="500" fill="hold"/>
                                        <p:tgtEl>
                                          <p:spTgt spid="78"/>
                                        </p:tgtEl>
                                        <p:attrNameLst>
                                          <p:attrName>ppt_h</p:attrName>
                                        </p:attrNameLst>
                                      </p:cBhvr>
                                      <p:tavLst>
                                        <p:tav tm="0">
                                          <p:val>
                                            <p:fltVal val="0"/>
                                          </p:val>
                                        </p:tav>
                                        <p:tav tm="100000">
                                          <p:val>
                                            <p:strVal val="#ppt_h"/>
                                          </p:val>
                                        </p:tav>
                                      </p:tavLst>
                                    </p:anim>
                                    <p:animEffect transition="in" filter="fade">
                                      <p:cBhvr>
                                        <p:cTn id="25" dur="500"/>
                                        <p:tgtEl>
                                          <p:spTgt spid="78"/>
                                        </p:tgtEl>
                                      </p:cBhvr>
                                    </p:animEffect>
                                  </p:childTnLst>
                                </p:cTn>
                              </p:par>
                              <p:par>
                                <p:cTn id="26" presetID="53" presetClass="entr" presetSubtype="16" fill="hold" nodeType="withEffect">
                                  <p:stCondLst>
                                    <p:cond delay="2300"/>
                                  </p:stCondLst>
                                  <p:childTnLst>
                                    <p:set>
                                      <p:cBhvr>
                                        <p:cTn id="27" dur="1" fill="hold">
                                          <p:stCondLst>
                                            <p:cond delay="0"/>
                                          </p:stCondLst>
                                        </p:cTn>
                                        <p:tgtEl>
                                          <p:spTgt spid="3"/>
                                        </p:tgtEl>
                                        <p:attrNameLst>
                                          <p:attrName>style.visibility</p:attrName>
                                        </p:attrNameLst>
                                      </p:cBhvr>
                                      <p:to>
                                        <p:strVal val="visible"/>
                                      </p:to>
                                    </p:set>
                                    <p:anim calcmode="lin" valueType="num">
                                      <p:cBhvr>
                                        <p:cTn id="28" dur="500" fill="hold"/>
                                        <p:tgtEl>
                                          <p:spTgt spid="3"/>
                                        </p:tgtEl>
                                        <p:attrNameLst>
                                          <p:attrName>ppt_w</p:attrName>
                                        </p:attrNameLst>
                                      </p:cBhvr>
                                      <p:tavLst>
                                        <p:tav tm="0">
                                          <p:val>
                                            <p:fltVal val="0"/>
                                          </p:val>
                                        </p:tav>
                                        <p:tav tm="100000">
                                          <p:val>
                                            <p:strVal val="#ppt_w"/>
                                          </p:val>
                                        </p:tav>
                                      </p:tavLst>
                                    </p:anim>
                                    <p:anim calcmode="lin" valueType="num">
                                      <p:cBhvr>
                                        <p:cTn id="29" dur="500" fill="hold"/>
                                        <p:tgtEl>
                                          <p:spTgt spid="3"/>
                                        </p:tgtEl>
                                        <p:attrNameLst>
                                          <p:attrName>ppt_h</p:attrName>
                                        </p:attrNameLst>
                                      </p:cBhvr>
                                      <p:tavLst>
                                        <p:tav tm="0">
                                          <p:val>
                                            <p:fltVal val="0"/>
                                          </p:val>
                                        </p:tav>
                                        <p:tav tm="100000">
                                          <p:val>
                                            <p:strVal val="#ppt_h"/>
                                          </p:val>
                                        </p:tav>
                                      </p:tavLst>
                                    </p:anim>
                                    <p:animEffect transition="in" filter="fade">
                                      <p:cBhvr>
                                        <p:cTn id="30" dur="500"/>
                                        <p:tgtEl>
                                          <p:spTgt spid="3"/>
                                        </p:tgtEl>
                                      </p:cBhvr>
                                    </p:animEffect>
                                  </p:childTnLst>
                                </p:cTn>
                              </p:par>
                              <p:par>
                                <p:cTn id="31" presetID="22" presetClass="entr" presetSubtype="8" fill="hold" grpId="0" nodeType="withEffect">
                                  <p:stCondLst>
                                    <p:cond delay="2700"/>
                                  </p:stCondLst>
                                  <p:childTnLst>
                                    <p:set>
                                      <p:cBhvr>
                                        <p:cTn id="32" dur="1" fill="hold">
                                          <p:stCondLst>
                                            <p:cond delay="0"/>
                                          </p:stCondLst>
                                        </p:cTn>
                                        <p:tgtEl>
                                          <p:spTgt spid="46"/>
                                        </p:tgtEl>
                                        <p:attrNameLst>
                                          <p:attrName>style.visibility</p:attrName>
                                        </p:attrNameLst>
                                      </p:cBhvr>
                                      <p:to>
                                        <p:strVal val="visible"/>
                                      </p:to>
                                    </p:set>
                                    <p:animEffect transition="in" filter="wipe(left)">
                                      <p:cBhvr>
                                        <p:cTn id="33" dur="500"/>
                                        <p:tgtEl>
                                          <p:spTgt spid="46"/>
                                        </p:tgtEl>
                                      </p:cBhvr>
                                    </p:animEffect>
                                  </p:childTnLst>
                                </p:cTn>
                              </p:par>
                              <p:par>
                                <p:cTn id="34" presetID="53" presetClass="entr" presetSubtype="16" fill="hold" grpId="0" nodeType="withEffect">
                                  <p:stCondLst>
                                    <p:cond delay="3100"/>
                                  </p:stCondLst>
                                  <p:iterate type="lt">
                                    <p:tmPct val="10000"/>
                                  </p:iterate>
                                  <p:childTnLst>
                                    <p:set>
                                      <p:cBhvr>
                                        <p:cTn id="35" dur="1" fill="hold">
                                          <p:stCondLst>
                                            <p:cond delay="0"/>
                                          </p:stCondLst>
                                        </p:cTn>
                                        <p:tgtEl>
                                          <p:spTgt spid="94"/>
                                        </p:tgtEl>
                                        <p:attrNameLst>
                                          <p:attrName>style.visibility</p:attrName>
                                        </p:attrNameLst>
                                      </p:cBhvr>
                                      <p:to>
                                        <p:strVal val="visible"/>
                                      </p:to>
                                    </p:set>
                                    <p:anim calcmode="lin" valueType="num">
                                      <p:cBhvr>
                                        <p:cTn id="36" dur="500" fill="hold"/>
                                        <p:tgtEl>
                                          <p:spTgt spid="94"/>
                                        </p:tgtEl>
                                        <p:attrNameLst>
                                          <p:attrName>ppt_w</p:attrName>
                                        </p:attrNameLst>
                                      </p:cBhvr>
                                      <p:tavLst>
                                        <p:tav tm="0">
                                          <p:val>
                                            <p:fltVal val="0"/>
                                          </p:val>
                                        </p:tav>
                                        <p:tav tm="100000">
                                          <p:val>
                                            <p:strVal val="#ppt_w"/>
                                          </p:val>
                                        </p:tav>
                                      </p:tavLst>
                                    </p:anim>
                                    <p:anim calcmode="lin" valueType="num">
                                      <p:cBhvr>
                                        <p:cTn id="37" dur="500" fill="hold"/>
                                        <p:tgtEl>
                                          <p:spTgt spid="94"/>
                                        </p:tgtEl>
                                        <p:attrNameLst>
                                          <p:attrName>ppt_h</p:attrName>
                                        </p:attrNameLst>
                                      </p:cBhvr>
                                      <p:tavLst>
                                        <p:tav tm="0">
                                          <p:val>
                                            <p:fltVal val="0"/>
                                          </p:val>
                                        </p:tav>
                                        <p:tav tm="100000">
                                          <p:val>
                                            <p:strVal val="#ppt_h"/>
                                          </p:val>
                                        </p:tav>
                                      </p:tavLst>
                                    </p:anim>
                                    <p:animEffect transition="in" filter="fade">
                                      <p:cBhvr>
                                        <p:cTn id="38" dur="500"/>
                                        <p:tgtEl>
                                          <p:spTgt spid="94"/>
                                        </p:tgtEl>
                                      </p:cBhvr>
                                    </p:animEffect>
                                  </p:childTnLst>
                                </p:cTn>
                              </p:par>
                              <p:par>
                                <p:cTn id="39" presetID="53" presetClass="entr" presetSubtype="16" fill="hold" nodeType="withEffect">
                                  <p:stCondLst>
                                    <p:cond delay="3800"/>
                                  </p:stCondLst>
                                  <p:childTnLst>
                                    <p:set>
                                      <p:cBhvr>
                                        <p:cTn id="40" dur="1" fill="hold">
                                          <p:stCondLst>
                                            <p:cond delay="0"/>
                                          </p:stCondLst>
                                        </p:cTn>
                                        <p:tgtEl>
                                          <p:spTgt spid="88"/>
                                        </p:tgtEl>
                                        <p:attrNameLst>
                                          <p:attrName>style.visibility</p:attrName>
                                        </p:attrNameLst>
                                      </p:cBhvr>
                                      <p:to>
                                        <p:strVal val="visible"/>
                                      </p:to>
                                    </p:set>
                                    <p:anim calcmode="lin" valueType="num">
                                      <p:cBhvr>
                                        <p:cTn id="41" dur="500" fill="hold"/>
                                        <p:tgtEl>
                                          <p:spTgt spid="88"/>
                                        </p:tgtEl>
                                        <p:attrNameLst>
                                          <p:attrName>ppt_w</p:attrName>
                                        </p:attrNameLst>
                                      </p:cBhvr>
                                      <p:tavLst>
                                        <p:tav tm="0">
                                          <p:val>
                                            <p:fltVal val="0"/>
                                          </p:val>
                                        </p:tav>
                                        <p:tav tm="100000">
                                          <p:val>
                                            <p:strVal val="#ppt_w"/>
                                          </p:val>
                                        </p:tav>
                                      </p:tavLst>
                                    </p:anim>
                                    <p:anim calcmode="lin" valueType="num">
                                      <p:cBhvr>
                                        <p:cTn id="42" dur="500" fill="hold"/>
                                        <p:tgtEl>
                                          <p:spTgt spid="88"/>
                                        </p:tgtEl>
                                        <p:attrNameLst>
                                          <p:attrName>ppt_h</p:attrName>
                                        </p:attrNameLst>
                                      </p:cBhvr>
                                      <p:tavLst>
                                        <p:tav tm="0">
                                          <p:val>
                                            <p:fltVal val="0"/>
                                          </p:val>
                                        </p:tav>
                                        <p:tav tm="100000">
                                          <p:val>
                                            <p:strVal val="#ppt_h"/>
                                          </p:val>
                                        </p:tav>
                                      </p:tavLst>
                                    </p:anim>
                                    <p:animEffect transition="in" filter="fade">
                                      <p:cBhvr>
                                        <p:cTn id="43" dur="500"/>
                                        <p:tgtEl>
                                          <p:spTgt spid="88"/>
                                        </p:tgtEl>
                                      </p:cBhvr>
                                    </p:animEffect>
                                  </p:childTnLst>
                                </p:cTn>
                              </p:par>
                              <p:par>
                                <p:cTn id="44" presetID="22" presetClass="entr" presetSubtype="8" fill="hold" grpId="0" nodeType="withEffect">
                                  <p:stCondLst>
                                    <p:cond delay="4200"/>
                                  </p:stCondLst>
                                  <p:childTnLst>
                                    <p:set>
                                      <p:cBhvr>
                                        <p:cTn id="45" dur="1" fill="hold">
                                          <p:stCondLst>
                                            <p:cond delay="0"/>
                                          </p:stCondLst>
                                        </p:cTn>
                                        <p:tgtEl>
                                          <p:spTgt spid="47"/>
                                        </p:tgtEl>
                                        <p:attrNameLst>
                                          <p:attrName>style.visibility</p:attrName>
                                        </p:attrNameLst>
                                      </p:cBhvr>
                                      <p:to>
                                        <p:strVal val="visible"/>
                                      </p:to>
                                    </p:set>
                                    <p:animEffect transition="in" filter="wipe(left)">
                                      <p:cBhvr>
                                        <p:cTn id="46" dur="500"/>
                                        <p:tgtEl>
                                          <p:spTgt spid="47"/>
                                        </p:tgtEl>
                                      </p:cBhvr>
                                    </p:animEffect>
                                  </p:childTnLst>
                                </p:cTn>
                              </p:par>
                              <p:par>
                                <p:cTn id="47" presetID="53" presetClass="entr" presetSubtype="16" fill="hold" grpId="0" nodeType="withEffect">
                                  <p:stCondLst>
                                    <p:cond delay="4700"/>
                                  </p:stCondLst>
                                  <p:iterate type="lt">
                                    <p:tmPct val="10000"/>
                                  </p:iterate>
                                  <p:childTnLst>
                                    <p:set>
                                      <p:cBhvr>
                                        <p:cTn id="48" dur="1" fill="hold">
                                          <p:stCondLst>
                                            <p:cond delay="0"/>
                                          </p:stCondLst>
                                        </p:cTn>
                                        <p:tgtEl>
                                          <p:spTgt spid="95"/>
                                        </p:tgtEl>
                                        <p:attrNameLst>
                                          <p:attrName>style.visibility</p:attrName>
                                        </p:attrNameLst>
                                      </p:cBhvr>
                                      <p:to>
                                        <p:strVal val="visible"/>
                                      </p:to>
                                    </p:set>
                                    <p:anim calcmode="lin" valueType="num">
                                      <p:cBhvr>
                                        <p:cTn id="49" dur="500" fill="hold"/>
                                        <p:tgtEl>
                                          <p:spTgt spid="95"/>
                                        </p:tgtEl>
                                        <p:attrNameLst>
                                          <p:attrName>ppt_w</p:attrName>
                                        </p:attrNameLst>
                                      </p:cBhvr>
                                      <p:tavLst>
                                        <p:tav tm="0">
                                          <p:val>
                                            <p:fltVal val="0"/>
                                          </p:val>
                                        </p:tav>
                                        <p:tav tm="100000">
                                          <p:val>
                                            <p:strVal val="#ppt_w"/>
                                          </p:val>
                                        </p:tav>
                                      </p:tavLst>
                                    </p:anim>
                                    <p:anim calcmode="lin" valueType="num">
                                      <p:cBhvr>
                                        <p:cTn id="50" dur="500" fill="hold"/>
                                        <p:tgtEl>
                                          <p:spTgt spid="95"/>
                                        </p:tgtEl>
                                        <p:attrNameLst>
                                          <p:attrName>ppt_h</p:attrName>
                                        </p:attrNameLst>
                                      </p:cBhvr>
                                      <p:tavLst>
                                        <p:tav tm="0">
                                          <p:val>
                                            <p:fltVal val="0"/>
                                          </p:val>
                                        </p:tav>
                                        <p:tav tm="100000">
                                          <p:val>
                                            <p:strVal val="#ppt_h"/>
                                          </p:val>
                                        </p:tav>
                                      </p:tavLst>
                                    </p:anim>
                                    <p:animEffect transition="in" filter="fade">
                                      <p:cBhvr>
                                        <p:cTn id="51" dur="500"/>
                                        <p:tgtEl>
                                          <p:spTgt spid="95"/>
                                        </p:tgtEl>
                                      </p:cBhvr>
                                    </p:animEffect>
                                  </p:childTnLst>
                                </p:cTn>
                              </p:par>
                              <p:par>
                                <p:cTn id="52" presetID="53" presetClass="entr" presetSubtype="16" fill="hold" nodeType="withEffect">
                                  <p:stCondLst>
                                    <p:cond delay="5400"/>
                                  </p:stCondLst>
                                  <p:childTnLst>
                                    <p:set>
                                      <p:cBhvr>
                                        <p:cTn id="53" dur="1" fill="hold">
                                          <p:stCondLst>
                                            <p:cond delay="0"/>
                                          </p:stCondLst>
                                        </p:cTn>
                                        <p:tgtEl>
                                          <p:spTgt spid="89"/>
                                        </p:tgtEl>
                                        <p:attrNameLst>
                                          <p:attrName>style.visibility</p:attrName>
                                        </p:attrNameLst>
                                      </p:cBhvr>
                                      <p:to>
                                        <p:strVal val="visible"/>
                                      </p:to>
                                    </p:set>
                                    <p:anim calcmode="lin" valueType="num">
                                      <p:cBhvr>
                                        <p:cTn id="54" dur="500" fill="hold"/>
                                        <p:tgtEl>
                                          <p:spTgt spid="89"/>
                                        </p:tgtEl>
                                        <p:attrNameLst>
                                          <p:attrName>ppt_w</p:attrName>
                                        </p:attrNameLst>
                                      </p:cBhvr>
                                      <p:tavLst>
                                        <p:tav tm="0">
                                          <p:val>
                                            <p:fltVal val="0"/>
                                          </p:val>
                                        </p:tav>
                                        <p:tav tm="100000">
                                          <p:val>
                                            <p:strVal val="#ppt_w"/>
                                          </p:val>
                                        </p:tav>
                                      </p:tavLst>
                                    </p:anim>
                                    <p:anim calcmode="lin" valueType="num">
                                      <p:cBhvr>
                                        <p:cTn id="55" dur="500" fill="hold"/>
                                        <p:tgtEl>
                                          <p:spTgt spid="89"/>
                                        </p:tgtEl>
                                        <p:attrNameLst>
                                          <p:attrName>ppt_h</p:attrName>
                                        </p:attrNameLst>
                                      </p:cBhvr>
                                      <p:tavLst>
                                        <p:tav tm="0">
                                          <p:val>
                                            <p:fltVal val="0"/>
                                          </p:val>
                                        </p:tav>
                                        <p:tav tm="100000">
                                          <p:val>
                                            <p:strVal val="#ppt_h"/>
                                          </p:val>
                                        </p:tav>
                                      </p:tavLst>
                                    </p:anim>
                                    <p:animEffect transition="in" filter="fade">
                                      <p:cBhvr>
                                        <p:cTn id="56" dur="500"/>
                                        <p:tgtEl>
                                          <p:spTgt spid="89"/>
                                        </p:tgtEl>
                                      </p:cBhvr>
                                    </p:animEffect>
                                  </p:childTnLst>
                                </p:cTn>
                              </p:par>
                              <p:par>
                                <p:cTn id="57" presetID="22" presetClass="entr" presetSubtype="8" fill="hold" grpId="0" nodeType="withEffect">
                                  <p:stCondLst>
                                    <p:cond delay="5700"/>
                                  </p:stCondLst>
                                  <p:childTnLst>
                                    <p:set>
                                      <p:cBhvr>
                                        <p:cTn id="58" dur="1" fill="hold">
                                          <p:stCondLst>
                                            <p:cond delay="0"/>
                                          </p:stCondLst>
                                        </p:cTn>
                                        <p:tgtEl>
                                          <p:spTgt spid="48"/>
                                        </p:tgtEl>
                                        <p:attrNameLst>
                                          <p:attrName>style.visibility</p:attrName>
                                        </p:attrNameLst>
                                      </p:cBhvr>
                                      <p:to>
                                        <p:strVal val="visible"/>
                                      </p:to>
                                    </p:set>
                                    <p:animEffect transition="in" filter="wipe(left)">
                                      <p:cBhvr>
                                        <p:cTn id="59" dur="500"/>
                                        <p:tgtEl>
                                          <p:spTgt spid="48"/>
                                        </p:tgtEl>
                                      </p:cBhvr>
                                    </p:animEffect>
                                  </p:childTnLst>
                                </p:cTn>
                              </p:par>
                              <p:par>
                                <p:cTn id="60" presetID="53" presetClass="entr" presetSubtype="16" fill="hold" grpId="0" nodeType="withEffect">
                                  <p:stCondLst>
                                    <p:cond delay="6000"/>
                                  </p:stCondLst>
                                  <p:iterate type="lt">
                                    <p:tmPct val="10000"/>
                                  </p:iterate>
                                  <p:childTnLst>
                                    <p:set>
                                      <p:cBhvr>
                                        <p:cTn id="61" dur="1" fill="hold">
                                          <p:stCondLst>
                                            <p:cond delay="0"/>
                                          </p:stCondLst>
                                        </p:cTn>
                                        <p:tgtEl>
                                          <p:spTgt spid="93"/>
                                        </p:tgtEl>
                                        <p:attrNameLst>
                                          <p:attrName>style.visibility</p:attrName>
                                        </p:attrNameLst>
                                      </p:cBhvr>
                                      <p:to>
                                        <p:strVal val="visible"/>
                                      </p:to>
                                    </p:set>
                                    <p:anim calcmode="lin" valueType="num">
                                      <p:cBhvr>
                                        <p:cTn id="62" dur="500" fill="hold"/>
                                        <p:tgtEl>
                                          <p:spTgt spid="93"/>
                                        </p:tgtEl>
                                        <p:attrNameLst>
                                          <p:attrName>ppt_w</p:attrName>
                                        </p:attrNameLst>
                                      </p:cBhvr>
                                      <p:tavLst>
                                        <p:tav tm="0">
                                          <p:val>
                                            <p:fltVal val="0"/>
                                          </p:val>
                                        </p:tav>
                                        <p:tav tm="100000">
                                          <p:val>
                                            <p:strVal val="#ppt_w"/>
                                          </p:val>
                                        </p:tav>
                                      </p:tavLst>
                                    </p:anim>
                                    <p:anim calcmode="lin" valueType="num">
                                      <p:cBhvr>
                                        <p:cTn id="63" dur="500" fill="hold"/>
                                        <p:tgtEl>
                                          <p:spTgt spid="93"/>
                                        </p:tgtEl>
                                        <p:attrNameLst>
                                          <p:attrName>ppt_h</p:attrName>
                                        </p:attrNameLst>
                                      </p:cBhvr>
                                      <p:tavLst>
                                        <p:tav tm="0">
                                          <p:val>
                                            <p:fltVal val="0"/>
                                          </p:val>
                                        </p:tav>
                                        <p:tav tm="100000">
                                          <p:val>
                                            <p:strVal val="#ppt_h"/>
                                          </p:val>
                                        </p:tav>
                                      </p:tavLst>
                                    </p:anim>
                                    <p:animEffect transition="in" filter="fade">
                                      <p:cBhvr>
                                        <p:cTn id="64" dur="500"/>
                                        <p:tgtEl>
                                          <p:spTgt spid="93"/>
                                        </p:tgtEl>
                                      </p:cBhvr>
                                    </p:animEffect>
                                  </p:childTnLst>
                                </p:cTn>
                              </p:par>
                              <p:par>
                                <p:cTn id="65" presetID="53" presetClass="entr" presetSubtype="16" fill="hold" nodeType="withEffect">
                                  <p:stCondLst>
                                    <p:cond delay="6700"/>
                                  </p:stCondLst>
                                  <p:childTnLst>
                                    <p:set>
                                      <p:cBhvr>
                                        <p:cTn id="66" dur="1" fill="hold">
                                          <p:stCondLst>
                                            <p:cond delay="0"/>
                                          </p:stCondLst>
                                        </p:cTn>
                                        <p:tgtEl>
                                          <p:spTgt spid="90"/>
                                        </p:tgtEl>
                                        <p:attrNameLst>
                                          <p:attrName>style.visibility</p:attrName>
                                        </p:attrNameLst>
                                      </p:cBhvr>
                                      <p:to>
                                        <p:strVal val="visible"/>
                                      </p:to>
                                    </p:set>
                                    <p:anim calcmode="lin" valueType="num">
                                      <p:cBhvr>
                                        <p:cTn id="67" dur="500" fill="hold"/>
                                        <p:tgtEl>
                                          <p:spTgt spid="90"/>
                                        </p:tgtEl>
                                        <p:attrNameLst>
                                          <p:attrName>ppt_w</p:attrName>
                                        </p:attrNameLst>
                                      </p:cBhvr>
                                      <p:tavLst>
                                        <p:tav tm="0">
                                          <p:val>
                                            <p:fltVal val="0"/>
                                          </p:val>
                                        </p:tav>
                                        <p:tav tm="100000">
                                          <p:val>
                                            <p:strVal val="#ppt_w"/>
                                          </p:val>
                                        </p:tav>
                                      </p:tavLst>
                                    </p:anim>
                                    <p:anim calcmode="lin" valueType="num">
                                      <p:cBhvr>
                                        <p:cTn id="68" dur="500" fill="hold"/>
                                        <p:tgtEl>
                                          <p:spTgt spid="90"/>
                                        </p:tgtEl>
                                        <p:attrNameLst>
                                          <p:attrName>ppt_h</p:attrName>
                                        </p:attrNameLst>
                                      </p:cBhvr>
                                      <p:tavLst>
                                        <p:tav tm="0">
                                          <p:val>
                                            <p:fltVal val="0"/>
                                          </p:val>
                                        </p:tav>
                                        <p:tav tm="100000">
                                          <p:val>
                                            <p:strVal val="#ppt_h"/>
                                          </p:val>
                                        </p:tav>
                                      </p:tavLst>
                                    </p:anim>
                                    <p:animEffect transition="in" filter="fade">
                                      <p:cBhvr>
                                        <p:cTn id="69" dur="500"/>
                                        <p:tgtEl>
                                          <p:spTgt spid="90"/>
                                        </p:tgtEl>
                                      </p:cBhvr>
                                    </p:animEffect>
                                  </p:childTnLst>
                                </p:cTn>
                              </p:par>
                              <p:par>
                                <p:cTn id="70" presetID="22" presetClass="entr" presetSubtype="8" fill="hold" grpId="0" nodeType="withEffect">
                                  <p:stCondLst>
                                    <p:cond delay="7100"/>
                                  </p:stCondLst>
                                  <p:childTnLst>
                                    <p:set>
                                      <p:cBhvr>
                                        <p:cTn id="71" dur="1" fill="hold">
                                          <p:stCondLst>
                                            <p:cond delay="0"/>
                                          </p:stCondLst>
                                        </p:cTn>
                                        <p:tgtEl>
                                          <p:spTgt spid="49"/>
                                        </p:tgtEl>
                                        <p:attrNameLst>
                                          <p:attrName>style.visibility</p:attrName>
                                        </p:attrNameLst>
                                      </p:cBhvr>
                                      <p:to>
                                        <p:strVal val="visible"/>
                                      </p:to>
                                    </p:set>
                                    <p:animEffect transition="in" filter="wipe(left)">
                                      <p:cBhvr>
                                        <p:cTn id="72" dur="500"/>
                                        <p:tgtEl>
                                          <p:spTgt spid="49"/>
                                        </p:tgtEl>
                                      </p:cBhvr>
                                    </p:animEffect>
                                  </p:childTnLst>
                                </p:cTn>
                              </p:par>
                              <p:par>
                                <p:cTn id="73" presetID="53" presetClass="entr" presetSubtype="16" fill="hold" grpId="0" nodeType="withEffect">
                                  <p:stCondLst>
                                    <p:cond delay="7500"/>
                                  </p:stCondLst>
                                  <p:iterate type="lt">
                                    <p:tmPct val="10000"/>
                                  </p:iterate>
                                  <p:childTnLst>
                                    <p:set>
                                      <p:cBhvr>
                                        <p:cTn id="74" dur="1" fill="hold">
                                          <p:stCondLst>
                                            <p:cond delay="0"/>
                                          </p:stCondLst>
                                        </p:cTn>
                                        <p:tgtEl>
                                          <p:spTgt spid="92"/>
                                        </p:tgtEl>
                                        <p:attrNameLst>
                                          <p:attrName>style.visibility</p:attrName>
                                        </p:attrNameLst>
                                      </p:cBhvr>
                                      <p:to>
                                        <p:strVal val="visible"/>
                                      </p:to>
                                    </p:set>
                                    <p:anim calcmode="lin" valueType="num">
                                      <p:cBhvr>
                                        <p:cTn id="75" dur="500" fill="hold"/>
                                        <p:tgtEl>
                                          <p:spTgt spid="92"/>
                                        </p:tgtEl>
                                        <p:attrNameLst>
                                          <p:attrName>ppt_w</p:attrName>
                                        </p:attrNameLst>
                                      </p:cBhvr>
                                      <p:tavLst>
                                        <p:tav tm="0">
                                          <p:val>
                                            <p:fltVal val="0"/>
                                          </p:val>
                                        </p:tav>
                                        <p:tav tm="100000">
                                          <p:val>
                                            <p:strVal val="#ppt_w"/>
                                          </p:val>
                                        </p:tav>
                                      </p:tavLst>
                                    </p:anim>
                                    <p:anim calcmode="lin" valueType="num">
                                      <p:cBhvr>
                                        <p:cTn id="76" dur="500" fill="hold"/>
                                        <p:tgtEl>
                                          <p:spTgt spid="92"/>
                                        </p:tgtEl>
                                        <p:attrNameLst>
                                          <p:attrName>ppt_h</p:attrName>
                                        </p:attrNameLst>
                                      </p:cBhvr>
                                      <p:tavLst>
                                        <p:tav tm="0">
                                          <p:val>
                                            <p:fltVal val="0"/>
                                          </p:val>
                                        </p:tav>
                                        <p:tav tm="100000">
                                          <p:val>
                                            <p:strVal val="#ppt_h"/>
                                          </p:val>
                                        </p:tav>
                                      </p:tavLst>
                                    </p:anim>
                                    <p:animEffect transition="in" filter="fade">
                                      <p:cBhvr>
                                        <p:cTn id="77" dur="500"/>
                                        <p:tgtEl>
                                          <p:spTgt spid="92"/>
                                        </p:tgtEl>
                                      </p:cBhvr>
                                    </p:animEffect>
                                  </p:childTnLst>
                                </p:cTn>
                              </p:par>
                            </p:childTnLst>
                          </p:cTn>
                        </p:par>
                      </p:childTnLst>
                    </p:cTn>
                  </p:par>
                  <p:par>
                    <p:cTn id="78" fill="hold">
                      <p:stCondLst>
                        <p:cond delay="indefinite"/>
                      </p:stCondLst>
                      <p:childTnLst>
                        <p:par>
                          <p:cTn id="79" fill="hold">
                            <p:stCondLst>
                              <p:cond delay="0"/>
                            </p:stCondLst>
                            <p:childTnLst>
                              <p:par>
                                <p:cTn id="80" presetID="22" presetClass="entr" presetSubtype="8" fill="hold" grpId="0" nodeType="clickEffect">
                                  <p:stCondLst>
                                    <p:cond delay="0"/>
                                  </p:stCondLst>
                                  <p:childTnLst>
                                    <p:set>
                                      <p:cBhvr>
                                        <p:cTn id="81" dur="1" fill="hold">
                                          <p:stCondLst>
                                            <p:cond delay="0"/>
                                          </p:stCondLst>
                                        </p:cTn>
                                        <p:tgtEl>
                                          <p:spTgt spid="51"/>
                                        </p:tgtEl>
                                        <p:attrNameLst>
                                          <p:attrName>style.visibility</p:attrName>
                                        </p:attrNameLst>
                                      </p:cBhvr>
                                      <p:to>
                                        <p:strVal val="visible"/>
                                      </p:to>
                                    </p:set>
                                    <p:animEffect transition="in" filter="wipe(left)">
                                      <p:cBhvr>
                                        <p:cTn id="82" dur="500"/>
                                        <p:tgtEl>
                                          <p:spTgt spid="5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6" grpId="0" animBg="1"/>
      <p:bldP spid="47" grpId="0" animBg="1"/>
      <p:bldP spid="48" grpId="0" animBg="1"/>
      <p:bldP spid="49" grpId="0" animBg="1"/>
      <p:bldP spid="45" grpId="0" animBg="1"/>
      <p:bldP spid="78" grpId="0"/>
      <p:bldP spid="92" grpId="0"/>
      <p:bldP spid="93" grpId="0"/>
      <p:bldP spid="94" grpId="0"/>
      <p:bldP spid="95" grpId="0"/>
      <p:bldP spid="96" grpId="0" animBg="1"/>
      <p:bldP spid="51" grpId="0" animBg="1"/>
    </p:bld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p:cNvPicPr>
            <a:picLocks noChangeAspect="1"/>
          </p:cNvPicPr>
          <p:nvPr/>
        </p:nvPicPr>
        <p:blipFill rotWithShape="1">
          <a:blip r:embed="rId3" cstate="email">
            <a:grayscl/>
            <a:extLst>
              <a:ext uri="{28A0092B-C50C-407E-A947-70E740481C1C}">
                <a14:useLocalDpi xmlns:a14="http://schemas.microsoft.com/office/drawing/2010/main"/>
              </a:ext>
            </a:extLst>
          </a:blip>
          <a:srcRect/>
          <a:stretch/>
        </p:blipFill>
        <p:spPr>
          <a:xfrm flipH="1">
            <a:off x="-4" y="-11709"/>
            <a:ext cx="12239949" cy="6869709"/>
          </a:xfrm>
          <a:prstGeom prst="rect">
            <a:avLst/>
          </a:prstGeom>
        </p:spPr>
      </p:pic>
      <p:sp>
        <p:nvSpPr>
          <p:cNvPr id="3" name="椭圆 2"/>
          <p:cNvSpPr/>
          <p:nvPr/>
        </p:nvSpPr>
        <p:spPr>
          <a:xfrm>
            <a:off x="-758493" y="498814"/>
            <a:ext cx="8022856" cy="8022856"/>
          </a:xfrm>
          <a:prstGeom prst="ellipse">
            <a:avLst/>
          </a:prstGeom>
          <a:solidFill>
            <a:srgbClr val="3E75AD">
              <a:lumMod val="50000"/>
              <a:alpha val="48000"/>
            </a:srgb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cs typeface="+mn-ea"/>
              <a:sym typeface="+mn-lt"/>
            </a:endParaRPr>
          </a:p>
        </p:txBody>
      </p:sp>
      <p:sp>
        <p:nvSpPr>
          <p:cNvPr id="4" name="椭圆 3"/>
          <p:cNvSpPr/>
          <p:nvPr/>
        </p:nvSpPr>
        <p:spPr>
          <a:xfrm>
            <a:off x="342988" y="1634092"/>
            <a:ext cx="5645184" cy="5645184"/>
          </a:xfrm>
          <a:prstGeom prst="ellipse">
            <a:avLst/>
          </a:prstGeom>
          <a:solidFill>
            <a:srgbClr val="3E75AD">
              <a:lumMod val="50000"/>
            </a:srgb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cs typeface="+mn-ea"/>
              <a:sym typeface="+mn-lt"/>
            </a:endParaRPr>
          </a:p>
        </p:txBody>
      </p:sp>
      <p:sp>
        <p:nvSpPr>
          <p:cNvPr id="5" name="文本框 4"/>
          <p:cNvSpPr txBox="1"/>
          <p:nvPr/>
        </p:nvSpPr>
        <p:spPr>
          <a:xfrm>
            <a:off x="2593520" y="3538027"/>
            <a:ext cx="3078262" cy="646331"/>
          </a:xfrm>
          <a:prstGeom prst="rect">
            <a:avLst/>
          </a:prstGeom>
          <a:noFill/>
        </p:spPr>
        <p:txBody>
          <a:bodyPr wrap="square" rtlCol="0">
            <a:spAutoFit/>
          </a:bodyPr>
          <a:lstStyle/>
          <a:p>
            <a:pPr defTabSz="914400">
              <a:defRPr/>
            </a:pPr>
            <a:r>
              <a:rPr lang="zh-CN" altLang="en-US" sz="3600" b="1" kern="0" dirty="0">
                <a:solidFill>
                  <a:prstClr val="white"/>
                </a:solidFill>
                <a:cs typeface="+mn-ea"/>
                <a:sym typeface="+mn-lt"/>
              </a:rPr>
              <a:t>前段工作概述</a:t>
            </a:r>
          </a:p>
        </p:txBody>
      </p:sp>
      <p:sp>
        <p:nvSpPr>
          <p:cNvPr id="6" name="文本框 5"/>
          <p:cNvSpPr txBox="1"/>
          <p:nvPr/>
        </p:nvSpPr>
        <p:spPr>
          <a:xfrm>
            <a:off x="823521" y="2713499"/>
            <a:ext cx="1909711" cy="3154710"/>
          </a:xfrm>
          <a:prstGeom prst="rect">
            <a:avLst/>
          </a:prstGeom>
          <a:noFill/>
        </p:spPr>
        <p:txBody>
          <a:bodyPr wrap="square" rtlCol="0">
            <a:spAutoFit/>
          </a:bodyPr>
          <a:lstStyle/>
          <a:p>
            <a:pPr defTabSz="914400">
              <a:defRPr/>
            </a:pPr>
            <a:r>
              <a:rPr lang="en-US" altLang="zh-CN" sz="19900" b="1" kern="0" dirty="0">
                <a:solidFill>
                  <a:schemeClr val="accent2"/>
                </a:solidFill>
                <a:latin typeface="Haettenschweiler" panose="020B0706040902060204" pitchFamily="34" charset="0"/>
                <a:cs typeface="+mn-ea"/>
                <a:sym typeface="+mn-lt"/>
              </a:rPr>
              <a:t>01</a:t>
            </a:r>
            <a:endParaRPr lang="zh-CN" altLang="en-US" sz="19900" b="1" kern="0" dirty="0">
              <a:solidFill>
                <a:schemeClr val="accent2"/>
              </a:solidFill>
              <a:latin typeface="Haettenschweiler" panose="020B0706040902060204" pitchFamily="34" charset="0"/>
              <a:cs typeface="+mn-ea"/>
              <a:sym typeface="+mn-lt"/>
            </a:endParaRPr>
          </a:p>
        </p:txBody>
      </p:sp>
      <p:sp>
        <p:nvSpPr>
          <p:cNvPr id="7" name="Rectangle 21"/>
          <p:cNvSpPr/>
          <p:nvPr/>
        </p:nvSpPr>
        <p:spPr>
          <a:xfrm>
            <a:off x="2578467" y="4510953"/>
            <a:ext cx="3174633" cy="932563"/>
          </a:xfrm>
          <a:prstGeom prst="rect">
            <a:avLst/>
          </a:prstGeom>
        </p:spPr>
        <p:txBody>
          <a:bodyPr wrap="square">
            <a:spAutoFit/>
          </a:bodyPr>
          <a:lstStyle/>
          <a:p>
            <a:pPr defTabSz="914400">
              <a:lnSpc>
                <a:spcPct val="130000"/>
              </a:lnSpc>
              <a:defRPr/>
            </a:pPr>
            <a:r>
              <a:rPr lang="zh-CN" altLang="en-US" sz="1400" kern="0" dirty="0">
                <a:solidFill>
                  <a:prstClr val="white"/>
                </a:solidFill>
                <a:cs typeface="+mn-ea"/>
                <a:sym typeface="+mn-lt"/>
              </a:rPr>
              <a:t>点击此处添加文本内容，如关键词、部分简单介绍等。点击此处添加文本内容，如关键词、部分简单介绍等。</a:t>
            </a:r>
            <a:endParaRPr lang="en-US" altLang="zh-CN" sz="1000" kern="0" dirty="0">
              <a:solidFill>
                <a:prstClr val="white"/>
              </a:solidFill>
              <a:cs typeface="+mn-ea"/>
              <a:sym typeface="+mn-lt"/>
            </a:endParaRPr>
          </a:p>
        </p:txBody>
      </p:sp>
      <p:sp>
        <p:nvSpPr>
          <p:cNvPr id="8" name="文本框 7"/>
          <p:cNvSpPr txBox="1"/>
          <p:nvPr/>
        </p:nvSpPr>
        <p:spPr>
          <a:xfrm>
            <a:off x="2547849" y="4137451"/>
            <a:ext cx="3081601" cy="400110"/>
          </a:xfrm>
          <a:prstGeom prst="rect">
            <a:avLst/>
          </a:prstGeom>
          <a:noFill/>
        </p:spPr>
        <p:txBody>
          <a:bodyPr wrap="square" rtlCol="0">
            <a:spAutoFit/>
          </a:bodyPr>
          <a:lstStyle/>
          <a:p>
            <a:pPr defTabSz="914400">
              <a:defRPr/>
            </a:pPr>
            <a:r>
              <a:rPr lang="en-US" altLang="zh-CN" sz="2000" kern="0" dirty="0">
                <a:solidFill>
                  <a:prstClr val="white"/>
                </a:solidFill>
                <a:cs typeface="+mn-ea"/>
                <a:sym typeface="+mn-lt"/>
              </a:rPr>
              <a:t>Company introduction</a:t>
            </a:r>
            <a:endParaRPr lang="zh-CN" altLang="en-US" sz="2000" kern="0" dirty="0">
              <a:solidFill>
                <a:prstClr val="white"/>
              </a:solidFill>
              <a:cs typeface="+mn-ea"/>
              <a:sym typeface="+mn-lt"/>
            </a:endParaRPr>
          </a:p>
        </p:txBody>
      </p:sp>
      <p:grpSp>
        <p:nvGrpSpPr>
          <p:cNvPr id="9" name="组合 8"/>
          <p:cNvGrpSpPr/>
          <p:nvPr/>
        </p:nvGrpSpPr>
        <p:grpSpPr>
          <a:xfrm>
            <a:off x="4248270" y="1646105"/>
            <a:ext cx="1501027" cy="1502023"/>
            <a:chOff x="4248270" y="1646105"/>
            <a:chExt cx="1501027" cy="1502023"/>
          </a:xfrm>
        </p:grpSpPr>
        <p:grpSp>
          <p:nvGrpSpPr>
            <p:cNvPr id="10" name="Group 1"/>
            <p:cNvGrpSpPr/>
            <p:nvPr/>
          </p:nvGrpSpPr>
          <p:grpSpPr>
            <a:xfrm>
              <a:off x="4248270" y="1646105"/>
              <a:ext cx="1501027" cy="1502023"/>
              <a:chOff x="5876213" y="3038185"/>
              <a:chExt cx="1347559" cy="1348453"/>
            </a:xfrm>
          </p:grpSpPr>
          <p:sp>
            <p:nvSpPr>
              <p:cNvPr id="12" name="Oval 23"/>
              <p:cNvSpPr/>
              <p:nvPr/>
            </p:nvSpPr>
            <p:spPr>
              <a:xfrm>
                <a:off x="5945804" y="3109832"/>
                <a:ext cx="1208379" cy="1205162"/>
              </a:xfrm>
              <a:prstGeom prst="ellipse">
                <a:avLst/>
              </a:prstGeom>
              <a:solidFill>
                <a:schemeClr val="accent2"/>
              </a:solidFill>
              <a:ln w="9525"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IN" sz="1800" b="0" i="0" u="none" strike="noStrike" kern="0" cap="none" spc="0" normalizeH="0" baseline="0" noProof="0" dirty="0">
                  <a:ln>
                    <a:noFill/>
                  </a:ln>
                  <a:solidFill>
                    <a:sysClr val="windowText" lastClr="000000"/>
                  </a:solidFill>
                  <a:effectLst/>
                  <a:uLnTx/>
                  <a:uFillTx/>
                  <a:cs typeface="+mn-ea"/>
                  <a:sym typeface="+mn-lt"/>
                </a:endParaRPr>
              </a:p>
            </p:txBody>
          </p:sp>
          <p:sp>
            <p:nvSpPr>
              <p:cNvPr id="13" name="Oval 24"/>
              <p:cNvSpPr/>
              <p:nvPr/>
            </p:nvSpPr>
            <p:spPr>
              <a:xfrm>
                <a:off x="5876213" y="3038185"/>
                <a:ext cx="1347559" cy="1348453"/>
              </a:xfrm>
              <a:prstGeom prst="ellipse">
                <a:avLst/>
              </a:prstGeom>
              <a:noFill/>
              <a:ln w="19050" cap="flat" cmpd="sng" algn="ctr">
                <a:solidFill>
                  <a:sysClr val="window" lastClr="FFFFFF">
                    <a:alpha val="67000"/>
                  </a:sysClr>
                </a:solidFill>
                <a:prstDash val="sysDot"/>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IN" sz="1800" b="0" i="0" u="none" strike="noStrike" kern="0" cap="none" spc="0" normalizeH="0" baseline="0" noProof="0" dirty="0">
                  <a:ln>
                    <a:noFill/>
                  </a:ln>
                  <a:solidFill>
                    <a:sysClr val="windowText" lastClr="000000"/>
                  </a:solidFill>
                  <a:effectLst/>
                  <a:uLnTx/>
                  <a:uFillTx/>
                  <a:cs typeface="+mn-ea"/>
                  <a:sym typeface="+mn-lt"/>
                </a:endParaRPr>
              </a:p>
            </p:txBody>
          </p:sp>
        </p:grpSp>
        <p:sp>
          <p:nvSpPr>
            <p:cNvPr id="11" name="Freeform 141"/>
            <p:cNvSpPr>
              <a:spLocks noEditPoints="1"/>
            </p:cNvSpPr>
            <p:nvPr/>
          </p:nvSpPr>
          <p:spPr bwMode="auto">
            <a:xfrm>
              <a:off x="4726338" y="1986964"/>
              <a:ext cx="544890" cy="791632"/>
            </a:xfrm>
            <a:custGeom>
              <a:avLst/>
              <a:gdLst>
                <a:gd name="T0" fmla="*/ 22 w 44"/>
                <a:gd name="T1" fmla="*/ 0 h 64"/>
                <a:gd name="T2" fmla="*/ 0 w 44"/>
                <a:gd name="T3" fmla="*/ 20 h 64"/>
                <a:gd name="T4" fmla="*/ 22 w 44"/>
                <a:gd name="T5" fmla="*/ 64 h 64"/>
                <a:gd name="T6" fmla="*/ 44 w 44"/>
                <a:gd name="T7" fmla="*/ 20 h 64"/>
                <a:gd name="T8" fmla="*/ 22 w 44"/>
                <a:gd name="T9" fmla="*/ 0 h 64"/>
                <a:gd name="T10" fmla="*/ 22 w 44"/>
                <a:gd name="T11" fmla="*/ 27 h 64"/>
                <a:gd name="T12" fmla="*/ 15 w 44"/>
                <a:gd name="T13" fmla="*/ 20 h 64"/>
                <a:gd name="T14" fmla="*/ 22 w 44"/>
                <a:gd name="T15" fmla="*/ 13 h 64"/>
                <a:gd name="T16" fmla="*/ 29 w 44"/>
                <a:gd name="T17" fmla="*/ 20 h 64"/>
                <a:gd name="T18" fmla="*/ 22 w 44"/>
                <a:gd name="T19" fmla="*/ 27 h 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44" h="64">
                  <a:moveTo>
                    <a:pt x="22" y="0"/>
                  </a:moveTo>
                  <a:cubicBezTo>
                    <a:pt x="13" y="0"/>
                    <a:pt x="0" y="4"/>
                    <a:pt x="0" y="20"/>
                  </a:cubicBezTo>
                  <a:cubicBezTo>
                    <a:pt x="0" y="28"/>
                    <a:pt x="18" y="56"/>
                    <a:pt x="22" y="64"/>
                  </a:cubicBezTo>
                  <a:cubicBezTo>
                    <a:pt x="26" y="56"/>
                    <a:pt x="44" y="28"/>
                    <a:pt x="44" y="20"/>
                  </a:cubicBezTo>
                  <a:cubicBezTo>
                    <a:pt x="44" y="4"/>
                    <a:pt x="31" y="0"/>
                    <a:pt x="22" y="0"/>
                  </a:cubicBezTo>
                  <a:close/>
                  <a:moveTo>
                    <a:pt x="22" y="27"/>
                  </a:moveTo>
                  <a:cubicBezTo>
                    <a:pt x="18" y="27"/>
                    <a:pt x="15" y="24"/>
                    <a:pt x="15" y="20"/>
                  </a:cubicBezTo>
                  <a:cubicBezTo>
                    <a:pt x="15" y="16"/>
                    <a:pt x="18" y="13"/>
                    <a:pt x="22" y="13"/>
                  </a:cubicBezTo>
                  <a:cubicBezTo>
                    <a:pt x="26" y="13"/>
                    <a:pt x="29" y="16"/>
                    <a:pt x="29" y="20"/>
                  </a:cubicBezTo>
                  <a:cubicBezTo>
                    <a:pt x="29" y="24"/>
                    <a:pt x="26" y="27"/>
                    <a:pt x="22" y="27"/>
                  </a:cubicBezTo>
                  <a:close/>
                </a:path>
              </a:pathLst>
            </a:custGeom>
            <a:solidFill>
              <a:sysClr val="window" lastClr="FFFFFF"/>
            </a:solidFill>
            <a:ln>
              <a:noFill/>
            </a:ln>
            <a:extLst/>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id-ID" sz="1800" b="0" i="0" u="none" strike="noStrike" kern="0" cap="none" spc="0" normalizeH="0" baseline="0" noProof="0">
                <a:ln>
                  <a:noFill/>
                </a:ln>
                <a:solidFill>
                  <a:prstClr val="black"/>
                </a:solidFill>
                <a:effectLst/>
                <a:uLnTx/>
                <a:uFillTx/>
                <a:cs typeface="+mn-ea"/>
                <a:sym typeface="+mn-lt"/>
              </a:endParaRPr>
            </a:p>
          </p:txBody>
        </p:sp>
      </p:grpSp>
    </p:spTree>
    <p:extLst>
      <p:ext uri="{BB962C8B-B14F-4D97-AF65-F5344CB8AC3E}">
        <p14:creationId xmlns:p14="http://schemas.microsoft.com/office/powerpoint/2010/main" val="2480537772"/>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3" presetClass="entr" presetSubtype="32" fill="hold" nodeType="click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p:cTn id="7" dur="500" fill="hold"/>
                                        <p:tgtEl>
                                          <p:spTgt spid="2"/>
                                        </p:tgtEl>
                                        <p:attrNameLst>
                                          <p:attrName>ppt_w</p:attrName>
                                        </p:attrNameLst>
                                      </p:cBhvr>
                                      <p:tavLst>
                                        <p:tav tm="0">
                                          <p:val>
                                            <p:strVal val="4*#ppt_w"/>
                                          </p:val>
                                        </p:tav>
                                        <p:tav tm="100000">
                                          <p:val>
                                            <p:strVal val="#ppt_w"/>
                                          </p:val>
                                        </p:tav>
                                      </p:tavLst>
                                    </p:anim>
                                    <p:anim calcmode="lin" valueType="num">
                                      <p:cBhvr>
                                        <p:cTn id="8" dur="500" fill="hold"/>
                                        <p:tgtEl>
                                          <p:spTgt spid="2"/>
                                        </p:tgtEl>
                                        <p:attrNameLst>
                                          <p:attrName>ppt_h</p:attrName>
                                        </p:attrNameLst>
                                      </p:cBhvr>
                                      <p:tavLst>
                                        <p:tav tm="0">
                                          <p:val>
                                            <p:strVal val="4*#ppt_h"/>
                                          </p:val>
                                        </p:tav>
                                        <p:tav tm="100000">
                                          <p:val>
                                            <p:strVal val="#ppt_h"/>
                                          </p:val>
                                        </p:tav>
                                      </p:tavLst>
                                    </p:anim>
                                  </p:childTnLst>
                                </p:cTn>
                              </p:par>
                              <p:par>
                                <p:cTn id="9" presetID="53" presetClass="entr" presetSubtype="16" fill="hold" grpId="0" nodeType="withEffect">
                                  <p:stCondLst>
                                    <p:cond delay="300"/>
                                  </p:stCondLst>
                                  <p:childTnLst>
                                    <p:set>
                                      <p:cBhvr>
                                        <p:cTn id="10" dur="1" fill="hold">
                                          <p:stCondLst>
                                            <p:cond delay="0"/>
                                          </p:stCondLst>
                                        </p:cTn>
                                        <p:tgtEl>
                                          <p:spTgt spid="3"/>
                                        </p:tgtEl>
                                        <p:attrNameLst>
                                          <p:attrName>style.visibility</p:attrName>
                                        </p:attrNameLst>
                                      </p:cBhvr>
                                      <p:to>
                                        <p:strVal val="visible"/>
                                      </p:to>
                                    </p:set>
                                    <p:anim calcmode="lin" valueType="num">
                                      <p:cBhvr>
                                        <p:cTn id="11" dur="500" fill="hold"/>
                                        <p:tgtEl>
                                          <p:spTgt spid="3"/>
                                        </p:tgtEl>
                                        <p:attrNameLst>
                                          <p:attrName>ppt_w</p:attrName>
                                        </p:attrNameLst>
                                      </p:cBhvr>
                                      <p:tavLst>
                                        <p:tav tm="0">
                                          <p:val>
                                            <p:fltVal val="0"/>
                                          </p:val>
                                        </p:tav>
                                        <p:tav tm="100000">
                                          <p:val>
                                            <p:strVal val="#ppt_w"/>
                                          </p:val>
                                        </p:tav>
                                      </p:tavLst>
                                    </p:anim>
                                    <p:anim calcmode="lin" valueType="num">
                                      <p:cBhvr>
                                        <p:cTn id="12" dur="500" fill="hold"/>
                                        <p:tgtEl>
                                          <p:spTgt spid="3"/>
                                        </p:tgtEl>
                                        <p:attrNameLst>
                                          <p:attrName>ppt_h</p:attrName>
                                        </p:attrNameLst>
                                      </p:cBhvr>
                                      <p:tavLst>
                                        <p:tav tm="0">
                                          <p:val>
                                            <p:fltVal val="0"/>
                                          </p:val>
                                        </p:tav>
                                        <p:tav tm="100000">
                                          <p:val>
                                            <p:strVal val="#ppt_h"/>
                                          </p:val>
                                        </p:tav>
                                      </p:tavLst>
                                    </p:anim>
                                    <p:animEffect transition="in" filter="fade">
                                      <p:cBhvr>
                                        <p:cTn id="13" dur="500"/>
                                        <p:tgtEl>
                                          <p:spTgt spid="3"/>
                                        </p:tgtEl>
                                      </p:cBhvr>
                                    </p:animEffect>
                                  </p:childTnLst>
                                </p:cTn>
                              </p:par>
                              <p:par>
                                <p:cTn id="14" presetID="53" presetClass="entr" presetSubtype="16" fill="hold" grpId="0" nodeType="withEffect">
                                  <p:stCondLst>
                                    <p:cond delay="600"/>
                                  </p:stCondLst>
                                  <p:childTnLst>
                                    <p:set>
                                      <p:cBhvr>
                                        <p:cTn id="15" dur="1" fill="hold">
                                          <p:stCondLst>
                                            <p:cond delay="0"/>
                                          </p:stCondLst>
                                        </p:cTn>
                                        <p:tgtEl>
                                          <p:spTgt spid="4"/>
                                        </p:tgtEl>
                                        <p:attrNameLst>
                                          <p:attrName>style.visibility</p:attrName>
                                        </p:attrNameLst>
                                      </p:cBhvr>
                                      <p:to>
                                        <p:strVal val="visible"/>
                                      </p:to>
                                    </p:set>
                                    <p:anim calcmode="lin" valueType="num">
                                      <p:cBhvr>
                                        <p:cTn id="16" dur="500" fill="hold"/>
                                        <p:tgtEl>
                                          <p:spTgt spid="4"/>
                                        </p:tgtEl>
                                        <p:attrNameLst>
                                          <p:attrName>ppt_w</p:attrName>
                                        </p:attrNameLst>
                                      </p:cBhvr>
                                      <p:tavLst>
                                        <p:tav tm="0">
                                          <p:val>
                                            <p:fltVal val="0"/>
                                          </p:val>
                                        </p:tav>
                                        <p:tav tm="100000">
                                          <p:val>
                                            <p:strVal val="#ppt_w"/>
                                          </p:val>
                                        </p:tav>
                                      </p:tavLst>
                                    </p:anim>
                                    <p:anim calcmode="lin" valueType="num">
                                      <p:cBhvr>
                                        <p:cTn id="17" dur="500" fill="hold"/>
                                        <p:tgtEl>
                                          <p:spTgt spid="4"/>
                                        </p:tgtEl>
                                        <p:attrNameLst>
                                          <p:attrName>ppt_h</p:attrName>
                                        </p:attrNameLst>
                                      </p:cBhvr>
                                      <p:tavLst>
                                        <p:tav tm="0">
                                          <p:val>
                                            <p:fltVal val="0"/>
                                          </p:val>
                                        </p:tav>
                                        <p:tav tm="100000">
                                          <p:val>
                                            <p:strVal val="#ppt_h"/>
                                          </p:val>
                                        </p:tav>
                                      </p:tavLst>
                                    </p:anim>
                                    <p:animEffect transition="in" filter="fade">
                                      <p:cBhvr>
                                        <p:cTn id="18" dur="500"/>
                                        <p:tgtEl>
                                          <p:spTgt spid="4"/>
                                        </p:tgtEl>
                                      </p:cBhvr>
                                    </p:animEffect>
                                  </p:childTnLst>
                                </p:cTn>
                              </p:par>
                              <p:par>
                                <p:cTn id="19" presetID="49" presetClass="entr" presetSubtype="0" decel="100000" fill="hold" nodeType="withEffect">
                                  <p:stCondLst>
                                    <p:cond delay="1100"/>
                                  </p:stCondLst>
                                  <p:childTnLst>
                                    <p:set>
                                      <p:cBhvr>
                                        <p:cTn id="20" dur="1" fill="hold">
                                          <p:stCondLst>
                                            <p:cond delay="0"/>
                                          </p:stCondLst>
                                        </p:cTn>
                                        <p:tgtEl>
                                          <p:spTgt spid="9"/>
                                        </p:tgtEl>
                                        <p:attrNameLst>
                                          <p:attrName>style.visibility</p:attrName>
                                        </p:attrNameLst>
                                      </p:cBhvr>
                                      <p:to>
                                        <p:strVal val="visible"/>
                                      </p:to>
                                    </p:set>
                                    <p:anim calcmode="lin" valueType="num">
                                      <p:cBhvr>
                                        <p:cTn id="21" dur="500" fill="hold"/>
                                        <p:tgtEl>
                                          <p:spTgt spid="9"/>
                                        </p:tgtEl>
                                        <p:attrNameLst>
                                          <p:attrName>ppt_w</p:attrName>
                                        </p:attrNameLst>
                                      </p:cBhvr>
                                      <p:tavLst>
                                        <p:tav tm="0">
                                          <p:val>
                                            <p:fltVal val="0"/>
                                          </p:val>
                                        </p:tav>
                                        <p:tav tm="100000">
                                          <p:val>
                                            <p:strVal val="#ppt_w"/>
                                          </p:val>
                                        </p:tav>
                                      </p:tavLst>
                                    </p:anim>
                                    <p:anim calcmode="lin" valueType="num">
                                      <p:cBhvr>
                                        <p:cTn id="22" dur="500" fill="hold"/>
                                        <p:tgtEl>
                                          <p:spTgt spid="9"/>
                                        </p:tgtEl>
                                        <p:attrNameLst>
                                          <p:attrName>ppt_h</p:attrName>
                                        </p:attrNameLst>
                                      </p:cBhvr>
                                      <p:tavLst>
                                        <p:tav tm="0">
                                          <p:val>
                                            <p:fltVal val="0"/>
                                          </p:val>
                                        </p:tav>
                                        <p:tav tm="100000">
                                          <p:val>
                                            <p:strVal val="#ppt_h"/>
                                          </p:val>
                                        </p:tav>
                                      </p:tavLst>
                                    </p:anim>
                                    <p:anim calcmode="lin" valueType="num">
                                      <p:cBhvr>
                                        <p:cTn id="23" dur="500" fill="hold"/>
                                        <p:tgtEl>
                                          <p:spTgt spid="9"/>
                                        </p:tgtEl>
                                        <p:attrNameLst>
                                          <p:attrName>style.rotation</p:attrName>
                                        </p:attrNameLst>
                                      </p:cBhvr>
                                      <p:tavLst>
                                        <p:tav tm="0">
                                          <p:val>
                                            <p:fltVal val="360"/>
                                          </p:val>
                                        </p:tav>
                                        <p:tav tm="100000">
                                          <p:val>
                                            <p:fltVal val="0"/>
                                          </p:val>
                                        </p:tav>
                                      </p:tavLst>
                                    </p:anim>
                                    <p:animEffect transition="in" filter="fade">
                                      <p:cBhvr>
                                        <p:cTn id="24" dur="500"/>
                                        <p:tgtEl>
                                          <p:spTgt spid="9"/>
                                        </p:tgtEl>
                                      </p:cBhvr>
                                    </p:animEffect>
                                  </p:childTnLst>
                                </p:cTn>
                              </p:par>
                            </p:childTnLst>
                          </p:cTn>
                        </p:par>
                        <p:par>
                          <p:cTn id="25" fill="hold">
                            <p:stCondLst>
                              <p:cond delay="1600"/>
                            </p:stCondLst>
                            <p:childTnLst>
                              <p:par>
                                <p:cTn id="26" presetID="41" presetClass="entr" presetSubtype="0" fill="hold" grpId="0" nodeType="afterEffect">
                                  <p:stCondLst>
                                    <p:cond delay="0"/>
                                  </p:stCondLst>
                                  <p:iterate type="lt">
                                    <p:tmPct val="10000"/>
                                  </p:iterate>
                                  <p:childTnLst>
                                    <p:set>
                                      <p:cBhvr>
                                        <p:cTn id="27" dur="1" fill="hold">
                                          <p:stCondLst>
                                            <p:cond delay="0"/>
                                          </p:stCondLst>
                                        </p:cTn>
                                        <p:tgtEl>
                                          <p:spTgt spid="6"/>
                                        </p:tgtEl>
                                        <p:attrNameLst>
                                          <p:attrName>style.visibility</p:attrName>
                                        </p:attrNameLst>
                                      </p:cBhvr>
                                      <p:to>
                                        <p:strVal val="visible"/>
                                      </p:to>
                                    </p:set>
                                    <p:anim calcmode="lin" valueType="num">
                                      <p:cBhvr>
                                        <p:cTn id="28" dur="500" fill="hold"/>
                                        <p:tgtEl>
                                          <p:spTgt spid="6"/>
                                        </p:tgtEl>
                                        <p:attrNameLst>
                                          <p:attrName>ppt_x</p:attrName>
                                        </p:attrNameLst>
                                      </p:cBhvr>
                                      <p:tavLst>
                                        <p:tav tm="0">
                                          <p:val>
                                            <p:strVal val="#ppt_x"/>
                                          </p:val>
                                        </p:tav>
                                        <p:tav tm="50000">
                                          <p:val>
                                            <p:strVal val="#ppt_x+.1"/>
                                          </p:val>
                                        </p:tav>
                                        <p:tav tm="100000">
                                          <p:val>
                                            <p:strVal val="#ppt_x"/>
                                          </p:val>
                                        </p:tav>
                                      </p:tavLst>
                                    </p:anim>
                                    <p:anim calcmode="lin" valueType="num">
                                      <p:cBhvr>
                                        <p:cTn id="29" dur="500" fill="hold"/>
                                        <p:tgtEl>
                                          <p:spTgt spid="6"/>
                                        </p:tgtEl>
                                        <p:attrNameLst>
                                          <p:attrName>ppt_y</p:attrName>
                                        </p:attrNameLst>
                                      </p:cBhvr>
                                      <p:tavLst>
                                        <p:tav tm="0">
                                          <p:val>
                                            <p:strVal val="#ppt_y"/>
                                          </p:val>
                                        </p:tav>
                                        <p:tav tm="100000">
                                          <p:val>
                                            <p:strVal val="#ppt_y"/>
                                          </p:val>
                                        </p:tav>
                                      </p:tavLst>
                                    </p:anim>
                                    <p:anim calcmode="lin" valueType="num">
                                      <p:cBhvr>
                                        <p:cTn id="30" dur="500" fill="hold"/>
                                        <p:tgtEl>
                                          <p:spTgt spid="6"/>
                                        </p:tgtEl>
                                        <p:attrNameLst>
                                          <p:attrName>ppt_h</p:attrName>
                                        </p:attrNameLst>
                                      </p:cBhvr>
                                      <p:tavLst>
                                        <p:tav tm="0">
                                          <p:val>
                                            <p:strVal val="#ppt_h/10"/>
                                          </p:val>
                                        </p:tav>
                                        <p:tav tm="50000">
                                          <p:val>
                                            <p:strVal val="#ppt_h+.01"/>
                                          </p:val>
                                        </p:tav>
                                        <p:tav tm="100000">
                                          <p:val>
                                            <p:strVal val="#ppt_h"/>
                                          </p:val>
                                        </p:tav>
                                      </p:tavLst>
                                    </p:anim>
                                    <p:anim calcmode="lin" valueType="num">
                                      <p:cBhvr>
                                        <p:cTn id="31" dur="500" fill="hold"/>
                                        <p:tgtEl>
                                          <p:spTgt spid="6"/>
                                        </p:tgtEl>
                                        <p:attrNameLst>
                                          <p:attrName>ppt_w</p:attrName>
                                        </p:attrNameLst>
                                      </p:cBhvr>
                                      <p:tavLst>
                                        <p:tav tm="0">
                                          <p:val>
                                            <p:strVal val="#ppt_w/10"/>
                                          </p:val>
                                        </p:tav>
                                        <p:tav tm="50000">
                                          <p:val>
                                            <p:strVal val="#ppt_w+.01"/>
                                          </p:val>
                                        </p:tav>
                                        <p:tav tm="100000">
                                          <p:val>
                                            <p:strVal val="#ppt_w"/>
                                          </p:val>
                                        </p:tav>
                                      </p:tavLst>
                                    </p:anim>
                                    <p:animEffect transition="in" filter="fade">
                                      <p:cBhvr>
                                        <p:cTn id="32" dur="500" tmFilter="0,0; .5, 1; 1, 1"/>
                                        <p:tgtEl>
                                          <p:spTgt spid="6"/>
                                        </p:tgtEl>
                                      </p:cBhvr>
                                    </p:animEffect>
                                  </p:childTnLst>
                                </p:cTn>
                              </p:par>
                            </p:childTnLst>
                          </p:cTn>
                        </p:par>
                        <p:par>
                          <p:cTn id="33" fill="hold">
                            <p:stCondLst>
                              <p:cond delay="2150"/>
                            </p:stCondLst>
                            <p:childTnLst>
                              <p:par>
                                <p:cTn id="34" presetID="42" presetClass="entr" presetSubtype="0" fill="hold" grpId="0" nodeType="afterEffect">
                                  <p:stCondLst>
                                    <p:cond delay="0"/>
                                  </p:stCondLst>
                                  <p:iterate type="lt">
                                    <p:tmPct val="10000"/>
                                  </p:iterate>
                                  <p:childTnLst>
                                    <p:set>
                                      <p:cBhvr>
                                        <p:cTn id="35" dur="1" fill="hold">
                                          <p:stCondLst>
                                            <p:cond delay="0"/>
                                          </p:stCondLst>
                                        </p:cTn>
                                        <p:tgtEl>
                                          <p:spTgt spid="5"/>
                                        </p:tgtEl>
                                        <p:attrNameLst>
                                          <p:attrName>style.visibility</p:attrName>
                                        </p:attrNameLst>
                                      </p:cBhvr>
                                      <p:to>
                                        <p:strVal val="visible"/>
                                      </p:to>
                                    </p:set>
                                    <p:animEffect transition="in" filter="fade">
                                      <p:cBhvr>
                                        <p:cTn id="36" dur="1000"/>
                                        <p:tgtEl>
                                          <p:spTgt spid="5"/>
                                        </p:tgtEl>
                                      </p:cBhvr>
                                    </p:animEffect>
                                    <p:anim calcmode="lin" valueType="num">
                                      <p:cBhvr>
                                        <p:cTn id="37" dur="1000" fill="hold"/>
                                        <p:tgtEl>
                                          <p:spTgt spid="5"/>
                                        </p:tgtEl>
                                        <p:attrNameLst>
                                          <p:attrName>ppt_x</p:attrName>
                                        </p:attrNameLst>
                                      </p:cBhvr>
                                      <p:tavLst>
                                        <p:tav tm="0">
                                          <p:val>
                                            <p:strVal val="#ppt_x"/>
                                          </p:val>
                                        </p:tav>
                                        <p:tav tm="100000">
                                          <p:val>
                                            <p:strVal val="#ppt_x"/>
                                          </p:val>
                                        </p:tav>
                                      </p:tavLst>
                                    </p:anim>
                                    <p:anim calcmode="lin" valueType="num">
                                      <p:cBhvr>
                                        <p:cTn id="38" dur="1000" fill="hold"/>
                                        <p:tgtEl>
                                          <p:spTgt spid="5"/>
                                        </p:tgtEl>
                                        <p:attrNameLst>
                                          <p:attrName>ppt_y</p:attrName>
                                        </p:attrNameLst>
                                      </p:cBhvr>
                                      <p:tavLst>
                                        <p:tav tm="0">
                                          <p:val>
                                            <p:strVal val="#ppt_y+.1"/>
                                          </p:val>
                                        </p:tav>
                                        <p:tav tm="100000">
                                          <p:val>
                                            <p:strVal val="#ppt_y"/>
                                          </p:val>
                                        </p:tav>
                                      </p:tavLst>
                                    </p:anim>
                                  </p:childTnLst>
                                </p:cTn>
                              </p:par>
                            </p:childTnLst>
                          </p:cTn>
                        </p:par>
                        <p:par>
                          <p:cTn id="39" fill="hold">
                            <p:stCondLst>
                              <p:cond delay="3650"/>
                            </p:stCondLst>
                            <p:childTnLst>
                              <p:par>
                                <p:cTn id="40" presetID="22" presetClass="entr" presetSubtype="8" fill="hold" grpId="0" nodeType="afterEffect">
                                  <p:stCondLst>
                                    <p:cond delay="0"/>
                                  </p:stCondLst>
                                  <p:childTnLst>
                                    <p:set>
                                      <p:cBhvr>
                                        <p:cTn id="41" dur="1" fill="hold">
                                          <p:stCondLst>
                                            <p:cond delay="0"/>
                                          </p:stCondLst>
                                        </p:cTn>
                                        <p:tgtEl>
                                          <p:spTgt spid="8"/>
                                        </p:tgtEl>
                                        <p:attrNameLst>
                                          <p:attrName>style.visibility</p:attrName>
                                        </p:attrNameLst>
                                      </p:cBhvr>
                                      <p:to>
                                        <p:strVal val="visible"/>
                                      </p:to>
                                    </p:set>
                                    <p:animEffect transition="in" filter="wipe(left)">
                                      <p:cBhvr>
                                        <p:cTn id="42" dur="500"/>
                                        <p:tgtEl>
                                          <p:spTgt spid="8"/>
                                        </p:tgtEl>
                                      </p:cBhvr>
                                    </p:animEffect>
                                  </p:childTnLst>
                                </p:cTn>
                              </p:par>
                            </p:childTnLst>
                          </p:cTn>
                        </p:par>
                        <p:par>
                          <p:cTn id="43" fill="hold">
                            <p:stCondLst>
                              <p:cond delay="4150"/>
                            </p:stCondLst>
                            <p:childTnLst>
                              <p:par>
                                <p:cTn id="44" presetID="18" presetClass="entr" presetSubtype="6" fill="hold" grpId="0" nodeType="afterEffect">
                                  <p:stCondLst>
                                    <p:cond delay="0"/>
                                  </p:stCondLst>
                                  <p:childTnLst>
                                    <p:set>
                                      <p:cBhvr>
                                        <p:cTn id="45" dur="1" fill="hold">
                                          <p:stCondLst>
                                            <p:cond delay="0"/>
                                          </p:stCondLst>
                                        </p:cTn>
                                        <p:tgtEl>
                                          <p:spTgt spid="7"/>
                                        </p:tgtEl>
                                        <p:attrNameLst>
                                          <p:attrName>style.visibility</p:attrName>
                                        </p:attrNameLst>
                                      </p:cBhvr>
                                      <p:to>
                                        <p:strVal val="visible"/>
                                      </p:to>
                                    </p:set>
                                    <p:animEffect transition="in" filter="strips(downRight)">
                                      <p:cBhvr>
                                        <p:cTn id="46" dur="500"/>
                                        <p:tgtEl>
                                          <p:spTgt spid="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animBg="1"/>
      <p:bldP spid="4" grpId="0" animBg="1"/>
      <p:bldP spid="5" grpId="0"/>
      <p:bldP spid="6" grpId="0"/>
      <p:bldP spid="7" grpId="0"/>
      <p:bldP spid="8" grpId="0"/>
    </p:bld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8" name="图片 7"/>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2836365" y="1803481"/>
            <a:ext cx="6483123" cy="2835549"/>
          </a:xfrm>
          <a:prstGeom prst="rect">
            <a:avLst/>
          </a:prstGeom>
        </p:spPr>
      </p:pic>
      <p:sp>
        <p:nvSpPr>
          <p:cNvPr id="9" name="Rectangle 3"/>
          <p:cNvSpPr/>
          <p:nvPr/>
        </p:nvSpPr>
        <p:spPr>
          <a:xfrm>
            <a:off x="-1" y="1803481"/>
            <a:ext cx="2836366" cy="2835549"/>
          </a:xfrm>
          <a:prstGeom prst="rect">
            <a:avLst/>
          </a:prstGeom>
          <a:solidFill>
            <a:srgbClr val="5CB9A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cs typeface="+mn-ea"/>
              <a:sym typeface="+mn-lt"/>
            </a:endParaRPr>
          </a:p>
        </p:txBody>
      </p:sp>
      <p:sp>
        <p:nvSpPr>
          <p:cNvPr id="10" name="Freeform 138"/>
          <p:cNvSpPr>
            <a:spLocks noEditPoints="1"/>
          </p:cNvSpPr>
          <p:nvPr/>
        </p:nvSpPr>
        <p:spPr bwMode="auto">
          <a:xfrm>
            <a:off x="1012987" y="2224194"/>
            <a:ext cx="810390" cy="629654"/>
          </a:xfrm>
          <a:custGeom>
            <a:avLst/>
            <a:gdLst/>
            <a:ahLst/>
            <a:cxnLst>
              <a:cxn ang="0">
                <a:pos x="50" y="40"/>
              </a:cxn>
              <a:cxn ang="0">
                <a:pos x="40" y="50"/>
              </a:cxn>
              <a:cxn ang="0">
                <a:pos x="10" y="50"/>
              </a:cxn>
              <a:cxn ang="0">
                <a:pos x="0" y="40"/>
              </a:cxn>
              <a:cxn ang="0">
                <a:pos x="0" y="10"/>
              </a:cxn>
              <a:cxn ang="0">
                <a:pos x="10" y="0"/>
              </a:cxn>
              <a:cxn ang="0">
                <a:pos x="40" y="0"/>
              </a:cxn>
              <a:cxn ang="0">
                <a:pos x="44" y="1"/>
              </a:cxn>
              <a:cxn ang="0">
                <a:pos x="45" y="2"/>
              </a:cxn>
              <a:cxn ang="0">
                <a:pos x="44" y="3"/>
              </a:cxn>
              <a:cxn ang="0">
                <a:pos x="42" y="4"/>
              </a:cxn>
              <a:cxn ang="0">
                <a:pos x="41" y="5"/>
              </a:cxn>
              <a:cxn ang="0">
                <a:pos x="40" y="4"/>
              </a:cxn>
              <a:cxn ang="0">
                <a:pos x="10" y="4"/>
              </a:cxn>
              <a:cxn ang="0">
                <a:pos x="4" y="10"/>
              </a:cxn>
              <a:cxn ang="0">
                <a:pos x="4" y="40"/>
              </a:cxn>
              <a:cxn ang="0">
                <a:pos x="10" y="46"/>
              </a:cxn>
              <a:cxn ang="0">
                <a:pos x="40" y="46"/>
              </a:cxn>
              <a:cxn ang="0">
                <a:pos x="45" y="40"/>
              </a:cxn>
              <a:cxn ang="0">
                <a:pos x="45" y="35"/>
              </a:cxn>
              <a:cxn ang="0">
                <a:pos x="46" y="35"/>
              </a:cxn>
              <a:cxn ang="0">
                <a:pos x="48" y="32"/>
              </a:cxn>
              <a:cxn ang="0">
                <a:pos x="49" y="32"/>
              </a:cxn>
              <a:cxn ang="0">
                <a:pos x="50" y="33"/>
              </a:cxn>
              <a:cxn ang="0">
                <a:pos x="50" y="40"/>
              </a:cxn>
              <a:cxn ang="0">
                <a:pos x="57" y="17"/>
              </a:cxn>
              <a:cxn ang="0">
                <a:pos x="33" y="41"/>
              </a:cxn>
              <a:cxn ang="0">
                <a:pos x="23" y="41"/>
              </a:cxn>
              <a:cxn ang="0">
                <a:pos x="23" y="31"/>
              </a:cxn>
              <a:cxn ang="0">
                <a:pos x="47" y="7"/>
              </a:cxn>
              <a:cxn ang="0">
                <a:pos x="57" y="17"/>
              </a:cxn>
              <a:cxn ang="0">
                <a:pos x="36" y="33"/>
              </a:cxn>
              <a:cxn ang="0">
                <a:pos x="30" y="28"/>
              </a:cxn>
              <a:cxn ang="0">
                <a:pos x="26" y="32"/>
              </a:cxn>
              <a:cxn ang="0">
                <a:pos x="26" y="34"/>
              </a:cxn>
              <a:cxn ang="0">
                <a:pos x="29" y="34"/>
              </a:cxn>
              <a:cxn ang="0">
                <a:pos x="29" y="38"/>
              </a:cxn>
              <a:cxn ang="0">
                <a:pos x="31" y="38"/>
              </a:cxn>
              <a:cxn ang="0">
                <a:pos x="36" y="33"/>
              </a:cxn>
              <a:cxn ang="0">
                <a:pos x="46" y="12"/>
              </a:cxn>
              <a:cxn ang="0">
                <a:pos x="34" y="24"/>
              </a:cxn>
              <a:cxn ang="0">
                <a:pos x="33" y="26"/>
              </a:cxn>
              <a:cxn ang="0">
                <a:pos x="35" y="26"/>
              </a:cxn>
              <a:cxn ang="0">
                <a:pos x="47" y="13"/>
              </a:cxn>
              <a:cxn ang="0">
                <a:pos x="47" y="12"/>
              </a:cxn>
              <a:cxn ang="0">
                <a:pos x="46" y="12"/>
              </a:cxn>
              <a:cxn ang="0">
                <a:pos x="59" y="15"/>
              </a:cxn>
              <a:cxn ang="0">
                <a:pos x="49" y="4"/>
              </a:cxn>
              <a:cxn ang="0">
                <a:pos x="52" y="1"/>
              </a:cxn>
              <a:cxn ang="0">
                <a:pos x="57" y="1"/>
              </a:cxn>
              <a:cxn ang="0">
                <a:pos x="62" y="7"/>
              </a:cxn>
              <a:cxn ang="0">
                <a:pos x="62" y="11"/>
              </a:cxn>
              <a:cxn ang="0">
                <a:pos x="59" y="15"/>
              </a:cxn>
            </a:cxnLst>
            <a:rect l="0" t="0" r="r" b="b"/>
            <a:pathLst>
              <a:path w="64" h="50">
                <a:moveTo>
                  <a:pt x="50" y="40"/>
                </a:moveTo>
                <a:cubicBezTo>
                  <a:pt x="50" y="46"/>
                  <a:pt x="45" y="50"/>
                  <a:pt x="40" y="50"/>
                </a:cubicBezTo>
                <a:cubicBezTo>
                  <a:pt x="10" y="50"/>
                  <a:pt x="10" y="50"/>
                  <a:pt x="10" y="50"/>
                </a:cubicBezTo>
                <a:cubicBezTo>
                  <a:pt x="4" y="50"/>
                  <a:pt x="0" y="46"/>
                  <a:pt x="0" y="40"/>
                </a:cubicBezTo>
                <a:cubicBezTo>
                  <a:pt x="0" y="10"/>
                  <a:pt x="0" y="10"/>
                  <a:pt x="0" y="10"/>
                </a:cubicBezTo>
                <a:cubicBezTo>
                  <a:pt x="0" y="5"/>
                  <a:pt x="4" y="0"/>
                  <a:pt x="10" y="0"/>
                </a:cubicBezTo>
                <a:cubicBezTo>
                  <a:pt x="40" y="0"/>
                  <a:pt x="40" y="0"/>
                  <a:pt x="40" y="0"/>
                </a:cubicBezTo>
                <a:cubicBezTo>
                  <a:pt x="41" y="0"/>
                  <a:pt x="43" y="0"/>
                  <a:pt x="44" y="1"/>
                </a:cubicBezTo>
                <a:cubicBezTo>
                  <a:pt x="44" y="1"/>
                  <a:pt x="44" y="1"/>
                  <a:pt x="45" y="2"/>
                </a:cubicBezTo>
                <a:cubicBezTo>
                  <a:pt x="45" y="2"/>
                  <a:pt x="45" y="2"/>
                  <a:pt x="44" y="3"/>
                </a:cubicBezTo>
                <a:cubicBezTo>
                  <a:pt x="42" y="4"/>
                  <a:pt x="42" y="4"/>
                  <a:pt x="42" y="4"/>
                </a:cubicBezTo>
                <a:cubicBezTo>
                  <a:pt x="42" y="5"/>
                  <a:pt x="42" y="5"/>
                  <a:pt x="41" y="5"/>
                </a:cubicBezTo>
                <a:cubicBezTo>
                  <a:pt x="41" y="5"/>
                  <a:pt x="40" y="4"/>
                  <a:pt x="40" y="4"/>
                </a:cubicBezTo>
                <a:cubicBezTo>
                  <a:pt x="10" y="4"/>
                  <a:pt x="10" y="4"/>
                  <a:pt x="10" y="4"/>
                </a:cubicBezTo>
                <a:cubicBezTo>
                  <a:pt x="7" y="4"/>
                  <a:pt x="4" y="7"/>
                  <a:pt x="4" y="10"/>
                </a:cubicBezTo>
                <a:cubicBezTo>
                  <a:pt x="4" y="40"/>
                  <a:pt x="4" y="40"/>
                  <a:pt x="4" y="40"/>
                </a:cubicBezTo>
                <a:cubicBezTo>
                  <a:pt x="4" y="43"/>
                  <a:pt x="7" y="46"/>
                  <a:pt x="10" y="46"/>
                </a:cubicBezTo>
                <a:cubicBezTo>
                  <a:pt x="40" y="46"/>
                  <a:pt x="40" y="46"/>
                  <a:pt x="40" y="46"/>
                </a:cubicBezTo>
                <a:cubicBezTo>
                  <a:pt x="43" y="46"/>
                  <a:pt x="45" y="43"/>
                  <a:pt x="45" y="40"/>
                </a:cubicBezTo>
                <a:cubicBezTo>
                  <a:pt x="45" y="35"/>
                  <a:pt x="45" y="35"/>
                  <a:pt x="45" y="35"/>
                </a:cubicBezTo>
                <a:cubicBezTo>
                  <a:pt x="45" y="35"/>
                  <a:pt x="46" y="35"/>
                  <a:pt x="46" y="35"/>
                </a:cubicBezTo>
                <a:cubicBezTo>
                  <a:pt x="48" y="32"/>
                  <a:pt x="48" y="32"/>
                  <a:pt x="48" y="32"/>
                </a:cubicBezTo>
                <a:cubicBezTo>
                  <a:pt x="48" y="32"/>
                  <a:pt x="49" y="32"/>
                  <a:pt x="49" y="32"/>
                </a:cubicBezTo>
                <a:cubicBezTo>
                  <a:pt x="50" y="32"/>
                  <a:pt x="50" y="33"/>
                  <a:pt x="50" y="33"/>
                </a:cubicBezTo>
                <a:lnTo>
                  <a:pt x="50" y="40"/>
                </a:lnTo>
                <a:close/>
                <a:moveTo>
                  <a:pt x="57" y="17"/>
                </a:moveTo>
                <a:cubicBezTo>
                  <a:pt x="33" y="41"/>
                  <a:pt x="33" y="41"/>
                  <a:pt x="33" y="41"/>
                </a:cubicBezTo>
                <a:cubicBezTo>
                  <a:pt x="23" y="41"/>
                  <a:pt x="23" y="41"/>
                  <a:pt x="23" y="41"/>
                </a:cubicBezTo>
                <a:cubicBezTo>
                  <a:pt x="23" y="31"/>
                  <a:pt x="23" y="31"/>
                  <a:pt x="23" y="31"/>
                </a:cubicBezTo>
                <a:cubicBezTo>
                  <a:pt x="47" y="7"/>
                  <a:pt x="47" y="7"/>
                  <a:pt x="47" y="7"/>
                </a:cubicBezTo>
                <a:lnTo>
                  <a:pt x="57" y="17"/>
                </a:lnTo>
                <a:close/>
                <a:moveTo>
                  <a:pt x="36" y="33"/>
                </a:moveTo>
                <a:cubicBezTo>
                  <a:pt x="30" y="28"/>
                  <a:pt x="30" y="28"/>
                  <a:pt x="30" y="28"/>
                </a:cubicBezTo>
                <a:cubicBezTo>
                  <a:pt x="26" y="32"/>
                  <a:pt x="26" y="32"/>
                  <a:pt x="26" y="32"/>
                </a:cubicBezTo>
                <a:cubicBezTo>
                  <a:pt x="26" y="34"/>
                  <a:pt x="26" y="34"/>
                  <a:pt x="26" y="34"/>
                </a:cubicBezTo>
                <a:cubicBezTo>
                  <a:pt x="29" y="34"/>
                  <a:pt x="29" y="34"/>
                  <a:pt x="29" y="34"/>
                </a:cubicBezTo>
                <a:cubicBezTo>
                  <a:pt x="29" y="38"/>
                  <a:pt x="29" y="38"/>
                  <a:pt x="29" y="38"/>
                </a:cubicBezTo>
                <a:cubicBezTo>
                  <a:pt x="31" y="38"/>
                  <a:pt x="31" y="38"/>
                  <a:pt x="31" y="38"/>
                </a:cubicBezTo>
                <a:lnTo>
                  <a:pt x="36" y="33"/>
                </a:lnTo>
                <a:close/>
                <a:moveTo>
                  <a:pt x="46" y="12"/>
                </a:moveTo>
                <a:cubicBezTo>
                  <a:pt x="34" y="24"/>
                  <a:pt x="34" y="24"/>
                  <a:pt x="34" y="24"/>
                </a:cubicBezTo>
                <a:cubicBezTo>
                  <a:pt x="33" y="25"/>
                  <a:pt x="33" y="25"/>
                  <a:pt x="33" y="26"/>
                </a:cubicBezTo>
                <a:cubicBezTo>
                  <a:pt x="34" y="26"/>
                  <a:pt x="34" y="26"/>
                  <a:pt x="35" y="26"/>
                </a:cubicBezTo>
                <a:cubicBezTo>
                  <a:pt x="47" y="13"/>
                  <a:pt x="47" y="13"/>
                  <a:pt x="47" y="13"/>
                </a:cubicBezTo>
                <a:cubicBezTo>
                  <a:pt x="47" y="13"/>
                  <a:pt x="47" y="12"/>
                  <a:pt x="47" y="12"/>
                </a:cubicBezTo>
                <a:cubicBezTo>
                  <a:pt x="47" y="12"/>
                  <a:pt x="46" y="12"/>
                  <a:pt x="46" y="12"/>
                </a:cubicBezTo>
                <a:close/>
                <a:moveTo>
                  <a:pt x="59" y="15"/>
                </a:moveTo>
                <a:cubicBezTo>
                  <a:pt x="49" y="4"/>
                  <a:pt x="49" y="4"/>
                  <a:pt x="49" y="4"/>
                </a:cubicBezTo>
                <a:cubicBezTo>
                  <a:pt x="52" y="1"/>
                  <a:pt x="52" y="1"/>
                  <a:pt x="52" y="1"/>
                </a:cubicBezTo>
                <a:cubicBezTo>
                  <a:pt x="53" y="0"/>
                  <a:pt x="56" y="0"/>
                  <a:pt x="57" y="1"/>
                </a:cubicBezTo>
                <a:cubicBezTo>
                  <a:pt x="62" y="7"/>
                  <a:pt x="62" y="7"/>
                  <a:pt x="62" y="7"/>
                </a:cubicBezTo>
                <a:cubicBezTo>
                  <a:pt x="64" y="8"/>
                  <a:pt x="64" y="10"/>
                  <a:pt x="62" y="11"/>
                </a:cubicBezTo>
                <a:lnTo>
                  <a:pt x="59" y="15"/>
                </a:lnTo>
                <a:close/>
              </a:path>
            </a:pathLst>
          </a:custGeom>
          <a:solidFill>
            <a:schemeClr val="bg1"/>
          </a:solidFill>
          <a:ln w="9525">
            <a:noFill/>
            <a:round/>
            <a:headEnd/>
            <a:tailEnd/>
          </a:ln>
        </p:spPr>
        <p:txBody>
          <a:bodyPr vert="horz" wrap="square" lIns="91440" tIns="45720" rIns="91440" bIns="45720" numCol="1" anchor="t" anchorCtr="0" compatLnSpc="1">
            <a:prstTxWarp prst="textNoShape">
              <a:avLst/>
            </a:prstTxWarp>
          </a:bodyPr>
          <a:lstStyle/>
          <a:p>
            <a:endParaRPr lang="en-US">
              <a:cs typeface="+mn-ea"/>
              <a:sym typeface="+mn-lt"/>
            </a:endParaRPr>
          </a:p>
        </p:txBody>
      </p:sp>
      <p:sp>
        <p:nvSpPr>
          <p:cNvPr id="11" name="Rectangle 11"/>
          <p:cNvSpPr/>
          <p:nvPr/>
        </p:nvSpPr>
        <p:spPr>
          <a:xfrm>
            <a:off x="9319488" y="1803481"/>
            <a:ext cx="2872512" cy="2835549"/>
          </a:xfrm>
          <a:prstGeom prst="rect">
            <a:avLst/>
          </a:prstGeom>
          <a:solidFill>
            <a:srgbClr val="5CB9A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cs typeface="+mn-ea"/>
              <a:sym typeface="+mn-lt"/>
            </a:endParaRPr>
          </a:p>
        </p:txBody>
      </p:sp>
      <p:sp>
        <p:nvSpPr>
          <p:cNvPr id="12" name="Freeform 13"/>
          <p:cNvSpPr>
            <a:spLocks noEditPoints="1"/>
          </p:cNvSpPr>
          <p:nvPr/>
        </p:nvSpPr>
        <p:spPr bwMode="auto">
          <a:xfrm>
            <a:off x="10414169" y="2220929"/>
            <a:ext cx="647005" cy="647005"/>
          </a:xfrm>
          <a:custGeom>
            <a:avLst/>
            <a:gdLst/>
            <a:ahLst/>
            <a:cxnLst>
              <a:cxn ang="0">
                <a:pos x="60" y="40"/>
              </a:cxn>
              <a:cxn ang="0">
                <a:pos x="40" y="60"/>
              </a:cxn>
              <a:cxn ang="0">
                <a:pos x="36" y="61"/>
              </a:cxn>
              <a:cxn ang="0">
                <a:pos x="33" y="60"/>
              </a:cxn>
              <a:cxn ang="0">
                <a:pos x="4" y="31"/>
              </a:cxn>
              <a:cxn ang="0">
                <a:pos x="0" y="22"/>
              </a:cxn>
              <a:cxn ang="0">
                <a:pos x="0" y="6"/>
              </a:cxn>
              <a:cxn ang="0">
                <a:pos x="6" y="0"/>
              </a:cxn>
              <a:cxn ang="0">
                <a:pos x="22" y="0"/>
              </a:cxn>
              <a:cxn ang="0">
                <a:pos x="31" y="4"/>
              </a:cxn>
              <a:cxn ang="0">
                <a:pos x="60" y="33"/>
              </a:cxn>
              <a:cxn ang="0">
                <a:pos x="61" y="36"/>
              </a:cxn>
              <a:cxn ang="0">
                <a:pos x="60" y="40"/>
              </a:cxn>
              <a:cxn ang="0">
                <a:pos x="13" y="8"/>
              </a:cxn>
              <a:cxn ang="0">
                <a:pos x="8" y="13"/>
              </a:cxn>
              <a:cxn ang="0">
                <a:pos x="13" y="18"/>
              </a:cxn>
              <a:cxn ang="0">
                <a:pos x="18" y="13"/>
              </a:cxn>
              <a:cxn ang="0">
                <a:pos x="13" y="8"/>
              </a:cxn>
            </a:cxnLst>
            <a:rect l="0" t="0" r="r" b="b"/>
            <a:pathLst>
              <a:path w="61" h="61">
                <a:moveTo>
                  <a:pt x="60" y="40"/>
                </a:moveTo>
                <a:cubicBezTo>
                  <a:pt x="40" y="60"/>
                  <a:pt x="40" y="60"/>
                  <a:pt x="40" y="60"/>
                </a:cubicBezTo>
                <a:cubicBezTo>
                  <a:pt x="39" y="61"/>
                  <a:pt x="38" y="61"/>
                  <a:pt x="36" y="61"/>
                </a:cubicBezTo>
                <a:cubicBezTo>
                  <a:pt x="35" y="61"/>
                  <a:pt x="34" y="61"/>
                  <a:pt x="33" y="60"/>
                </a:cubicBezTo>
                <a:cubicBezTo>
                  <a:pt x="4" y="31"/>
                  <a:pt x="4" y="31"/>
                  <a:pt x="4" y="31"/>
                </a:cubicBezTo>
                <a:cubicBezTo>
                  <a:pt x="2" y="29"/>
                  <a:pt x="0" y="25"/>
                  <a:pt x="0" y="22"/>
                </a:cubicBezTo>
                <a:cubicBezTo>
                  <a:pt x="0" y="6"/>
                  <a:pt x="0" y="6"/>
                  <a:pt x="0" y="6"/>
                </a:cubicBezTo>
                <a:cubicBezTo>
                  <a:pt x="0" y="3"/>
                  <a:pt x="3" y="0"/>
                  <a:pt x="6" y="0"/>
                </a:cubicBezTo>
                <a:cubicBezTo>
                  <a:pt x="22" y="0"/>
                  <a:pt x="22" y="0"/>
                  <a:pt x="22" y="0"/>
                </a:cubicBezTo>
                <a:cubicBezTo>
                  <a:pt x="25" y="0"/>
                  <a:pt x="29" y="2"/>
                  <a:pt x="31" y="4"/>
                </a:cubicBezTo>
                <a:cubicBezTo>
                  <a:pt x="60" y="33"/>
                  <a:pt x="60" y="33"/>
                  <a:pt x="60" y="33"/>
                </a:cubicBezTo>
                <a:cubicBezTo>
                  <a:pt x="61" y="34"/>
                  <a:pt x="61" y="35"/>
                  <a:pt x="61" y="36"/>
                </a:cubicBezTo>
                <a:cubicBezTo>
                  <a:pt x="61" y="38"/>
                  <a:pt x="61" y="39"/>
                  <a:pt x="60" y="40"/>
                </a:cubicBezTo>
                <a:close/>
                <a:moveTo>
                  <a:pt x="13" y="8"/>
                </a:moveTo>
                <a:cubicBezTo>
                  <a:pt x="10" y="8"/>
                  <a:pt x="8" y="10"/>
                  <a:pt x="8" y="13"/>
                </a:cubicBezTo>
                <a:cubicBezTo>
                  <a:pt x="8" y="16"/>
                  <a:pt x="10" y="18"/>
                  <a:pt x="13" y="18"/>
                </a:cubicBezTo>
                <a:cubicBezTo>
                  <a:pt x="16" y="18"/>
                  <a:pt x="18" y="16"/>
                  <a:pt x="18" y="13"/>
                </a:cubicBezTo>
                <a:cubicBezTo>
                  <a:pt x="18" y="10"/>
                  <a:pt x="16" y="8"/>
                  <a:pt x="13" y="8"/>
                </a:cubicBezTo>
                <a:close/>
              </a:path>
            </a:pathLst>
          </a:custGeom>
          <a:solidFill>
            <a:schemeClr val="bg1"/>
          </a:solidFill>
          <a:ln w="9525">
            <a:noFill/>
            <a:round/>
            <a:headEnd/>
            <a:tailEnd/>
          </a:ln>
        </p:spPr>
        <p:txBody>
          <a:bodyPr vert="horz" wrap="square" lIns="91440" tIns="45720" rIns="91440" bIns="45720" numCol="1" anchor="t" anchorCtr="0" compatLnSpc="1">
            <a:prstTxWarp prst="textNoShape">
              <a:avLst/>
            </a:prstTxWarp>
          </a:bodyPr>
          <a:lstStyle/>
          <a:p>
            <a:endParaRPr lang="en-US">
              <a:cs typeface="+mn-ea"/>
              <a:sym typeface="+mn-lt"/>
            </a:endParaRPr>
          </a:p>
        </p:txBody>
      </p:sp>
      <p:grpSp>
        <p:nvGrpSpPr>
          <p:cNvPr id="13" name="Group 15"/>
          <p:cNvGrpSpPr/>
          <p:nvPr/>
        </p:nvGrpSpPr>
        <p:grpSpPr>
          <a:xfrm>
            <a:off x="3489899" y="4114557"/>
            <a:ext cx="1012988" cy="1012988"/>
            <a:chOff x="2628900" y="1263650"/>
            <a:chExt cx="762000" cy="762000"/>
          </a:xfrm>
        </p:grpSpPr>
        <p:sp>
          <p:nvSpPr>
            <p:cNvPr id="14" name="Rounded Rectangle 16"/>
            <p:cNvSpPr/>
            <p:nvPr/>
          </p:nvSpPr>
          <p:spPr>
            <a:xfrm>
              <a:off x="2628900" y="1263650"/>
              <a:ext cx="762000" cy="762000"/>
            </a:xfrm>
            <a:prstGeom prst="round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cs typeface="+mn-ea"/>
                <a:sym typeface="+mn-lt"/>
              </a:endParaRPr>
            </a:p>
          </p:txBody>
        </p:sp>
        <p:sp>
          <p:nvSpPr>
            <p:cNvPr id="15" name="Freeform 60"/>
            <p:cNvSpPr>
              <a:spLocks noChangeAspect="1" noEditPoints="1"/>
            </p:cNvSpPr>
            <p:nvPr/>
          </p:nvSpPr>
          <p:spPr bwMode="auto">
            <a:xfrm>
              <a:off x="2799588" y="1477010"/>
              <a:ext cx="420625" cy="335280"/>
            </a:xfrm>
            <a:custGeom>
              <a:avLst/>
              <a:gdLst/>
              <a:ahLst/>
              <a:cxnLst>
                <a:cxn ang="0">
                  <a:pos x="50" y="19"/>
                </a:cxn>
                <a:cxn ang="0">
                  <a:pos x="25" y="37"/>
                </a:cxn>
                <a:cxn ang="0">
                  <a:pos x="19" y="36"/>
                </a:cxn>
                <a:cxn ang="0">
                  <a:pos x="9" y="41"/>
                </a:cxn>
                <a:cxn ang="0">
                  <a:pos x="6" y="42"/>
                </a:cxn>
                <a:cxn ang="0">
                  <a:pos x="6" y="42"/>
                </a:cxn>
                <a:cxn ang="0">
                  <a:pos x="4" y="41"/>
                </a:cxn>
                <a:cxn ang="0">
                  <a:pos x="5" y="39"/>
                </a:cxn>
                <a:cxn ang="0">
                  <a:pos x="9" y="33"/>
                </a:cxn>
                <a:cxn ang="0">
                  <a:pos x="0" y="19"/>
                </a:cxn>
                <a:cxn ang="0">
                  <a:pos x="25" y="0"/>
                </a:cxn>
                <a:cxn ang="0">
                  <a:pos x="50" y="19"/>
                </a:cxn>
                <a:cxn ang="0">
                  <a:pos x="4" y="19"/>
                </a:cxn>
                <a:cxn ang="0">
                  <a:pos x="12" y="29"/>
                </a:cxn>
                <a:cxn ang="0">
                  <a:pos x="15" y="31"/>
                </a:cxn>
                <a:cxn ang="0">
                  <a:pos x="14" y="34"/>
                </a:cxn>
                <a:cxn ang="0">
                  <a:pos x="16" y="33"/>
                </a:cxn>
                <a:cxn ang="0">
                  <a:pos x="18" y="32"/>
                </a:cxn>
                <a:cxn ang="0">
                  <a:pos x="19" y="32"/>
                </a:cxn>
                <a:cxn ang="0">
                  <a:pos x="25" y="32"/>
                </a:cxn>
                <a:cxn ang="0">
                  <a:pos x="45" y="19"/>
                </a:cxn>
                <a:cxn ang="0">
                  <a:pos x="25" y="5"/>
                </a:cxn>
                <a:cxn ang="0">
                  <a:pos x="4" y="19"/>
                </a:cxn>
                <a:cxn ang="0">
                  <a:pos x="58" y="48"/>
                </a:cxn>
                <a:cxn ang="0">
                  <a:pos x="59" y="50"/>
                </a:cxn>
                <a:cxn ang="0">
                  <a:pos x="58" y="51"/>
                </a:cxn>
                <a:cxn ang="0">
                  <a:pos x="55" y="50"/>
                </a:cxn>
                <a:cxn ang="0">
                  <a:pos x="45" y="46"/>
                </a:cxn>
                <a:cxn ang="0">
                  <a:pos x="39" y="46"/>
                </a:cxn>
                <a:cxn ang="0">
                  <a:pos x="22" y="41"/>
                </a:cxn>
                <a:cxn ang="0">
                  <a:pos x="25" y="42"/>
                </a:cxn>
                <a:cxn ang="0">
                  <a:pos x="45" y="35"/>
                </a:cxn>
                <a:cxn ang="0">
                  <a:pos x="55" y="19"/>
                </a:cxn>
                <a:cxn ang="0">
                  <a:pos x="54" y="13"/>
                </a:cxn>
                <a:cxn ang="0">
                  <a:pos x="64" y="28"/>
                </a:cxn>
                <a:cxn ang="0">
                  <a:pos x="54" y="42"/>
                </a:cxn>
                <a:cxn ang="0">
                  <a:pos x="58" y="48"/>
                </a:cxn>
              </a:cxnLst>
              <a:rect l="0" t="0" r="r" b="b"/>
              <a:pathLst>
                <a:path w="64" h="51">
                  <a:moveTo>
                    <a:pt x="50" y="19"/>
                  </a:moveTo>
                  <a:cubicBezTo>
                    <a:pt x="50" y="29"/>
                    <a:pt x="39" y="37"/>
                    <a:pt x="25" y="37"/>
                  </a:cubicBezTo>
                  <a:cubicBezTo>
                    <a:pt x="23" y="37"/>
                    <a:pt x="21" y="37"/>
                    <a:pt x="19" y="36"/>
                  </a:cubicBezTo>
                  <a:cubicBezTo>
                    <a:pt x="16" y="39"/>
                    <a:pt x="12" y="40"/>
                    <a:pt x="9" y="41"/>
                  </a:cubicBezTo>
                  <a:cubicBezTo>
                    <a:pt x="8" y="41"/>
                    <a:pt x="7" y="41"/>
                    <a:pt x="6" y="42"/>
                  </a:cubicBezTo>
                  <a:cubicBezTo>
                    <a:pt x="6" y="42"/>
                    <a:pt x="6" y="42"/>
                    <a:pt x="6" y="42"/>
                  </a:cubicBezTo>
                  <a:cubicBezTo>
                    <a:pt x="5" y="42"/>
                    <a:pt x="4" y="41"/>
                    <a:pt x="4" y="41"/>
                  </a:cubicBezTo>
                  <a:cubicBezTo>
                    <a:pt x="4" y="40"/>
                    <a:pt x="5" y="39"/>
                    <a:pt x="5" y="39"/>
                  </a:cubicBezTo>
                  <a:cubicBezTo>
                    <a:pt x="6" y="37"/>
                    <a:pt x="8" y="36"/>
                    <a:pt x="9" y="33"/>
                  </a:cubicBezTo>
                  <a:cubicBezTo>
                    <a:pt x="3" y="30"/>
                    <a:pt x="0" y="25"/>
                    <a:pt x="0" y="19"/>
                  </a:cubicBezTo>
                  <a:cubicBezTo>
                    <a:pt x="0" y="9"/>
                    <a:pt x="11" y="0"/>
                    <a:pt x="25" y="0"/>
                  </a:cubicBezTo>
                  <a:cubicBezTo>
                    <a:pt x="39" y="0"/>
                    <a:pt x="50" y="9"/>
                    <a:pt x="50" y="19"/>
                  </a:cubicBezTo>
                  <a:close/>
                  <a:moveTo>
                    <a:pt x="4" y="19"/>
                  </a:moveTo>
                  <a:cubicBezTo>
                    <a:pt x="4" y="23"/>
                    <a:pt x="7" y="26"/>
                    <a:pt x="12" y="29"/>
                  </a:cubicBezTo>
                  <a:cubicBezTo>
                    <a:pt x="15" y="31"/>
                    <a:pt x="15" y="31"/>
                    <a:pt x="15" y="31"/>
                  </a:cubicBezTo>
                  <a:cubicBezTo>
                    <a:pt x="14" y="34"/>
                    <a:pt x="14" y="34"/>
                    <a:pt x="14" y="34"/>
                  </a:cubicBezTo>
                  <a:cubicBezTo>
                    <a:pt x="15" y="34"/>
                    <a:pt x="15" y="33"/>
                    <a:pt x="16" y="33"/>
                  </a:cubicBezTo>
                  <a:cubicBezTo>
                    <a:pt x="18" y="32"/>
                    <a:pt x="18" y="32"/>
                    <a:pt x="18" y="32"/>
                  </a:cubicBezTo>
                  <a:cubicBezTo>
                    <a:pt x="19" y="32"/>
                    <a:pt x="19" y="32"/>
                    <a:pt x="19" y="32"/>
                  </a:cubicBezTo>
                  <a:cubicBezTo>
                    <a:pt x="21" y="32"/>
                    <a:pt x="23" y="32"/>
                    <a:pt x="25" y="32"/>
                  </a:cubicBezTo>
                  <a:cubicBezTo>
                    <a:pt x="36" y="32"/>
                    <a:pt x="45" y="26"/>
                    <a:pt x="45" y="19"/>
                  </a:cubicBezTo>
                  <a:cubicBezTo>
                    <a:pt x="45" y="11"/>
                    <a:pt x="36" y="5"/>
                    <a:pt x="25" y="5"/>
                  </a:cubicBezTo>
                  <a:cubicBezTo>
                    <a:pt x="14" y="5"/>
                    <a:pt x="4" y="11"/>
                    <a:pt x="4" y="19"/>
                  </a:cubicBezTo>
                  <a:close/>
                  <a:moveTo>
                    <a:pt x="58" y="48"/>
                  </a:moveTo>
                  <a:cubicBezTo>
                    <a:pt x="59" y="49"/>
                    <a:pt x="59" y="49"/>
                    <a:pt x="59" y="50"/>
                  </a:cubicBezTo>
                  <a:cubicBezTo>
                    <a:pt x="59" y="50"/>
                    <a:pt x="58" y="51"/>
                    <a:pt x="58" y="51"/>
                  </a:cubicBezTo>
                  <a:cubicBezTo>
                    <a:pt x="57" y="51"/>
                    <a:pt x="56" y="50"/>
                    <a:pt x="55" y="50"/>
                  </a:cubicBezTo>
                  <a:cubicBezTo>
                    <a:pt x="51" y="49"/>
                    <a:pt x="48" y="48"/>
                    <a:pt x="45" y="46"/>
                  </a:cubicBezTo>
                  <a:cubicBezTo>
                    <a:pt x="43" y="46"/>
                    <a:pt x="41" y="46"/>
                    <a:pt x="39" y="46"/>
                  </a:cubicBezTo>
                  <a:cubicBezTo>
                    <a:pt x="32" y="46"/>
                    <a:pt x="26" y="44"/>
                    <a:pt x="22" y="41"/>
                  </a:cubicBezTo>
                  <a:cubicBezTo>
                    <a:pt x="23" y="42"/>
                    <a:pt x="24" y="42"/>
                    <a:pt x="25" y="42"/>
                  </a:cubicBezTo>
                  <a:cubicBezTo>
                    <a:pt x="33" y="42"/>
                    <a:pt x="40" y="39"/>
                    <a:pt x="45" y="35"/>
                  </a:cubicBezTo>
                  <a:cubicBezTo>
                    <a:pt x="51" y="31"/>
                    <a:pt x="55" y="25"/>
                    <a:pt x="55" y="19"/>
                  </a:cubicBezTo>
                  <a:cubicBezTo>
                    <a:pt x="55" y="17"/>
                    <a:pt x="54" y="15"/>
                    <a:pt x="54" y="13"/>
                  </a:cubicBezTo>
                  <a:cubicBezTo>
                    <a:pt x="60" y="17"/>
                    <a:pt x="64" y="22"/>
                    <a:pt x="64" y="28"/>
                  </a:cubicBezTo>
                  <a:cubicBezTo>
                    <a:pt x="64" y="34"/>
                    <a:pt x="60" y="39"/>
                    <a:pt x="54" y="42"/>
                  </a:cubicBezTo>
                  <a:cubicBezTo>
                    <a:pt x="55" y="45"/>
                    <a:pt x="57" y="47"/>
                    <a:pt x="58" y="48"/>
                  </a:cubicBezTo>
                  <a:close/>
                </a:path>
              </a:pathLst>
            </a:custGeom>
            <a:solidFill>
              <a:schemeClr val="bg1"/>
            </a:solidFill>
            <a:ln w="9525">
              <a:noFill/>
              <a:round/>
              <a:headEnd/>
              <a:tailEnd/>
            </a:ln>
          </p:spPr>
          <p:txBody>
            <a:bodyPr vert="horz" wrap="square" lIns="91440" tIns="45720" rIns="91440" bIns="45720" numCol="1" anchor="t" anchorCtr="0" compatLnSpc="1">
              <a:prstTxWarp prst="textNoShape">
                <a:avLst/>
              </a:prstTxWarp>
            </a:bodyPr>
            <a:lstStyle/>
            <a:p>
              <a:endParaRPr lang="en-US" dirty="0">
                <a:solidFill>
                  <a:schemeClr val="tx1">
                    <a:lumMod val="50000"/>
                    <a:lumOff val="50000"/>
                  </a:schemeClr>
                </a:solidFill>
                <a:cs typeface="+mn-ea"/>
                <a:sym typeface="+mn-lt"/>
              </a:endParaRPr>
            </a:p>
          </p:txBody>
        </p:sp>
      </p:grpSp>
      <p:grpSp>
        <p:nvGrpSpPr>
          <p:cNvPr id="16" name="Group 18"/>
          <p:cNvGrpSpPr/>
          <p:nvPr/>
        </p:nvGrpSpPr>
        <p:grpSpPr>
          <a:xfrm>
            <a:off x="4874316" y="4114557"/>
            <a:ext cx="1012988" cy="1012988"/>
            <a:chOff x="2628900" y="2101850"/>
            <a:chExt cx="762000" cy="762000"/>
          </a:xfrm>
        </p:grpSpPr>
        <p:sp>
          <p:nvSpPr>
            <p:cNvPr id="17" name="Rounded Rectangle 19"/>
            <p:cNvSpPr/>
            <p:nvPr/>
          </p:nvSpPr>
          <p:spPr>
            <a:xfrm>
              <a:off x="2628900" y="2101850"/>
              <a:ext cx="762000" cy="762000"/>
            </a:xfrm>
            <a:prstGeom prst="round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cs typeface="+mn-ea"/>
                <a:sym typeface="+mn-lt"/>
              </a:endParaRPr>
            </a:p>
          </p:txBody>
        </p:sp>
        <p:sp>
          <p:nvSpPr>
            <p:cNvPr id="18" name="Freeform 157"/>
            <p:cNvSpPr>
              <a:spLocks noEditPoints="1"/>
            </p:cNvSpPr>
            <p:nvPr/>
          </p:nvSpPr>
          <p:spPr bwMode="auto">
            <a:xfrm>
              <a:off x="2838450" y="2292981"/>
              <a:ext cx="342900" cy="379739"/>
            </a:xfrm>
            <a:custGeom>
              <a:avLst/>
              <a:gdLst/>
              <a:ahLst/>
              <a:cxnLst>
                <a:cxn ang="0">
                  <a:pos x="46" y="62"/>
                </a:cxn>
                <a:cxn ang="0">
                  <a:pos x="10" y="62"/>
                </a:cxn>
                <a:cxn ang="0">
                  <a:pos x="0" y="52"/>
                </a:cxn>
                <a:cxn ang="0">
                  <a:pos x="14" y="29"/>
                </a:cxn>
                <a:cxn ang="0">
                  <a:pos x="28" y="34"/>
                </a:cxn>
                <a:cxn ang="0">
                  <a:pos x="42" y="29"/>
                </a:cxn>
                <a:cxn ang="0">
                  <a:pos x="56" y="52"/>
                </a:cxn>
                <a:cxn ang="0">
                  <a:pos x="46" y="62"/>
                </a:cxn>
                <a:cxn ang="0">
                  <a:pos x="28" y="31"/>
                </a:cxn>
                <a:cxn ang="0">
                  <a:pos x="13" y="16"/>
                </a:cxn>
                <a:cxn ang="0">
                  <a:pos x="28" y="0"/>
                </a:cxn>
                <a:cxn ang="0">
                  <a:pos x="43" y="16"/>
                </a:cxn>
                <a:cxn ang="0">
                  <a:pos x="28" y="31"/>
                </a:cxn>
              </a:cxnLst>
              <a:rect l="0" t="0" r="r" b="b"/>
              <a:pathLst>
                <a:path w="56" h="62">
                  <a:moveTo>
                    <a:pt x="46" y="62"/>
                  </a:moveTo>
                  <a:cubicBezTo>
                    <a:pt x="10" y="62"/>
                    <a:pt x="10" y="62"/>
                    <a:pt x="10" y="62"/>
                  </a:cubicBezTo>
                  <a:cubicBezTo>
                    <a:pt x="4" y="62"/>
                    <a:pt x="0" y="58"/>
                    <a:pt x="0" y="52"/>
                  </a:cubicBezTo>
                  <a:cubicBezTo>
                    <a:pt x="0" y="43"/>
                    <a:pt x="2" y="29"/>
                    <a:pt x="14" y="29"/>
                  </a:cubicBezTo>
                  <a:cubicBezTo>
                    <a:pt x="15" y="29"/>
                    <a:pt x="20" y="34"/>
                    <a:pt x="28" y="34"/>
                  </a:cubicBezTo>
                  <a:cubicBezTo>
                    <a:pt x="36" y="34"/>
                    <a:pt x="41" y="29"/>
                    <a:pt x="42" y="29"/>
                  </a:cubicBezTo>
                  <a:cubicBezTo>
                    <a:pt x="54" y="29"/>
                    <a:pt x="56" y="43"/>
                    <a:pt x="56" y="52"/>
                  </a:cubicBezTo>
                  <a:cubicBezTo>
                    <a:pt x="56" y="58"/>
                    <a:pt x="52" y="62"/>
                    <a:pt x="46" y="62"/>
                  </a:cubicBezTo>
                  <a:close/>
                  <a:moveTo>
                    <a:pt x="28" y="31"/>
                  </a:moveTo>
                  <a:cubicBezTo>
                    <a:pt x="20" y="31"/>
                    <a:pt x="13" y="24"/>
                    <a:pt x="13" y="16"/>
                  </a:cubicBezTo>
                  <a:cubicBezTo>
                    <a:pt x="13" y="7"/>
                    <a:pt x="20" y="0"/>
                    <a:pt x="28" y="0"/>
                  </a:cubicBezTo>
                  <a:cubicBezTo>
                    <a:pt x="37" y="0"/>
                    <a:pt x="43" y="7"/>
                    <a:pt x="43" y="16"/>
                  </a:cubicBezTo>
                  <a:cubicBezTo>
                    <a:pt x="43" y="24"/>
                    <a:pt x="37" y="31"/>
                    <a:pt x="28" y="31"/>
                  </a:cubicBezTo>
                  <a:close/>
                </a:path>
              </a:pathLst>
            </a:custGeom>
            <a:solidFill>
              <a:schemeClr val="bg1"/>
            </a:solidFill>
            <a:ln w="9525">
              <a:noFill/>
              <a:round/>
              <a:headEnd/>
              <a:tailEnd/>
            </a:ln>
          </p:spPr>
          <p:txBody>
            <a:bodyPr vert="horz" wrap="square" lIns="91440" tIns="45720" rIns="91440" bIns="45720" numCol="1" anchor="t" anchorCtr="0" compatLnSpc="1">
              <a:prstTxWarp prst="textNoShape">
                <a:avLst/>
              </a:prstTxWarp>
            </a:bodyPr>
            <a:lstStyle/>
            <a:p>
              <a:endParaRPr lang="en-US">
                <a:cs typeface="+mn-ea"/>
                <a:sym typeface="+mn-lt"/>
              </a:endParaRPr>
            </a:p>
          </p:txBody>
        </p:sp>
      </p:grpSp>
      <p:grpSp>
        <p:nvGrpSpPr>
          <p:cNvPr id="19" name="Group 21"/>
          <p:cNvGrpSpPr/>
          <p:nvPr/>
        </p:nvGrpSpPr>
        <p:grpSpPr>
          <a:xfrm>
            <a:off x="6258733" y="4114557"/>
            <a:ext cx="1012988" cy="1012988"/>
            <a:chOff x="2628900" y="2940050"/>
            <a:chExt cx="762000" cy="762000"/>
          </a:xfrm>
        </p:grpSpPr>
        <p:sp>
          <p:nvSpPr>
            <p:cNvPr id="20" name="Rounded Rectangle 22"/>
            <p:cNvSpPr/>
            <p:nvPr/>
          </p:nvSpPr>
          <p:spPr>
            <a:xfrm>
              <a:off x="2628900" y="2940050"/>
              <a:ext cx="762000" cy="762000"/>
            </a:xfrm>
            <a:prstGeom prst="round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cs typeface="+mn-ea"/>
                <a:sym typeface="+mn-lt"/>
              </a:endParaRPr>
            </a:p>
          </p:txBody>
        </p:sp>
        <p:sp>
          <p:nvSpPr>
            <p:cNvPr id="21" name="Freeform 69"/>
            <p:cNvSpPr>
              <a:spLocks noEditPoints="1"/>
            </p:cNvSpPr>
            <p:nvPr/>
          </p:nvSpPr>
          <p:spPr bwMode="auto">
            <a:xfrm>
              <a:off x="2820912" y="3130550"/>
              <a:ext cx="377977" cy="381000"/>
            </a:xfrm>
            <a:custGeom>
              <a:avLst/>
              <a:gdLst/>
              <a:ahLst/>
              <a:cxnLst>
                <a:cxn ang="0">
                  <a:pos x="29" y="58"/>
                </a:cxn>
                <a:cxn ang="0">
                  <a:pos x="6" y="47"/>
                </a:cxn>
                <a:cxn ang="0">
                  <a:pos x="7" y="46"/>
                </a:cxn>
                <a:cxn ang="0">
                  <a:pos x="12" y="40"/>
                </a:cxn>
                <a:cxn ang="0">
                  <a:pos x="13" y="40"/>
                </a:cxn>
                <a:cxn ang="0">
                  <a:pos x="14" y="41"/>
                </a:cxn>
                <a:cxn ang="0">
                  <a:pos x="29" y="48"/>
                </a:cxn>
                <a:cxn ang="0">
                  <a:pos x="48" y="29"/>
                </a:cxn>
                <a:cxn ang="0">
                  <a:pos x="29" y="9"/>
                </a:cxn>
                <a:cxn ang="0">
                  <a:pos x="16" y="14"/>
                </a:cxn>
                <a:cxn ang="0">
                  <a:pos x="21" y="20"/>
                </a:cxn>
                <a:cxn ang="0">
                  <a:pos x="21" y="22"/>
                </a:cxn>
                <a:cxn ang="0">
                  <a:pos x="19" y="24"/>
                </a:cxn>
                <a:cxn ang="0">
                  <a:pos x="2" y="24"/>
                </a:cxn>
                <a:cxn ang="0">
                  <a:pos x="0" y="21"/>
                </a:cxn>
                <a:cxn ang="0">
                  <a:pos x="0" y="4"/>
                </a:cxn>
                <a:cxn ang="0">
                  <a:pos x="1" y="2"/>
                </a:cxn>
                <a:cxn ang="0">
                  <a:pos x="4" y="3"/>
                </a:cxn>
                <a:cxn ang="0">
                  <a:pos x="9" y="8"/>
                </a:cxn>
                <a:cxn ang="0">
                  <a:pos x="29" y="0"/>
                </a:cxn>
                <a:cxn ang="0">
                  <a:pos x="58" y="29"/>
                </a:cxn>
                <a:cxn ang="0">
                  <a:pos x="29" y="58"/>
                </a:cxn>
                <a:cxn ang="0">
                  <a:pos x="34" y="35"/>
                </a:cxn>
                <a:cxn ang="0">
                  <a:pos x="33" y="36"/>
                </a:cxn>
                <a:cxn ang="0">
                  <a:pos x="20" y="36"/>
                </a:cxn>
                <a:cxn ang="0">
                  <a:pos x="19" y="35"/>
                </a:cxn>
                <a:cxn ang="0">
                  <a:pos x="19" y="32"/>
                </a:cxn>
                <a:cxn ang="0">
                  <a:pos x="20" y="31"/>
                </a:cxn>
                <a:cxn ang="0">
                  <a:pos x="29" y="31"/>
                </a:cxn>
                <a:cxn ang="0">
                  <a:pos x="29" y="18"/>
                </a:cxn>
                <a:cxn ang="0">
                  <a:pos x="30" y="17"/>
                </a:cxn>
                <a:cxn ang="0">
                  <a:pos x="33" y="17"/>
                </a:cxn>
                <a:cxn ang="0">
                  <a:pos x="34" y="18"/>
                </a:cxn>
                <a:cxn ang="0">
                  <a:pos x="34" y="35"/>
                </a:cxn>
              </a:cxnLst>
              <a:rect l="0" t="0" r="r" b="b"/>
              <a:pathLst>
                <a:path w="58" h="58">
                  <a:moveTo>
                    <a:pt x="29" y="58"/>
                  </a:moveTo>
                  <a:cubicBezTo>
                    <a:pt x="20" y="58"/>
                    <a:pt x="12" y="54"/>
                    <a:pt x="6" y="47"/>
                  </a:cubicBezTo>
                  <a:cubicBezTo>
                    <a:pt x="6" y="47"/>
                    <a:pt x="6" y="46"/>
                    <a:pt x="7" y="46"/>
                  </a:cubicBezTo>
                  <a:cubicBezTo>
                    <a:pt x="12" y="40"/>
                    <a:pt x="12" y="40"/>
                    <a:pt x="12" y="40"/>
                  </a:cubicBezTo>
                  <a:cubicBezTo>
                    <a:pt x="12" y="40"/>
                    <a:pt x="12" y="40"/>
                    <a:pt x="13" y="40"/>
                  </a:cubicBezTo>
                  <a:cubicBezTo>
                    <a:pt x="13" y="40"/>
                    <a:pt x="13" y="40"/>
                    <a:pt x="14" y="41"/>
                  </a:cubicBezTo>
                  <a:cubicBezTo>
                    <a:pt x="17" y="45"/>
                    <a:pt x="23" y="48"/>
                    <a:pt x="29" y="48"/>
                  </a:cubicBezTo>
                  <a:cubicBezTo>
                    <a:pt x="40" y="48"/>
                    <a:pt x="48" y="39"/>
                    <a:pt x="48" y="29"/>
                  </a:cubicBezTo>
                  <a:cubicBezTo>
                    <a:pt x="48" y="18"/>
                    <a:pt x="40" y="9"/>
                    <a:pt x="29" y="9"/>
                  </a:cubicBezTo>
                  <a:cubicBezTo>
                    <a:pt x="24" y="9"/>
                    <a:pt x="19" y="11"/>
                    <a:pt x="16" y="14"/>
                  </a:cubicBezTo>
                  <a:cubicBezTo>
                    <a:pt x="21" y="20"/>
                    <a:pt x="21" y="20"/>
                    <a:pt x="21" y="20"/>
                  </a:cubicBezTo>
                  <a:cubicBezTo>
                    <a:pt x="22" y="20"/>
                    <a:pt x="22" y="21"/>
                    <a:pt x="21" y="22"/>
                  </a:cubicBezTo>
                  <a:cubicBezTo>
                    <a:pt x="21" y="23"/>
                    <a:pt x="20" y="24"/>
                    <a:pt x="19" y="24"/>
                  </a:cubicBezTo>
                  <a:cubicBezTo>
                    <a:pt x="2" y="24"/>
                    <a:pt x="2" y="24"/>
                    <a:pt x="2" y="24"/>
                  </a:cubicBezTo>
                  <a:cubicBezTo>
                    <a:pt x="1" y="24"/>
                    <a:pt x="0" y="23"/>
                    <a:pt x="0" y="21"/>
                  </a:cubicBezTo>
                  <a:cubicBezTo>
                    <a:pt x="0" y="4"/>
                    <a:pt x="0" y="4"/>
                    <a:pt x="0" y="4"/>
                  </a:cubicBezTo>
                  <a:cubicBezTo>
                    <a:pt x="0" y="3"/>
                    <a:pt x="0" y="3"/>
                    <a:pt x="1" y="2"/>
                  </a:cubicBezTo>
                  <a:cubicBezTo>
                    <a:pt x="2" y="2"/>
                    <a:pt x="3" y="2"/>
                    <a:pt x="4" y="3"/>
                  </a:cubicBezTo>
                  <a:cubicBezTo>
                    <a:pt x="9" y="8"/>
                    <a:pt x="9" y="8"/>
                    <a:pt x="9" y="8"/>
                  </a:cubicBezTo>
                  <a:cubicBezTo>
                    <a:pt x="14" y="3"/>
                    <a:pt x="21" y="0"/>
                    <a:pt x="29" y="0"/>
                  </a:cubicBezTo>
                  <a:cubicBezTo>
                    <a:pt x="45" y="0"/>
                    <a:pt x="58" y="13"/>
                    <a:pt x="58" y="29"/>
                  </a:cubicBezTo>
                  <a:cubicBezTo>
                    <a:pt x="58" y="45"/>
                    <a:pt x="45" y="58"/>
                    <a:pt x="29" y="58"/>
                  </a:cubicBezTo>
                  <a:close/>
                  <a:moveTo>
                    <a:pt x="34" y="35"/>
                  </a:moveTo>
                  <a:cubicBezTo>
                    <a:pt x="34" y="35"/>
                    <a:pt x="33" y="36"/>
                    <a:pt x="33" y="36"/>
                  </a:cubicBezTo>
                  <a:cubicBezTo>
                    <a:pt x="20" y="36"/>
                    <a:pt x="20" y="36"/>
                    <a:pt x="20" y="36"/>
                  </a:cubicBezTo>
                  <a:cubicBezTo>
                    <a:pt x="20" y="36"/>
                    <a:pt x="19" y="35"/>
                    <a:pt x="19" y="35"/>
                  </a:cubicBezTo>
                  <a:cubicBezTo>
                    <a:pt x="19" y="32"/>
                    <a:pt x="19" y="32"/>
                    <a:pt x="19" y="32"/>
                  </a:cubicBezTo>
                  <a:cubicBezTo>
                    <a:pt x="19" y="32"/>
                    <a:pt x="20" y="31"/>
                    <a:pt x="20" y="31"/>
                  </a:cubicBezTo>
                  <a:cubicBezTo>
                    <a:pt x="29" y="31"/>
                    <a:pt x="29" y="31"/>
                    <a:pt x="29" y="31"/>
                  </a:cubicBezTo>
                  <a:cubicBezTo>
                    <a:pt x="29" y="18"/>
                    <a:pt x="29" y="18"/>
                    <a:pt x="29" y="18"/>
                  </a:cubicBezTo>
                  <a:cubicBezTo>
                    <a:pt x="29" y="17"/>
                    <a:pt x="29" y="17"/>
                    <a:pt x="30" y="17"/>
                  </a:cubicBezTo>
                  <a:cubicBezTo>
                    <a:pt x="33" y="17"/>
                    <a:pt x="33" y="17"/>
                    <a:pt x="33" y="17"/>
                  </a:cubicBezTo>
                  <a:cubicBezTo>
                    <a:pt x="33" y="17"/>
                    <a:pt x="34" y="17"/>
                    <a:pt x="34" y="18"/>
                  </a:cubicBezTo>
                  <a:lnTo>
                    <a:pt x="34" y="35"/>
                  </a:lnTo>
                  <a:close/>
                </a:path>
              </a:pathLst>
            </a:custGeom>
            <a:solidFill>
              <a:schemeClr val="bg1"/>
            </a:solidFill>
            <a:ln w="9525">
              <a:noFill/>
              <a:round/>
              <a:headEnd/>
              <a:tailEnd/>
            </a:ln>
          </p:spPr>
          <p:txBody>
            <a:bodyPr vert="horz" wrap="square" lIns="91440" tIns="45720" rIns="91440" bIns="45720" numCol="1" anchor="t" anchorCtr="0" compatLnSpc="1">
              <a:prstTxWarp prst="textNoShape">
                <a:avLst/>
              </a:prstTxWarp>
            </a:bodyPr>
            <a:lstStyle/>
            <a:p>
              <a:endParaRPr lang="en-US">
                <a:cs typeface="+mn-ea"/>
                <a:sym typeface="+mn-lt"/>
              </a:endParaRPr>
            </a:p>
          </p:txBody>
        </p:sp>
      </p:grpSp>
      <p:grpSp>
        <p:nvGrpSpPr>
          <p:cNvPr id="22" name="Group 24"/>
          <p:cNvGrpSpPr/>
          <p:nvPr/>
        </p:nvGrpSpPr>
        <p:grpSpPr>
          <a:xfrm>
            <a:off x="7643150" y="4114557"/>
            <a:ext cx="1012988" cy="1012988"/>
            <a:chOff x="5753100" y="1263650"/>
            <a:chExt cx="762000" cy="762000"/>
          </a:xfrm>
        </p:grpSpPr>
        <p:sp>
          <p:nvSpPr>
            <p:cNvPr id="23" name="Rounded Rectangle 25"/>
            <p:cNvSpPr/>
            <p:nvPr/>
          </p:nvSpPr>
          <p:spPr>
            <a:xfrm flipH="1">
              <a:off x="5753100" y="1263650"/>
              <a:ext cx="762000" cy="762000"/>
            </a:xfrm>
            <a:prstGeom prst="roundRect">
              <a:avLst/>
            </a:prstGeom>
            <a:solidFill>
              <a:srgbClr val="3E75A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cs typeface="+mn-ea"/>
                <a:sym typeface="+mn-lt"/>
              </a:endParaRPr>
            </a:p>
          </p:txBody>
        </p:sp>
        <p:sp>
          <p:nvSpPr>
            <p:cNvPr id="24" name="Freeform 144"/>
            <p:cNvSpPr>
              <a:spLocks noChangeAspect="1" noEditPoints="1"/>
            </p:cNvSpPr>
            <p:nvPr/>
          </p:nvSpPr>
          <p:spPr bwMode="auto">
            <a:xfrm>
              <a:off x="5935513" y="1472438"/>
              <a:ext cx="397174" cy="344424"/>
            </a:xfrm>
            <a:custGeom>
              <a:avLst/>
              <a:gdLst/>
              <a:ahLst/>
              <a:cxnLst>
                <a:cxn ang="0">
                  <a:pos x="59" y="26"/>
                </a:cxn>
                <a:cxn ang="0">
                  <a:pos x="57" y="28"/>
                </a:cxn>
                <a:cxn ang="0">
                  <a:pos x="20" y="32"/>
                </a:cxn>
                <a:cxn ang="0">
                  <a:pos x="20" y="35"/>
                </a:cxn>
                <a:cxn ang="0">
                  <a:pos x="19" y="37"/>
                </a:cxn>
                <a:cxn ang="0">
                  <a:pos x="52" y="37"/>
                </a:cxn>
                <a:cxn ang="0">
                  <a:pos x="55" y="39"/>
                </a:cxn>
                <a:cxn ang="0">
                  <a:pos x="52" y="42"/>
                </a:cxn>
                <a:cxn ang="0">
                  <a:pos x="16" y="42"/>
                </a:cxn>
                <a:cxn ang="0">
                  <a:pos x="13" y="39"/>
                </a:cxn>
                <a:cxn ang="0">
                  <a:pos x="16" y="34"/>
                </a:cxn>
                <a:cxn ang="0">
                  <a:pos x="9" y="5"/>
                </a:cxn>
                <a:cxn ang="0">
                  <a:pos x="2" y="5"/>
                </a:cxn>
                <a:cxn ang="0">
                  <a:pos x="0" y="3"/>
                </a:cxn>
                <a:cxn ang="0">
                  <a:pos x="2" y="0"/>
                </a:cxn>
                <a:cxn ang="0">
                  <a:pos x="11" y="0"/>
                </a:cxn>
                <a:cxn ang="0">
                  <a:pos x="14" y="5"/>
                </a:cxn>
                <a:cxn ang="0">
                  <a:pos x="57" y="5"/>
                </a:cxn>
                <a:cxn ang="0">
                  <a:pos x="59" y="7"/>
                </a:cxn>
                <a:cxn ang="0">
                  <a:pos x="59" y="26"/>
                </a:cxn>
                <a:cxn ang="0">
                  <a:pos x="18" y="51"/>
                </a:cxn>
                <a:cxn ang="0">
                  <a:pos x="13" y="46"/>
                </a:cxn>
                <a:cxn ang="0">
                  <a:pos x="18" y="42"/>
                </a:cxn>
                <a:cxn ang="0">
                  <a:pos x="23" y="46"/>
                </a:cxn>
                <a:cxn ang="0">
                  <a:pos x="18" y="51"/>
                </a:cxn>
                <a:cxn ang="0">
                  <a:pos x="50" y="51"/>
                </a:cxn>
                <a:cxn ang="0">
                  <a:pos x="45" y="46"/>
                </a:cxn>
                <a:cxn ang="0">
                  <a:pos x="50" y="42"/>
                </a:cxn>
                <a:cxn ang="0">
                  <a:pos x="55" y="46"/>
                </a:cxn>
                <a:cxn ang="0">
                  <a:pos x="50" y="51"/>
                </a:cxn>
              </a:cxnLst>
              <a:rect l="0" t="0" r="r" b="b"/>
              <a:pathLst>
                <a:path w="59" h="51">
                  <a:moveTo>
                    <a:pt x="59" y="26"/>
                  </a:moveTo>
                  <a:cubicBezTo>
                    <a:pt x="59" y="27"/>
                    <a:pt x="58" y="28"/>
                    <a:pt x="57" y="28"/>
                  </a:cubicBezTo>
                  <a:cubicBezTo>
                    <a:pt x="20" y="32"/>
                    <a:pt x="20" y="32"/>
                    <a:pt x="20" y="32"/>
                  </a:cubicBezTo>
                  <a:cubicBezTo>
                    <a:pt x="20" y="33"/>
                    <a:pt x="20" y="34"/>
                    <a:pt x="20" y="35"/>
                  </a:cubicBezTo>
                  <a:cubicBezTo>
                    <a:pt x="20" y="36"/>
                    <a:pt x="20" y="36"/>
                    <a:pt x="19" y="37"/>
                  </a:cubicBezTo>
                  <a:cubicBezTo>
                    <a:pt x="52" y="37"/>
                    <a:pt x="52" y="37"/>
                    <a:pt x="52" y="37"/>
                  </a:cubicBezTo>
                  <a:cubicBezTo>
                    <a:pt x="54" y="37"/>
                    <a:pt x="55" y="38"/>
                    <a:pt x="55" y="39"/>
                  </a:cubicBezTo>
                  <a:cubicBezTo>
                    <a:pt x="55" y="41"/>
                    <a:pt x="54" y="42"/>
                    <a:pt x="52" y="42"/>
                  </a:cubicBezTo>
                  <a:cubicBezTo>
                    <a:pt x="16" y="42"/>
                    <a:pt x="16" y="42"/>
                    <a:pt x="16" y="42"/>
                  </a:cubicBezTo>
                  <a:cubicBezTo>
                    <a:pt x="15" y="42"/>
                    <a:pt x="13" y="41"/>
                    <a:pt x="13" y="39"/>
                  </a:cubicBezTo>
                  <a:cubicBezTo>
                    <a:pt x="13" y="38"/>
                    <a:pt x="15" y="35"/>
                    <a:pt x="16" y="34"/>
                  </a:cubicBezTo>
                  <a:cubicBezTo>
                    <a:pt x="9" y="5"/>
                    <a:pt x="9" y="5"/>
                    <a:pt x="9" y="5"/>
                  </a:cubicBezTo>
                  <a:cubicBezTo>
                    <a:pt x="2" y="5"/>
                    <a:pt x="2" y="5"/>
                    <a:pt x="2" y="5"/>
                  </a:cubicBezTo>
                  <a:cubicBezTo>
                    <a:pt x="1" y="5"/>
                    <a:pt x="0" y="4"/>
                    <a:pt x="0" y="3"/>
                  </a:cubicBezTo>
                  <a:cubicBezTo>
                    <a:pt x="0" y="2"/>
                    <a:pt x="1" y="0"/>
                    <a:pt x="2" y="0"/>
                  </a:cubicBezTo>
                  <a:cubicBezTo>
                    <a:pt x="11" y="0"/>
                    <a:pt x="11" y="0"/>
                    <a:pt x="11" y="0"/>
                  </a:cubicBezTo>
                  <a:cubicBezTo>
                    <a:pt x="14" y="0"/>
                    <a:pt x="14" y="3"/>
                    <a:pt x="14" y="5"/>
                  </a:cubicBezTo>
                  <a:cubicBezTo>
                    <a:pt x="57" y="5"/>
                    <a:pt x="57" y="5"/>
                    <a:pt x="57" y="5"/>
                  </a:cubicBezTo>
                  <a:cubicBezTo>
                    <a:pt x="58" y="5"/>
                    <a:pt x="59" y="6"/>
                    <a:pt x="59" y="7"/>
                  </a:cubicBezTo>
                  <a:lnTo>
                    <a:pt x="59" y="26"/>
                  </a:lnTo>
                  <a:close/>
                  <a:moveTo>
                    <a:pt x="18" y="51"/>
                  </a:moveTo>
                  <a:cubicBezTo>
                    <a:pt x="16" y="51"/>
                    <a:pt x="13" y="49"/>
                    <a:pt x="13" y="46"/>
                  </a:cubicBezTo>
                  <a:cubicBezTo>
                    <a:pt x="13" y="44"/>
                    <a:pt x="16" y="42"/>
                    <a:pt x="18" y="42"/>
                  </a:cubicBezTo>
                  <a:cubicBezTo>
                    <a:pt x="21" y="42"/>
                    <a:pt x="23" y="44"/>
                    <a:pt x="23" y="46"/>
                  </a:cubicBezTo>
                  <a:cubicBezTo>
                    <a:pt x="23" y="49"/>
                    <a:pt x="21" y="51"/>
                    <a:pt x="18" y="51"/>
                  </a:cubicBezTo>
                  <a:close/>
                  <a:moveTo>
                    <a:pt x="50" y="51"/>
                  </a:moveTo>
                  <a:cubicBezTo>
                    <a:pt x="47" y="51"/>
                    <a:pt x="45" y="49"/>
                    <a:pt x="45" y="46"/>
                  </a:cubicBezTo>
                  <a:cubicBezTo>
                    <a:pt x="45" y="44"/>
                    <a:pt x="47" y="42"/>
                    <a:pt x="50" y="42"/>
                  </a:cubicBezTo>
                  <a:cubicBezTo>
                    <a:pt x="53" y="42"/>
                    <a:pt x="55" y="44"/>
                    <a:pt x="55" y="46"/>
                  </a:cubicBezTo>
                  <a:cubicBezTo>
                    <a:pt x="55" y="49"/>
                    <a:pt x="53" y="51"/>
                    <a:pt x="50" y="51"/>
                  </a:cubicBezTo>
                  <a:close/>
                </a:path>
              </a:pathLst>
            </a:custGeom>
            <a:solidFill>
              <a:schemeClr val="bg1"/>
            </a:solidFill>
            <a:ln w="9525">
              <a:noFill/>
              <a:round/>
              <a:headEnd/>
              <a:tailEnd/>
            </a:ln>
          </p:spPr>
          <p:txBody>
            <a:bodyPr vert="horz" wrap="square" lIns="91440" tIns="45720" rIns="91440" bIns="45720" numCol="1" anchor="t" anchorCtr="0" compatLnSpc="1">
              <a:prstTxWarp prst="textNoShape">
                <a:avLst/>
              </a:prstTxWarp>
            </a:bodyPr>
            <a:lstStyle/>
            <a:p>
              <a:endParaRPr lang="en-US">
                <a:cs typeface="+mn-ea"/>
                <a:sym typeface="+mn-lt"/>
              </a:endParaRPr>
            </a:p>
          </p:txBody>
        </p:sp>
      </p:grpSp>
      <p:sp>
        <p:nvSpPr>
          <p:cNvPr id="25" name="Rectangle 21"/>
          <p:cNvSpPr/>
          <p:nvPr/>
        </p:nvSpPr>
        <p:spPr>
          <a:xfrm>
            <a:off x="9757290" y="2992881"/>
            <a:ext cx="2206110" cy="932563"/>
          </a:xfrm>
          <a:prstGeom prst="rect">
            <a:avLst/>
          </a:prstGeom>
        </p:spPr>
        <p:txBody>
          <a:bodyPr wrap="square">
            <a:spAutoFit/>
          </a:bodyPr>
          <a:lstStyle/>
          <a:p>
            <a:pPr algn="ctr">
              <a:lnSpc>
                <a:spcPct val="130000"/>
              </a:lnSpc>
            </a:pPr>
            <a:r>
              <a:rPr lang="en-US" altLang="zh-CN" sz="1400" kern="0" dirty="0">
                <a:solidFill>
                  <a:schemeClr val="bg1"/>
                </a:solidFill>
                <a:cs typeface="+mn-ea"/>
                <a:sym typeface="+mn-lt"/>
              </a:rPr>
              <a:t>Lorem ipsum dolor sit </a:t>
            </a:r>
            <a:r>
              <a:rPr lang="en-US" altLang="zh-CN" sz="1400" kern="0" dirty="0" err="1">
                <a:solidFill>
                  <a:schemeClr val="bg1"/>
                </a:solidFill>
                <a:cs typeface="+mn-ea"/>
                <a:sym typeface="+mn-lt"/>
              </a:rPr>
              <a:t>amet</a:t>
            </a:r>
            <a:r>
              <a:rPr lang="en-US" altLang="zh-CN" sz="1400" kern="0" dirty="0">
                <a:solidFill>
                  <a:schemeClr val="bg1"/>
                </a:solidFill>
                <a:cs typeface="+mn-ea"/>
                <a:sym typeface="+mn-lt"/>
              </a:rPr>
              <a:t>, </a:t>
            </a:r>
            <a:r>
              <a:rPr lang="en-US" altLang="zh-CN" sz="1400" kern="0" dirty="0" err="1">
                <a:solidFill>
                  <a:schemeClr val="bg1"/>
                </a:solidFill>
                <a:cs typeface="+mn-ea"/>
                <a:sym typeface="+mn-lt"/>
              </a:rPr>
              <a:t>consectetur</a:t>
            </a:r>
            <a:r>
              <a:rPr lang="en-US" altLang="zh-CN" sz="1400" kern="0" dirty="0">
                <a:solidFill>
                  <a:schemeClr val="bg1"/>
                </a:solidFill>
                <a:cs typeface="+mn-ea"/>
                <a:sym typeface="+mn-lt"/>
              </a:rPr>
              <a:t> </a:t>
            </a:r>
            <a:r>
              <a:rPr lang="en-US" altLang="zh-CN" sz="1400" kern="0" dirty="0" err="1">
                <a:solidFill>
                  <a:schemeClr val="bg1"/>
                </a:solidFill>
                <a:cs typeface="+mn-ea"/>
                <a:sym typeface="+mn-lt"/>
              </a:rPr>
              <a:t>adipiscing</a:t>
            </a:r>
            <a:r>
              <a:rPr lang="en-US" altLang="zh-CN" sz="1400" kern="0" dirty="0">
                <a:solidFill>
                  <a:schemeClr val="bg1"/>
                </a:solidFill>
                <a:cs typeface="+mn-ea"/>
                <a:sym typeface="+mn-lt"/>
              </a:rPr>
              <a:t> </a:t>
            </a:r>
            <a:r>
              <a:rPr lang="en-US" altLang="zh-CN" sz="1400" kern="0" dirty="0" err="1">
                <a:solidFill>
                  <a:schemeClr val="bg1"/>
                </a:solidFill>
                <a:cs typeface="+mn-ea"/>
                <a:sym typeface="+mn-lt"/>
              </a:rPr>
              <a:t>elit</a:t>
            </a:r>
            <a:r>
              <a:rPr lang="en-US" altLang="zh-CN" sz="1400" kern="0" dirty="0">
                <a:solidFill>
                  <a:schemeClr val="bg1"/>
                </a:solidFill>
                <a:cs typeface="+mn-ea"/>
                <a:sym typeface="+mn-lt"/>
              </a:rPr>
              <a:t>. </a:t>
            </a:r>
            <a:endParaRPr lang="en-US" altLang="zh-CN" sz="1000" kern="0" dirty="0">
              <a:solidFill>
                <a:srgbClr val="44546A">
                  <a:lumMod val="50000"/>
                </a:srgbClr>
              </a:solidFill>
              <a:cs typeface="+mn-ea"/>
              <a:sym typeface="+mn-lt"/>
            </a:endParaRPr>
          </a:p>
        </p:txBody>
      </p:sp>
      <p:sp>
        <p:nvSpPr>
          <p:cNvPr id="26" name="Rectangle 21"/>
          <p:cNvSpPr/>
          <p:nvPr/>
        </p:nvSpPr>
        <p:spPr>
          <a:xfrm>
            <a:off x="315127" y="2992881"/>
            <a:ext cx="2206110" cy="932563"/>
          </a:xfrm>
          <a:prstGeom prst="rect">
            <a:avLst/>
          </a:prstGeom>
        </p:spPr>
        <p:txBody>
          <a:bodyPr wrap="square">
            <a:spAutoFit/>
          </a:bodyPr>
          <a:lstStyle/>
          <a:p>
            <a:pPr algn="ctr">
              <a:lnSpc>
                <a:spcPct val="130000"/>
              </a:lnSpc>
            </a:pPr>
            <a:r>
              <a:rPr lang="en-US" altLang="zh-CN" sz="1400" kern="0" dirty="0">
                <a:solidFill>
                  <a:schemeClr val="bg1"/>
                </a:solidFill>
                <a:cs typeface="+mn-ea"/>
                <a:sym typeface="+mn-lt"/>
              </a:rPr>
              <a:t>Lorem ipsum dolor sit </a:t>
            </a:r>
            <a:r>
              <a:rPr lang="en-US" altLang="zh-CN" sz="1400" kern="0" dirty="0" err="1">
                <a:solidFill>
                  <a:schemeClr val="bg1"/>
                </a:solidFill>
                <a:cs typeface="+mn-ea"/>
                <a:sym typeface="+mn-lt"/>
              </a:rPr>
              <a:t>amet</a:t>
            </a:r>
            <a:r>
              <a:rPr lang="en-US" altLang="zh-CN" sz="1400" kern="0" dirty="0">
                <a:solidFill>
                  <a:schemeClr val="bg1"/>
                </a:solidFill>
                <a:cs typeface="+mn-ea"/>
                <a:sym typeface="+mn-lt"/>
              </a:rPr>
              <a:t>, </a:t>
            </a:r>
            <a:r>
              <a:rPr lang="en-US" altLang="zh-CN" sz="1400" kern="0" dirty="0" err="1">
                <a:solidFill>
                  <a:schemeClr val="bg1"/>
                </a:solidFill>
                <a:cs typeface="+mn-ea"/>
                <a:sym typeface="+mn-lt"/>
              </a:rPr>
              <a:t>consectetur</a:t>
            </a:r>
            <a:r>
              <a:rPr lang="en-US" altLang="zh-CN" sz="1400" kern="0" dirty="0">
                <a:solidFill>
                  <a:schemeClr val="bg1"/>
                </a:solidFill>
                <a:cs typeface="+mn-ea"/>
                <a:sym typeface="+mn-lt"/>
              </a:rPr>
              <a:t> </a:t>
            </a:r>
            <a:r>
              <a:rPr lang="en-US" altLang="zh-CN" sz="1400" kern="0" dirty="0" err="1">
                <a:solidFill>
                  <a:schemeClr val="bg1"/>
                </a:solidFill>
                <a:cs typeface="+mn-ea"/>
                <a:sym typeface="+mn-lt"/>
              </a:rPr>
              <a:t>adipiscing</a:t>
            </a:r>
            <a:r>
              <a:rPr lang="en-US" altLang="zh-CN" sz="1400" kern="0" dirty="0">
                <a:solidFill>
                  <a:schemeClr val="bg1"/>
                </a:solidFill>
                <a:cs typeface="+mn-ea"/>
                <a:sym typeface="+mn-lt"/>
              </a:rPr>
              <a:t> </a:t>
            </a:r>
            <a:r>
              <a:rPr lang="en-US" altLang="zh-CN" sz="1400" kern="0" dirty="0" err="1">
                <a:solidFill>
                  <a:schemeClr val="bg1"/>
                </a:solidFill>
                <a:cs typeface="+mn-ea"/>
                <a:sym typeface="+mn-lt"/>
              </a:rPr>
              <a:t>elit</a:t>
            </a:r>
            <a:r>
              <a:rPr lang="en-US" altLang="zh-CN" sz="1400" kern="0" dirty="0">
                <a:solidFill>
                  <a:schemeClr val="bg1"/>
                </a:solidFill>
                <a:cs typeface="+mn-ea"/>
                <a:sym typeface="+mn-lt"/>
              </a:rPr>
              <a:t>. </a:t>
            </a:r>
            <a:endParaRPr lang="en-US" altLang="zh-CN" sz="1000" kern="0" dirty="0">
              <a:solidFill>
                <a:srgbClr val="44546A">
                  <a:lumMod val="50000"/>
                </a:srgbClr>
              </a:solidFill>
              <a:cs typeface="+mn-ea"/>
              <a:sym typeface="+mn-lt"/>
            </a:endParaRPr>
          </a:p>
        </p:txBody>
      </p:sp>
      <p:sp>
        <p:nvSpPr>
          <p:cNvPr id="27" name="Rectangle 21"/>
          <p:cNvSpPr/>
          <p:nvPr/>
        </p:nvSpPr>
        <p:spPr>
          <a:xfrm>
            <a:off x="809183" y="5380792"/>
            <a:ext cx="10899099" cy="625171"/>
          </a:xfrm>
          <a:prstGeom prst="rect">
            <a:avLst/>
          </a:prstGeom>
        </p:spPr>
        <p:txBody>
          <a:bodyPr wrap="square">
            <a:spAutoFit/>
          </a:bodyPr>
          <a:lstStyle/>
          <a:p>
            <a:pPr algn="ctr">
              <a:lnSpc>
                <a:spcPct val="130000"/>
              </a:lnSpc>
            </a:pPr>
            <a:r>
              <a:rPr lang="en-US" altLang="zh-CN" sz="1400" kern="0" dirty="0">
                <a:solidFill>
                  <a:schemeClr val="tx1">
                    <a:lumMod val="75000"/>
                    <a:lumOff val="25000"/>
                  </a:schemeClr>
                </a:solidFill>
                <a:cs typeface="+mn-ea"/>
                <a:sym typeface="+mn-lt"/>
              </a:rPr>
              <a:t>Lorem ipsum dolor sit </a:t>
            </a:r>
            <a:r>
              <a:rPr lang="en-US" altLang="zh-CN" sz="1400" kern="0" dirty="0" err="1">
                <a:solidFill>
                  <a:schemeClr val="tx1">
                    <a:lumMod val="75000"/>
                    <a:lumOff val="25000"/>
                  </a:schemeClr>
                </a:solidFill>
                <a:cs typeface="+mn-ea"/>
                <a:sym typeface="+mn-lt"/>
              </a:rPr>
              <a:t>amet</a:t>
            </a:r>
            <a:r>
              <a:rPr lang="en-US" altLang="zh-CN" sz="1400" kern="0" dirty="0">
                <a:solidFill>
                  <a:schemeClr val="tx1">
                    <a:lumMod val="75000"/>
                    <a:lumOff val="25000"/>
                  </a:schemeClr>
                </a:solidFill>
                <a:cs typeface="+mn-ea"/>
                <a:sym typeface="+mn-lt"/>
              </a:rPr>
              <a:t>, </a:t>
            </a:r>
            <a:r>
              <a:rPr lang="en-US" altLang="zh-CN" sz="1400" kern="0" dirty="0" err="1">
                <a:solidFill>
                  <a:schemeClr val="tx1">
                    <a:lumMod val="75000"/>
                    <a:lumOff val="25000"/>
                  </a:schemeClr>
                </a:solidFill>
                <a:cs typeface="+mn-ea"/>
                <a:sym typeface="+mn-lt"/>
              </a:rPr>
              <a:t>consectetur</a:t>
            </a:r>
            <a:r>
              <a:rPr lang="en-US" altLang="zh-CN" sz="1400" kern="0" dirty="0">
                <a:solidFill>
                  <a:schemeClr val="tx1">
                    <a:lumMod val="75000"/>
                    <a:lumOff val="25000"/>
                  </a:schemeClr>
                </a:solidFill>
                <a:cs typeface="+mn-ea"/>
                <a:sym typeface="+mn-lt"/>
              </a:rPr>
              <a:t> </a:t>
            </a:r>
            <a:r>
              <a:rPr lang="en-US" altLang="zh-CN" sz="1400" kern="0" dirty="0" err="1">
                <a:solidFill>
                  <a:schemeClr val="tx1">
                    <a:lumMod val="75000"/>
                    <a:lumOff val="25000"/>
                  </a:schemeClr>
                </a:solidFill>
                <a:cs typeface="+mn-ea"/>
                <a:sym typeface="+mn-lt"/>
              </a:rPr>
              <a:t>adipiscing</a:t>
            </a:r>
            <a:r>
              <a:rPr lang="en-US" altLang="zh-CN" sz="1400" kern="0" dirty="0">
                <a:solidFill>
                  <a:schemeClr val="tx1">
                    <a:lumMod val="75000"/>
                    <a:lumOff val="25000"/>
                  </a:schemeClr>
                </a:solidFill>
                <a:cs typeface="+mn-ea"/>
                <a:sym typeface="+mn-lt"/>
              </a:rPr>
              <a:t> </a:t>
            </a:r>
            <a:r>
              <a:rPr lang="en-US" altLang="zh-CN" sz="1400" kern="0" dirty="0" err="1">
                <a:solidFill>
                  <a:schemeClr val="tx1">
                    <a:lumMod val="75000"/>
                    <a:lumOff val="25000"/>
                  </a:schemeClr>
                </a:solidFill>
                <a:cs typeface="+mn-ea"/>
                <a:sym typeface="+mn-lt"/>
              </a:rPr>
              <a:t>elit</a:t>
            </a:r>
            <a:r>
              <a:rPr lang="en-US" altLang="zh-CN" sz="1400" kern="0" dirty="0">
                <a:solidFill>
                  <a:schemeClr val="tx1">
                    <a:lumMod val="75000"/>
                    <a:lumOff val="25000"/>
                  </a:schemeClr>
                </a:solidFill>
                <a:cs typeface="+mn-ea"/>
                <a:sym typeface="+mn-lt"/>
              </a:rPr>
              <a:t>. </a:t>
            </a:r>
            <a:r>
              <a:rPr lang="en-US" altLang="zh-CN" sz="1400" kern="0" dirty="0" err="1">
                <a:solidFill>
                  <a:schemeClr val="tx1">
                    <a:lumMod val="75000"/>
                    <a:lumOff val="25000"/>
                  </a:schemeClr>
                </a:solidFill>
                <a:cs typeface="+mn-ea"/>
                <a:sym typeface="+mn-lt"/>
              </a:rPr>
              <a:t>Curabitur</a:t>
            </a:r>
            <a:r>
              <a:rPr lang="en-US" altLang="zh-CN" sz="1400" kern="0" dirty="0">
                <a:solidFill>
                  <a:schemeClr val="tx1">
                    <a:lumMod val="75000"/>
                    <a:lumOff val="25000"/>
                  </a:schemeClr>
                </a:solidFill>
                <a:cs typeface="+mn-ea"/>
                <a:sym typeface="+mn-lt"/>
              </a:rPr>
              <a:t> non </a:t>
            </a:r>
            <a:r>
              <a:rPr lang="en-US" altLang="zh-CN" sz="1400" kern="0" dirty="0" err="1">
                <a:solidFill>
                  <a:schemeClr val="tx1">
                    <a:lumMod val="75000"/>
                    <a:lumOff val="25000"/>
                  </a:schemeClr>
                </a:solidFill>
                <a:cs typeface="+mn-ea"/>
                <a:sym typeface="+mn-lt"/>
              </a:rPr>
              <a:t>massa</a:t>
            </a:r>
            <a:r>
              <a:rPr lang="en-US" altLang="zh-CN" sz="1400" kern="0" dirty="0">
                <a:solidFill>
                  <a:schemeClr val="tx1">
                    <a:lumMod val="75000"/>
                    <a:lumOff val="25000"/>
                  </a:schemeClr>
                </a:solidFill>
                <a:cs typeface="+mn-ea"/>
                <a:sym typeface="+mn-lt"/>
              </a:rPr>
              <a:t> in </a:t>
            </a:r>
            <a:r>
              <a:rPr lang="en-US" altLang="zh-CN" sz="1400" kern="0" dirty="0" err="1">
                <a:solidFill>
                  <a:schemeClr val="tx1">
                    <a:lumMod val="75000"/>
                    <a:lumOff val="25000"/>
                  </a:schemeClr>
                </a:solidFill>
                <a:cs typeface="+mn-ea"/>
                <a:sym typeface="+mn-lt"/>
              </a:rPr>
              <a:t>turpis</a:t>
            </a:r>
            <a:r>
              <a:rPr lang="en-US" altLang="zh-CN" sz="1400" kern="0" dirty="0">
                <a:solidFill>
                  <a:schemeClr val="tx1">
                    <a:lumMod val="75000"/>
                    <a:lumOff val="25000"/>
                  </a:schemeClr>
                </a:solidFill>
                <a:cs typeface="+mn-ea"/>
                <a:sym typeface="+mn-lt"/>
              </a:rPr>
              <a:t> </a:t>
            </a:r>
            <a:r>
              <a:rPr lang="en-US" altLang="zh-CN" sz="1400" kern="0" dirty="0" err="1">
                <a:solidFill>
                  <a:schemeClr val="tx1">
                    <a:lumMod val="75000"/>
                    <a:lumOff val="25000"/>
                  </a:schemeClr>
                </a:solidFill>
                <a:cs typeface="+mn-ea"/>
                <a:sym typeface="+mn-lt"/>
              </a:rPr>
              <a:t>placeratfermentum</a:t>
            </a:r>
            <a:r>
              <a:rPr lang="en-US" altLang="zh-CN" sz="1400" kern="0" dirty="0">
                <a:solidFill>
                  <a:schemeClr val="tx1">
                    <a:lumMod val="75000"/>
                    <a:lumOff val="25000"/>
                  </a:schemeClr>
                </a:solidFill>
                <a:cs typeface="+mn-ea"/>
                <a:sym typeface="+mn-lt"/>
              </a:rPr>
              <a:t>. </a:t>
            </a:r>
            <a:r>
              <a:rPr lang="en-US" altLang="zh-CN" sz="1400" kern="0" dirty="0" err="1">
                <a:solidFill>
                  <a:schemeClr val="tx1">
                    <a:lumMod val="75000"/>
                    <a:lumOff val="25000"/>
                  </a:schemeClr>
                </a:solidFill>
                <a:cs typeface="+mn-ea"/>
                <a:sym typeface="+mn-lt"/>
              </a:rPr>
              <a:t>Nullam</a:t>
            </a:r>
            <a:r>
              <a:rPr lang="en-US" altLang="zh-CN" sz="1400" kern="0" dirty="0">
                <a:solidFill>
                  <a:schemeClr val="tx1">
                    <a:lumMod val="75000"/>
                    <a:lumOff val="25000"/>
                  </a:schemeClr>
                </a:solidFill>
                <a:cs typeface="+mn-ea"/>
                <a:sym typeface="+mn-lt"/>
              </a:rPr>
              <a:t> sit </a:t>
            </a:r>
            <a:r>
              <a:rPr lang="en-US" altLang="zh-CN" sz="1400" kern="0" dirty="0" err="1">
                <a:solidFill>
                  <a:schemeClr val="tx1">
                    <a:lumMod val="75000"/>
                    <a:lumOff val="25000"/>
                  </a:schemeClr>
                </a:solidFill>
                <a:cs typeface="+mn-ea"/>
                <a:sym typeface="+mn-lt"/>
              </a:rPr>
              <a:t>amet</a:t>
            </a:r>
            <a:r>
              <a:rPr lang="en-US" altLang="zh-CN" sz="1400" kern="0" dirty="0">
                <a:solidFill>
                  <a:schemeClr val="tx1">
                    <a:lumMod val="75000"/>
                    <a:lumOff val="25000"/>
                  </a:schemeClr>
                </a:solidFill>
                <a:cs typeface="+mn-ea"/>
                <a:sym typeface="+mn-lt"/>
              </a:rPr>
              <a:t> </a:t>
            </a:r>
            <a:r>
              <a:rPr lang="en-US" altLang="zh-CN" sz="1400" kern="0" dirty="0" err="1">
                <a:solidFill>
                  <a:schemeClr val="tx1">
                    <a:lumMod val="75000"/>
                    <a:lumOff val="25000"/>
                  </a:schemeClr>
                </a:solidFill>
                <a:cs typeface="+mn-ea"/>
                <a:sym typeface="+mn-lt"/>
              </a:rPr>
              <a:t>neque</a:t>
            </a:r>
            <a:r>
              <a:rPr lang="en-US" altLang="zh-CN" sz="1400" kern="0" dirty="0">
                <a:solidFill>
                  <a:schemeClr val="tx1">
                    <a:lumMod val="75000"/>
                    <a:lumOff val="25000"/>
                  </a:schemeClr>
                </a:solidFill>
                <a:cs typeface="+mn-ea"/>
                <a:sym typeface="+mn-lt"/>
              </a:rPr>
              <a:t> </a:t>
            </a:r>
            <a:r>
              <a:rPr lang="en-US" altLang="zh-CN" sz="1400" kern="0" dirty="0" err="1">
                <a:solidFill>
                  <a:schemeClr val="tx1">
                    <a:lumMod val="75000"/>
                    <a:lumOff val="25000"/>
                  </a:schemeClr>
                </a:solidFill>
                <a:cs typeface="+mn-ea"/>
                <a:sym typeface="+mn-lt"/>
              </a:rPr>
              <a:t>lorem.tempus</a:t>
            </a:r>
            <a:r>
              <a:rPr lang="en-US" altLang="zh-CN" sz="1400" kern="0" dirty="0">
                <a:solidFill>
                  <a:schemeClr val="tx1">
                    <a:lumMod val="75000"/>
                    <a:lumOff val="25000"/>
                  </a:schemeClr>
                </a:solidFill>
                <a:cs typeface="+mn-ea"/>
                <a:sym typeface="+mn-lt"/>
              </a:rPr>
              <a:t> Lorem ipsum or sit </a:t>
            </a:r>
            <a:r>
              <a:rPr lang="en-US" altLang="zh-CN" sz="1400" kern="0" dirty="0" err="1">
                <a:solidFill>
                  <a:schemeClr val="tx1">
                    <a:lumMod val="75000"/>
                    <a:lumOff val="25000"/>
                  </a:schemeClr>
                </a:solidFill>
                <a:cs typeface="+mn-ea"/>
                <a:sym typeface="+mn-lt"/>
              </a:rPr>
              <a:t>amet</a:t>
            </a:r>
            <a:r>
              <a:rPr lang="en-US" altLang="zh-CN" sz="1400" kern="0" dirty="0">
                <a:solidFill>
                  <a:schemeClr val="tx1">
                    <a:lumMod val="75000"/>
                    <a:lumOff val="25000"/>
                  </a:schemeClr>
                </a:solidFill>
                <a:cs typeface="+mn-ea"/>
                <a:sym typeface="+mn-lt"/>
              </a:rPr>
              <a:t>, </a:t>
            </a:r>
            <a:r>
              <a:rPr lang="en-US" altLang="zh-CN" sz="1400" kern="0" dirty="0" err="1">
                <a:solidFill>
                  <a:schemeClr val="tx1">
                    <a:lumMod val="75000"/>
                    <a:lumOff val="25000"/>
                  </a:schemeClr>
                </a:solidFill>
                <a:cs typeface="+mn-ea"/>
                <a:sym typeface="+mn-lt"/>
              </a:rPr>
              <a:t>consectetur</a:t>
            </a:r>
            <a:r>
              <a:rPr lang="en-US" altLang="zh-CN" sz="1400" kern="0" dirty="0">
                <a:solidFill>
                  <a:schemeClr val="tx1">
                    <a:lumMod val="75000"/>
                    <a:lumOff val="25000"/>
                  </a:schemeClr>
                </a:solidFill>
                <a:cs typeface="+mn-ea"/>
                <a:sym typeface="+mn-lt"/>
              </a:rPr>
              <a:t> </a:t>
            </a:r>
            <a:r>
              <a:rPr lang="en-US" altLang="zh-CN" sz="1400" kern="0" dirty="0" err="1">
                <a:solidFill>
                  <a:schemeClr val="tx1">
                    <a:lumMod val="75000"/>
                    <a:lumOff val="25000"/>
                  </a:schemeClr>
                </a:solidFill>
                <a:cs typeface="+mn-ea"/>
                <a:sym typeface="+mn-lt"/>
              </a:rPr>
              <a:t>adipiscing</a:t>
            </a:r>
            <a:r>
              <a:rPr lang="en-US" altLang="zh-CN" sz="1400" kern="0" dirty="0">
                <a:solidFill>
                  <a:schemeClr val="tx1">
                    <a:lumMod val="75000"/>
                    <a:lumOff val="25000"/>
                  </a:schemeClr>
                </a:solidFill>
                <a:cs typeface="+mn-ea"/>
                <a:sym typeface="+mn-lt"/>
              </a:rPr>
              <a:t> </a:t>
            </a:r>
            <a:r>
              <a:rPr lang="en-US" altLang="zh-CN" sz="1400" kern="0" dirty="0" err="1">
                <a:solidFill>
                  <a:schemeClr val="tx1">
                    <a:lumMod val="75000"/>
                    <a:lumOff val="25000"/>
                  </a:schemeClr>
                </a:solidFill>
                <a:cs typeface="+mn-ea"/>
                <a:sym typeface="+mn-lt"/>
              </a:rPr>
              <a:t>elit</a:t>
            </a:r>
            <a:r>
              <a:rPr lang="en-US" altLang="zh-CN" sz="1400" kern="0" dirty="0">
                <a:solidFill>
                  <a:schemeClr val="tx1">
                    <a:lumMod val="75000"/>
                    <a:lumOff val="25000"/>
                  </a:schemeClr>
                </a:solidFill>
                <a:cs typeface="+mn-ea"/>
                <a:sym typeface="+mn-lt"/>
              </a:rPr>
              <a:t>. </a:t>
            </a:r>
            <a:r>
              <a:rPr lang="en-US" altLang="zh-CN" sz="1400" kern="0" dirty="0" err="1">
                <a:solidFill>
                  <a:schemeClr val="tx1">
                    <a:lumMod val="75000"/>
                    <a:lumOff val="25000"/>
                  </a:schemeClr>
                </a:solidFill>
                <a:cs typeface="+mn-ea"/>
                <a:sym typeface="+mn-lt"/>
              </a:rPr>
              <a:t>Curabitur</a:t>
            </a:r>
            <a:r>
              <a:rPr lang="en-US" altLang="zh-CN" sz="1400" kern="0" dirty="0">
                <a:solidFill>
                  <a:schemeClr val="tx1">
                    <a:lumMod val="75000"/>
                    <a:lumOff val="25000"/>
                  </a:schemeClr>
                </a:solidFill>
                <a:cs typeface="+mn-ea"/>
                <a:sym typeface="+mn-lt"/>
              </a:rPr>
              <a:t> </a:t>
            </a:r>
            <a:r>
              <a:rPr lang="en-US" altLang="zh-CN" sz="1400" kern="0" dirty="0" err="1">
                <a:solidFill>
                  <a:schemeClr val="tx1">
                    <a:lumMod val="75000"/>
                    <a:lumOff val="25000"/>
                  </a:schemeClr>
                </a:solidFill>
                <a:cs typeface="+mn-ea"/>
                <a:sym typeface="+mn-lt"/>
              </a:rPr>
              <a:t>nonssa</a:t>
            </a:r>
            <a:r>
              <a:rPr lang="en-US" altLang="zh-CN" sz="1400" kern="0" dirty="0">
                <a:solidFill>
                  <a:schemeClr val="tx1">
                    <a:lumMod val="75000"/>
                    <a:lumOff val="25000"/>
                  </a:schemeClr>
                </a:solidFill>
                <a:cs typeface="+mn-ea"/>
                <a:sym typeface="+mn-lt"/>
              </a:rPr>
              <a:t> in </a:t>
            </a:r>
            <a:r>
              <a:rPr lang="en-US" altLang="zh-CN" sz="1400" kern="0" dirty="0" err="1">
                <a:solidFill>
                  <a:schemeClr val="tx1">
                    <a:lumMod val="75000"/>
                    <a:lumOff val="25000"/>
                  </a:schemeClr>
                </a:solidFill>
                <a:cs typeface="+mn-ea"/>
                <a:sym typeface="+mn-lt"/>
              </a:rPr>
              <a:t>turpis</a:t>
            </a:r>
            <a:r>
              <a:rPr lang="en-US" altLang="zh-CN" sz="1400" kern="0" dirty="0">
                <a:solidFill>
                  <a:schemeClr val="tx1">
                    <a:lumMod val="75000"/>
                    <a:lumOff val="25000"/>
                  </a:schemeClr>
                </a:solidFill>
                <a:cs typeface="+mn-ea"/>
                <a:sym typeface="+mn-lt"/>
              </a:rPr>
              <a:t> </a:t>
            </a:r>
            <a:r>
              <a:rPr lang="en-US" altLang="zh-CN" sz="1400" kern="0" dirty="0" err="1">
                <a:solidFill>
                  <a:schemeClr val="tx1">
                    <a:lumMod val="75000"/>
                    <a:lumOff val="25000"/>
                  </a:schemeClr>
                </a:solidFill>
                <a:cs typeface="+mn-ea"/>
                <a:sym typeface="+mn-lt"/>
              </a:rPr>
              <a:t>placera</a:t>
            </a:r>
            <a:endParaRPr lang="en-US" altLang="zh-CN" sz="1400" kern="0" dirty="0">
              <a:solidFill>
                <a:schemeClr val="tx1">
                  <a:lumMod val="75000"/>
                  <a:lumOff val="25000"/>
                </a:schemeClr>
              </a:solidFill>
              <a:cs typeface="+mn-ea"/>
              <a:sym typeface="+mn-lt"/>
            </a:endParaRPr>
          </a:p>
        </p:txBody>
      </p:sp>
      <p:sp>
        <p:nvSpPr>
          <p:cNvPr id="28" name="文本框 9"/>
          <p:cNvSpPr txBox="1"/>
          <p:nvPr/>
        </p:nvSpPr>
        <p:spPr>
          <a:xfrm>
            <a:off x="1149646" y="479747"/>
            <a:ext cx="2955059" cy="453952"/>
          </a:xfrm>
          <a:prstGeom prst="rect">
            <a:avLst/>
          </a:prstGeom>
          <a:noFill/>
        </p:spPr>
        <p:txBody>
          <a:bodyPr wrap="square" lIns="68563" tIns="34281" rIns="68563" bIns="34281" rtlCol="0">
            <a:spAutoFit/>
          </a:bodyPr>
          <a:lstStyle/>
          <a:p>
            <a:pPr marL="0" lvl="1"/>
            <a:r>
              <a:rPr lang="zh-CN" altLang="en-US" sz="2500" b="1" dirty="0">
                <a:solidFill>
                  <a:srgbClr val="50637C"/>
                </a:solidFill>
                <a:cs typeface="+mn-ea"/>
                <a:sym typeface="+mn-lt"/>
              </a:rPr>
              <a:t>点击输入标题内容</a:t>
            </a:r>
          </a:p>
        </p:txBody>
      </p:sp>
      <p:grpSp>
        <p:nvGrpSpPr>
          <p:cNvPr id="29" name="Group 10"/>
          <p:cNvGrpSpPr/>
          <p:nvPr/>
        </p:nvGrpSpPr>
        <p:grpSpPr>
          <a:xfrm>
            <a:off x="554735" y="431641"/>
            <a:ext cx="550165" cy="550164"/>
            <a:chOff x="10018441" y="1261759"/>
            <a:chExt cx="4340769" cy="4340764"/>
          </a:xfrm>
        </p:grpSpPr>
        <p:sp>
          <p:nvSpPr>
            <p:cNvPr id="30" name="Shape 78"/>
            <p:cNvSpPr/>
            <p:nvPr/>
          </p:nvSpPr>
          <p:spPr>
            <a:xfrm>
              <a:off x="10018441" y="1261759"/>
              <a:ext cx="4340769" cy="434076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2"/>
            </a:soli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grpSp>
          <p:nvGrpSpPr>
            <p:cNvPr id="31" name="Group 9"/>
            <p:cNvGrpSpPr/>
            <p:nvPr/>
          </p:nvGrpSpPr>
          <p:grpSpPr>
            <a:xfrm>
              <a:off x="10909313" y="1802668"/>
              <a:ext cx="3449733" cy="3799690"/>
              <a:chOff x="10909313" y="1802668"/>
              <a:chExt cx="3449733" cy="3799690"/>
            </a:xfrm>
          </p:grpSpPr>
          <p:sp>
            <p:nvSpPr>
              <p:cNvPr id="32" name="Freeform 45"/>
              <p:cNvSpPr/>
              <p:nvPr/>
            </p:nvSpPr>
            <p:spPr>
              <a:xfrm>
                <a:off x="11069407" y="1802668"/>
                <a:ext cx="3289639" cy="3799690"/>
              </a:xfrm>
              <a:custGeom>
                <a:avLst/>
                <a:gdLst>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01321 w 3189805"/>
                  <a:gd name="connsiteY7" fmla="*/ 1031534 h 3342052"/>
                  <a:gd name="connsiteX8" fmla="*/ 1812772 w 3189805"/>
                  <a:gd name="connsiteY8" fmla="*/ 0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21641 w 3189805"/>
                  <a:gd name="connsiteY7" fmla="*/ 767374 h 3342052"/>
                  <a:gd name="connsiteX8" fmla="*/ 1812772 w 3189805"/>
                  <a:gd name="connsiteY8"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240105 w 3208269"/>
                  <a:gd name="connsiteY8" fmla="*/ 767374 h 3342052"/>
                  <a:gd name="connsiteX9" fmla="*/ 1831236 w 3208269"/>
                  <a:gd name="connsiteY9"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486685 w 3208269"/>
                  <a:gd name="connsiteY8" fmla="*/ 1250259 h 3342052"/>
                  <a:gd name="connsiteX9" fmla="*/ 1831236 w 3208269"/>
                  <a:gd name="connsiteY9" fmla="*/ 0 h 3342052"/>
                  <a:gd name="connsiteX0" fmla="*/ 1818455 w 3195488"/>
                  <a:gd name="connsiteY0" fmla="*/ 0 h 3342052"/>
                  <a:gd name="connsiteX1" fmla="*/ 3157618 w 3195488"/>
                  <a:gd name="connsiteY1" fmla="*/ 770136 h 3342052"/>
                  <a:gd name="connsiteX2" fmla="*/ 3185555 w 3195488"/>
                  <a:gd name="connsiteY2" fmla="*/ 963701 h 3342052"/>
                  <a:gd name="connsiteX3" fmla="*/ 2559726 w 3195488"/>
                  <a:gd name="connsiteY3" fmla="*/ 2706289 h 3342052"/>
                  <a:gd name="connsiteX4" fmla="*/ 1025159 w 3195488"/>
                  <a:gd name="connsiteY4" fmla="*/ 3342052 h 3342052"/>
                  <a:gd name="connsiteX5" fmla="*/ 881199 w 3195488"/>
                  <a:gd name="connsiteY5" fmla="*/ 3335177 h 3342052"/>
                  <a:gd name="connsiteX6" fmla="*/ 5683 w 3195488"/>
                  <a:gd name="connsiteY6" fmla="*/ 1812772 h 3342052"/>
                  <a:gd name="connsiteX7" fmla="*/ 1157670 w 3195488"/>
                  <a:gd name="connsiteY7" fmla="*/ 1353229 h 3342052"/>
                  <a:gd name="connsiteX8" fmla="*/ 2473904 w 3195488"/>
                  <a:gd name="connsiteY8" fmla="*/ 1250259 h 3342052"/>
                  <a:gd name="connsiteX9" fmla="*/ 1818455 w 3195488"/>
                  <a:gd name="connsiteY9"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428116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510310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39522 w 3216555"/>
                  <a:gd name="connsiteY0" fmla="*/ 0 h 3342052"/>
                  <a:gd name="connsiteX1" fmla="*/ 3178685 w 3216555"/>
                  <a:gd name="connsiteY1" fmla="*/ 770136 h 3342052"/>
                  <a:gd name="connsiteX2" fmla="*/ 3206622 w 3216555"/>
                  <a:gd name="connsiteY2" fmla="*/ 963701 h 3342052"/>
                  <a:gd name="connsiteX3" fmla="*/ 2580793 w 3216555"/>
                  <a:gd name="connsiteY3" fmla="*/ 2706289 h 3342052"/>
                  <a:gd name="connsiteX4" fmla="*/ 1046226 w 3216555"/>
                  <a:gd name="connsiteY4" fmla="*/ 3342052 h 3342052"/>
                  <a:gd name="connsiteX5" fmla="*/ 902266 w 3216555"/>
                  <a:gd name="connsiteY5" fmla="*/ 3335177 h 3342052"/>
                  <a:gd name="connsiteX6" fmla="*/ 26750 w 3216555"/>
                  <a:gd name="connsiteY6" fmla="*/ 1812772 h 3342052"/>
                  <a:gd name="connsiteX7" fmla="*/ 364566 w 3216555"/>
                  <a:gd name="connsiteY7" fmla="*/ 1746615 h 3342052"/>
                  <a:gd name="connsiteX8" fmla="*/ 816629 w 3216555"/>
                  <a:gd name="connsiteY8" fmla="*/ 1510310 h 3342052"/>
                  <a:gd name="connsiteX9" fmla="*/ 1178737 w 3216555"/>
                  <a:gd name="connsiteY9" fmla="*/ 1353229 h 3342052"/>
                  <a:gd name="connsiteX10" fmla="*/ 2494971 w 3216555"/>
                  <a:gd name="connsiteY10" fmla="*/ 1250259 h 3342052"/>
                  <a:gd name="connsiteX11" fmla="*/ 1839522 w 3216555"/>
                  <a:gd name="connsiteY11" fmla="*/ 0 h 3342052"/>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2516463 w 3238047"/>
                  <a:gd name="connsiteY11" fmla="*/ 1250259 h 3342052"/>
                  <a:gd name="connsiteX12" fmla="*/ 1861014 w 3238047"/>
                  <a:gd name="connsiteY12" fmla="*/ 0 h 3342052"/>
                  <a:gd name="connsiteX0" fmla="*/ 1861014 w 3238047"/>
                  <a:gd name="connsiteY0" fmla="*/ 349684 h 3691736"/>
                  <a:gd name="connsiteX1" fmla="*/ 3200177 w 3238047"/>
                  <a:gd name="connsiteY1" fmla="*/ 1119820 h 3691736"/>
                  <a:gd name="connsiteX2" fmla="*/ 3228114 w 3238047"/>
                  <a:gd name="connsiteY2" fmla="*/ 1313385 h 3691736"/>
                  <a:gd name="connsiteX3" fmla="*/ 2602285 w 3238047"/>
                  <a:gd name="connsiteY3" fmla="*/ 3055973 h 3691736"/>
                  <a:gd name="connsiteX4" fmla="*/ 1067718 w 3238047"/>
                  <a:gd name="connsiteY4" fmla="*/ 3691736 h 3691736"/>
                  <a:gd name="connsiteX5" fmla="*/ 923758 w 3238047"/>
                  <a:gd name="connsiteY5" fmla="*/ 3684861 h 3691736"/>
                  <a:gd name="connsiteX6" fmla="*/ 48242 w 3238047"/>
                  <a:gd name="connsiteY6" fmla="*/ 2162456 h 3691736"/>
                  <a:gd name="connsiteX7" fmla="*/ 180575 w 3238047"/>
                  <a:gd name="connsiteY7" fmla="*/ 2178493 h 3691736"/>
                  <a:gd name="connsiteX8" fmla="*/ 386058 w 3238047"/>
                  <a:gd name="connsiteY8" fmla="*/ 2096299 h 3691736"/>
                  <a:gd name="connsiteX9" fmla="*/ 838121 w 3238047"/>
                  <a:gd name="connsiteY9" fmla="*/ 1859994 h 3691736"/>
                  <a:gd name="connsiteX10" fmla="*/ 1200229 w 3238047"/>
                  <a:gd name="connsiteY10" fmla="*/ 1702913 h 3691736"/>
                  <a:gd name="connsiteX11" fmla="*/ 1602063 w 3238047"/>
                  <a:gd name="connsiteY11" fmla="*/ 7449 h 3691736"/>
                  <a:gd name="connsiteX12" fmla="*/ 1861014 w 3238047"/>
                  <a:gd name="connsiteY12" fmla="*/ 349684 h 3691736"/>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1861014 w 3238047"/>
                  <a:gd name="connsiteY11" fmla="*/ 0 h 3342052"/>
                  <a:gd name="connsiteX0" fmla="*/ 1573338 w 3238047"/>
                  <a:gd name="connsiteY0" fmla="*/ 0 h 3773566"/>
                  <a:gd name="connsiteX1" fmla="*/ 3200177 w 3238047"/>
                  <a:gd name="connsiteY1" fmla="*/ 1201650 h 3773566"/>
                  <a:gd name="connsiteX2" fmla="*/ 3228114 w 3238047"/>
                  <a:gd name="connsiteY2" fmla="*/ 1395215 h 3773566"/>
                  <a:gd name="connsiteX3" fmla="*/ 2602285 w 3238047"/>
                  <a:gd name="connsiteY3" fmla="*/ 3137803 h 3773566"/>
                  <a:gd name="connsiteX4" fmla="*/ 1067718 w 3238047"/>
                  <a:gd name="connsiteY4" fmla="*/ 3773566 h 3773566"/>
                  <a:gd name="connsiteX5" fmla="*/ 923758 w 3238047"/>
                  <a:gd name="connsiteY5" fmla="*/ 3766691 h 3773566"/>
                  <a:gd name="connsiteX6" fmla="*/ 48242 w 3238047"/>
                  <a:gd name="connsiteY6" fmla="*/ 2244286 h 3773566"/>
                  <a:gd name="connsiteX7" fmla="*/ 180575 w 3238047"/>
                  <a:gd name="connsiteY7" fmla="*/ 2260323 h 3773566"/>
                  <a:gd name="connsiteX8" fmla="*/ 386058 w 3238047"/>
                  <a:gd name="connsiteY8" fmla="*/ 2178129 h 3773566"/>
                  <a:gd name="connsiteX9" fmla="*/ 838121 w 3238047"/>
                  <a:gd name="connsiteY9" fmla="*/ 1941824 h 3773566"/>
                  <a:gd name="connsiteX10" fmla="*/ 1200229 w 3238047"/>
                  <a:gd name="connsiteY10" fmla="*/ 1784743 h 3773566"/>
                  <a:gd name="connsiteX11" fmla="*/ 1573338 w 3238047"/>
                  <a:gd name="connsiteY11" fmla="*/ 0 h 3773566"/>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1200229 w 3238047"/>
                  <a:gd name="connsiteY10" fmla="*/ 1810869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965098 w 3238047"/>
                  <a:gd name="connsiteY10" fmla="*/ 1900443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965098 w 3238047"/>
                  <a:gd name="connsiteY9" fmla="*/ 1900443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59287 w 3290406"/>
                  <a:gd name="connsiteY0" fmla="*/ 0 h 3799692"/>
                  <a:gd name="connsiteX1" fmla="*/ 3252536 w 3290406"/>
                  <a:gd name="connsiteY1" fmla="*/ 1227776 h 3799692"/>
                  <a:gd name="connsiteX2" fmla="*/ 3280473 w 3290406"/>
                  <a:gd name="connsiteY2" fmla="*/ 1421341 h 3799692"/>
                  <a:gd name="connsiteX3" fmla="*/ 2654644 w 3290406"/>
                  <a:gd name="connsiteY3" fmla="*/ 3163929 h 3799692"/>
                  <a:gd name="connsiteX4" fmla="*/ 1120077 w 3290406"/>
                  <a:gd name="connsiteY4" fmla="*/ 3799692 h 3799692"/>
                  <a:gd name="connsiteX5" fmla="*/ 976117 w 3290406"/>
                  <a:gd name="connsiteY5" fmla="*/ 3792817 h 3799692"/>
                  <a:gd name="connsiteX6" fmla="*/ 40886 w 3290406"/>
                  <a:gd name="connsiteY6" fmla="*/ 2322663 h 3799692"/>
                  <a:gd name="connsiteX7" fmla="*/ 232934 w 3290406"/>
                  <a:gd name="connsiteY7" fmla="*/ 2286449 h 3799692"/>
                  <a:gd name="connsiteX8" fmla="*/ 438417 w 3290406"/>
                  <a:gd name="connsiteY8" fmla="*/ 2204255 h 3799692"/>
                  <a:gd name="connsiteX9" fmla="*/ 1215266 w 3290406"/>
                  <a:gd name="connsiteY9" fmla="*/ 1810869 h 3799692"/>
                  <a:gd name="connsiteX10" fmla="*/ 1659287 w 3290406"/>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289639" h="3799692">
                    <a:moveTo>
                      <a:pt x="1658520" y="0"/>
                    </a:moveTo>
                    <a:lnTo>
                      <a:pt x="3251769" y="1227776"/>
                    </a:lnTo>
                    <a:lnTo>
                      <a:pt x="3279706" y="1421341"/>
                    </a:lnTo>
                    <a:cubicBezTo>
                      <a:pt x="3339309" y="2043870"/>
                      <a:pt x="3130699" y="2687232"/>
                      <a:pt x="2653877" y="3163929"/>
                    </a:cubicBezTo>
                    <a:cubicBezTo>
                      <a:pt x="2230145" y="3587771"/>
                      <a:pt x="1674728" y="3799692"/>
                      <a:pt x="1119310" y="3799692"/>
                    </a:cubicBezTo>
                    <a:lnTo>
                      <a:pt x="975350" y="3792817"/>
                    </a:lnTo>
                    <a:lnTo>
                      <a:pt x="40119" y="2322663"/>
                    </a:lnTo>
                    <a:cubicBezTo>
                      <a:pt x="-104293" y="2049341"/>
                      <a:pt x="183328" y="2331065"/>
                      <a:pt x="239631" y="2320039"/>
                    </a:cubicBezTo>
                    <a:cubicBezTo>
                      <a:pt x="247415" y="2316478"/>
                      <a:pt x="306896" y="2268589"/>
                      <a:pt x="437650" y="2204255"/>
                    </a:cubicBezTo>
                    <a:cubicBezTo>
                      <a:pt x="568404" y="2139921"/>
                      <a:pt x="708709" y="2096136"/>
                      <a:pt x="1214499" y="1810869"/>
                    </a:cubicBezTo>
                    <a:cubicBezTo>
                      <a:pt x="1384981" y="1559151"/>
                      <a:pt x="1325195" y="97182"/>
                      <a:pt x="1658520" y="0"/>
                    </a:cubicBezTo>
                    <a:close/>
                  </a:path>
                </a:pathLst>
              </a:custGeom>
              <a:gradFill flip="none" rotWithShape="1">
                <a:gsLst>
                  <a:gs pos="30000">
                    <a:schemeClr val="bg2">
                      <a:lumMod val="10000"/>
                      <a:alpha val="42000"/>
                    </a:schemeClr>
                  </a:gs>
                  <a:gs pos="100000">
                    <a:schemeClr val="bg1">
                      <a:alpha val="31000"/>
                    </a:schemeClr>
                  </a:gs>
                </a:gsLst>
                <a:lin ang="2700000" scaled="1"/>
                <a:tileRect/>
              </a:gra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33" name="Freeform 43"/>
              <p:cNvSpPr>
                <a:spLocks noEditPoints="1"/>
              </p:cNvSpPr>
              <p:nvPr/>
            </p:nvSpPr>
            <p:spPr bwMode="auto">
              <a:xfrm rot="19800000">
                <a:off x="10909313" y="2286963"/>
                <a:ext cx="2559024" cy="2290359"/>
              </a:xfrm>
              <a:custGeom>
                <a:avLst/>
                <a:gdLst>
                  <a:gd name="T0" fmla="*/ 24 w 161"/>
                  <a:gd name="T1" fmla="*/ 91 h 144"/>
                  <a:gd name="T2" fmla="*/ 65 w 161"/>
                  <a:gd name="T3" fmla="*/ 91 h 144"/>
                  <a:gd name="T4" fmla="*/ 65 w 161"/>
                  <a:gd name="T5" fmla="*/ 105 h 144"/>
                  <a:gd name="T6" fmla="*/ 61 w 161"/>
                  <a:gd name="T7" fmla="*/ 105 h 144"/>
                  <a:gd name="T8" fmla="*/ 60 w 161"/>
                  <a:gd name="T9" fmla="*/ 110 h 144"/>
                  <a:gd name="T10" fmla="*/ 59 w 161"/>
                  <a:gd name="T11" fmla="*/ 112 h 144"/>
                  <a:gd name="T12" fmla="*/ 60 w 161"/>
                  <a:gd name="T13" fmla="*/ 114 h 144"/>
                  <a:gd name="T14" fmla="*/ 61 w 161"/>
                  <a:gd name="T15" fmla="*/ 118 h 144"/>
                  <a:gd name="T16" fmla="*/ 60 w 161"/>
                  <a:gd name="T17" fmla="*/ 123 h 144"/>
                  <a:gd name="T18" fmla="*/ 59 w 161"/>
                  <a:gd name="T19" fmla="*/ 125 h 144"/>
                  <a:gd name="T20" fmla="*/ 60 w 161"/>
                  <a:gd name="T21" fmla="*/ 127 h 144"/>
                  <a:gd name="T22" fmla="*/ 61 w 161"/>
                  <a:gd name="T23" fmla="*/ 131 h 144"/>
                  <a:gd name="T24" fmla="*/ 60 w 161"/>
                  <a:gd name="T25" fmla="*/ 136 h 144"/>
                  <a:gd name="T26" fmla="*/ 59 w 161"/>
                  <a:gd name="T27" fmla="*/ 138 h 144"/>
                  <a:gd name="T28" fmla="*/ 60 w 161"/>
                  <a:gd name="T29" fmla="*/ 140 h 144"/>
                  <a:gd name="T30" fmla="*/ 61 w 161"/>
                  <a:gd name="T31" fmla="*/ 144 h 144"/>
                  <a:gd name="T32" fmla="*/ 31 w 161"/>
                  <a:gd name="T33" fmla="*/ 144 h 144"/>
                  <a:gd name="T34" fmla="*/ 31 w 161"/>
                  <a:gd name="T35" fmla="*/ 105 h 144"/>
                  <a:gd name="T36" fmla="*/ 24 w 161"/>
                  <a:gd name="T37" fmla="*/ 105 h 144"/>
                  <a:gd name="T38" fmla="*/ 24 w 161"/>
                  <a:gd name="T39" fmla="*/ 91 h 144"/>
                  <a:gd name="T40" fmla="*/ 7 w 161"/>
                  <a:gd name="T41" fmla="*/ 39 h 144"/>
                  <a:gd name="T42" fmla="*/ 0 w 161"/>
                  <a:gd name="T43" fmla="*/ 46 h 144"/>
                  <a:gd name="T44" fmla="*/ 0 w 161"/>
                  <a:gd name="T45" fmla="*/ 76 h 144"/>
                  <a:gd name="T46" fmla="*/ 7 w 161"/>
                  <a:gd name="T47" fmla="*/ 82 h 144"/>
                  <a:gd name="T48" fmla="*/ 15 w 161"/>
                  <a:gd name="T49" fmla="*/ 82 h 144"/>
                  <a:gd name="T50" fmla="*/ 15 w 161"/>
                  <a:gd name="T51" fmla="*/ 39 h 144"/>
                  <a:gd name="T52" fmla="*/ 7 w 161"/>
                  <a:gd name="T53" fmla="*/ 39 h 144"/>
                  <a:gd name="T54" fmla="*/ 75 w 161"/>
                  <a:gd name="T55" fmla="*/ 37 h 144"/>
                  <a:gd name="T56" fmla="*/ 75 w 161"/>
                  <a:gd name="T57" fmla="*/ 85 h 144"/>
                  <a:gd name="T58" fmla="*/ 20 w 161"/>
                  <a:gd name="T59" fmla="*/ 85 h 144"/>
                  <a:gd name="T60" fmla="*/ 20 w 161"/>
                  <a:gd name="T61" fmla="*/ 37 h 144"/>
                  <a:gd name="T62" fmla="*/ 75 w 161"/>
                  <a:gd name="T63" fmla="*/ 37 h 144"/>
                  <a:gd name="T64" fmla="*/ 55 w 161"/>
                  <a:gd name="T65" fmla="*/ 44 h 144"/>
                  <a:gd name="T66" fmla="*/ 33 w 161"/>
                  <a:gd name="T67" fmla="*/ 44 h 144"/>
                  <a:gd name="T68" fmla="*/ 33 w 161"/>
                  <a:gd name="T69" fmla="*/ 51 h 144"/>
                  <a:gd name="T70" fmla="*/ 55 w 161"/>
                  <a:gd name="T71" fmla="*/ 51 h 144"/>
                  <a:gd name="T72" fmla="*/ 55 w 161"/>
                  <a:gd name="T73" fmla="*/ 44 h 144"/>
                  <a:gd name="T74" fmla="*/ 152 w 161"/>
                  <a:gd name="T75" fmla="*/ 0 h 144"/>
                  <a:gd name="T76" fmla="*/ 152 w 161"/>
                  <a:gd name="T77" fmla="*/ 122 h 144"/>
                  <a:gd name="T78" fmla="*/ 161 w 161"/>
                  <a:gd name="T79" fmla="*/ 122 h 144"/>
                  <a:gd name="T80" fmla="*/ 161 w 161"/>
                  <a:gd name="T81" fmla="*/ 0 h 144"/>
                  <a:gd name="T82" fmla="*/ 152 w 161"/>
                  <a:gd name="T83" fmla="*/ 0 h 144"/>
                  <a:gd name="T84" fmla="*/ 79 w 161"/>
                  <a:gd name="T85" fmla="*/ 37 h 144"/>
                  <a:gd name="T86" fmla="*/ 79 w 161"/>
                  <a:gd name="T87" fmla="*/ 85 h 144"/>
                  <a:gd name="T88" fmla="*/ 145 w 161"/>
                  <a:gd name="T89" fmla="*/ 122 h 144"/>
                  <a:gd name="T90" fmla="*/ 145 w 161"/>
                  <a:gd name="T91" fmla="*/ 0 h 144"/>
                  <a:gd name="T92" fmla="*/ 79 w 161"/>
                  <a:gd name="T93" fmla="*/ 37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161" h="144">
                    <a:moveTo>
                      <a:pt x="24" y="91"/>
                    </a:moveTo>
                    <a:cubicBezTo>
                      <a:pt x="65" y="91"/>
                      <a:pt x="65" y="91"/>
                      <a:pt x="65" y="91"/>
                    </a:cubicBezTo>
                    <a:cubicBezTo>
                      <a:pt x="65" y="105"/>
                      <a:pt x="65" y="105"/>
                      <a:pt x="65" y="105"/>
                    </a:cubicBezTo>
                    <a:cubicBezTo>
                      <a:pt x="61" y="105"/>
                      <a:pt x="61" y="105"/>
                      <a:pt x="61" y="105"/>
                    </a:cubicBezTo>
                    <a:cubicBezTo>
                      <a:pt x="61" y="108"/>
                      <a:pt x="60" y="109"/>
                      <a:pt x="60" y="110"/>
                    </a:cubicBezTo>
                    <a:cubicBezTo>
                      <a:pt x="59" y="110"/>
                      <a:pt x="59" y="111"/>
                      <a:pt x="59" y="112"/>
                    </a:cubicBezTo>
                    <a:cubicBezTo>
                      <a:pt x="59" y="113"/>
                      <a:pt x="59" y="113"/>
                      <a:pt x="60" y="114"/>
                    </a:cubicBezTo>
                    <a:cubicBezTo>
                      <a:pt x="60" y="115"/>
                      <a:pt x="61" y="116"/>
                      <a:pt x="61" y="118"/>
                    </a:cubicBezTo>
                    <a:cubicBezTo>
                      <a:pt x="61" y="121"/>
                      <a:pt x="60" y="122"/>
                      <a:pt x="60" y="123"/>
                    </a:cubicBezTo>
                    <a:cubicBezTo>
                      <a:pt x="59" y="123"/>
                      <a:pt x="59" y="124"/>
                      <a:pt x="59" y="125"/>
                    </a:cubicBezTo>
                    <a:cubicBezTo>
                      <a:pt x="59" y="126"/>
                      <a:pt x="59" y="126"/>
                      <a:pt x="60" y="127"/>
                    </a:cubicBezTo>
                    <a:cubicBezTo>
                      <a:pt x="60" y="128"/>
                      <a:pt x="61" y="129"/>
                      <a:pt x="61" y="131"/>
                    </a:cubicBezTo>
                    <a:cubicBezTo>
                      <a:pt x="61" y="134"/>
                      <a:pt x="60" y="135"/>
                      <a:pt x="60" y="136"/>
                    </a:cubicBezTo>
                    <a:cubicBezTo>
                      <a:pt x="59" y="136"/>
                      <a:pt x="59" y="137"/>
                      <a:pt x="59" y="138"/>
                    </a:cubicBezTo>
                    <a:cubicBezTo>
                      <a:pt x="59" y="139"/>
                      <a:pt x="59" y="139"/>
                      <a:pt x="60" y="140"/>
                    </a:cubicBezTo>
                    <a:cubicBezTo>
                      <a:pt x="60" y="141"/>
                      <a:pt x="61" y="142"/>
                      <a:pt x="61" y="144"/>
                    </a:cubicBezTo>
                    <a:cubicBezTo>
                      <a:pt x="31" y="144"/>
                      <a:pt x="31" y="144"/>
                      <a:pt x="31" y="144"/>
                    </a:cubicBezTo>
                    <a:cubicBezTo>
                      <a:pt x="31" y="105"/>
                      <a:pt x="31" y="105"/>
                      <a:pt x="31" y="105"/>
                    </a:cubicBezTo>
                    <a:cubicBezTo>
                      <a:pt x="24" y="105"/>
                      <a:pt x="24" y="105"/>
                      <a:pt x="24" y="105"/>
                    </a:cubicBezTo>
                    <a:lnTo>
                      <a:pt x="24" y="91"/>
                    </a:lnTo>
                    <a:close/>
                    <a:moveTo>
                      <a:pt x="7" y="39"/>
                    </a:moveTo>
                    <a:cubicBezTo>
                      <a:pt x="3" y="39"/>
                      <a:pt x="0" y="43"/>
                      <a:pt x="0" y="46"/>
                    </a:cubicBezTo>
                    <a:cubicBezTo>
                      <a:pt x="0" y="76"/>
                      <a:pt x="0" y="76"/>
                      <a:pt x="0" y="76"/>
                    </a:cubicBezTo>
                    <a:cubicBezTo>
                      <a:pt x="0" y="79"/>
                      <a:pt x="3" y="82"/>
                      <a:pt x="7" y="82"/>
                    </a:cubicBezTo>
                    <a:cubicBezTo>
                      <a:pt x="15" y="82"/>
                      <a:pt x="15" y="82"/>
                      <a:pt x="15" y="82"/>
                    </a:cubicBezTo>
                    <a:cubicBezTo>
                      <a:pt x="15" y="39"/>
                      <a:pt x="15" y="39"/>
                      <a:pt x="15" y="39"/>
                    </a:cubicBezTo>
                    <a:lnTo>
                      <a:pt x="7" y="39"/>
                    </a:lnTo>
                    <a:close/>
                    <a:moveTo>
                      <a:pt x="75" y="37"/>
                    </a:moveTo>
                    <a:cubicBezTo>
                      <a:pt x="75" y="85"/>
                      <a:pt x="75" y="85"/>
                      <a:pt x="75" y="85"/>
                    </a:cubicBezTo>
                    <a:cubicBezTo>
                      <a:pt x="20" y="85"/>
                      <a:pt x="20" y="85"/>
                      <a:pt x="20" y="85"/>
                    </a:cubicBezTo>
                    <a:cubicBezTo>
                      <a:pt x="20" y="37"/>
                      <a:pt x="20" y="37"/>
                      <a:pt x="20" y="37"/>
                    </a:cubicBezTo>
                    <a:lnTo>
                      <a:pt x="75" y="37"/>
                    </a:lnTo>
                    <a:close/>
                    <a:moveTo>
                      <a:pt x="55" y="44"/>
                    </a:moveTo>
                    <a:cubicBezTo>
                      <a:pt x="33" y="44"/>
                      <a:pt x="33" y="44"/>
                      <a:pt x="33" y="44"/>
                    </a:cubicBezTo>
                    <a:cubicBezTo>
                      <a:pt x="33" y="51"/>
                      <a:pt x="33" y="51"/>
                      <a:pt x="33" y="51"/>
                    </a:cubicBezTo>
                    <a:cubicBezTo>
                      <a:pt x="55" y="51"/>
                      <a:pt x="55" y="51"/>
                      <a:pt x="55" y="51"/>
                    </a:cubicBezTo>
                    <a:lnTo>
                      <a:pt x="55" y="44"/>
                    </a:lnTo>
                    <a:close/>
                    <a:moveTo>
                      <a:pt x="152" y="0"/>
                    </a:moveTo>
                    <a:cubicBezTo>
                      <a:pt x="152" y="122"/>
                      <a:pt x="152" y="122"/>
                      <a:pt x="152" y="122"/>
                    </a:cubicBezTo>
                    <a:cubicBezTo>
                      <a:pt x="161" y="122"/>
                      <a:pt x="161" y="122"/>
                      <a:pt x="161" y="122"/>
                    </a:cubicBezTo>
                    <a:cubicBezTo>
                      <a:pt x="161" y="0"/>
                      <a:pt x="161" y="0"/>
                      <a:pt x="161" y="0"/>
                    </a:cubicBezTo>
                    <a:lnTo>
                      <a:pt x="152" y="0"/>
                    </a:lnTo>
                    <a:close/>
                    <a:moveTo>
                      <a:pt x="79" y="37"/>
                    </a:moveTo>
                    <a:cubicBezTo>
                      <a:pt x="79" y="85"/>
                      <a:pt x="79" y="85"/>
                      <a:pt x="79" y="85"/>
                    </a:cubicBezTo>
                    <a:cubicBezTo>
                      <a:pt x="145" y="122"/>
                      <a:pt x="145" y="122"/>
                      <a:pt x="145" y="122"/>
                    </a:cubicBezTo>
                    <a:cubicBezTo>
                      <a:pt x="145" y="0"/>
                      <a:pt x="145" y="0"/>
                      <a:pt x="145" y="0"/>
                    </a:cubicBezTo>
                    <a:lnTo>
                      <a:pt x="79" y="37"/>
                    </a:lnTo>
                    <a:close/>
                  </a:path>
                </a:pathLst>
              </a:custGeom>
              <a:solidFill>
                <a:schemeClr val="bg1"/>
              </a:solidFill>
              <a:ln>
                <a:noFill/>
              </a:ln>
            </p:spPr>
            <p:txBody>
              <a:bodyPr vert="horz" wrap="square" lIns="49531" tIns="24765" rIns="49531" bIns="24765" numCol="1" anchor="t" anchorCtr="0" compatLnSpc="1">
                <a:prstTxWarp prst="textNoShape">
                  <a:avLst/>
                </a:prstTxWarp>
              </a:bodyPr>
              <a:lstStyle/>
              <a:p>
                <a:endParaRPr lang="en-US" sz="975">
                  <a:latin typeface="微软雅黑" panose="020B0503020204020204" pitchFamily="34" charset="-122"/>
                  <a:ea typeface="微软雅黑" panose="020B0503020204020204" pitchFamily="34" charset="-122"/>
                  <a:sym typeface="微软雅黑" panose="020B0503020204020204" pitchFamily="34" charset="-122"/>
                </a:endParaRPr>
              </a:p>
            </p:txBody>
          </p:sp>
        </p:grpSp>
      </p:grpSp>
    </p:spTree>
    <p:extLst>
      <p:ext uri="{BB962C8B-B14F-4D97-AF65-F5344CB8AC3E}">
        <p14:creationId xmlns:p14="http://schemas.microsoft.com/office/powerpoint/2010/main" val="133091562"/>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fill="hold" nodeType="clickEffect">
                                  <p:stCondLst>
                                    <p:cond delay="0"/>
                                  </p:stCondLst>
                                  <p:childTnLst>
                                    <p:set>
                                      <p:cBhvr>
                                        <p:cTn id="6" dur="1" fill="hold">
                                          <p:stCondLst>
                                            <p:cond delay="0"/>
                                          </p:stCondLst>
                                        </p:cTn>
                                        <p:tgtEl>
                                          <p:spTgt spid="29"/>
                                        </p:tgtEl>
                                        <p:attrNameLst>
                                          <p:attrName>style.visibility</p:attrName>
                                        </p:attrNameLst>
                                      </p:cBhvr>
                                      <p:to>
                                        <p:strVal val="visible"/>
                                      </p:to>
                                    </p:set>
                                    <p:anim calcmode="lin" valueType="num">
                                      <p:cBhvr additive="base">
                                        <p:cTn id="7" dur="500" fill="hold"/>
                                        <p:tgtEl>
                                          <p:spTgt spid="29"/>
                                        </p:tgtEl>
                                        <p:attrNameLst>
                                          <p:attrName>ppt_x</p:attrName>
                                        </p:attrNameLst>
                                      </p:cBhvr>
                                      <p:tavLst>
                                        <p:tav tm="0">
                                          <p:val>
                                            <p:strVal val="0-#ppt_w/2"/>
                                          </p:val>
                                        </p:tav>
                                        <p:tav tm="100000">
                                          <p:val>
                                            <p:strVal val="#ppt_x"/>
                                          </p:val>
                                        </p:tav>
                                      </p:tavLst>
                                    </p:anim>
                                    <p:anim calcmode="lin" valueType="num">
                                      <p:cBhvr additive="base">
                                        <p:cTn id="8" dur="500" fill="hold"/>
                                        <p:tgtEl>
                                          <p:spTgt spid="29"/>
                                        </p:tgtEl>
                                        <p:attrNameLst>
                                          <p:attrName>ppt_y</p:attrName>
                                        </p:attrNameLst>
                                      </p:cBhvr>
                                      <p:tavLst>
                                        <p:tav tm="0">
                                          <p:val>
                                            <p:strVal val="#ppt_y"/>
                                          </p:val>
                                        </p:tav>
                                        <p:tav tm="100000">
                                          <p:val>
                                            <p:strVal val="#ppt_y"/>
                                          </p:val>
                                        </p:tav>
                                      </p:tavLst>
                                    </p:anim>
                                  </p:childTnLst>
                                </p:cTn>
                              </p:par>
                              <p:par>
                                <p:cTn id="9" presetID="22" presetClass="entr" presetSubtype="8" fill="hold" grpId="0" nodeType="withEffect">
                                  <p:stCondLst>
                                    <p:cond delay="400"/>
                                  </p:stCondLst>
                                  <p:childTnLst>
                                    <p:set>
                                      <p:cBhvr>
                                        <p:cTn id="10" dur="1" fill="hold">
                                          <p:stCondLst>
                                            <p:cond delay="0"/>
                                          </p:stCondLst>
                                        </p:cTn>
                                        <p:tgtEl>
                                          <p:spTgt spid="28"/>
                                        </p:tgtEl>
                                        <p:attrNameLst>
                                          <p:attrName>style.visibility</p:attrName>
                                        </p:attrNameLst>
                                      </p:cBhvr>
                                      <p:to>
                                        <p:strVal val="visible"/>
                                      </p:to>
                                    </p:set>
                                    <p:animEffect transition="in" filter="wipe(left)">
                                      <p:cBhvr>
                                        <p:cTn id="11" dur="500"/>
                                        <p:tgtEl>
                                          <p:spTgt spid="28"/>
                                        </p:tgtEl>
                                      </p:cBhvr>
                                    </p:animEffect>
                                  </p:childTnLst>
                                </p:cTn>
                              </p:par>
                            </p:childTnLst>
                          </p:cTn>
                        </p:par>
                        <p:par>
                          <p:cTn id="12" fill="hold">
                            <p:stCondLst>
                              <p:cond delay="900"/>
                            </p:stCondLst>
                            <p:childTnLst>
                              <p:par>
                                <p:cTn id="13" presetID="22" presetClass="entr" presetSubtype="8" fill="hold" grpId="0" nodeType="afterEffect">
                                  <p:stCondLst>
                                    <p:cond delay="0"/>
                                  </p:stCondLst>
                                  <p:childTnLst>
                                    <p:set>
                                      <p:cBhvr>
                                        <p:cTn id="14" dur="1" fill="hold">
                                          <p:stCondLst>
                                            <p:cond delay="0"/>
                                          </p:stCondLst>
                                        </p:cTn>
                                        <p:tgtEl>
                                          <p:spTgt spid="9"/>
                                        </p:tgtEl>
                                        <p:attrNameLst>
                                          <p:attrName>style.visibility</p:attrName>
                                        </p:attrNameLst>
                                      </p:cBhvr>
                                      <p:to>
                                        <p:strVal val="visible"/>
                                      </p:to>
                                    </p:set>
                                    <p:animEffect transition="in" filter="wipe(left)">
                                      <p:cBhvr>
                                        <p:cTn id="15" dur="500"/>
                                        <p:tgtEl>
                                          <p:spTgt spid="9"/>
                                        </p:tgtEl>
                                      </p:cBhvr>
                                    </p:animEffect>
                                  </p:childTnLst>
                                </p:cTn>
                              </p:par>
                            </p:childTnLst>
                          </p:cTn>
                        </p:par>
                        <p:par>
                          <p:cTn id="16" fill="hold">
                            <p:stCondLst>
                              <p:cond delay="1400"/>
                            </p:stCondLst>
                            <p:childTnLst>
                              <p:par>
                                <p:cTn id="17" presetID="22" presetClass="entr" presetSubtype="2" fill="hold" grpId="0" nodeType="afterEffect">
                                  <p:stCondLst>
                                    <p:cond delay="0"/>
                                  </p:stCondLst>
                                  <p:childTnLst>
                                    <p:set>
                                      <p:cBhvr>
                                        <p:cTn id="18" dur="1" fill="hold">
                                          <p:stCondLst>
                                            <p:cond delay="0"/>
                                          </p:stCondLst>
                                        </p:cTn>
                                        <p:tgtEl>
                                          <p:spTgt spid="11"/>
                                        </p:tgtEl>
                                        <p:attrNameLst>
                                          <p:attrName>style.visibility</p:attrName>
                                        </p:attrNameLst>
                                      </p:cBhvr>
                                      <p:to>
                                        <p:strVal val="visible"/>
                                      </p:to>
                                    </p:set>
                                    <p:animEffect transition="in" filter="wipe(right)">
                                      <p:cBhvr>
                                        <p:cTn id="19" dur="500"/>
                                        <p:tgtEl>
                                          <p:spTgt spid="11"/>
                                        </p:tgtEl>
                                      </p:cBhvr>
                                    </p:animEffect>
                                  </p:childTnLst>
                                </p:cTn>
                              </p:par>
                            </p:childTnLst>
                          </p:cTn>
                        </p:par>
                        <p:par>
                          <p:cTn id="20" fill="hold">
                            <p:stCondLst>
                              <p:cond delay="1900"/>
                            </p:stCondLst>
                            <p:childTnLst>
                              <p:par>
                                <p:cTn id="21" presetID="53" presetClass="entr" presetSubtype="16" fill="hold" nodeType="afterEffect">
                                  <p:stCondLst>
                                    <p:cond delay="0"/>
                                  </p:stCondLst>
                                  <p:childTnLst>
                                    <p:set>
                                      <p:cBhvr>
                                        <p:cTn id="22" dur="1" fill="hold">
                                          <p:stCondLst>
                                            <p:cond delay="0"/>
                                          </p:stCondLst>
                                        </p:cTn>
                                        <p:tgtEl>
                                          <p:spTgt spid="8"/>
                                        </p:tgtEl>
                                        <p:attrNameLst>
                                          <p:attrName>style.visibility</p:attrName>
                                        </p:attrNameLst>
                                      </p:cBhvr>
                                      <p:to>
                                        <p:strVal val="visible"/>
                                      </p:to>
                                    </p:set>
                                    <p:anim calcmode="lin" valueType="num">
                                      <p:cBhvr>
                                        <p:cTn id="23" dur="500" fill="hold"/>
                                        <p:tgtEl>
                                          <p:spTgt spid="8"/>
                                        </p:tgtEl>
                                        <p:attrNameLst>
                                          <p:attrName>ppt_w</p:attrName>
                                        </p:attrNameLst>
                                      </p:cBhvr>
                                      <p:tavLst>
                                        <p:tav tm="0">
                                          <p:val>
                                            <p:fltVal val="0"/>
                                          </p:val>
                                        </p:tav>
                                        <p:tav tm="100000">
                                          <p:val>
                                            <p:strVal val="#ppt_w"/>
                                          </p:val>
                                        </p:tav>
                                      </p:tavLst>
                                    </p:anim>
                                    <p:anim calcmode="lin" valueType="num">
                                      <p:cBhvr>
                                        <p:cTn id="24" dur="500" fill="hold"/>
                                        <p:tgtEl>
                                          <p:spTgt spid="8"/>
                                        </p:tgtEl>
                                        <p:attrNameLst>
                                          <p:attrName>ppt_h</p:attrName>
                                        </p:attrNameLst>
                                      </p:cBhvr>
                                      <p:tavLst>
                                        <p:tav tm="0">
                                          <p:val>
                                            <p:fltVal val="0"/>
                                          </p:val>
                                        </p:tav>
                                        <p:tav tm="100000">
                                          <p:val>
                                            <p:strVal val="#ppt_h"/>
                                          </p:val>
                                        </p:tav>
                                      </p:tavLst>
                                    </p:anim>
                                    <p:animEffect transition="in" filter="fade">
                                      <p:cBhvr>
                                        <p:cTn id="25" dur="500"/>
                                        <p:tgtEl>
                                          <p:spTgt spid="8"/>
                                        </p:tgtEl>
                                      </p:cBhvr>
                                    </p:animEffect>
                                  </p:childTnLst>
                                </p:cTn>
                              </p:par>
                            </p:childTnLst>
                          </p:cTn>
                        </p:par>
                        <p:par>
                          <p:cTn id="26" fill="hold">
                            <p:stCondLst>
                              <p:cond delay="2400"/>
                            </p:stCondLst>
                            <p:childTnLst>
                              <p:par>
                                <p:cTn id="27" presetID="53" presetClass="entr" presetSubtype="16" fill="hold" nodeType="afterEffect">
                                  <p:stCondLst>
                                    <p:cond delay="0"/>
                                  </p:stCondLst>
                                  <p:childTnLst>
                                    <p:set>
                                      <p:cBhvr>
                                        <p:cTn id="28" dur="1" fill="hold">
                                          <p:stCondLst>
                                            <p:cond delay="0"/>
                                          </p:stCondLst>
                                        </p:cTn>
                                        <p:tgtEl>
                                          <p:spTgt spid="13"/>
                                        </p:tgtEl>
                                        <p:attrNameLst>
                                          <p:attrName>style.visibility</p:attrName>
                                        </p:attrNameLst>
                                      </p:cBhvr>
                                      <p:to>
                                        <p:strVal val="visible"/>
                                      </p:to>
                                    </p:set>
                                    <p:anim calcmode="lin" valueType="num">
                                      <p:cBhvr>
                                        <p:cTn id="29" dur="500" fill="hold"/>
                                        <p:tgtEl>
                                          <p:spTgt spid="13"/>
                                        </p:tgtEl>
                                        <p:attrNameLst>
                                          <p:attrName>ppt_w</p:attrName>
                                        </p:attrNameLst>
                                      </p:cBhvr>
                                      <p:tavLst>
                                        <p:tav tm="0">
                                          <p:val>
                                            <p:fltVal val="0"/>
                                          </p:val>
                                        </p:tav>
                                        <p:tav tm="100000">
                                          <p:val>
                                            <p:strVal val="#ppt_w"/>
                                          </p:val>
                                        </p:tav>
                                      </p:tavLst>
                                    </p:anim>
                                    <p:anim calcmode="lin" valueType="num">
                                      <p:cBhvr>
                                        <p:cTn id="30" dur="500" fill="hold"/>
                                        <p:tgtEl>
                                          <p:spTgt spid="13"/>
                                        </p:tgtEl>
                                        <p:attrNameLst>
                                          <p:attrName>ppt_h</p:attrName>
                                        </p:attrNameLst>
                                      </p:cBhvr>
                                      <p:tavLst>
                                        <p:tav tm="0">
                                          <p:val>
                                            <p:fltVal val="0"/>
                                          </p:val>
                                        </p:tav>
                                        <p:tav tm="100000">
                                          <p:val>
                                            <p:strVal val="#ppt_h"/>
                                          </p:val>
                                        </p:tav>
                                      </p:tavLst>
                                    </p:anim>
                                    <p:animEffect transition="in" filter="fade">
                                      <p:cBhvr>
                                        <p:cTn id="31" dur="500"/>
                                        <p:tgtEl>
                                          <p:spTgt spid="13"/>
                                        </p:tgtEl>
                                      </p:cBhvr>
                                    </p:animEffect>
                                  </p:childTnLst>
                                </p:cTn>
                              </p:par>
                            </p:childTnLst>
                          </p:cTn>
                        </p:par>
                        <p:par>
                          <p:cTn id="32" fill="hold">
                            <p:stCondLst>
                              <p:cond delay="2900"/>
                            </p:stCondLst>
                            <p:childTnLst>
                              <p:par>
                                <p:cTn id="33" presetID="53" presetClass="entr" presetSubtype="16" fill="hold" nodeType="afterEffect">
                                  <p:stCondLst>
                                    <p:cond delay="0"/>
                                  </p:stCondLst>
                                  <p:childTnLst>
                                    <p:set>
                                      <p:cBhvr>
                                        <p:cTn id="34" dur="1" fill="hold">
                                          <p:stCondLst>
                                            <p:cond delay="0"/>
                                          </p:stCondLst>
                                        </p:cTn>
                                        <p:tgtEl>
                                          <p:spTgt spid="16"/>
                                        </p:tgtEl>
                                        <p:attrNameLst>
                                          <p:attrName>style.visibility</p:attrName>
                                        </p:attrNameLst>
                                      </p:cBhvr>
                                      <p:to>
                                        <p:strVal val="visible"/>
                                      </p:to>
                                    </p:set>
                                    <p:anim calcmode="lin" valueType="num">
                                      <p:cBhvr>
                                        <p:cTn id="35" dur="500" fill="hold"/>
                                        <p:tgtEl>
                                          <p:spTgt spid="16"/>
                                        </p:tgtEl>
                                        <p:attrNameLst>
                                          <p:attrName>ppt_w</p:attrName>
                                        </p:attrNameLst>
                                      </p:cBhvr>
                                      <p:tavLst>
                                        <p:tav tm="0">
                                          <p:val>
                                            <p:fltVal val="0"/>
                                          </p:val>
                                        </p:tav>
                                        <p:tav tm="100000">
                                          <p:val>
                                            <p:strVal val="#ppt_w"/>
                                          </p:val>
                                        </p:tav>
                                      </p:tavLst>
                                    </p:anim>
                                    <p:anim calcmode="lin" valueType="num">
                                      <p:cBhvr>
                                        <p:cTn id="36" dur="500" fill="hold"/>
                                        <p:tgtEl>
                                          <p:spTgt spid="16"/>
                                        </p:tgtEl>
                                        <p:attrNameLst>
                                          <p:attrName>ppt_h</p:attrName>
                                        </p:attrNameLst>
                                      </p:cBhvr>
                                      <p:tavLst>
                                        <p:tav tm="0">
                                          <p:val>
                                            <p:fltVal val="0"/>
                                          </p:val>
                                        </p:tav>
                                        <p:tav tm="100000">
                                          <p:val>
                                            <p:strVal val="#ppt_h"/>
                                          </p:val>
                                        </p:tav>
                                      </p:tavLst>
                                    </p:anim>
                                    <p:animEffect transition="in" filter="fade">
                                      <p:cBhvr>
                                        <p:cTn id="37" dur="500"/>
                                        <p:tgtEl>
                                          <p:spTgt spid="16"/>
                                        </p:tgtEl>
                                      </p:cBhvr>
                                    </p:animEffect>
                                  </p:childTnLst>
                                </p:cTn>
                              </p:par>
                            </p:childTnLst>
                          </p:cTn>
                        </p:par>
                        <p:par>
                          <p:cTn id="38" fill="hold">
                            <p:stCondLst>
                              <p:cond delay="3400"/>
                            </p:stCondLst>
                            <p:childTnLst>
                              <p:par>
                                <p:cTn id="39" presetID="53" presetClass="entr" presetSubtype="16" fill="hold" nodeType="afterEffect">
                                  <p:stCondLst>
                                    <p:cond delay="0"/>
                                  </p:stCondLst>
                                  <p:childTnLst>
                                    <p:set>
                                      <p:cBhvr>
                                        <p:cTn id="40" dur="1" fill="hold">
                                          <p:stCondLst>
                                            <p:cond delay="0"/>
                                          </p:stCondLst>
                                        </p:cTn>
                                        <p:tgtEl>
                                          <p:spTgt spid="19"/>
                                        </p:tgtEl>
                                        <p:attrNameLst>
                                          <p:attrName>style.visibility</p:attrName>
                                        </p:attrNameLst>
                                      </p:cBhvr>
                                      <p:to>
                                        <p:strVal val="visible"/>
                                      </p:to>
                                    </p:set>
                                    <p:anim calcmode="lin" valueType="num">
                                      <p:cBhvr>
                                        <p:cTn id="41" dur="500" fill="hold"/>
                                        <p:tgtEl>
                                          <p:spTgt spid="19"/>
                                        </p:tgtEl>
                                        <p:attrNameLst>
                                          <p:attrName>ppt_w</p:attrName>
                                        </p:attrNameLst>
                                      </p:cBhvr>
                                      <p:tavLst>
                                        <p:tav tm="0">
                                          <p:val>
                                            <p:fltVal val="0"/>
                                          </p:val>
                                        </p:tav>
                                        <p:tav tm="100000">
                                          <p:val>
                                            <p:strVal val="#ppt_w"/>
                                          </p:val>
                                        </p:tav>
                                      </p:tavLst>
                                    </p:anim>
                                    <p:anim calcmode="lin" valueType="num">
                                      <p:cBhvr>
                                        <p:cTn id="42" dur="500" fill="hold"/>
                                        <p:tgtEl>
                                          <p:spTgt spid="19"/>
                                        </p:tgtEl>
                                        <p:attrNameLst>
                                          <p:attrName>ppt_h</p:attrName>
                                        </p:attrNameLst>
                                      </p:cBhvr>
                                      <p:tavLst>
                                        <p:tav tm="0">
                                          <p:val>
                                            <p:fltVal val="0"/>
                                          </p:val>
                                        </p:tav>
                                        <p:tav tm="100000">
                                          <p:val>
                                            <p:strVal val="#ppt_h"/>
                                          </p:val>
                                        </p:tav>
                                      </p:tavLst>
                                    </p:anim>
                                    <p:animEffect transition="in" filter="fade">
                                      <p:cBhvr>
                                        <p:cTn id="43" dur="500"/>
                                        <p:tgtEl>
                                          <p:spTgt spid="19"/>
                                        </p:tgtEl>
                                      </p:cBhvr>
                                    </p:animEffect>
                                  </p:childTnLst>
                                </p:cTn>
                              </p:par>
                            </p:childTnLst>
                          </p:cTn>
                        </p:par>
                        <p:par>
                          <p:cTn id="44" fill="hold">
                            <p:stCondLst>
                              <p:cond delay="3900"/>
                            </p:stCondLst>
                            <p:childTnLst>
                              <p:par>
                                <p:cTn id="45" presetID="53" presetClass="entr" presetSubtype="16" fill="hold" nodeType="afterEffect">
                                  <p:stCondLst>
                                    <p:cond delay="0"/>
                                  </p:stCondLst>
                                  <p:childTnLst>
                                    <p:set>
                                      <p:cBhvr>
                                        <p:cTn id="46" dur="1" fill="hold">
                                          <p:stCondLst>
                                            <p:cond delay="0"/>
                                          </p:stCondLst>
                                        </p:cTn>
                                        <p:tgtEl>
                                          <p:spTgt spid="22"/>
                                        </p:tgtEl>
                                        <p:attrNameLst>
                                          <p:attrName>style.visibility</p:attrName>
                                        </p:attrNameLst>
                                      </p:cBhvr>
                                      <p:to>
                                        <p:strVal val="visible"/>
                                      </p:to>
                                    </p:set>
                                    <p:anim calcmode="lin" valueType="num">
                                      <p:cBhvr>
                                        <p:cTn id="47" dur="500" fill="hold"/>
                                        <p:tgtEl>
                                          <p:spTgt spid="22"/>
                                        </p:tgtEl>
                                        <p:attrNameLst>
                                          <p:attrName>ppt_w</p:attrName>
                                        </p:attrNameLst>
                                      </p:cBhvr>
                                      <p:tavLst>
                                        <p:tav tm="0">
                                          <p:val>
                                            <p:fltVal val="0"/>
                                          </p:val>
                                        </p:tav>
                                        <p:tav tm="100000">
                                          <p:val>
                                            <p:strVal val="#ppt_w"/>
                                          </p:val>
                                        </p:tav>
                                      </p:tavLst>
                                    </p:anim>
                                    <p:anim calcmode="lin" valueType="num">
                                      <p:cBhvr>
                                        <p:cTn id="48" dur="500" fill="hold"/>
                                        <p:tgtEl>
                                          <p:spTgt spid="22"/>
                                        </p:tgtEl>
                                        <p:attrNameLst>
                                          <p:attrName>ppt_h</p:attrName>
                                        </p:attrNameLst>
                                      </p:cBhvr>
                                      <p:tavLst>
                                        <p:tav tm="0">
                                          <p:val>
                                            <p:fltVal val="0"/>
                                          </p:val>
                                        </p:tav>
                                        <p:tav tm="100000">
                                          <p:val>
                                            <p:strVal val="#ppt_h"/>
                                          </p:val>
                                        </p:tav>
                                      </p:tavLst>
                                    </p:anim>
                                    <p:animEffect transition="in" filter="fade">
                                      <p:cBhvr>
                                        <p:cTn id="49" dur="500"/>
                                        <p:tgtEl>
                                          <p:spTgt spid="22"/>
                                        </p:tgtEl>
                                      </p:cBhvr>
                                    </p:animEffect>
                                  </p:childTnLst>
                                </p:cTn>
                              </p:par>
                            </p:childTnLst>
                          </p:cTn>
                        </p:par>
                        <p:par>
                          <p:cTn id="50" fill="hold">
                            <p:stCondLst>
                              <p:cond delay="4400"/>
                            </p:stCondLst>
                            <p:childTnLst>
                              <p:par>
                                <p:cTn id="51" presetID="10" presetClass="entr" presetSubtype="0" fill="hold" grpId="0" nodeType="afterEffect">
                                  <p:stCondLst>
                                    <p:cond delay="0"/>
                                  </p:stCondLst>
                                  <p:childTnLst>
                                    <p:set>
                                      <p:cBhvr>
                                        <p:cTn id="52" dur="1" fill="hold">
                                          <p:stCondLst>
                                            <p:cond delay="0"/>
                                          </p:stCondLst>
                                        </p:cTn>
                                        <p:tgtEl>
                                          <p:spTgt spid="10"/>
                                        </p:tgtEl>
                                        <p:attrNameLst>
                                          <p:attrName>style.visibility</p:attrName>
                                        </p:attrNameLst>
                                      </p:cBhvr>
                                      <p:to>
                                        <p:strVal val="visible"/>
                                      </p:to>
                                    </p:set>
                                    <p:animEffect transition="in" filter="fade">
                                      <p:cBhvr>
                                        <p:cTn id="53" dur="500"/>
                                        <p:tgtEl>
                                          <p:spTgt spid="10"/>
                                        </p:tgtEl>
                                      </p:cBhvr>
                                    </p:animEffect>
                                  </p:childTnLst>
                                </p:cTn>
                              </p:par>
                            </p:childTnLst>
                          </p:cTn>
                        </p:par>
                        <p:par>
                          <p:cTn id="54" fill="hold">
                            <p:stCondLst>
                              <p:cond delay="4900"/>
                            </p:stCondLst>
                            <p:childTnLst>
                              <p:par>
                                <p:cTn id="55" presetID="42" presetClass="entr" presetSubtype="0" fill="hold" grpId="0" nodeType="afterEffect">
                                  <p:stCondLst>
                                    <p:cond delay="0"/>
                                  </p:stCondLst>
                                  <p:childTnLst>
                                    <p:set>
                                      <p:cBhvr>
                                        <p:cTn id="56" dur="1" fill="hold">
                                          <p:stCondLst>
                                            <p:cond delay="0"/>
                                          </p:stCondLst>
                                        </p:cTn>
                                        <p:tgtEl>
                                          <p:spTgt spid="26"/>
                                        </p:tgtEl>
                                        <p:attrNameLst>
                                          <p:attrName>style.visibility</p:attrName>
                                        </p:attrNameLst>
                                      </p:cBhvr>
                                      <p:to>
                                        <p:strVal val="visible"/>
                                      </p:to>
                                    </p:set>
                                    <p:animEffect transition="in" filter="fade">
                                      <p:cBhvr>
                                        <p:cTn id="57" dur="1000"/>
                                        <p:tgtEl>
                                          <p:spTgt spid="26"/>
                                        </p:tgtEl>
                                      </p:cBhvr>
                                    </p:animEffect>
                                    <p:anim calcmode="lin" valueType="num">
                                      <p:cBhvr>
                                        <p:cTn id="58" dur="1000" fill="hold"/>
                                        <p:tgtEl>
                                          <p:spTgt spid="26"/>
                                        </p:tgtEl>
                                        <p:attrNameLst>
                                          <p:attrName>ppt_x</p:attrName>
                                        </p:attrNameLst>
                                      </p:cBhvr>
                                      <p:tavLst>
                                        <p:tav tm="0">
                                          <p:val>
                                            <p:strVal val="#ppt_x"/>
                                          </p:val>
                                        </p:tav>
                                        <p:tav tm="100000">
                                          <p:val>
                                            <p:strVal val="#ppt_x"/>
                                          </p:val>
                                        </p:tav>
                                      </p:tavLst>
                                    </p:anim>
                                    <p:anim calcmode="lin" valueType="num">
                                      <p:cBhvr>
                                        <p:cTn id="59" dur="1000" fill="hold"/>
                                        <p:tgtEl>
                                          <p:spTgt spid="26"/>
                                        </p:tgtEl>
                                        <p:attrNameLst>
                                          <p:attrName>ppt_y</p:attrName>
                                        </p:attrNameLst>
                                      </p:cBhvr>
                                      <p:tavLst>
                                        <p:tav tm="0">
                                          <p:val>
                                            <p:strVal val="#ppt_y+.1"/>
                                          </p:val>
                                        </p:tav>
                                        <p:tav tm="100000">
                                          <p:val>
                                            <p:strVal val="#ppt_y"/>
                                          </p:val>
                                        </p:tav>
                                      </p:tavLst>
                                    </p:anim>
                                  </p:childTnLst>
                                </p:cTn>
                              </p:par>
                            </p:childTnLst>
                          </p:cTn>
                        </p:par>
                        <p:par>
                          <p:cTn id="60" fill="hold">
                            <p:stCondLst>
                              <p:cond delay="5900"/>
                            </p:stCondLst>
                            <p:childTnLst>
                              <p:par>
                                <p:cTn id="61" presetID="10" presetClass="entr" presetSubtype="0" fill="hold" grpId="0" nodeType="afterEffect">
                                  <p:stCondLst>
                                    <p:cond delay="0"/>
                                  </p:stCondLst>
                                  <p:childTnLst>
                                    <p:set>
                                      <p:cBhvr>
                                        <p:cTn id="62" dur="1" fill="hold">
                                          <p:stCondLst>
                                            <p:cond delay="0"/>
                                          </p:stCondLst>
                                        </p:cTn>
                                        <p:tgtEl>
                                          <p:spTgt spid="12"/>
                                        </p:tgtEl>
                                        <p:attrNameLst>
                                          <p:attrName>style.visibility</p:attrName>
                                        </p:attrNameLst>
                                      </p:cBhvr>
                                      <p:to>
                                        <p:strVal val="visible"/>
                                      </p:to>
                                    </p:set>
                                    <p:animEffect transition="in" filter="fade">
                                      <p:cBhvr>
                                        <p:cTn id="63" dur="500"/>
                                        <p:tgtEl>
                                          <p:spTgt spid="12"/>
                                        </p:tgtEl>
                                      </p:cBhvr>
                                    </p:animEffect>
                                  </p:childTnLst>
                                </p:cTn>
                              </p:par>
                            </p:childTnLst>
                          </p:cTn>
                        </p:par>
                        <p:par>
                          <p:cTn id="64" fill="hold">
                            <p:stCondLst>
                              <p:cond delay="6400"/>
                            </p:stCondLst>
                            <p:childTnLst>
                              <p:par>
                                <p:cTn id="65" presetID="42" presetClass="entr" presetSubtype="0" fill="hold" grpId="0" nodeType="afterEffect">
                                  <p:stCondLst>
                                    <p:cond delay="0"/>
                                  </p:stCondLst>
                                  <p:childTnLst>
                                    <p:set>
                                      <p:cBhvr>
                                        <p:cTn id="66" dur="1" fill="hold">
                                          <p:stCondLst>
                                            <p:cond delay="0"/>
                                          </p:stCondLst>
                                        </p:cTn>
                                        <p:tgtEl>
                                          <p:spTgt spid="25"/>
                                        </p:tgtEl>
                                        <p:attrNameLst>
                                          <p:attrName>style.visibility</p:attrName>
                                        </p:attrNameLst>
                                      </p:cBhvr>
                                      <p:to>
                                        <p:strVal val="visible"/>
                                      </p:to>
                                    </p:set>
                                    <p:animEffect transition="in" filter="fade">
                                      <p:cBhvr>
                                        <p:cTn id="67" dur="1000"/>
                                        <p:tgtEl>
                                          <p:spTgt spid="25"/>
                                        </p:tgtEl>
                                      </p:cBhvr>
                                    </p:animEffect>
                                    <p:anim calcmode="lin" valueType="num">
                                      <p:cBhvr>
                                        <p:cTn id="68" dur="1000" fill="hold"/>
                                        <p:tgtEl>
                                          <p:spTgt spid="25"/>
                                        </p:tgtEl>
                                        <p:attrNameLst>
                                          <p:attrName>ppt_x</p:attrName>
                                        </p:attrNameLst>
                                      </p:cBhvr>
                                      <p:tavLst>
                                        <p:tav tm="0">
                                          <p:val>
                                            <p:strVal val="#ppt_x"/>
                                          </p:val>
                                        </p:tav>
                                        <p:tav tm="100000">
                                          <p:val>
                                            <p:strVal val="#ppt_x"/>
                                          </p:val>
                                        </p:tav>
                                      </p:tavLst>
                                    </p:anim>
                                    <p:anim calcmode="lin" valueType="num">
                                      <p:cBhvr>
                                        <p:cTn id="69" dur="1000" fill="hold"/>
                                        <p:tgtEl>
                                          <p:spTgt spid="25"/>
                                        </p:tgtEl>
                                        <p:attrNameLst>
                                          <p:attrName>ppt_y</p:attrName>
                                        </p:attrNameLst>
                                      </p:cBhvr>
                                      <p:tavLst>
                                        <p:tav tm="0">
                                          <p:val>
                                            <p:strVal val="#ppt_y+.1"/>
                                          </p:val>
                                        </p:tav>
                                        <p:tav tm="100000">
                                          <p:val>
                                            <p:strVal val="#ppt_y"/>
                                          </p:val>
                                        </p:tav>
                                      </p:tavLst>
                                    </p:anim>
                                  </p:childTnLst>
                                </p:cTn>
                              </p:par>
                            </p:childTnLst>
                          </p:cTn>
                        </p:par>
                        <p:par>
                          <p:cTn id="70" fill="hold">
                            <p:stCondLst>
                              <p:cond delay="7400"/>
                            </p:stCondLst>
                            <p:childTnLst>
                              <p:par>
                                <p:cTn id="71" presetID="42" presetClass="entr" presetSubtype="0" fill="hold" grpId="0" nodeType="afterEffect">
                                  <p:stCondLst>
                                    <p:cond delay="0"/>
                                  </p:stCondLst>
                                  <p:childTnLst>
                                    <p:set>
                                      <p:cBhvr>
                                        <p:cTn id="72" dur="1" fill="hold">
                                          <p:stCondLst>
                                            <p:cond delay="0"/>
                                          </p:stCondLst>
                                        </p:cTn>
                                        <p:tgtEl>
                                          <p:spTgt spid="27"/>
                                        </p:tgtEl>
                                        <p:attrNameLst>
                                          <p:attrName>style.visibility</p:attrName>
                                        </p:attrNameLst>
                                      </p:cBhvr>
                                      <p:to>
                                        <p:strVal val="visible"/>
                                      </p:to>
                                    </p:set>
                                    <p:animEffect transition="in" filter="fade">
                                      <p:cBhvr>
                                        <p:cTn id="73" dur="1000"/>
                                        <p:tgtEl>
                                          <p:spTgt spid="27"/>
                                        </p:tgtEl>
                                      </p:cBhvr>
                                    </p:animEffect>
                                    <p:anim calcmode="lin" valueType="num">
                                      <p:cBhvr>
                                        <p:cTn id="74" dur="1000" fill="hold"/>
                                        <p:tgtEl>
                                          <p:spTgt spid="27"/>
                                        </p:tgtEl>
                                        <p:attrNameLst>
                                          <p:attrName>ppt_x</p:attrName>
                                        </p:attrNameLst>
                                      </p:cBhvr>
                                      <p:tavLst>
                                        <p:tav tm="0">
                                          <p:val>
                                            <p:strVal val="#ppt_x"/>
                                          </p:val>
                                        </p:tav>
                                        <p:tav tm="100000">
                                          <p:val>
                                            <p:strVal val="#ppt_x"/>
                                          </p:val>
                                        </p:tav>
                                      </p:tavLst>
                                    </p:anim>
                                    <p:anim calcmode="lin" valueType="num">
                                      <p:cBhvr>
                                        <p:cTn id="75" dur="1000" fill="hold"/>
                                        <p:tgtEl>
                                          <p:spTgt spid="27"/>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 grpId="0" animBg="1"/>
      <p:bldP spid="10" grpId="0" animBg="1"/>
      <p:bldP spid="11" grpId="0" animBg="1"/>
      <p:bldP spid="12" grpId="0" animBg="1"/>
      <p:bldP spid="25" grpId="0"/>
      <p:bldP spid="26" grpId="0"/>
      <p:bldP spid="27" grpId="0"/>
      <p:bldP spid="28" grpId="0"/>
    </p:bld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文本框 9"/>
          <p:cNvSpPr txBox="1"/>
          <p:nvPr/>
        </p:nvSpPr>
        <p:spPr>
          <a:xfrm>
            <a:off x="1149646" y="281225"/>
            <a:ext cx="2955059" cy="453952"/>
          </a:xfrm>
          <a:prstGeom prst="rect">
            <a:avLst/>
          </a:prstGeom>
          <a:noFill/>
        </p:spPr>
        <p:txBody>
          <a:bodyPr wrap="square" lIns="68563" tIns="34281" rIns="68563" bIns="34281" rtlCol="0">
            <a:spAutoFit/>
          </a:bodyPr>
          <a:lstStyle/>
          <a:p>
            <a:pPr marL="0" lvl="1"/>
            <a:r>
              <a:rPr lang="zh-CN" altLang="en-US" sz="2500" b="1" dirty="0">
                <a:solidFill>
                  <a:srgbClr val="50637C"/>
                </a:solidFill>
                <a:cs typeface="+mn-ea"/>
                <a:sym typeface="+mn-lt"/>
              </a:rPr>
              <a:t>点击输入标题内容</a:t>
            </a:r>
          </a:p>
        </p:txBody>
      </p:sp>
      <p:sp>
        <p:nvSpPr>
          <p:cNvPr id="8" name="Rectangle 3"/>
          <p:cNvSpPr/>
          <p:nvPr/>
        </p:nvSpPr>
        <p:spPr>
          <a:xfrm>
            <a:off x="0" y="957945"/>
            <a:ext cx="12192000" cy="4078514"/>
          </a:xfrm>
          <a:prstGeom prst="rect">
            <a:avLst/>
          </a:prstGeom>
          <a:blipFill>
            <a:blip r:embed="rId3" cstate="screen">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fontAlgn="auto" hangingPunct="1">
              <a:spcBef>
                <a:spcPts val="0"/>
              </a:spcBef>
              <a:spcAft>
                <a:spcPts val="0"/>
              </a:spcAft>
              <a:defRPr/>
            </a:pPr>
            <a:endParaRPr lang="id-ID"/>
          </a:p>
        </p:txBody>
      </p:sp>
      <p:grpSp>
        <p:nvGrpSpPr>
          <p:cNvPr id="9" name="Group 6"/>
          <p:cNvGrpSpPr>
            <a:grpSpLocks/>
          </p:cNvGrpSpPr>
          <p:nvPr/>
        </p:nvGrpSpPr>
        <p:grpSpPr bwMode="auto">
          <a:xfrm>
            <a:off x="854075" y="3634468"/>
            <a:ext cx="2192338" cy="3006725"/>
            <a:chOff x="854529" y="2675966"/>
            <a:chExt cx="2191659" cy="3006854"/>
          </a:xfrm>
        </p:grpSpPr>
        <p:sp>
          <p:nvSpPr>
            <p:cNvPr id="10" name="Rectangle 4"/>
            <p:cNvSpPr/>
            <p:nvPr/>
          </p:nvSpPr>
          <p:spPr>
            <a:xfrm>
              <a:off x="854529" y="4077789"/>
              <a:ext cx="2191659" cy="1605031"/>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fontAlgn="auto" hangingPunct="1">
                <a:spcBef>
                  <a:spcPts val="0"/>
                </a:spcBef>
                <a:spcAft>
                  <a:spcPts val="0"/>
                </a:spcAft>
                <a:defRPr/>
              </a:pPr>
              <a:endParaRPr lang="id-ID"/>
            </a:p>
          </p:txBody>
        </p:sp>
        <p:sp>
          <p:nvSpPr>
            <p:cNvPr id="11" name="Rectangle 5"/>
            <p:cNvSpPr/>
            <p:nvPr/>
          </p:nvSpPr>
          <p:spPr>
            <a:xfrm>
              <a:off x="854529" y="2675966"/>
              <a:ext cx="2191659" cy="1401823"/>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fontAlgn="auto" hangingPunct="1">
                <a:spcBef>
                  <a:spcPts val="0"/>
                </a:spcBef>
                <a:spcAft>
                  <a:spcPts val="0"/>
                </a:spcAft>
                <a:defRPr/>
              </a:pPr>
              <a:endParaRPr lang="id-ID"/>
            </a:p>
          </p:txBody>
        </p:sp>
        <p:sp>
          <p:nvSpPr>
            <p:cNvPr id="12" name="TextBox 25"/>
            <p:cNvSpPr txBox="1">
              <a:spLocks noChangeArrowheads="1"/>
            </p:cNvSpPr>
            <p:nvPr/>
          </p:nvSpPr>
          <p:spPr bwMode="auto">
            <a:xfrm>
              <a:off x="904394" y="4333288"/>
              <a:ext cx="2058065" cy="33855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a:solidFill>
                    <a:schemeClr val="tx1"/>
                  </a:solidFill>
                  <a:latin typeface="Calibri" panose="020F0502020204030204" pitchFamily="34" charset="0"/>
                </a:defRPr>
              </a:lvl1pPr>
              <a:lvl2pPr marL="742950" indent="-285750">
                <a:defRPr>
                  <a:solidFill>
                    <a:schemeClr val="tx1"/>
                  </a:solidFill>
                  <a:latin typeface="Calibri" panose="020F0502020204030204" pitchFamily="34" charset="0"/>
                </a:defRPr>
              </a:lvl2pPr>
              <a:lvl3pPr marL="1143000" indent="-228600">
                <a:defRPr>
                  <a:solidFill>
                    <a:schemeClr val="tx1"/>
                  </a:solidFill>
                  <a:latin typeface="Calibri" panose="020F0502020204030204" pitchFamily="34" charset="0"/>
                </a:defRPr>
              </a:lvl3pPr>
              <a:lvl4pPr marL="1600200" indent="-228600">
                <a:defRPr>
                  <a:solidFill>
                    <a:schemeClr val="tx1"/>
                  </a:solidFill>
                  <a:latin typeface="Calibri" panose="020F0502020204030204" pitchFamily="34" charset="0"/>
                </a:defRPr>
              </a:lvl4pPr>
              <a:lvl5pPr marL="2057400" indent="-228600">
                <a:defRPr>
                  <a:solidFill>
                    <a:schemeClr val="tx1"/>
                  </a:solidFill>
                  <a:latin typeface="Calibri" panose="020F0502020204030204" pitchFamily="34" charset="0"/>
                </a:defRPr>
              </a:lvl5pPr>
              <a:lvl6pPr marL="2514600" indent="-228600" fontAlgn="base">
                <a:spcBef>
                  <a:spcPct val="0"/>
                </a:spcBef>
                <a:spcAft>
                  <a:spcPct val="0"/>
                </a:spcAft>
                <a:defRPr>
                  <a:solidFill>
                    <a:schemeClr val="tx1"/>
                  </a:solidFill>
                  <a:latin typeface="Calibri" panose="020F0502020204030204" pitchFamily="34" charset="0"/>
                </a:defRPr>
              </a:lvl6pPr>
              <a:lvl7pPr marL="2971800" indent="-228600" fontAlgn="base">
                <a:spcBef>
                  <a:spcPct val="0"/>
                </a:spcBef>
                <a:spcAft>
                  <a:spcPct val="0"/>
                </a:spcAft>
                <a:defRPr>
                  <a:solidFill>
                    <a:schemeClr val="tx1"/>
                  </a:solidFill>
                  <a:latin typeface="Calibri" panose="020F0502020204030204" pitchFamily="34" charset="0"/>
                </a:defRPr>
              </a:lvl7pPr>
              <a:lvl8pPr marL="3429000" indent="-228600" fontAlgn="base">
                <a:spcBef>
                  <a:spcPct val="0"/>
                </a:spcBef>
                <a:spcAft>
                  <a:spcPct val="0"/>
                </a:spcAft>
                <a:defRPr>
                  <a:solidFill>
                    <a:schemeClr val="tx1"/>
                  </a:solidFill>
                  <a:latin typeface="Calibri" panose="020F0502020204030204" pitchFamily="34" charset="0"/>
                </a:defRPr>
              </a:lvl8pPr>
              <a:lvl9pPr marL="3886200" indent="-228600" fontAlgn="base">
                <a:spcBef>
                  <a:spcPct val="0"/>
                </a:spcBef>
                <a:spcAft>
                  <a:spcPct val="0"/>
                </a:spcAft>
                <a:defRPr>
                  <a:solidFill>
                    <a:schemeClr val="tx1"/>
                  </a:solidFill>
                  <a:latin typeface="Calibri" panose="020F0502020204030204" pitchFamily="34" charset="0"/>
                </a:defRPr>
              </a:lvl9pPr>
            </a:lstStyle>
            <a:p>
              <a:pPr algn="ctr" eaLnBrk="1" hangingPunct="1"/>
              <a:r>
                <a:rPr lang="id-ID" altLang="zh-CN" sz="1600" b="1">
                  <a:solidFill>
                    <a:schemeClr val="bg1"/>
                  </a:solidFill>
                  <a:latin typeface="Source Sans Pro" panose="020B0503030403020204" pitchFamily="34" charset="0"/>
                </a:rPr>
                <a:t>Youre Title Here</a:t>
              </a:r>
              <a:endParaRPr lang="en-US" altLang="zh-CN" sz="1600" b="1">
                <a:solidFill>
                  <a:schemeClr val="bg1"/>
                </a:solidFill>
                <a:latin typeface="Source Sans Pro" panose="020B0503030403020204" pitchFamily="34" charset="0"/>
              </a:endParaRPr>
            </a:p>
          </p:txBody>
        </p:sp>
        <p:sp>
          <p:nvSpPr>
            <p:cNvPr id="13" name="TextBox 26"/>
            <p:cNvSpPr txBox="1">
              <a:spLocks noChangeArrowheads="1"/>
            </p:cNvSpPr>
            <p:nvPr/>
          </p:nvSpPr>
          <p:spPr bwMode="auto">
            <a:xfrm>
              <a:off x="918298" y="4713475"/>
              <a:ext cx="2058065" cy="64633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defTabSz="1217613">
                <a:defRPr>
                  <a:solidFill>
                    <a:schemeClr val="tx1"/>
                  </a:solidFill>
                  <a:latin typeface="Calibri" panose="020F0502020204030204" pitchFamily="34" charset="0"/>
                </a:defRPr>
              </a:lvl1pPr>
              <a:lvl2pPr marL="742950" indent="-285750" defTabSz="1217613">
                <a:defRPr>
                  <a:solidFill>
                    <a:schemeClr val="tx1"/>
                  </a:solidFill>
                  <a:latin typeface="Calibri" panose="020F0502020204030204" pitchFamily="34" charset="0"/>
                </a:defRPr>
              </a:lvl2pPr>
              <a:lvl3pPr marL="1143000" indent="-228600" defTabSz="1217613">
                <a:defRPr>
                  <a:solidFill>
                    <a:schemeClr val="tx1"/>
                  </a:solidFill>
                  <a:latin typeface="Calibri" panose="020F0502020204030204" pitchFamily="34" charset="0"/>
                </a:defRPr>
              </a:lvl3pPr>
              <a:lvl4pPr marL="1600200" indent="-228600" defTabSz="1217613">
                <a:defRPr>
                  <a:solidFill>
                    <a:schemeClr val="tx1"/>
                  </a:solidFill>
                  <a:latin typeface="Calibri" panose="020F0502020204030204" pitchFamily="34" charset="0"/>
                </a:defRPr>
              </a:lvl4pPr>
              <a:lvl5pPr marL="2057400" indent="-228600" defTabSz="1217613">
                <a:defRPr>
                  <a:solidFill>
                    <a:schemeClr val="tx1"/>
                  </a:solidFill>
                  <a:latin typeface="Calibri" panose="020F0502020204030204" pitchFamily="34" charset="0"/>
                </a:defRPr>
              </a:lvl5pPr>
              <a:lvl6pPr marL="2514600" indent="-228600" defTabSz="1217613" fontAlgn="base">
                <a:spcBef>
                  <a:spcPct val="0"/>
                </a:spcBef>
                <a:spcAft>
                  <a:spcPct val="0"/>
                </a:spcAft>
                <a:defRPr>
                  <a:solidFill>
                    <a:schemeClr val="tx1"/>
                  </a:solidFill>
                  <a:latin typeface="Calibri" panose="020F0502020204030204" pitchFamily="34" charset="0"/>
                </a:defRPr>
              </a:lvl6pPr>
              <a:lvl7pPr marL="2971800" indent="-228600" defTabSz="1217613" fontAlgn="base">
                <a:spcBef>
                  <a:spcPct val="0"/>
                </a:spcBef>
                <a:spcAft>
                  <a:spcPct val="0"/>
                </a:spcAft>
                <a:defRPr>
                  <a:solidFill>
                    <a:schemeClr val="tx1"/>
                  </a:solidFill>
                  <a:latin typeface="Calibri" panose="020F0502020204030204" pitchFamily="34" charset="0"/>
                </a:defRPr>
              </a:lvl7pPr>
              <a:lvl8pPr marL="3429000" indent="-228600" defTabSz="1217613" fontAlgn="base">
                <a:spcBef>
                  <a:spcPct val="0"/>
                </a:spcBef>
                <a:spcAft>
                  <a:spcPct val="0"/>
                </a:spcAft>
                <a:defRPr>
                  <a:solidFill>
                    <a:schemeClr val="tx1"/>
                  </a:solidFill>
                  <a:latin typeface="Calibri" panose="020F0502020204030204" pitchFamily="34" charset="0"/>
                </a:defRPr>
              </a:lvl8pPr>
              <a:lvl9pPr marL="3886200" indent="-228600" defTabSz="1217613" fontAlgn="base">
                <a:spcBef>
                  <a:spcPct val="0"/>
                </a:spcBef>
                <a:spcAft>
                  <a:spcPct val="0"/>
                </a:spcAft>
                <a:defRPr>
                  <a:solidFill>
                    <a:schemeClr val="tx1"/>
                  </a:solidFill>
                  <a:latin typeface="Calibri" panose="020F0502020204030204" pitchFamily="34" charset="0"/>
                </a:defRPr>
              </a:lvl9pPr>
            </a:lstStyle>
            <a:p>
              <a:pPr algn="ctr" eaLnBrk="1" hangingPunct="1">
                <a:spcBef>
                  <a:spcPct val="20000"/>
                </a:spcBef>
              </a:pPr>
              <a:r>
                <a:rPr lang="en-US" altLang="zh-CN" sz="1200">
                  <a:solidFill>
                    <a:schemeClr val="bg1"/>
                  </a:solidFill>
                  <a:latin typeface="Source Sans Pro" panose="020B0503030403020204" pitchFamily="34" charset="0"/>
                </a:rPr>
                <a:t>There are many variations of passages but the of majority have</a:t>
              </a:r>
            </a:p>
          </p:txBody>
        </p:sp>
        <p:sp>
          <p:nvSpPr>
            <p:cNvPr id="14" name="Freeform 12"/>
            <p:cNvSpPr>
              <a:spLocks noEditPoints="1"/>
            </p:cNvSpPr>
            <p:nvPr/>
          </p:nvSpPr>
          <p:spPr bwMode="auto">
            <a:xfrm>
              <a:off x="1640241" y="3081972"/>
              <a:ext cx="620234" cy="607732"/>
            </a:xfrm>
            <a:custGeom>
              <a:avLst/>
              <a:gdLst>
                <a:gd name="T0" fmla="*/ 77052 w 3574"/>
                <a:gd name="T1" fmla="*/ 397637 h 3503"/>
                <a:gd name="T2" fmla="*/ 74449 w 3574"/>
                <a:gd name="T3" fmla="*/ 404403 h 3503"/>
                <a:gd name="T4" fmla="*/ 86250 w 3574"/>
                <a:gd name="T5" fmla="*/ 557420 h 3503"/>
                <a:gd name="T6" fmla="*/ 209463 w 3574"/>
                <a:gd name="T7" fmla="*/ 535214 h 3503"/>
                <a:gd name="T8" fmla="*/ 217273 w 3574"/>
                <a:gd name="T9" fmla="*/ 531917 h 3503"/>
                <a:gd name="T10" fmla="*/ 554289 w 3574"/>
                <a:gd name="T11" fmla="*/ 153711 h 3503"/>
                <a:gd name="T12" fmla="*/ 248510 w 3574"/>
                <a:gd name="T13" fmla="*/ 506414 h 3503"/>
                <a:gd name="T14" fmla="*/ 554289 w 3574"/>
                <a:gd name="T15" fmla="*/ 153711 h 3503"/>
                <a:gd name="T16" fmla="*/ 163128 w 3574"/>
                <a:gd name="T17" fmla="*/ 421231 h 3503"/>
                <a:gd name="T18" fmla="*/ 525654 w 3574"/>
                <a:gd name="T19" fmla="*/ 125086 h 3503"/>
                <a:gd name="T20" fmla="*/ 440620 w 3574"/>
                <a:gd name="T21" fmla="*/ 40076 h 3503"/>
                <a:gd name="T22" fmla="*/ 134667 w 3574"/>
                <a:gd name="T23" fmla="*/ 392779 h 3503"/>
                <a:gd name="T24" fmla="*/ 440620 w 3574"/>
                <a:gd name="T25" fmla="*/ 40076 h 3503"/>
                <a:gd name="T26" fmla="*/ 443396 w 3574"/>
                <a:gd name="T27" fmla="*/ 173 h 3503"/>
                <a:gd name="T28" fmla="*/ 453635 w 3574"/>
                <a:gd name="T29" fmla="*/ 1908 h 3503"/>
                <a:gd name="T30" fmla="*/ 462486 w 3574"/>
                <a:gd name="T31" fmla="*/ 5899 h 3503"/>
                <a:gd name="T32" fmla="*/ 608607 w 3574"/>
                <a:gd name="T33" fmla="*/ 151109 h 3503"/>
                <a:gd name="T34" fmla="*/ 615201 w 3574"/>
                <a:gd name="T35" fmla="*/ 160304 h 3503"/>
                <a:gd name="T36" fmla="*/ 618846 w 3574"/>
                <a:gd name="T37" fmla="*/ 171060 h 3503"/>
                <a:gd name="T38" fmla="*/ 620234 w 3574"/>
                <a:gd name="T39" fmla="*/ 182163 h 3503"/>
                <a:gd name="T40" fmla="*/ 618846 w 3574"/>
                <a:gd name="T41" fmla="*/ 193440 h 3503"/>
                <a:gd name="T42" fmla="*/ 614681 w 3574"/>
                <a:gd name="T43" fmla="*/ 204197 h 3503"/>
                <a:gd name="T44" fmla="*/ 608260 w 3574"/>
                <a:gd name="T45" fmla="*/ 213218 h 3503"/>
                <a:gd name="T46" fmla="*/ 254758 w 3574"/>
                <a:gd name="T47" fmla="*/ 555859 h 3503"/>
                <a:gd name="T48" fmla="*/ 242436 w 3574"/>
                <a:gd name="T49" fmla="*/ 563839 h 3503"/>
                <a:gd name="T50" fmla="*/ 228726 w 3574"/>
                <a:gd name="T51" fmla="*/ 570432 h 3503"/>
                <a:gd name="T52" fmla="*/ 215537 w 3574"/>
                <a:gd name="T53" fmla="*/ 574769 h 3503"/>
                <a:gd name="T54" fmla="*/ 37485 w 3574"/>
                <a:gd name="T55" fmla="*/ 607559 h 3503"/>
                <a:gd name="T56" fmla="*/ 30890 w 3574"/>
                <a:gd name="T57" fmla="*/ 607732 h 3503"/>
                <a:gd name="T58" fmla="*/ 19610 w 3574"/>
                <a:gd name="T59" fmla="*/ 605824 h 3503"/>
                <a:gd name="T60" fmla="*/ 10239 w 3574"/>
                <a:gd name="T61" fmla="*/ 600272 h 3503"/>
                <a:gd name="T62" fmla="*/ 3818 w 3574"/>
                <a:gd name="T63" fmla="*/ 592118 h 3503"/>
                <a:gd name="T64" fmla="*/ 521 w 3574"/>
                <a:gd name="T65" fmla="*/ 582923 h 3503"/>
                <a:gd name="T66" fmla="*/ 174 w 3574"/>
                <a:gd name="T67" fmla="*/ 572861 h 3503"/>
                <a:gd name="T68" fmla="*/ 35402 w 3574"/>
                <a:gd name="T69" fmla="*/ 394687 h 3503"/>
                <a:gd name="T70" fmla="*/ 40088 w 3574"/>
                <a:gd name="T71" fmla="*/ 381849 h 3503"/>
                <a:gd name="T72" fmla="*/ 47550 w 3574"/>
                <a:gd name="T73" fmla="*/ 369185 h 3503"/>
                <a:gd name="T74" fmla="*/ 56401 w 3574"/>
                <a:gd name="T75" fmla="*/ 357734 h 3503"/>
                <a:gd name="T76" fmla="*/ 409382 w 3574"/>
                <a:gd name="T77" fmla="*/ 14400 h 3503"/>
                <a:gd name="T78" fmla="*/ 417886 w 3574"/>
                <a:gd name="T79" fmla="*/ 7460 h 3503"/>
                <a:gd name="T80" fmla="*/ 427604 w 3574"/>
                <a:gd name="T81" fmla="*/ 2082 h 3503"/>
                <a:gd name="T82" fmla="*/ 438016 w 3574"/>
                <a:gd name="T83" fmla="*/ 0 h 3503"/>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Lst>
              <a:ahLst/>
              <a:cxnLst>
                <a:cxn ang="T84">
                  <a:pos x="T0" y="T1"/>
                </a:cxn>
                <a:cxn ang="T85">
                  <a:pos x="T2" y="T3"/>
                </a:cxn>
                <a:cxn ang="T86">
                  <a:pos x="T4" y="T5"/>
                </a:cxn>
                <a:cxn ang="T87">
                  <a:pos x="T6" y="T7"/>
                </a:cxn>
                <a:cxn ang="T88">
                  <a:pos x="T8" y="T9"/>
                </a:cxn>
                <a:cxn ang="T89">
                  <a:pos x="T10" y="T11"/>
                </a:cxn>
                <a:cxn ang="T90">
                  <a:pos x="T12" y="T13"/>
                </a:cxn>
                <a:cxn ang="T91">
                  <a:pos x="T14" y="T15"/>
                </a:cxn>
                <a:cxn ang="T92">
                  <a:pos x="T16" y="T17"/>
                </a:cxn>
                <a:cxn ang="T93">
                  <a:pos x="T18" y="T19"/>
                </a:cxn>
                <a:cxn ang="T94">
                  <a:pos x="T20" y="T21"/>
                </a:cxn>
                <a:cxn ang="T95">
                  <a:pos x="T22" y="T23"/>
                </a:cxn>
                <a:cxn ang="T96">
                  <a:pos x="T24" y="T25"/>
                </a:cxn>
                <a:cxn ang="T97">
                  <a:pos x="T26" y="T27"/>
                </a:cxn>
                <a:cxn ang="T98">
                  <a:pos x="T28" y="T29"/>
                </a:cxn>
                <a:cxn ang="T99">
                  <a:pos x="T30" y="T31"/>
                </a:cxn>
                <a:cxn ang="T100">
                  <a:pos x="T32" y="T33"/>
                </a:cxn>
                <a:cxn ang="T101">
                  <a:pos x="T34" y="T35"/>
                </a:cxn>
                <a:cxn ang="T102">
                  <a:pos x="T36" y="T37"/>
                </a:cxn>
                <a:cxn ang="T103">
                  <a:pos x="T38" y="T39"/>
                </a:cxn>
                <a:cxn ang="T104">
                  <a:pos x="T40" y="T41"/>
                </a:cxn>
                <a:cxn ang="T105">
                  <a:pos x="T42" y="T43"/>
                </a:cxn>
                <a:cxn ang="T106">
                  <a:pos x="T44" y="T45"/>
                </a:cxn>
                <a:cxn ang="T107">
                  <a:pos x="T46" y="T47"/>
                </a:cxn>
                <a:cxn ang="T108">
                  <a:pos x="T48" y="T49"/>
                </a:cxn>
                <a:cxn ang="T109">
                  <a:pos x="T50" y="T51"/>
                </a:cxn>
                <a:cxn ang="T110">
                  <a:pos x="T52" y="T53"/>
                </a:cxn>
                <a:cxn ang="T111">
                  <a:pos x="T54" y="T55"/>
                </a:cxn>
                <a:cxn ang="T112">
                  <a:pos x="T56" y="T57"/>
                </a:cxn>
                <a:cxn ang="T113">
                  <a:pos x="T58" y="T59"/>
                </a:cxn>
                <a:cxn ang="T114">
                  <a:pos x="T60" y="T61"/>
                </a:cxn>
                <a:cxn ang="T115">
                  <a:pos x="T62" y="T63"/>
                </a:cxn>
                <a:cxn ang="T116">
                  <a:pos x="T64" y="T65"/>
                </a:cxn>
                <a:cxn ang="T117">
                  <a:pos x="T66" y="T67"/>
                </a:cxn>
                <a:cxn ang="T118">
                  <a:pos x="T68" y="T69"/>
                </a:cxn>
                <a:cxn ang="T119">
                  <a:pos x="T70" y="T71"/>
                </a:cxn>
                <a:cxn ang="T120">
                  <a:pos x="T72" y="T73"/>
                </a:cxn>
                <a:cxn ang="T121">
                  <a:pos x="T74" y="T75"/>
                </a:cxn>
                <a:cxn ang="T122">
                  <a:pos x="T76" y="T77"/>
                </a:cxn>
                <a:cxn ang="T123">
                  <a:pos x="T78" y="T79"/>
                </a:cxn>
                <a:cxn ang="T124">
                  <a:pos x="T80" y="T81"/>
                </a:cxn>
                <a:cxn ang="T125">
                  <a:pos x="T82" y="T83"/>
                </a:cxn>
              </a:cxnLst>
              <a:rect l="0" t="0" r="r" b="b"/>
              <a:pathLst>
                <a:path w="3574" h="3503">
                  <a:moveTo>
                    <a:pt x="456" y="2271"/>
                  </a:moveTo>
                  <a:lnTo>
                    <a:pt x="444" y="2292"/>
                  </a:lnTo>
                  <a:lnTo>
                    <a:pt x="434" y="2312"/>
                  </a:lnTo>
                  <a:lnTo>
                    <a:pt x="429" y="2331"/>
                  </a:lnTo>
                  <a:lnTo>
                    <a:pt x="299" y="3015"/>
                  </a:lnTo>
                  <a:lnTo>
                    <a:pt x="497" y="3213"/>
                  </a:lnTo>
                  <a:lnTo>
                    <a:pt x="1187" y="3090"/>
                  </a:lnTo>
                  <a:lnTo>
                    <a:pt x="1207" y="3085"/>
                  </a:lnTo>
                  <a:lnTo>
                    <a:pt x="1229" y="3076"/>
                  </a:lnTo>
                  <a:lnTo>
                    <a:pt x="1252" y="3066"/>
                  </a:lnTo>
                  <a:lnTo>
                    <a:pt x="456" y="2271"/>
                  </a:lnTo>
                  <a:close/>
                  <a:moveTo>
                    <a:pt x="3194" y="886"/>
                  </a:moveTo>
                  <a:lnTo>
                    <a:pt x="1267" y="2755"/>
                  </a:lnTo>
                  <a:lnTo>
                    <a:pt x="1432" y="2919"/>
                  </a:lnTo>
                  <a:lnTo>
                    <a:pt x="3358" y="1049"/>
                  </a:lnTo>
                  <a:lnTo>
                    <a:pt x="3194" y="886"/>
                  </a:lnTo>
                  <a:close/>
                  <a:moveTo>
                    <a:pt x="2866" y="558"/>
                  </a:moveTo>
                  <a:lnTo>
                    <a:pt x="940" y="2428"/>
                  </a:lnTo>
                  <a:lnTo>
                    <a:pt x="1104" y="2592"/>
                  </a:lnTo>
                  <a:lnTo>
                    <a:pt x="3029" y="721"/>
                  </a:lnTo>
                  <a:lnTo>
                    <a:pt x="2866" y="558"/>
                  </a:lnTo>
                  <a:close/>
                  <a:moveTo>
                    <a:pt x="2539" y="231"/>
                  </a:moveTo>
                  <a:lnTo>
                    <a:pt x="614" y="2101"/>
                  </a:lnTo>
                  <a:lnTo>
                    <a:pt x="776" y="2264"/>
                  </a:lnTo>
                  <a:lnTo>
                    <a:pt x="2701" y="394"/>
                  </a:lnTo>
                  <a:lnTo>
                    <a:pt x="2539" y="231"/>
                  </a:lnTo>
                  <a:close/>
                  <a:moveTo>
                    <a:pt x="2524" y="0"/>
                  </a:moveTo>
                  <a:lnTo>
                    <a:pt x="2555" y="1"/>
                  </a:lnTo>
                  <a:lnTo>
                    <a:pt x="2584" y="4"/>
                  </a:lnTo>
                  <a:lnTo>
                    <a:pt x="2614" y="11"/>
                  </a:lnTo>
                  <a:lnTo>
                    <a:pt x="2640" y="19"/>
                  </a:lnTo>
                  <a:lnTo>
                    <a:pt x="2665" y="34"/>
                  </a:lnTo>
                  <a:lnTo>
                    <a:pt x="2688" y="53"/>
                  </a:lnTo>
                  <a:lnTo>
                    <a:pt x="3507" y="871"/>
                  </a:lnTo>
                  <a:lnTo>
                    <a:pt x="3527" y="895"/>
                  </a:lnTo>
                  <a:lnTo>
                    <a:pt x="3545" y="924"/>
                  </a:lnTo>
                  <a:lnTo>
                    <a:pt x="3557" y="955"/>
                  </a:lnTo>
                  <a:lnTo>
                    <a:pt x="3566" y="986"/>
                  </a:lnTo>
                  <a:lnTo>
                    <a:pt x="3572" y="1018"/>
                  </a:lnTo>
                  <a:lnTo>
                    <a:pt x="3574" y="1050"/>
                  </a:lnTo>
                  <a:lnTo>
                    <a:pt x="3572" y="1082"/>
                  </a:lnTo>
                  <a:lnTo>
                    <a:pt x="3566" y="1115"/>
                  </a:lnTo>
                  <a:lnTo>
                    <a:pt x="3557" y="1147"/>
                  </a:lnTo>
                  <a:lnTo>
                    <a:pt x="3542" y="1177"/>
                  </a:lnTo>
                  <a:lnTo>
                    <a:pt x="3526" y="1205"/>
                  </a:lnTo>
                  <a:lnTo>
                    <a:pt x="3505" y="1229"/>
                  </a:lnTo>
                  <a:lnTo>
                    <a:pt x="1497" y="3179"/>
                  </a:lnTo>
                  <a:lnTo>
                    <a:pt x="1468" y="3204"/>
                  </a:lnTo>
                  <a:lnTo>
                    <a:pt x="1435" y="3229"/>
                  </a:lnTo>
                  <a:lnTo>
                    <a:pt x="1397" y="3250"/>
                  </a:lnTo>
                  <a:lnTo>
                    <a:pt x="1358" y="3270"/>
                  </a:lnTo>
                  <a:lnTo>
                    <a:pt x="1318" y="3288"/>
                  </a:lnTo>
                  <a:lnTo>
                    <a:pt x="1278" y="3302"/>
                  </a:lnTo>
                  <a:lnTo>
                    <a:pt x="1242" y="3313"/>
                  </a:lnTo>
                  <a:lnTo>
                    <a:pt x="235" y="3499"/>
                  </a:lnTo>
                  <a:lnTo>
                    <a:pt x="216" y="3502"/>
                  </a:lnTo>
                  <a:lnTo>
                    <a:pt x="196" y="3503"/>
                  </a:lnTo>
                  <a:lnTo>
                    <a:pt x="178" y="3503"/>
                  </a:lnTo>
                  <a:lnTo>
                    <a:pt x="144" y="3499"/>
                  </a:lnTo>
                  <a:lnTo>
                    <a:pt x="113" y="3492"/>
                  </a:lnTo>
                  <a:lnTo>
                    <a:pt x="84" y="3477"/>
                  </a:lnTo>
                  <a:lnTo>
                    <a:pt x="59" y="3460"/>
                  </a:lnTo>
                  <a:lnTo>
                    <a:pt x="37" y="3437"/>
                  </a:lnTo>
                  <a:lnTo>
                    <a:pt x="22" y="3413"/>
                  </a:lnTo>
                  <a:lnTo>
                    <a:pt x="10" y="3388"/>
                  </a:lnTo>
                  <a:lnTo>
                    <a:pt x="3" y="3360"/>
                  </a:lnTo>
                  <a:lnTo>
                    <a:pt x="0" y="3332"/>
                  </a:lnTo>
                  <a:lnTo>
                    <a:pt x="1" y="3302"/>
                  </a:lnTo>
                  <a:lnTo>
                    <a:pt x="7" y="3271"/>
                  </a:lnTo>
                  <a:lnTo>
                    <a:pt x="204" y="2275"/>
                  </a:lnTo>
                  <a:lnTo>
                    <a:pt x="215" y="2239"/>
                  </a:lnTo>
                  <a:lnTo>
                    <a:pt x="231" y="2201"/>
                  </a:lnTo>
                  <a:lnTo>
                    <a:pt x="251" y="2164"/>
                  </a:lnTo>
                  <a:lnTo>
                    <a:pt x="274" y="2128"/>
                  </a:lnTo>
                  <a:lnTo>
                    <a:pt x="299" y="2093"/>
                  </a:lnTo>
                  <a:lnTo>
                    <a:pt x="325" y="2062"/>
                  </a:lnTo>
                  <a:lnTo>
                    <a:pt x="351" y="2034"/>
                  </a:lnTo>
                  <a:lnTo>
                    <a:pt x="2359" y="83"/>
                  </a:lnTo>
                  <a:lnTo>
                    <a:pt x="2382" y="61"/>
                  </a:lnTo>
                  <a:lnTo>
                    <a:pt x="2408" y="43"/>
                  </a:lnTo>
                  <a:lnTo>
                    <a:pt x="2435" y="25"/>
                  </a:lnTo>
                  <a:lnTo>
                    <a:pt x="2464" y="12"/>
                  </a:lnTo>
                  <a:lnTo>
                    <a:pt x="2493" y="3"/>
                  </a:lnTo>
                  <a:lnTo>
                    <a:pt x="2524" y="0"/>
                  </a:lnTo>
                  <a:close/>
                </a:path>
              </a:pathLst>
            </a:custGeom>
            <a:solidFill>
              <a:schemeClr val="bg1"/>
            </a:solidFill>
            <a:ln>
              <a:noFill/>
            </a:ln>
            <a:extLst>
              <a:ext uri="{91240B29-F687-4F45-9708-019B960494DF}">
                <a14:hiddenLine xmlns:a14="http://schemas.microsoft.com/office/drawing/2010/main" w="0">
                  <a:solidFill>
                    <a:srgbClr val="000000"/>
                  </a:solidFill>
                  <a:prstDash val="solid"/>
                  <a:round/>
                  <a:headEnd/>
                  <a:tailEnd/>
                </a14:hiddenLine>
              </a:ext>
            </a:extLst>
          </p:spPr>
          <p:txBody>
            <a:bodyPr/>
            <a:lstStyle/>
            <a:p>
              <a:endParaRPr lang="zh-CN" altLang="en-US"/>
            </a:p>
          </p:txBody>
        </p:sp>
      </p:grpSp>
      <p:grpSp>
        <p:nvGrpSpPr>
          <p:cNvPr id="15" name="Group 7"/>
          <p:cNvGrpSpPr>
            <a:grpSpLocks/>
          </p:cNvGrpSpPr>
          <p:nvPr/>
        </p:nvGrpSpPr>
        <p:grpSpPr bwMode="auto">
          <a:xfrm>
            <a:off x="3608388" y="3634468"/>
            <a:ext cx="2200275" cy="3006725"/>
            <a:chOff x="3608222" y="2675966"/>
            <a:chExt cx="2199913" cy="3006854"/>
          </a:xfrm>
        </p:grpSpPr>
        <p:sp>
          <p:nvSpPr>
            <p:cNvPr id="16" name="Rectangle 8"/>
            <p:cNvSpPr/>
            <p:nvPr/>
          </p:nvSpPr>
          <p:spPr>
            <a:xfrm>
              <a:off x="3616158" y="4077789"/>
              <a:ext cx="2191977" cy="1605031"/>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fontAlgn="auto" hangingPunct="1">
                <a:spcBef>
                  <a:spcPts val="0"/>
                </a:spcBef>
                <a:spcAft>
                  <a:spcPts val="0"/>
                </a:spcAft>
                <a:defRPr/>
              </a:pPr>
              <a:endParaRPr lang="id-ID"/>
            </a:p>
          </p:txBody>
        </p:sp>
        <p:sp>
          <p:nvSpPr>
            <p:cNvPr id="17" name="Rectangle 9"/>
            <p:cNvSpPr/>
            <p:nvPr/>
          </p:nvSpPr>
          <p:spPr>
            <a:xfrm>
              <a:off x="3608222" y="2675966"/>
              <a:ext cx="2191976" cy="1401823"/>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fontAlgn="auto" hangingPunct="1">
                <a:spcBef>
                  <a:spcPts val="0"/>
                </a:spcBef>
                <a:spcAft>
                  <a:spcPts val="0"/>
                </a:spcAft>
                <a:defRPr/>
              </a:pPr>
              <a:endParaRPr lang="id-ID"/>
            </a:p>
          </p:txBody>
        </p:sp>
        <p:sp>
          <p:nvSpPr>
            <p:cNvPr id="18" name="TextBox 23"/>
            <p:cNvSpPr txBox="1">
              <a:spLocks noChangeArrowheads="1"/>
            </p:cNvSpPr>
            <p:nvPr/>
          </p:nvSpPr>
          <p:spPr bwMode="auto">
            <a:xfrm>
              <a:off x="3644604" y="4333288"/>
              <a:ext cx="2058065" cy="33855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a:solidFill>
                    <a:schemeClr val="tx1"/>
                  </a:solidFill>
                  <a:latin typeface="Calibri" panose="020F0502020204030204" pitchFamily="34" charset="0"/>
                </a:defRPr>
              </a:lvl1pPr>
              <a:lvl2pPr marL="742950" indent="-285750">
                <a:defRPr>
                  <a:solidFill>
                    <a:schemeClr val="tx1"/>
                  </a:solidFill>
                  <a:latin typeface="Calibri" panose="020F0502020204030204" pitchFamily="34" charset="0"/>
                </a:defRPr>
              </a:lvl2pPr>
              <a:lvl3pPr marL="1143000" indent="-228600">
                <a:defRPr>
                  <a:solidFill>
                    <a:schemeClr val="tx1"/>
                  </a:solidFill>
                  <a:latin typeface="Calibri" panose="020F0502020204030204" pitchFamily="34" charset="0"/>
                </a:defRPr>
              </a:lvl3pPr>
              <a:lvl4pPr marL="1600200" indent="-228600">
                <a:defRPr>
                  <a:solidFill>
                    <a:schemeClr val="tx1"/>
                  </a:solidFill>
                  <a:latin typeface="Calibri" panose="020F0502020204030204" pitchFamily="34" charset="0"/>
                </a:defRPr>
              </a:lvl4pPr>
              <a:lvl5pPr marL="2057400" indent="-228600">
                <a:defRPr>
                  <a:solidFill>
                    <a:schemeClr val="tx1"/>
                  </a:solidFill>
                  <a:latin typeface="Calibri" panose="020F0502020204030204" pitchFamily="34" charset="0"/>
                </a:defRPr>
              </a:lvl5pPr>
              <a:lvl6pPr marL="2514600" indent="-228600" fontAlgn="base">
                <a:spcBef>
                  <a:spcPct val="0"/>
                </a:spcBef>
                <a:spcAft>
                  <a:spcPct val="0"/>
                </a:spcAft>
                <a:defRPr>
                  <a:solidFill>
                    <a:schemeClr val="tx1"/>
                  </a:solidFill>
                  <a:latin typeface="Calibri" panose="020F0502020204030204" pitchFamily="34" charset="0"/>
                </a:defRPr>
              </a:lvl6pPr>
              <a:lvl7pPr marL="2971800" indent="-228600" fontAlgn="base">
                <a:spcBef>
                  <a:spcPct val="0"/>
                </a:spcBef>
                <a:spcAft>
                  <a:spcPct val="0"/>
                </a:spcAft>
                <a:defRPr>
                  <a:solidFill>
                    <a:schemeClr val="tx1"/>
                  </a:solidFill>
                  <a:latin typeface="Calibri" panose="020F0502020204030204" pitchFamily="34" charset="0"/>
                </a:defRPr>
              </a:lvl7pPr>
              <a:lvl8pPr marL="3429000" indent="-228600" fontAlgn="base">
                <a:spcBef>
                  <a:spcPct val="0"/>
                </a:spcBef>
                <a:spcAft>
                  <a:spcPct val="0"/>
                </a:spcAft>
                <a:defRPr>
                  <a:solidFill>
                    <a:schemeClr val="tx1"/>
                  </a:solidFill>
                  <a:latin typeface="Calibri" panose="020F0502020204030204" pitchFamily="34" charset="0"/>
                </a:defRPr>
              </a:lvl8pPr>
              <a:lvl9pPr marL="3886200" indent="-228600" fontAlgn="base">
                <a:spcBef>
                  <a:spcPct val="0"/>
                </a:spcBef>
                <a:spcAft>
                  <a:spcPct val="0"/>
                </a:spcAft>
                <a:defRPr>
                  <a:solidFill>
                    <a:schemeClr val="tx1"/>
                  </a:solidFill>
                  <a:latin typeface="Calibri" panose="020F0502020204030204" pitchFamily="34" charset="0"/>
                </a:defRPr>
              </a:lvl9pPr>
            </a:lstStyle>
            <a:p>
              <a:pPr algn="ctr" eaLnBrk="1" hangingPunct="1"/>
              <a:r>
                <a:rPr lang="id-ID" altLang="zh-CN" sz="1600" b="1">
                  <a:solidFill>
                    <a:schemeClr val="bg1"/>
                  </a:solidFill>
                  <a:latin typeface="Source Sans Pro" panose="020B0503030403020204" pitchFamily="34" charset="0"/>
                </a:rPr>
                <a:t>Youre Title Here</a:t>
              </a:r>
              <a:endParaRPr lang="en-US" altLang="zh-CN" sz="1600" b="1">
                <a:solidFill>
                  <a:schemeClr val="bg1"/>
                </a:solidFill>
                <a:latin typeface="Source Sans Pro" panose="020B0503030403020204" pitchFamily="34" charset="0"/>
              </a:endParaRPr>
            </a:p>
          </p:txBody>
        </p:sp>
        <p:sp>
          <p:nvSpPr>
            <p:cNvPr id="19" name="TextBox 24"/>
            <p:cNvSpPr txBox="1">
              <a:spLocks noChangeArrowheads="1"/>
            </p:cNvSpPr>
            <p:nvPr/>
          </p:nvSpPr>
          <p:spPr bwMode="auto">
            <a:xfrm>
              <a:off x="3658508" y="4713475"/>
              <a:ext cx="2058065" cy="64633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defTabSz="1217613">
                <a:defRPr>
                  <a:solidFill>
                    <a:schemeClr val="tx1"/>
                  </a:solidFill>
                  <a:latin typeface="Calibri" panose="020F0502020204030204" pitchFamily="34" charset="0"/>
                </a:defRPr>
              </a:lvl1pPr>
              <a:lvl2pPr marL="742950" indent="-285750" defTabSz="1217613">
                <a:defRPr>
                  <a:solidFill>
                    <a:schemeClr val="tx1"/>
                  </a:solidFill>
                  <a:latin typeface="Calibri" panose="020F0502020204030204" pitchFamily="34" charset="0"/>
                </a:defRPr>
              </a:lvl2pPr>
              <a:lvl3pPr marL="1143000" indent="-228600" defTabSz="1217613">
                <a:defRPr>
                  <a:solidFill>
                    <a:schemeClr val="tx1"/>
                  </a:solidFill>
                  <a:latin typeface="Calibri" panose="020F0502020204030204" pitchFamily="34" charset="0"/>
                </a:defRPr>
              </a:lvl3pPr>
              <a:lvl4pPr marL="1600200" indent="-228600" defTabSz="1217613">
                <a:defRPr>
                  <a:solidFill>
                    <a:schemeClr val="tx1"/>
                  </a:solidFill>
                  <a:latin typeface="Calibri" panose="020F0502020204030204" pitchFamily="34" charset="0"/>
                </a:defRPr>
              </a:lvl4pPr>
              <a:lvl5pPr marL="2057400" indent="-228600" defTabSz="1217613">
                <a:defRPr>
                  <a:solidFill>
                    <a:schemeClr val="tx1"/>
                  </a:solidFill>
                  <a:latin typeface="Calibri" panose="020F0502020204030204" pitchFamily="34" charset="0"/>
                </a:defRPr>
              </a:lvl5pPr>
              <a:lvl6pPr marL="2514600" indent="-228600" defTabSz="1217613" fontAlgn="base">
                <a:spcBef>
                  <a:spcPct val="0"/>
                </a:spcBef>
                <a:spcAft>
                  <a:spcPct val="0"/>
                </a:spcAft>
                <a:defRPr>
                  <a:solidFill>
                    <a:schemeClr val="tx1"/>
                  </a:solidFill>
                  <a:latin typeface="Calibri" panose="020F0502020204030204" pitchFamily="34" charset="0"/>
                </a:defRPr>
              </a:lvl6pPr>
              <a:lvl7pPr marL="2971800" indent="-228600" defTabSz="1217613" fontAlgn="base">
                <a:spcBef>
                  <a:spcPct val="0"/>
                </a:spcBef>
                <a:spcAft>
                  <a:spcPct val="0"/>
                </a:spcAft>
                <a:defRPr>
                  <a:solidFill>
                    <a:schemeClr val="tx1"/>
                  </a:solidFill>
                  <a:latin typeface="Calibri" panose="020F0502020204030204" pitchFamily="34" charset="0"/>
                </a:defRPr>
              </a:lvl7pPr>
              <a:lvl8pPr marL="3429000" indent="-228600" defTabSz="1217613" fontAlgn="base">
                <a:spcBef>
                  <a:spcPct val="0"/>
                </a:spcBef>
                <a:spcAft>
                  <a:spcPct val="0"/>
                </a:spcAft>
                <a:defRPr>
                  <a:solidFill>
                    <a:schemeClr val="tx1"/>
                  </a:solidFill>
                  <a:latin typeface="Calibri" panose="020F0502020204030204" pitchFamily="34" charset="0"/>
                </a:defRPr>
              </a:lvl8pPr>
              <a:lvl9pPr marL="3886200" indent="-228600" defTabSz="1217613" fontAlgn="base">
                <a:spcBef>
                  <a:spcPct val="0"/>
                </a:spcBef>
                <a:spcAft>
                  <a:spcPct val="0"/>
                </a:spcAft>
                <a:defRPr>
                  <a:solidFill>
                    <a:schemeClr val="tx1"/>
                  </a:solidFill>
                  <a:latin typeface="Calibri" panose="020F0502020204030204" pitchFamily="34" charset="0"/>
                </a:defRPr>
              </a:lvl9pPr>
            </a:lstStyle>
            <a:p>
              <a:pPr algn="ctr" eaLnBrk="1" hangingPunct="1">
                <a:spcBef>
                  <a:spcPct val="20000"/>
                </a:spcBef>
              </a:pPr>
              <a:r>
                <a:rPr lang="en-US" altLang="zh-CN" sz="1200">
                  <a:solidFill>
                    <a:schemeClr val="bg1"/>
                  </a:solidFill>
                  <a:latin typeface="Source Sans Pro" panose="020B0503030403020204" pitchFamily="34" charset="0"/>
                </a:rPr>
                <a:t>There are many variations of passages but the of majority have</a:t>
              </a:r>
            </a:p>
          </p:txBody>
        </p:sp>
        <p:grpSp>
          <p:nvGrpSpPr>
            <p:cNvPr id="20" name="Group 28"/>
            <p:cNvGrpSpPr/>
            <p:nvPr/>
          </p:nvGrpSpPr>
          <p:grpSpPr>
            <a:xfrm>
              <a:off x="4397178" y="3119392"/>
              <a:ext cx="613746" cy="532892"/>
              <a:chOff x="1120775" y="892176"/>
              <a:chExt cx="5241925" cy="4551363"/>
            </a:xfrm>
            <a:solidFill>
              <a:schemeClr val="bg1"/>
            </a:solidFill>
          </p:grpSpPr>
          <p:sp>
            <p:nvSpPr>
              <p:cNvPr id="21" name="Freeform 17"/>
              <p:cNvSpPr>
                <a:spLocks noEditPoints="1"/>
              </p:cNvSpPr>
              <p:nvPr/>
            </p:nvSpPr>
            <p:spPr bwMode="auto">
              <a:xfrm>
                <a:off x="1120775" y="892176"/>
                <a:ext cx="5241925" cy="4551363"/>
              </a:xfrm>
              <a:custGeom>
                <a:avLst/>
                <a:gdLst>
                  <a:gd name="T0" fmla="*/ 898 w 3302"/>
                  <a:gd name="T1" fmla="*/ 732 h 2867"/>
                  <a:gd name="T2" fmla="*/ 844 w 3302"/>
                  <a:gd name="T3" fmla="*/ 763 h 2867"/>
                  <a:gd name="T4" fmla="*/ 407 w 3302"/>
                  <a:gd name="T5" fmla="*/ 768 h 2867"/>
                  <a:gd name="T6" fmla="*/ 311 w 3302"/>
                  <a:gd name="T7" fmla="*/ 809 h 2867"/>
                  <a:gd name="T8" fmla="*/ 243 w 3302"/>
                  <a:gd name="T9" fmla="*/ 887 h 2867"/>
                  <a:gd name="T10" fmla="*/ 217 w 3302"/>
                  <a:gd name="T11" fmla="*/ 990 h 2867"/>
                  <a:gd name="T12" fmla="*/ 229 w 3302"/>
                  <a:gd name="T13" fmla="*/ 2492 h 2867"/>
                  <a:gd name="T14" fmla="*/ 284 w 3302"/>
                  <a:gd name="T15" fmla="*/ 2582 h 2867"/>
                  <a:gd name="T16" fmla="*/ 372 w 3302"/>
                  <a:gd name="T17" fmla="*/ 2638 h 2867"/>
                  <a:gd name="T18" fmla="*/ 2859 w 3302"/>
                  <a:gd name="T19" fmla="*/ 2650 h 2867"/>
                  <a:gd name="T20" fmla="*/ 2962 w 3302"/>
                  <a:gd name="T21" fmla="*/ 2624 h 2867"/>
                  <a:gd name="T22" fmla="*/ 3041 w 3302"/>
                  <a:gd name="T23" fmla="*/ 2555 h 2867"/>
                  <a:gd name="T24" fmla="*/ 3082 w 3302"/>
                  <a:gd name="T25" fmla="*/ 2457 h 2867"/>
                  <a:gd name="T26" fmla="*/ 3083 w 3302"/>
                  <a:gd name="T27" fmla="*/ 990 h 2867"/>
                  <a:gd name="T28" fmla="*/ 3058 w 3302"/>
                  <a:gd name="T29" fmla="*/ 887 h 2867"/>
                  <a:gd name="T30" fmla="*/ 2990 w 3302"/>
                  <a:gd name="T31" fmla="*/ 809 h 2867"/>
                  <a:gd name="T32" fmla="*/ 2894 w 3302"/>
                  <a:gd name="T33" fmla="*/ 768 h 2867"/>
                  <a:gd name="T34" fmla="*/ 2430 w 3302"/>
                  <a:gd name="T35" fmla="*/ 759 h 2867"/>
                  <a:gd name="T36" fmla="*/ 2376 w 3302"/>
                  <a:gd name="T37" fmla="*/ 729 h 2867"/>
                  <a:gd name="T38" fmla="*/ 1254 w 3302"/>
                  <a:gd name="T39" fmla="*/ 219 h 2867"/>
                  <a:gd name="T40" fmla="*/ 2112 w 3302"/>
                  <a:gd name="T41" fmla="*/ 2 h 2867"/>
                  <a:gd name="T42" fmla="*/ 2167 w 3302"/>
                  <a:gd name="T43" fmla="*/ 33 h 2867"/>
                  <a:gd name="T44" fmla="*/ 2859 w 3302"/>
                  <a:gd name="T45" fmla="*/ 548 h 2867"/>
                  <a:gd name="T46" fmla="*/ 3008 w 3302"/>
                  <a:gd name="T47" fmla="*/ 574 h 2867"/>
                  <a:gd name="T48" fmla="*/ 3136 w 3302"/>
                  <a:gd name="T49" fmla="*/ 645 h 2867"/>
                  <a:gd name="T50" fmla="*/ 3233 w 3302"/>
                  <a:gd name="T51" fmla="*/ 753 h 2867"/>
                  <a:gd name="T52" fmla="*/ 3291 w 3302"/>
                  <a:gd name="T53" fmla="*/ 889 h 2867"/>
                  <a:gd name="T54" fmla="*/ 3302 w 3302"/>
                  <a:gd name="T55" fmla="*/ 2421 h 2867"/>
                  <a:gd name="T56" fmla="*/ 3276 w 3302"/>
                  <a:gd name="T57" fmla="*/ 2571 h 2867"/>
                  <a:gd name="T58" fmla="*/ 3205 w 3302"/>
                  <a:gd name="T59" fmla="*/ 2699 h 2867"/>
                  <a:gd name="T60" fmla="*/ 3097 w 3302"/>
                  <a:gd name="T61" fmla="*/ 2797 h 2867"/>
                  <a:gd name="T62" fmla="*/ 2960 w 3302"/>
                  <a:gd name="T63" fmla="*/ 2855 h 2867"/>
                  <a:gd name="T64" fmla="*/ 443 w 3302"/>
                  <a:gd name="T65" fmla="*/ 2867 h 2867"/>
                  <a:gd name="T66" fmla="*/ 294 w 3302"/>
                  <a:gd name="T67" fmla="*/ 2841 h 2867"/>
                  <a:gd name="T68" fmla="*/ 166 w 3302"/>
                  <a:gd name="T69" fmla="*/ 2768 h 2867"/>
                  <a:gd name="T70" fmla="*/ 69 w 3302"/>
                  <a:gd name="T71" fmla="*/ 2659 h 2867"/>
                  <a:gd name="T72" fmla="*/ 12 w 3302"/>
                  <a:gd name="T73" fmla="*/ 2523 h 2867"/>
                  <a:gd name="T74" fmla="*/ 0 w 3302"/>
                  <a:gd name="T75" fmla="*/ 990 h 2867"/>
                  <a:gd name="T76" fmla="*/ 26 w 3302"/>
                  <a:gd name="T77" fmla="*/ 841 h 2867"/>
                  <a:gd name="T78" fmla="*/ 98 w 3302"/>
                  <a:gd name="T79" fmla="*/ 714 h 2867"/>
                  <a:gd name="T80" fmla="*/ 206 w 3302"/>
                  <a:gd name="T81" fmla="*/ 617 h 2867"/>
                  <a:gd name="T82" fmla="*/ 342 w 3302"/>
                  <a:gd name="T83" fmla="*/ 560 h 2867"/>
                  <a:gd name="T84" fmla="*/ 763 w 3302"/>
                  <a:gd name="T85" fmla="*/ 546 h 2867"/>
                  <a:gd name="T86" fmla="*/ 1136 w 3302"/>
                  <a:gd name="T87" fmla="*/ 19 h 2867"/>
                  <a:gd name="T88" fmla="*/ 1196 w 3302"/>
                  <a:gd name="T89" fmla="*/ 0 h 286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3302" h="2867">
                    <a:moveTo>
                      <a:pt x="1254" y="219"/>
                    </a:moveTo>
                    <a:lnTo>
                      <a:pt x="911" y="716"/>
                    </a:lnTo>
                    <a:lnTo>
                      <a:pt x="898" y="732"/>
                    </a:lnTo>
                    <a:lnTo>
                      <a:pt x="882" y="746"/>
                    </a:lnTo>
                    <a:lnTo>
                      <a:pt x="864" y="756"/>
                    </a:lnTo>
                    <a:lnTo>
                      <a:pt x="844" y="763"/>
                    </a:lnTo>
                    <a:lnTo>
                      <a:pt x="821" y="765"/>
                    </a:lnTo>
                    <a:lnTo>
                      <a:pt x="443" y="765"/>
                    </a:lnTo>
                    <a:lnTo>
                      <a:pt x="407" y="768"/>
                    </a:lnTo>
                    <a:lnTo>
                      <a:pt x="372" y="777"/>
                    </a:lnTo>
                    <a:lnTo>
                      <a:pt x="340" y="790"/>
                    </a:lnTo>
                    <a:lnTo>
                      <a:pt x="311" y="809"/>
                    </a:lnTo>
                    <a:lnTo>
                      <a:pt x="284" y="831"/>
                    </a:lnTo>
                    <a:lnTo>
                      <a:pt x="261" y="857"/>
                    </a:lnTo>
                    <a:lnTo>
                      <a:pt x="243" y="887"/>
                    </a:lnTo>
                    <a:lnTo>
                      <a:pt x="229" y="919"/>
                    </a:lnTo>
                    <a:lnTo>
                      <a:pt x="220" y="954"/>
                    </a:lnTo>
                    <a:lnTo>
                      <a:pt x="217" y="990"/>
                    </a:lnTo>
                    <a:lnTo>
                      <a:pt x="217" y="2421"/>
                    </a:lnTo>
                    <a:lnTo>
                      <a:pt x="220" y="2457"/>
                    </a:lnTo>
                    <a:lnTo>
                      <a:pt x="229" y="2492"/>
                    </a:lnTo>
                    <a:lnTo>
                      <a:pt x="243" y="2525"/>
                    </a:lnTo>
                    <a:lnTo>
                      <a:pt x="261" y="2555"/>
                    </a:lnTo>
                    <a:lnTo>
                      <a:pt x="284" y="2582"/>
                    </a:lnTo>
                    <a:lnTo>
                      <a:pt x="311" y="2605"/>
                    </a:lnTo>
                    <a:lnTo>
                      <a:pt x="340" y="2624"/>
                    </a:lnTo>
                    <a:lnTo>
                      <a:pt x="372" y="2638"/>
                    </a:lnTo>
                    <a:lnTo>
                      <a:pt x="407" y="2647"/>
                    </a:lnTo>
                    <a:lnTo>
                      <a:pt x="443" y="2650"/>
                    </a:lnTo>
                    <a:lnTo>
                      <a:pt x="2859" y="2650"/>
                    </a:lnTo>
                    <a:lnTo>
                      <a:pt x="2896" y="2647"/>
                    </a:lnTo>
                    <a:lnTo>
                      <a:pt x="2930" y="2638"/>
                    </a:lnTo>
                    <a:lnTo>
                      <a:pt x="2962" y="2624"/>
                    </a:lnTo>
                    <a:lnTo>
                      <a:pt x="2992" y="2605"/>
                    </a:lnTo>
                    <a:lnTo>
                      <a:pt x="3018" y="2582"/>
                    </a:lnTo>
                    <a:lnTo>
                      <a:pt x="3041" y="2555"/>
                    </a:lnTo>
                    <a:lnTo>
                      <a:pt x="3060" y="2525"/>
                    </a:lnTo>
                    <a:lnTo>
                      <a:pt x="3073" y="2492"/>
                    </a:lnTo>
                    <a:lnTo>
                      <a:pt x="3082" y="2457"/>
                    </a:lnTo>
                    <a:lnTo>
                      <a:pt x="3085" y="2421"/>
                    </a:lnTo>
                    <a:lnTo>
                      <a:pt x="3083" y="2421"/>
                    </a:lnTo>
                    <a:lnTo>
                      <a:pt x="3083" y="990"/>
                    </a:lnTo>
                    <a:lnTo>
                      <a:pt x="3080" y="954"/>
                    </a:lnTo>
                    <a:lnTo>
                      <a:pt x="3072" y="919"/>
                    </a:lnTo>
                    <a:lnTo>
                      <a:pt x="3058" y="887"/>
                    </a:lnTo>
                    <a:lnTo>
                      <a:pt x="3040" y="857"/>
                    </a:lnTo>
                    <a:lnTo>
                      <a:pt x="3016" y="831"/>
                    </a:lnTo>
                    <a:lnTo>
                      <a:pt x="2990" y="809"/>
                    </a:lnTo>
                    <a:lnTo>
                      <a:pt x="2960" y="790"/>
                    </a:lnTo>
                    <a:lnTo>
                      <a:pt x="2928" y="777"/>
                    </a:lnTo>
                    <a:lnTo>
                      <a:pt x="2894" y="768"/>
                    </a:lnTo>
                    <a:lnTo>
                      <a:pt x="2858" y="765"/>
                    </a:lnTo>
                    <a:lnTo>
                      <a:pt x="2451" y="762"/>
                    </a:lnTo>
                    <a:lnTo>
                      <a:pt x="2430" y="759"/>
                    </a:lnTo>
                    <a:lnTo>
                      <a:pt x="2410" y="753"/>
                    </a:lnTo>
                    <a:lnTo>
                      <a:pt x="2392" y="742"/>
                    </a:lnTo>
                    <a:lnTo>
                      <a:pt x="2376" y="729"/>
                    </a:lnTo>
                    <a:lnTo>
                      <a:pt x="2362" y="713"/>
                    </a:lnTo>
                    <a:lnTo>
                      <a:pt x="2032" y="219"/>
                    </a:lnTo>
                    <a:lnTo>
                      <a:pt x="1254" y="219"/>
                    </a:lnTo>
                    <a:close/>
                    <a:moveTo>
                      <a:pt x="1196" y="0"/>
                    </a:moveTo>
                    <a:lnTo>
                      <a:pt x="2090" y="0"/>
                    </a:lnTo>
                    <a:lnTo>
                      <a:pt x="2112" y="2"/>
                    </a:lnTo>
                    <a:lnTo>
                      <a:pt x="2132" y="9"/>
                    </a:lnTo>
                    <a:lnTo>
                      <a:pt x="2151" y="19"/>
                    </a:lnTo>
                    <a:lnTo>
                      <a:pt x="2167" y="33"/>
                    </a:lnTo>
                    <a:lnTo>
                      <a:pt x="2181" y="51"/>
                    </a:lnTo>
                    <a:lnTo>
                      <a:pt x="2513" y="546"/>
                    </a:lnTo>
                    <a:lnTo>
                      <a:pt x="2859" y="548"/>
                    </a:lnTo>
                    <a:lnTo>
                      <a:pt x="2911" y="551"/>
                    </a:lnTo>
                    <a:lnTo>
                      <a:pt x="2960" y="560"/>
                    </a:lnTo>
                    <a:lnTo>
                      <a:pt x="3008" y="574"/>
                    </a:lnTo>
                    <a:lnTo>
                      <a:pt x="3054" y="593"/>
                    </a:lnTo>
                    <a:lnTo>
                      <a:pt x="3097" y="617"/>
                    </a:lnTo>
                    <a:lnTo>
                      <a:pt x="3136" y="645"/>
                    </a:lnTo>
                    <a:lnTo>
                      <a:pt x="3172" y="678"/>
                    </a:lnTo>
                    <a:lnTo>
                      <a:pt x="3205" y="714"/>
                    </a:lnTo>
                    <a:lnTo>
                      <a:pt x="3233" y="753"/>
                    </a:lnTo>
                    <a:lnTo>
                      <a:pt x="3257" y="796"/>
                    </a:lnTo>
                    <a:lnTo>
                      <a:pt x="3276" y="841"/>
                    </a:lnTo>
                    <a:lnTo>
                      <a:pt x="3291" y="889"/>
                    </a:lnTo>
                    <a:lnTo>
                      <a:pt x="3299" y="938"/>
                    </a:lnTo>
                    <a:lnTo>
                      <a:pt x="3302" y="990"/>
                    </a:lnTo>
                    <a:lnTo>
                      <a:pt x="3302" y="2421"/>
                    </a:lnTo>
                    <a:lnTo>
                      <a:pt x="3299" y="2472"/>
                    </a:lnTo>
                    <a:lnTo>
                      <a:pt x="3291" y="2523"/>
                    </a:lnTo>
                    <a:lnTo>
                      <a:pt x="3276" y="2571"/>
                    </a:lnTo>
                    <a:lnTo>
                      <a:pt x="3257" y="2616"/>
                    </a:lnTo>
                    <a:lnTo>
                      <a:pt x="3233" y="2659"/>
                    </a:lnTo>
                    <a:lnTo>
                      <a:pt x="3205" y="2699"/>
                    </a:lnTo>
                    <a:lnTo>
                      <a:pt x="3172" y="2736"/>
                    </a:lnTo>
                    <a:lnTo>
                      <a:pt x="3136" y="2768"/>
                    </a:lnTo>
                    <a:lnTo>
                      <a:pt x="3097" y="2797"/>
                    </a:lnTo>
                    <a:lnTo>
                      <a:pt x="3054" y="2821"/>
                    </a:lnTo>
                    <a:lnTo>
                      <a:pt x="3008" y="2841"/>
                    </a:lnTo>
                    <a:lnTo>
                      <a:pt x="2960" y="2855"/>
                    </a:lnTo>
                    <a:lnTo>
                      <a:pt x="2911" y="2864"/>
                    </a:lnTo>
                    <a:lnTo>
                      <a:pt x="2859" y="2867"/>
                    </a:lnTo>
                    <a:lnTo>
                      <a:pt x="443" y="2867"/>
                    </a:lnTo>
                    <a:lnTo>
                      <a:pt x="392" y="2864"/>
                    </a:lnTo>
                    <a:lnTo>
                      <a:pt x="342" y="2855"/>
                    </a:lnTo>
                    <a:lnTo>
                      <a:pt x="294" y="2841"/>
                    </a:lnTo>
                    <a:lnTo>
                      <a:pt x="248" y="2821"/>
                    </a:lnTo>
                    <a:lnTo>
                      <a:pt x="206" y="2797"/>
                    </a:lnTo>
                    <a:lnTo>
                      <a:pt x="166" y="2768"/>
                    </a:lnTo>
                    <a:lnTo>
                      <a:pt x="130" y="2736"/>
                    </a:lnTo>
                    <a:lnTo>
                      <a:pt x="98" y="2699"/>
                    </a:lnTo>
                    <a:lnTo>
                      <a:pt x="69" y="2659"/>
                    </a:lnTo>
                    <a:lnTo>
                      <a:pt x="45" y="2616"/>
                    </a:lnTo>
                    <a:lnTo>
                      <a:pt x="26" y="2571"/>
                    </a:lnTo>
                    <a:lnTo>
                      <a:pt x="12" y="2523"/>
                    </a:lnTo>
                    <a:lnTo>
                      <a:pt x="3" y="2472"/>
                    </a:lnTo>
                    <a:lnTo>
                      <a:pt x="0" y="2421"/>
                    </a:lnTo>
                    <a:lnTo>
                      <a:pt x="0" y="990"/>
                    </a:lnTo>
                    <a:lnTo>
                      <a:pt x="3" y="938"/>
                    </a:lnTo>
                    <a:lnTo>
                      <a:pt x="12" y="889"/>
                    </a:lnTo>
                    <a:lnTo>
                      <a:pt x="26" y="841"/>
                    </a:lnTo>
                    <a:lnTo>
                      <a:pt x="45" y="796"/>
                    </a:lnTo>
                    <a:lnTo>
                      <a:pt x="69" y="753"/>
                    </a:lnTo>
                    <a:lnTo>
                      <a:pt x="98" y="714"/>
                    </a:lnTo>
                    <a:lnTo>
                      <a:pt x="130" y="678"/>
                    </a:lnTo>
                    <a:lnTo>
                      <a:pt x="166" y="645"/>
                    </a:lnTo>
                    <a:lnTo>
                      <a:pt x="206" y="617"/>
                    </a:lnTo>
                    <a:lnTo>
                      <a:pt x="248" y="593"/>
                    </a:lnTo>
                    <a:lnTo>
                      <a:pt x="294" y="574"/>
                    </a:lnTo>
                    <a:lnTo>
                      <a:pt x="342" y="560"/>
                    </a:lnTo>
                    <a:lnTo>
                      <a:pt x="392" y="551"/>
                    </a:lnTo>
                    <a:lnTo>
                      <a:pt x="443" y="548"/>
                    </a:lnTo>
                    <a:lnTo>
                      <a:pt x="763" y="546"/>
                    </a:lnTo>
                    <a:lnTo>
                      <a:pt x="1107" y="49"/>
                    </a:lnTo>
                    <a:lnTo>
                      <a:pt x="1120" y="33"/>
                    </a:lnTo>
                    <a:lnTo>
                      <a:pt x="1136" y="19"/>
                    </a:lnTo>
                    <a:lnTo>
                      <a:pt x="1154" y="9"/>
                    </a:lnTo>
                    <a:lnTo>
                      <a:pt x="1174" y="2"/>
                    </a:lnTo>
                    <a:lnTo>
                      <a:pt x="1196" y="0"/>
                    </a:lnTo>
                    <a:close/>
                  </a:path>
                </a:pathLst>
              </a:custGeom>
              <a:grpFill/>
              <a:ln w="0">
                <a:noFill/>
                <a:prstDash val="solid"/>
                <a:round/>
                <a:headEnd/>
                <a:tailEnd/>
              </a:ln>
            </p:spPr>
            <p:txBody>
              <a:bodyPr/>
              <a:lstStyle/>
              <a:p>
                <a:pPr eaLnBrk="1" fontAlgn="auto" hangingPunct="1">
                  <a:spcBef>
                    <a:spcPts val="0"/>
                  </a:spcBef>
                  <a:spcAft>
                    <a:spcPts val="0"/>
                  </a:spcAft>
                  <a:defRPr/>
                </a:pPr>
                <a:endParaRPr lang="en-US" dirty="0">
                  <a:latin typeface="Source Sans Pro" panose="020B0503030403020204" pitchFamily="34" charset="0"/>
                </a:endParaRPr>
              </a:p>
            </p:txBody>
          </p:sp>
          <p:sp>
            <p:nvSpPr>
              <p:cNvPr id="22" name="Freeform 18"/>
              <p:cNvSpPr>
                <a:spLocks noEditPoints="1"/>
              </p:cNvSpPr>
              <p:nvPr/>
            </p:nvSpPr>
            <p:spPr bwMode="auto">
              <a:xfrm>
                <a:off x="2532063" y="2176463"/>
                <a:ext cx="2447925" cy="2446338"/>
              </a:xfrm>
              <a:custGeom>
                <a:avLst/>
                <a:gdLst>
                  <a:gd name="T0" fmla="*/ 660 w 1542"/>
                  <a:gd name="T1" fmla="*/ 228 h 1541"/>
                  <a:gd name="T2" fmla="*/ 508 w 1542"/>
                  <a:gd name="T3" fmla="*/ 285 h 1541"/>
                  <a:gd name="T4" fmla="*/ 380 w 1542"/>
                  <a:gd name="T5" fmla="*/ 380 h 1541"/>
                  <a:gd name="T6" fmla="*/ 285 w 1542"/>
                  <a:gd name="T7" fmla="*/ 507 h 1541"/>
                  <a:gd name="T8" fmla="*/ 229 w 1542"/>
                  <a:gd name="T9" fmla="*/ 659 h 1541"/>
                  <a:gd name="T10" fmla="*/ 221 w 1542"/>
                  <a:gd name="T11" fmla="*/ 827 h 1541"/>
                  <a:gd name="T12" fmla="*/ 261 w 1542"/>
                  <a:gd name="T13" fmla="*/ 985 h 1541"/>
                  <a:gd name="T14" fmla="*/ 344 w 1542"/>
                  <a:gd name="T15" fmla="*/ 1122 h 1541"/>
                  <a:gd name="T16" fmla="*/ 462 w 1542"/>
                  <a:gd name="T17" fmla="*/ 1229 h 1541"/>
                  <a:gd name="T18" fmla="*/ 607 w 1542"/>
                  <a:gd name="T19" fmla="*/ 1299 h 1541"/>
                  <a:gd name="T20" fmla="*/ 771 w 1542"/>
                  <a:gd name="T21" fmla="*/ 1324 h 1541"/>
                  <a:gd name="T22" fmla="*/ 935 w 1542"/>
                  <a:gd name="T23" fmla="*/ 1299 h 1541"/>
                  <a:gd name="T24" fmla="*/ 1081 w 1542"/>
                  <a:gd name="T25" fmla="*/ 1229 h 1541"/>
                  <a:gd name="T26" fmla="*/ 1198 w 1542"/>
                  <a:gd name="T27" fmla="*/ 1122 h 1541"/>
                  <a:gd name="T28" fmla="*/ 1281 w 1542"/>
                  <a:gd name="T29" fmla="*/ 985 h 1541"/>
                  <a:gd name="T30" fmla="*/ 1322 w 1542"/>
                  <a:gd name="T31" fmla="*/ 827 h 1541"/>
                  <a:gd name="T32" fmla="*/ 1313 w 1542"/>
                  <a:gd name="T33" fmla="*/ 659 h 1541"/>
                  <a:gd name="T34" fmla="*/ 1258 w 1542"/>
                  <a:gd name="T35" fmla="*/ 507 h 1541"/>
                  <a:gd name="T36" fmla="*/ 1162 w 1542"/>
                  <a:gd name="T37" fmla="*/ 380 h 1541"/>
                  <a:gd name="T38" fmla="*/ 1034 w 1542"/>
                  <a:gd name="T39" fmla="*/ 285 h 1541"/>
                  <a:gd name="T40" fmla="*/ 882 w 1542"/>
                  <a:gd name="T41" fmla="*/ 228 h 1541"/>
                  <a:gd name="T42" fmla="*/ 771 w 1542"/>
                  <a:gd name="T43" fmla="*/ 0 h 1541"/>
                  <a:gd name="T44" fmla="*/ 975 w 1542"/>
                  <a:gd name="T45" fmla="*/ 27 h 1541"/>
                  <a:gd name="T46" fmla="*/ 1160 w 1542"/>
                  <a:gd name="T47" fmla="*/ 105 h 1541"/>
                  <a:gd name="T48" fmla="*/ 1316 w 1542"/>
                  <a:gd name="T49" fmla="*/ 226 h 1541"/>
                  <a:gd name="T50" fmla="*/ 1437 w 1542"/>
                  <a:gd name="T51" fmla="*/ 382 h 1541"/>
                  <a:gd name="T52" fmla="*/ 1514 w 1542"/>
                  <a:gd name="T53" fmla="*/ 566 h 1541"/>
                  <a:gd name="T54" fmla="*/ 1542 w 1542"/>
                  <a:gd name="T55" fmla="*/ 770 h 1541"/>
                  <a:gd name="T56" fmla="*/ 1514 w 1542"/>
                  <a:gd name="T57" fmla="*/ 975 h 1541"/>
                  <a:gd name="T58" fmla="*/ 1437 w 1542"/>
                  <a:gd name="T59" fmla="*/ 1159 h 1541"/>
                  <a:gd name="T60" fmla="*/ 1316 w 1542"/>
                  <a:gd name="T61" fmla="*/ 1315 h 1541"/>
                  <a:gd name="T62" fmla="*/ 1160 w 1542"/>
                  <a:gd name="T63" fmla="*/ 1436 h 1541"/>
                  <a:gd name="T64" fmla="*/ 975 w 1542"/>
                  <a:gd name="T65" fmla="*/ 1513 h 1541"/>
                  <a:gd name="T66" fmla="*/ 771 w 1542"/>
                  <a:gd name="T67" fmla="*/ 1541 h 1541"/>
                  <a:gd name="T68" fmla="*/ 567 w 1542"/>
                  <a:gd name="T69" fmla="*/ 1513 h 1541"/>
                  <a:gd name="T70" fmla="*/ 382 w 1542"/>
                  <a:gd name="T71" fmla="*/ 1436 h 1541"/>
                  <a:gd name="T72" fmla="*/ 226 w 1542"/>
                  <a:gd name="T73" fmla="*/ 1315 h 1541"/>
                  <a:gd name="T74" fmla="*/ 106 w 1542"/>
                  <a:gd name="T75" fmla="*/ 1159 h 1541"/>
                  <a:gd name="T76" fmla="*/ 28 w 1542"/>
                  <a:gd name="T77" fmla="*/ 975 h 1541"/>
                  <a:gd name="T78" fmla="*/ 0 w 1542"/>
                  <a:gd name="T79" fmla="*/ 770 h 1541"/>
                  <a:gd name="T80" fmla="*/ 28 w 1542"/>
                  <a:gd name="T81" fmla="*/ 566 h 1541"/>
                  <a:gd name="T82" fmla="*/ 105 w 1542"/>
                  <a:gd name="T83" fmla="*/ 382 h 1541"/>
                  <a:gd name="T84" fmla="*/ 226 w 1542"/>
                  <a:gd name="T85" fmla="*/ 226 h 1541"/>
                  <a:gd name="T86" fmla="*/ 381 w 1542"/>
                  <a:gd name="T87" fmla="*/ 105 h 1541"/>
                  <a:gd name="T88" fmla="*/ 566 w 1542"/>
                  <a:gd name="T89" fmla="*/ 27 h 1541"/>
                  <a:gd name="T90" fmla="*/ 771 w 1542"/>
                  <a:gd name="T91" fmla="*/ 0 h 15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542" h="1541">
                    <a:moveTo>
                      <a:pt x="771" y="217"/>
                    </a:moveTo>
                    <a:lnTo>
                      <a:pt x="715" y="220"/>
                    </a:lnTo>
                    <a:lnTo>
                      <a:pt x="660" y="228"/>
                    </a:lnTo>
                    <a:lnTo>
                      <a:pt x="607" y="242"/>
                    </a:lnTo>
                    <a:lnTo>
                      <a:pt x="557" y="260"/>
                    </a:lnTo>
                    <a:lnTo>
                      <a:pt x="508" y="285"/>
                    </a:lnTo>
                    <a:lnTo>
                      <a:pt x="462" y="313"/>
                    </a:lnTo>
                    <a:lnTo>
                      <a:pt x="419" y="344"/>
                    </a:lnTo>
                    <a:lnTo>
                      <a:pt x="380" y="380"/>
                    </a:lnTo>
                    <a:lnTo>
                      <a:pt x="344" y="419"/>
                    </a:lnTo>
                    <a:lnTo>
                      <a:pt x="312" y="462"/>
                    </a:lnTo>
                    <a:lnTo>
                      <a:pt x="285" y="507"/>
                    </a:lnTo>
                    <a:lnTo>
                      <a:pt x="261" y="556"/>
                    </a:lnTo>
                    <a:lnTo>
                      <a:pt x="243" y="606"/>
                    </a:lnTo>
                    <a:lnTo>
                      <a:pt x="229" y="659"/>
                    </a:lnTo>
                    <a:lnTo>
                      <a:pt x="221" y="714"/>
                    </a:lnTo>
                    <a:lnTo>
                      <a:pt x="218" y="770"/>
                    </a:lnTo>
                    <a:lnTo>
                      <a:pt x="221" y="827"/>
                    </a:lnTo>
                    <a:lnTo>
                      <a:pt x="229" y="881"/>
                    </a:lnTo>
                    <a:lnTo>
                      <a:pt x="243" y="934"/>
                    </a:lnTo>
                    <a:lnTo>
                      <a:pt x="261" y="985"/>
                    </a:lnTo>
                    <a:lnTo>
                      <a:pt x="285" y="1034"/>
                    </a:lnTo>
                    <a:lnTo>
                      <a:pt x="312" y="1080"/>
                    </a:lnTo>
                    <a:lnTo>
                      <a:pt x="344" y="1122"/>
                    </a:lnTo>
                    <a:lnTo>
                      <a:pt x="380" y="1162"/>
                    </a:lnTo>
                    <a:lnTo>
                      <a:pt x="419" y="1197"/>
                    </a:lnTo>
                    <a:lnTo>
                      <a:pt x="462" y="1229"/>
                    </a:lnTo>
                    <a:lnTo>
                      <a:pt x="508" y="1257"/>
                    </a:lnTo>
                    <a:lnTo>
                      <a:pt x="557" y="1280"/>
                    </a:lnTo>
                    <a:lnTo>
                      <a:pt x="607" y="1299"/>
                    </a:lnTo>
                    <a:lnTo>
                      <a:pt x="660" y="1312"/>
                    </a:lnTo>
                    <a:lnTo>
                      <a:pt x="715" y="1321"/>
                    </a:lnTo>
                    <a:lnTo>
                      <a:pt x="771" y="1324"/>
                    </a:lnTo>
                    <a:lnTo>
                      <a:pt x="828" y="1321"/>
                    </a:lnTo>
                    <a:lnTo>
                      <a:pt x="882" y="1312"/>
                    </a:lnTo>
                    <a:lnTo>
                      <a:pt x="935" y="1299"/>
                    </a:lnTo>
                    <a:lnTo>
                      <a:pt x="986" y="1280"/>
                    </a:lnTo>
                    <a:lnTo>
                      <a:pt x="1034" y="1257"/>
                    </a:lnTo>
                    <a:lnTo>
                      <a:pt x="1081" y="1229"/>
                    </a:lnTo>
                    <a:lnTo>
                      <a:pt x="1123" y="1197"/>
                    </a:lnTo>
                    <a:lnTo>
                      <a:pt x="1162" y="1162"/>
                    </a:lnTo>
                    <a:lnTo>
                      <a:pt x="1198" y="1122"/>
                    </a:lnTo>
                    <a:lnTo>
                      <a:pt x="1230" y="1080"/>
                    </a:lnTo>
                    <a:lnTo>
                      <a:pt x="1258" y="1034"/>
                    </a:lnTo>
                    <a:lnTo>
                      <a:pt x="1281" y="985"/>
                    </a:lnTo>
                    <a:lnTo>
                      <a:pt x="1300" y="934"/>
                    </a:lnTo>
                    <a:lnTo>
                      <a:pt x="1313" y="881"/>
                    </a:lnTo>
                    <a:lnTo>
                      <a:pt x="1322" y="827"/>
                    </a:lnTo>
                    <a:lnTo>
                      <a:pt x="1325" y="770"/>
                    </a:lnTo>
                    <a:lnTo>
                      <a:pt x="1322" y="714"/>
                    </a:lnTo>
                    <a:lnTo>
                      <a:pt x="1313" y="659"/>
                    </a:lnTo>
                    <a:lnTo>
                      <a:pt x="1300" y="606"/>
                    </a:lnTo>
                    <a:lnTo>
                      <a:pt x="1281" y="556"/>
                    </a:lnTo>
                    <a:lnTo>
                      <a:pt x="1258" y="507"/>
                    </a:lnTo>
                    <a:lnTo>
                      <a:pt x="1230" y="462"/>
                    </a:lnTo>
                    <a:lnTo>
                      <a:pt x="1198" y="419"/>
                    </a:lnTo>
                    <a:lnTo>
                      <a:pt x="1162" y="380"/>
                    </a:lnTo>
                    <a:lnTo>
                      <a:pt x="1123" y="344"/>
                    </a:lnTo>
                    <a:lnTo>
                      <a:pt x="1081" y="313"/>
                    </a:lnTo>
                    <a:lnTo>
                      <a:pt x="1034" y="285"/>
                    </a:lnTo>
                    <a:lnTo>
                      <a:pt x="986" y="260"/>
                    </a:lnTo>
                    <a:lnTo>
                      <a:pt x="935" y="242"/>
                    </a:lnTo>
                    <a:lnTo>
                      <a:pt x="882" y="228"/>
                    </a:lnTo>
                    <a:lnTo>
                      <a:pt x="828" y="220"/>
                    </a:lnTo>
                    <a:lnTo>
                      <a:pt x="771" y="217"/>
                    </a:lnTo>
                    <a:close/>
                    <a:moveTo>
                      <a:pt x="771" y="0"/>
                    </a:moveTo>
                    <a:lnTo>
                      <a:pt x="841" y="3"/>
                    </a:lnTo>
                    <a:lnTo>
                      <a:pt x="909" y="12"/>
                    </a:lnTo>
                    <a:lnTo>
                      <a:pt x="975" y="27"/>
                    </a:lnTo>
                    <a:lnTo>
                      <a:pt x="1040" y="48"/>
                    </a:lnTo>
                    <a:lnTo>
                      <a:pt x="1102" y="74"/>
                    </a:lnTo>
                    <a:lnTo>
                      <a:pt x="1160" y="105"/>
                    </a:lnTo>
                    <a:lnTo>
                      <a:pt x="1216" y="141"/>
                    </a:lnTo>
                    <a:lnTo>
                      <a:pt x="1268" y="181"/>
                    </a:lnTo>
                    <a:lnTo>
                      <a:pt x="1316" y="226"/>
                    </a:lnTo>
                    <a:lnTo>
                      <a:pt x="1360" y="275"/>
                    </a:lnTo>
                    <a:lnTo>
                      <a:pt x="1401" y="327"/>
                    </a:lnTo>
                    <a:lnTo>
                      <a:pt x="1437" y="382"/>
                    </a:lnTo>
                    <a:lnTo>
                      <a:pt x="1468" y="441"/>
                    </a:lnTo>
                    <a:lnTo>
                      <a:pt x="1494" y="502"/>
                    </a:lnTo>
                    <a:lnTo>
                      <a:pt x="1514" y="566"/>
                    </a:lnTo>
                    <a:lnTo>
                      <a:pt x="1529" y="632"/>
                    </a:lnTo>
                    <a:lnTo>
                      <a:pt x="1539" y="700"/>
                    </a:lnTo>
                    <a:lnTo>
                      <a:pt x="1542" y="770"/>
                    </a:lnTo>
                    <a:lnTo>
                      <a:pt x="1539" y="840"/>
                    </a:lnTo>
                    <a:lnTo>
                      <a:pt x="1529" y="908"/>
                    </a:lnTo>
                    <a:lnTo>
                      <a:pt x="1514" y="975"/>
                    </a:lnTo>
                    <a:lnTo>
                      <a:pt x="1494" y="1039"/>
                    </a:lnTo>
                    <a:lnTo>
                      <a:pt x="1468" y="1101"/>
                    </a:lnTo>
                    <a:lnTo>
                      <a:pt x="1437" y="1159"/>
                    </a:lnTo>
                    <a:lnTo>
                      <a:pt x="1401" y="1215"/>
                    </a:lnTo>
                    <a:lnTo>
                      <a:pt x="1360" y="1267"/>
                    </a:lnTo>
                    <a:lnTo>
                      <a:pt x="1316" y="1315"/>
                    </a:lnTo>
                    <a:lnTo>
                      <a:pt x="1268" y="1360"/>
                    </a:lnTo>
                    <a:lnTo>
                      <a:pt x="1216" y="1400"/>
                    </a:lnTo>
                    <a:lnTo>
                      <a:pt x="1160" y="1436"/>
                    </a:lnTo>
                    <a:lnTo>
                      <a:pt x="1102" y="1467"/>
                    </a:lnTo>
                    <a:lnTo>
                      <a:pt x="1040" y="1493"/>
                    </a:lnTo>
                    <a:lnTo>
                      <a:pt x="975" y="1513"/>
                    </a:lnTo>
                    <a:lnTo>
                      <a:pt x="909" y="1529"/>
                    </a:lnTo>
                    <a:lnTo>
                      <a:pt x="841" y="1538"/>
                    </a:lnTo>
                    <a:lnTo>
                      <a:pt x="771" y="1541"/>
                    </a:lnTo>
                    <a:lnTo>
                      <a:pt x="701" y="1538"/>
                    </a:lnTo>
                    <a:lnTo>
                      <a:pt x="633" y="1529"/>
                    </a:lnTo>
                    <a:lnTo>
                      <a:pt x="567" y="1513"/>
                    </a:lnTo>
                    <a:lnTo>
                      <a:pt x="503" y="1493"/>
                    </a:lnTo>
                    <a:lnTo>
                      <a:pt x="441" y="1467"/>
                    </a:lnTo>
                    <a:lnTo>
                      <a:pt x="382" y="1436"/>
                    </a:lnTo>
                    <a:lnTo>
                      <a:pt x="327" y="1400"/>
                    </a:lnTo>
                    <a:lnTo>
                      <a:pt x="275" y="1360"/>
                    </a:lnTo>
                    <a:lnTo>
                      <a:pt x="226" y="1315"/>
                    </a:lnTo>
                    <a:lnTo>
                      <a:pt x="182" y="1267"/>
                    </a:lnTo>
                    <a:lnTo>
                      <a:pt x="142" y="1215"/>
                    </a:lnTo>
                    <a:lnTo>
                      <a:pt x="106" y="1159"/>
                    </a:lnTo>
                    <a:lnTo>
                      <a:pt x="75" y="1101"/>
                    </a:lnTo>
                    <a:lnTo>
                      <a:pt x="49" y="1039"/>
                    </a:lnTo>
                    <a:lnTo>
                      <a:pt x="28" y="975"/>
                    </a:lnTo>
                    <a:lnTo>
                      <a:pt x="13" y="908"/>
                    </a:lnTo>
                    <a:lnTo>
                      <a:pt x="4" y="840"/>
                    </a:lnTo>
                    <a:lnTo>
                      <a:pt x="0" y="770"/>
                    </a:lnTo>
                    <a:lnTo>
                      <a:pt x="4" y="700"/>
                    </a:lnTo>
                    <a:lnTo>
                      <a:pt x="13" y="632"/>
                    </a:lnTo>
                    <a:lnTo>
                      <a:pt x="28" y="566"/>
                    </a:lnTo>
                    <a:lnTo>
                      <a:pt x="49" y="502"/>
                    </a:lnTo>
                    <a:lnTo>
                      <a:pt x="74" y="441"/>
                    </a:lnTo>
                    <a:lnTo>
                      <a:pt x="105" y="382"/>
                    </a:lnTo>
                    <a:lnTo>
                      <a:pt x="141" y="327"/>
                    </a:lnTo>
                    <a:lnTo>
                      <a:pt x="181" y="275"/>
                    </a:lnTo>
                    <a:lnTo>
                      <a:pt x="226" y="226"/>
                    </a:lnTo>
                    <a:lnTo>
                      <a:pt x="274" y="181"/>
                    </a:lnTo>
                    <a:lnTo>
                      <a:pt x="326" y="141"/>
                    </a:lnTo>
                    <a:lnTo>
                      <a:pt x="381" y="105"/>
                    </a:lnTo>
                    <a:lnTo>
                      <a:pt x="440" y="74"/>
                    </a:lnTo>
                    <a:lnTo>
                      <a:pt x="502" y="48"/>
                    </a:lnTo>
                    <a:lnTo>
                      <a:pt x="566" y="27"/>
                    </a:lnTo>
                    <a:lnTo>
                      <a:pt x="633" y="12"/>
                    </a:lnTo>
                    <a:lnTo>
                      <a:pt x="701" y="3"/>
                    </a:lnTo>
                    <a:lnTo>
                      <a:pt x="771" y="0"/>
                    </a:lnTo>
                    <a:close/>
                  </a:path>
                </a:pathLst>
              </a:custGeom>
              <a:grpFill/>
              <a:ln w="0">
                <a:noFill/>
                <a:prstDash val="solid"/>
                <a:round/>
                <a:headEnd/>
                <a:tailEnd/>
              </a:ln>
            </p:spPr>
            <p:txBody>
              <a:bodyPr/>
              <a:lstStyle/>
              <a:p>
                <a:pPr eaLnBrk="1" fontAlgn="auto" hangingPunct="1">
                  <a:spcBef>
                    <a:spcPts val="0"/>
                  </a:spcBef>
                  <a:spcAft>
                    <a:spcPts val="0"/>
                  </a:spcAft>
                  <a:defRPr/>
                </a:pPr>
                <a:endParaRPr lang="en-US" dirty="0">
                  <a:latin typeface="Source Sans Pro" panose="020B0503030403020204" pitchFamily="34" charset="0"/>
                </a:endParaRPr>
              </a:p>
            </p:txBody>
          </p:sp>
          <p:sp>
            <p:nvSpPr>
              <p:cNvPr id="23" name="Freeform 19"/>
              <p:cNvSpPr>
                <a:spLocks/>
              </p:cNvSpPr>
              <p:nvPr/>
            </p:nvSpPr>
            <p:spPr bwMode="auto">
              <a:xfrm>
                <a:off x="5329238" y="2617788"/>
                <a:ext cx="131763" cy="131763"/>
              </a:xfrm>
              <a:custGeom>
                <a:avLst/>
                <a:gdLst>
                  <a:gd name="T0" fmla="*/ 42 w 83"/>
                  <a:gd name="T1" fmla="*/ 0 h 83"/>
                  <a:gd name="T2" fmla="*/ 55 w 83"/>
                  <a:gd name="T3" fmla="*/ 2 h 83"/>
                  <a:gd name="T4" fmla="*/ 66 w 83"/>
                  <a:gd name="T5" fmla="*/ 8 h 83"/>
                  <a:gd name="T6" fmla="*/ 75 w 83"/>
                  <a:gd name="T7" fmla="*/ 17 h 83"/>
                  <a:gd name="T8" fmla="*/ 81 w 83"/>
                  <a:gd name="T9" fmla="*/ 28 h 83"/>
                  <a:gd name="T10" fmla="*/ 83 w 83"/>
                  <a:gd name="T11" fmla="*/ 41 h 83"/>
                  <a:gd name="T12" fmla="*/ 81 w 83"/>
                  <a:gd name="T13" fmla="*/ 55 h 83"/>
                  <a:gd name="T14" fmla="*/ 75 w 83"/>
                  <a:gd name="T15" fmla="*/ 66 h 83"/>
                  <a:gd name="T16" fmla="*/ 66 w 83"/>
                  <a:gd name="T17" fmla="*/ 75 h 83"/>
                  <a:gd name="T18" fmla="*/ 55 w 83"/>
                  <a:gd name="T19" fmla="*/ 81 h 83"/>
                  <a:gd name="T20" fmla="*/ 42 w 83"/>
                  <a:gd name="T21" fmla="*/ 83 h 83"/>
                  <a:gd name="T22" fmla="*/ 29 w 83"/>
                  <a:gd name="T23" fmla="*/ 81 h 83"/>
                  <a:gd name="T24" fmla="*/ 17 w 83"/>
                  <a:gd name="T25" fmla="*/ 75 h 83"/>
                  <a:gd name="T26" fmla="*/ 8 w 83"/>
                  <a:gd name="T27" fmla="*/ 66 h 83"/>
                  <a:gd name="T28" fmla="*/ 2 w 83"/>
                  <a:gd name="T29" fmla="*/ 55 h 83"/>
                  <a:gd name="T30" fmla="*/ 0 w 83"/>
                  <a:gd name="T31" fmla="*/ 41 h 83"/>
                  <a:gd name="T32" fmla="*/ 2 w 83"/>
                  <a:gd name="T33" fmla="*/ 28 h 83"/>
                  <a:gd name="T34" fmla="*/ 8 w 83"/>
                  <a:gd name="T35" fmla="*/ 17 h 83"/>
                  <a:gd name="T36" fmla="*/ 17 w 83"/>
                  <a:gd name="T37" fmla="*/ 8 h 83"/>
                  <a:gd name="T38" fmla="*/ 29 w 83"/>
                  <a:gd name="T39" fmla="*/ 2 h 83"/>
                  <a:gd name="T40" fmla="*/ 42 w 83"/>
                  <a:gd name="T41" fmla="*/ 0 h 8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83" h="83">
                    <a:moveTo>
                      <a:pt x="42" y="0"/>
                    </a:moveTo>
                    <a:lnTo>
                      <a:pt x="55" y="2"/>
                    </a:lnTo>
                    <a:lnTo>
                      <a:pt x="66" y="8"/>
                    </a:lnTo>
                    <a:lnTo>
                      <a:pt x="75" y="17"/>
                    </a:lnTo>
                    <a:lnTo>
                      <a:pt x="81" y="28"/>
                    </a:lnTo>
                    <a:lnTo>
                      <a:pt x="83" y="41"/>
                    </a:lnTo>
                    <a:lnTo>
                      <a:pt x="81" y="55"/>
                    </a:lnTo>
                    <a:lnTo>
                      <a:pt x="75" y="66"/>
                    </a:lnTo>
                    <a:lnTo>
                      <a:pt x="66" y="75"/>
                    </a:lnTo>
                    <a:lnTo>
                      <a:pt x="55" y="81"/>
                    </a:lnTo>
                    <a:lnTo>
                      <a:pt x="42" y="83"/>
                    </a:lnTo>
                    <a:lnTo>
                      <a:pt x="29" y="81"/>
                    </a:lnTo>
                    <a:lnTo>
                      <a:pt x="17" y="75"/>
                    </a:lnTo>
                    <a:lnTo>
                      <a:pt x="8" y="66"/>
                    </a:lnTo>
                    <a:lnTo>
                      <a:pt x="2" y="55"/>
                    </a:lnTo>
                    <a:lnTo>
                      <a:pt x="0" y="41"/>
                    </a:lnTo>
                    <a:lnTo>
                      <a:pt x="2" y="28"/>
                    </a:lnTo>
                    <a:lnTo>
                      <a:pt x="8" y="17"/>
                    </a:lnTo>
                    <a:lnTo>
                      <a:pt x="17" y="8"/>
                    </a:lnTo>
                    <a:lnTo>
                      <a:pt x="29" y="2"/>
                    </a:lnTo>
                    <a:lnTo>
                      <a:pt x="42" y="0"/>
                    </a:lnTo>
                    <a:close/>
                  </a:path>
                </a:pathLst>
              </a:custGeom>
              <a:grpFill/>
              <a:ln w="0">
                <a:noFill/>
                <a:prstDash val="solid"/>
                <a:round/>
                <a:headEnd/>
                <a:tailEnd/>
              </a:ln>
            </p:spPr>
            <p:txBody>
              <a:bodyPr/>
              <a:lstStyle/>
              <a:p>
                <a:pPr eaLnBrk="1" fontAlgn="auto" hangingPunct="1">
                  <a:spcBef>
                    <a:spcPts val="0"/>
                  </a:spcBef>
                  <a:spcAft>
                    <a:spcPts val="0"/>
                  </a:spcAft>
                  <a:defRPr/>
                </a:pPr>
                <a:endParaRPr lang="en-US" dirty="0">
                  <a:latin typeface="Source Sans Pro" panose="020B0503030403020204" pitchFamily="34" charset="0"/>
                </a:endParaRPr>
              </a:p>
            </p:txBody>
          </p:sp>
          <p:sp>
            <p:nvSpPr>
              <p:cNvPr id="24" name="Freeform 20"/>
              <p:cNvSpPr>
                <a:spLocks noEditPoints="1"/>
              </p:cNvSpPr>
              <p:nvPr/>
            </p:nvSpPr>
            <p:spPr bwMode="auto">
              <a:xfrm>
                <a:off x="5156200" y="2443163"/>
                <a:ext cx="477838" cy="479425"/>
              </a:xfrm>
              <a:custGeom>
                <a:avLst/>
                <a:gdLst>
                  <a:gd name="T0" fmla="*/ 151 w 301"/>
                  <a:gd name="T1" fmla="*/ 83 h 302"/>
                  <a:gd name="T2" fmla="*/ 133 w 301"/>
                  <a:gd name="T3" fmla="*/ 86 h 302"/>
                  <a:gd name="T4" fmla="*/ 117 w 301"/>
                  <a:gd name="T5" fmla="*/ 93 h 302"/>
                  <a:gd name="T6" fmla="*/ 104 w 301"/>
                  <a:gd name="T7" fmla="*/ 104 h 302"/>
                  <a:gd name="T8" fmla="*/ 93 w 301"/>
                  <a:gd name="T9" fmla="*/ 118 h 302"/>
                  <a:gd name="T10" fmla="*/ 86 w 301"/>
                  <a:gd name="T11" fmla="*/ 134 h 302"/>
                  <a:gd name="T12" fmla="*/ 84 w 301"/>
                  <a:gd name="T13" fmla="*/ 151 h 302"/>
                  <a:gd name="T14" fmla="*/ 86 w 301"/>
                  <a:gd name="T15" fmla="*/ 169 h 302"/>
                  <a:gd name="T16" fmla="*/ 93 w 301"/>
                  <a:gd name="T17" fmla="*/ 185 h 302"/>
                  <a:gd name="T18" fmla="*/ 103 w 301"/>
                  <a:gd name="T19" fmla="*/ 198 h 302"/>
                  <a:gd name="T20" fmla="*/ 116 w 301"/>
                  <a:gd name="T21" fmla="*/ 209 h 302"/>
                  <a:gd name="T22" fmla="*/ 133 w 301"/>
                  <a:gd name="T23" fmla="*/ 216 h 302"/>
                  <a:gd name="T24" fmla="*/ 151 w 301"/>
                  <a:gd name="T25" fmla="*/ 218 h 302"/>
                  <a:gd name="T26" fmla="*/ 169 w 301"/>
                  <a:gd name="T27" fmla="*/ 216 h 302"/>
                  <a:gd name="T28" fmla="*/ 185 w 301"/>
                  <a:gd name="T29" fmla="*/ 209 h 302"/>
                  <a:gd name="T30" fmla="*/ 199 w 301"/>
                  <a:gd name="T31" fmla="*/ 198 h 302"/>
                  <a:gd name="T32" fmla="*/ 209 w 301"/>
                  <a:gd name="T33" fmla="*/ 185 h 302"/>
                  <a:gd name="T34" fmla="*/ 215 w 301"/>
                  <a:gd name="T35" fmla="*/ 169 h 302"/>
                  <a:gd name="T36" fmla="*/ 218 w 301"/>
                  <a:gd name="T37" fmla="*/ 151 h 302"/>
                  <a:gd name="T38" fmla="*/ 215 w 301"/>
                  <a:gd name="T39" fmla="*/ 134 h 302"/>
                  <a:gd name="T40" fmla="*/ 208 w 301"/>
                  <a:gd name="T41" fmla="*/ 118 h 302"/>
                  <a:gd name="T42" fmla="*/ 198 w 301"/>
                  <a:gd name="T43" fmla="*/ 104 h 302"/>
                  <a:gd name="T44" fmla="*/ 184 w 301"/>
                  <a:gd name="T45" fmla="*/ 93 h 302"/>
                  <a:gd name="T46" fmla="*/ 168 w 301"/>
                  <a:gd name="T47" fmla="*/ 86 h 302"/>
                  <a:gd name="T48" fmla="*/ 151 w 301"/>
                  <a:gd name="T49" fmla="*/ 83 h 302"/>
                  <a:gd name="T50" fmla="*/ 151 w 301"/>
                  <a:gd name="T51" fmla="*/ 0 h 302"/>
                  <a:gd name="T52" fmla="*/ 181 w 301"/>
                  <a:gd name="T53" fmla="*/ 3 h 302"/>
                  <a:gd name="T54" fmla="*/ 209 w 301"/>
                  <a:gd name="T55" fmla="*/ 12 h 302"/>
                  <a:gd name="T56" fmla="*/ 235 w 301"/>
                  <a:gd name="T57" fmla="*/ 26 h 302"/>
                  <a:gd name="T58" fmla="*/ 257 w 301"/>
                  <a:gd name="T59" fmla="*/ 44 h 302"/>
                  <a:gd name="T60" fmla="*/ 275 w 301"/>
                  <a:gd name="T61" fmla="*/ 66 h 302"/>
                  <a:gd name="T62" fmla="*/ 289 w 301"/>
                  <a:gd name="T63" fmla="*/ 92 h 302"/>
                  <a:gd name="T64" fmla="*/ 298 w 301"/>
                  <a:gd name="T65" fmla="*/ 121 h 302"/>
                  <a:gd name="T66" fmla="*/ 301 w 301"/>
                  <a:gd name="T67" fmla="*/ 151 h 302"/>
                  <a:gd name="T68" fmla="*/ 298 w 301"/>
                  <a:gd name="T69" fmla="*/ 182 h 302"/>
                  <a:gd name="T70" fmla="*/ 289 w 301"/>
                  <a:gd name="T71" fmla="*/ 210 h 302"/>
                  <a:gd name="T72" fmla="*/ 275 w 301"/>
                  <a:gd name="T73" fmla="*/ 236 h 302"/>
                  <a:gd name="T74" fmla="*/ 257 w 301"/>
                  <a:gd name="T75" fmla="*/ 258 h 302"/>
                  <a:gd name="T76" fmla="*/ 235 w 301"/>
                  <a:gd name="T77" fmla="*/ 276 h 302"/>
                  <a:gd name="T78" fmla="*/ 209 w 301"/>
                  <a:gd name="T79" fmla="*/ 290 h 302"/>
                  <a:gd name="T80" fmla="*/ 181 w 301"/>
                  <a:gd name="T81" fmla="*/ 299 h 302"/>
                  <a:gd name="T82" fmla="*/ 151 w 301"/>
                  <a:gd name="T83" fmla="*/ 302 h 302"/>
                  <a:gd name="T84" fmla="*/ 120 w 301"/>
                  <a:gd name="T85" fmla="*/ 299 h 302"/>
                  <a:gd name="T86" fmla="*/ 92 w 301"/>
                  <a:gd name="T87" fmla="*/ 290 h 302"/>
                  <a:gd name="T88" fmla="*/ 67 w 301"/>
                  <a:gd name="T89" fmla="*/ 276 h 302"/>
                  <a:gd name="T90" fmla="*/ 44 w 301"/>
                  <a:gd name="T91" fmla="*/ 258 h 302"/>
                  <a:gd name="T92" fmla="*/ 26 w 301"/>
                  <a:gd name="T93" fmla="*/ 236 h 302"/>
                  <a:gd name="T94" fmla="*/ 12 w 301"/>
                  <a:gd name="T95" fmla="*/ 210 h 302"/>
                  <a:gd name="T96" fmla="*/ 3 w 301"/>
                  <a:gd name="T97" fmla="*/ 182 h 302"/>
                  <a:gd name="T98" fmla="*/ 0 w 301"/>
                  <a:gd name="T99" fmla="*/ 151 h 302"/>
                  <a:gd name="T100" fmla="*/ 3 w 301"/>
                  <a:gd name="T101" fmla="*/ 121 h 302"/>
                  <a:gd name="T102" fmla="*/ 12 w 301"/>
                  <a:gd name="T103" fmla="*/ 92 h 302"/>
                  <a:gd name="T104" fmla="*/ 26 w 301"/>
                  <a:gd name="T105" fmla="*/ 66 h 302"/>
                  <a:gd name="T106" fmla="*/ 44 w 301"/>
                  <a:gd name="T107" fmla="*/ 44 h 302"/>
                  <a:gd name="T108" fmla="*/ 67 w 301"/>
                  <a:gd name="T109" fmla="*/ 26 h 302"/>
                  <a:gd name="T110" fmla="*/ 92 w 301"/>
                  <a:gd name="T111" fmla="*/ 12 h 302"/>
                  <a:gd name="T112" fmla="*/ 120 w 301"/>
                  <a:gd name="T113" fmla="*/ 3 h 302"/>
                  <a:gd name="T114" fmla="*/ 151 w 301"/>
                  <a:gd name="T115" fmla="*/ 0 h 3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301" h="302">
                    <a:moveTo>
                      <a:pt x="151" y="83"/>
                    </a:moveTo>
                    <a:lnTo>
                      <a:pt x="133" y="86"/>
                    </a:lnTo>
                    <a:lnTo>
                      <a:pt x="117" y="93"/>
                    </a:lnTo>
                    <a:lnTo>
                      <a:pt x="104" y="104"/>
                    </a:lnTo>
                    <a:lnTo>
                      <a:pt x="93" y="118"/>
                    </a:lnTo>
                    <a:lnTo>
                      <a:pt x="86" y="134"/>
                    </a:lnTo>
                    <a:lnTo>
                      <a:pt x="84" y="151"/>
                    </a:lnTo>
                    <a:lnTo>
                      <a:pt x="86" y="169"/>
                    </a:lnTo>
                    <a:lnTo>
                      <a:pt x="93" y="185"/>
                    </a:lnTo>
                    <a:lnTo>
                      <a:pt x="103" y="198"/>
                    </a:lnTo>
                    <a:lnTo>
                      <a:pt x="116" y="209"/>
                    </a:lnTo>
                    <a:lnTo>
                      <a:pt x="133" y="216"/>
                    </a:lnTo>
                    <a:lnTo>
                      <a:pt x="151" y="218"/>
                    </a:lnTo>
                    <a:lnTo>
                      <a:pt x="169" y="216"/>
                    </a:lnTo>
                    <a:lnTo>
                      <a:pt x="185" y="209"/>
                    </a:lnTo>
                    <a:lnTo>
                      <a:pt x="199" y="198"/>
                    </a:lnTo>
                    <a:lnTo>
                      <a:pt x="209" y="185"/>
                    </a:lnTo>
                    <a:lnTo>
                      <a:pt x="215" y="169"/>
                    </a:lnTo>
                    <a:lnTo>
                      <a:pt x="218" y="151"/>
                    </a:lnTo>
                    <a:lnTo>
                      <a:pt x="215" y="134"/>
                    </a:lnTo>
                    <a:lnTo>
                      <a:pt x="208" y="118"/>
                    </a:lnTo>
                    <a:lnTo>
                      <a:pt x="198" y="104"/>
                    </a:lnTo>
                    <a:lnTo>
                      <a:pt x="184" y="93"/>
                    </a:lnTo>
                    <a:lnTo>
                      <a:pt x="168" y="86"/>
                    </a:lnTo>
                    <a:lnTo>
                      <a:pt x="151" y="83"/>
                    </a:lnTo>
                    <a:close/>
                    <a:moveTo>
                      <a:pt x="151" y="0"/>
                    </a:moveTo>
                    <a:lnTo>
                      <a:pt x="181" y="3"/>
                    </a:lnTo>
                    <a:lnTo>
                      <a:pt x="209" y="12"/>
                    </a:lnTo>
                    <a:lnTo>
                      <a:pt x="235" y="26"/>
                    </a:lnTo>
                    <a:lnTo>
                      <a:pt x="257" y="44"/>
                    </a:lnTo>
                    <a:lnTo>
                      <a:pt x="275" y="66"/>
                    </a:lnTo>
                    <a:lnTo>
                      <a:pt x="289" y="92"/>
                    </a:lnTo>
                    <a:lnTo>
                      <a:pt x="298" y="121"/>
                    </a:lnTo>
                    <a:lnTo>
                      <a:pt x="301" y="151"/>
                    </a:lnTo>
                    <a:lnTo>
                      <a:pt x="298" y="182"/>
                    </a:lnTo>
                    <a:lnTo>
                      <a:pt x="289" y="210"/>
                    </a:lnTo>
                    <a:lnTo>
                      <a:pt x="275" y="236"/>
                    </a:lnTo>
                    <a:lnTo>
                      <a:pt x="257" y="258"/>
                    </a:lnTo>
                    <a:lnTo>
                      <a:pt x="235" y="276"/>
                    </a:lnTo>
                    <a:lnTo>
                      <a:pt x="209" y="290"/>
                    </a:lnTo>
                    <a:lnTo>
                      <a:pt x="181" y="299"/>
                    </a:lnTo>
                    <a:lnTo>
                      <a:pt x="151" y="302"/>
                    </a:lnTo>
                    <a:lnTo>
                      <a:pt x="120" y="299"/>
                    </a:lnTo>
                    <a:lnTo>
                      <a:pt x="92" y="290"/>
                    </a:lnTo>
                    <a:lnTo>
                      <a:pt x="67" y="276"/>
                    </a:lnTo>
                    <a:lnTo>
                      <a:pt x="44" y="258"/>
                    </a:lnTo>
                    <a:lnTo>
                      <a:pt x="26" y="236"/>
                    </a:lnTo>
                    <a:lnTo>
                      <a:pt x="12" y="210"/>
                    </a:lnTo>
                    <a:lnTo>
                      <a:pt x="3" y="182"/>
                    </a:lnTo>
                    <a:lnTo>
                      <a:pt x="0" y="151"/>
                    </a:lnTo>
                    <a:lnTo>
                      <a:pt x="3" y="121"/>
                    </a:lnTo>
                    <a:lnTo>
                      <a:pt x="12" y="92"/>
                    </a:lnTo>
                    <a:lnTo>
                      <a:pt x="26" y="66"/>
                    </a:lnTo>
                    <a:lnTo>
                      <a:pt x="44" y="44"/>
                    </a:lnTo>
                    <a:lnTo>
                      <a:pt x="67" y="26"/>
                    </a:lnTo>
                    <a:lnTo>
                      <a:pt x="92" y="12"/>
                    </a:lnTo>
                    <a:lnTo>
                      <a:pt x="120" y="3"/>
                    </a:lnTo>
                    <a:lnTo>
                      <a:pt x="151" y="0"/>
                    </a:lnTo>
                    <a:close/>
                  </a:path>
                </a:pathLst>
              </a:custGeom>
              <a:grpFill/>
              <a:ln w="0">
                <a:noFill/>
                <a:prstDash val="solid"/>
                <a:round/>
                <a:headEnd/>
                <a:tailEnd/>
              </a:ln>
            </p:spPr>
            <p:txBody>
              <a:bodyPr/>
              <a:lstStyle/>
              <a:p>
                <a:pPr eaLnBrk="1" fontAlgn="auto" hangingPunct="1">
                  <a:spcBef>
                    <a:spcPts val="0"/>
                  </a:spcBef>
                  <a:spcAft>
                    <a:spcPts val="0"/>
                  </a:spcAft>
                  <a:defRPr/>
                </a:pPr>
                <a:endParaRPr lang="en-US" dirty="0">
                  <a:latin typeface="Source Sans Pro" panose="020B0503030403020204" pitchFamily="34" charset="0"/>
                </a:endParaRPr>
              </a:p>
            </p:txBody>
          </p:sp>
        </p:grpSp>
      </p:grpSp>
      <p:grpSp>
        <p:nvGrpSpPr>
          <p:cNvPr id="25" name="Group 15"/>
          <p:cNvGrpSpPr>
            <a:grpSpLocks/>
          </p:cNvGrpSpPr>
          <p:nvPr/>
        </p:nvGrpSpPr>
        <p:grpSpPr bwMode="auto">
          <a:xfrm>
            <a:off x="9140825" y="3634468"/>
            <a:ext cx="2190750" cy="3006725"/>
            <a:chOff x="9140369" y="2675966"/>
            <a:chExt cx="2191659" cy="3006854"/>
          </a:xfrm>
        </p:grpSpPr>
        <p:sp>
          <p:nvSpPr>
            <p:cNvPr id="26" name="Rectangle 12"/>
            <p:cNvSpPr/>
            <p:nvPr/>
          </p:nvSpPr>
          <p:spPr>
            <a:xfrm>
              <a:off x="9140369" y="4077789"/>
              <a:ext cx="2191659" cy="1605031"/>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fontAlgn="auto" hangingPunct="1">
                <a:spcBef>
                  <a:spcPts val="0"/>
                </a:spcBef>
                <a:spcAft>
                  <a:spcPts val="0"/>
                </a:spcAft>
                <a:defRPr/>
              </a:pPr>
              <a:endParaRPr lang="id-ID"/>
            </a:p>
          </p:txBody>
        </p:sp>
        <p:sp>
          <p:nvSpPr>
            <p:cNvPr id="27" name="Rectangle 13"/>
            <p:cNvSpPr/>
            <p:nvPr/>
          </p:nvSpPr>
          <p:spPr>
            <a:xfrm>
              <a:off x="9140369" y="2675966"/>
              <a:ext cx="2191659" cy="1401823"/>
            </a:xfrm>
            <a:prstGeom prst="rect">
              <a:avLst/>
            </a:prstGeom>
            <a:solidFill>
              <a:schemeClr val="accent5">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fontAlgn="auto" hangingPunct="1">
                <a:spcBef>
                  <a:spcPts val="0"/>
                </a:spcBef>
                <a:spcAft>
                  <a:spcPts val="0"/>
                </a:spcAft>
                <a:defRPr/>
              </a:pPr>
              <a:endParaRPr lang="id-ID"/>
            </a:p>
          </p:txBody>
        </p:sp>
        <p:sp>
          <p:nvSpPr>
            <p:cNvPr id="28" name="TextBox 21"/>
            <p:cNvSpPr txBox="1">
              <a:spLocks noChangeArrowheads="1"/>
            </p:cNvSpPr>
            <p:nvPr/>
          </p:nvSpPr>
          <p:spPr bwMode="auto">
            <a:xfrm>
              <a:off x="9208682" y="4333288"/>
              <a:ext cx="2058065" cy="33855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a:solidFill>
                    <a:schemeClr val="tx1"/>
                  </a:solidFill>
                  <a:latin typeface="Calibri" panose="020F0502020204030204" pitchFamily="34" charset="0"/>
                </a:defRPr>
              </a:lvl1pPr>
              <a:lvl2pPr marL="742950" indent="-285750">
                <a:defRPr>
                  <a:solidFill>
                    <a:schemeClr val="tx1"/>
                  </a:solidFill>
                  <a:latin typeface="Calibri" panose="020F0502020204030204" pitchFamily="34" charset="0"/>
                </a:defRPr>
              </a:lvl2pPr>
              <a:lvl3pPr marL="1143000" indent="-228600">
                <a:defRPr>
                  <a:solidFill>
                    <a:schemeClr val="tx1"/>
                  </a:solidFill>
                  <a:latin typeface="Calibri" panose="020F0502020204030204" pitchFamily="34" charset="0"/>
                </a:defRPr>
              </a:lvl3pPr>
              <a:lvl4pPr marL="1600200" indent="-228600">
                <a:defRPr>
                  <a:solidFill>
                    <a:schemeClr val="tx1"/>
                  </a:solidFill>
                  <a:latin typeface="Calibri" panose="020F0502020204030204" pitchFamily="34" charset="0"/>
                </a:defRPr>
              </a:lvl4pPr>
              <a:lvl5pPr marL="2057400" indent="-228600">
                <a:defRPr>
                  <a:solidFill>
                    <a:schemeClr val="tx1"/>
                  </a:solidFill>
                  <a:latin typeface="Calibri" panose="020F0502020204030204" pitchFamily="34" charset="0"/>
                </a:defRPr>
              </a:lvl5pPr>
              <a:lvl6pPr marL="2514600" indent="-228600" fontAlgn="base">
                <a:spcBef>
                  <a:spcPct val="0"/>
                </a:spcBef>
                <a:spcAft>
                  <a:spcPct val="0"/>
                </a:spcAft>
                <a:defRPr>
                  <a:solidFill>
                    <a:schemeClr val="tx1"/>
                  </a:solidFill>
                  <a:latin typeface="Calibri" panose="020F0502020204030204" pitchFamily="34" charset="0"/>
                </a:defRPr>
              </a:lvl6pPr>
              <a:lvl7pPr marL="2971800" indent="-228600" fontAlgn="base">
                <a:spcBef>
                  <a:spcPct val="0"/>
                </a:spcBef>
                <a:spcAft>
                  <a:spcPct val="0"/>
                </a:spcAft>
                <a:defRPr>
                  <a:solidFill>
                    <a:schemeClr val="tx1"/>
                  </a:solidFill>
                  <a:latin typeface="Calibri" panose="020F0502020204030204" pitchFamily="34" charset="0"/>
                </a:defRPr>
              </a:lvl7pPr>
              <a:lvl8pPr marL="3429000" indent="-228600" fontAlgn="base">
                <a:spcBef>
                  <a:spcPct val="0"/>
                </a:spcBef>
                <a:spcAft>
                  <a:spcPct val="0"/>
                </a:spcAft>
                <a:defRPr>
                  <a:solidFill>
                    <a:schemeClr val="tx1"/>
                  </a:solidFill>
                  <a:latin typeface="Calibri" panose="020F0502020204030204" pitchFamily="34" charset="0"/>
                </a:defRPr>
              </a:lvl8pPr>
              <a:lvl9pPr marL="3886200" indent="-228600" fontAlgn="base">
                <a:spcBef>
                  <a:spcPct val="0"/>
                </a:spcBef>
                <a:spcAft>
                  <a:spcPct val="0"/>
                </a:spcAft>
                <a:defRPr>
                  <a:solidFill>
                    <a:schemeClr val="tx1"/>
                  </a:solidFill>
                  <a:latin typeface="Calibri" panose="020F0502020204030204" pitchFamily="34" charset="0"/>
                </a:defRPr>
              </a:lvl9pPr>
            </a:lstStyle>
            <a:p>
              <a:pPr algn="ctr" eaLnBrk="1" hangingPunct="1"/>
              <a:r>
                <a:rPr lang="id-ID" altLang="zh-CN" sz="1600" b="1">
                  <a:solidFill>
                    <a:schemeClr val="bg1"/>
                  </a:solidFill>
                  <a:latin typeface="Source Sans Pro" panose="020B0503030403020204" pitchFamily="34" charset="0"/>
                </a:rPr>
                <a:t>Youre Title Here</a:t>
              </a:r>
              <a:endParaRPr lang="en-US" altLang="zh-CN" sz="1600" b="1">
                <a:solidFill>
                  <a:schemeClr val="bg1"/>
                </a:solidFill>
                <a:latin typeface="Source Sans Pro" panose="020B0503030403020204" pitchFamily="34" charset="0"/>
              </a:endParaRPr>
            </a:p>
          </p:txBody>
        </p:sp>
        <p:sp>
          <p:nvSpPr>
            <p:cNvPr id="29" name="TextBox 22"/>
            <p:cNvSpPr txBox="1">
              <a:spLocks noChangeArrowheads="1"/>
            </p:cNvSpPr>
            <p:nvPr/>
          </p:nvSpPr>
          <p:spPr bwMode="auto">
            <a:xfrm>
              <a:off x="9222586" y="4713475"/>
              <a:ext cx="2058065" cy="64633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defTabSz="1217613">
                <a:defRPr>
                  <a:solidFill>
                    <a:schemeClr val="tx1"/>
                  </a:solidFill>
                  <a:latin typeface="Calibri" panose="020F0502020204030204" pitchFamily="34" charset="0"/>
                </a:defRPr>
              </a:lvl1pPr>
              <a:lvl2pPr marL="742950" indent="-285750" defTabSz="1217613">
                <a:defRPr>
                  <a:solidFill>
                    <a:schemeClr val="tx1"/>
                  </a:solidFill>
                  <a:latin typeface="Calibri" panose="020F0502020204030204" pitchFamily="34" charset="0"/>
                </a:defRPr>
              </a:lvl2pPr>
              <a:lvl3pPr marL="1143000" indent="-228600" defTabSz="1217613">
                <a:defRPr>
                  <a:solidFill>
                    <a:schemeClr val="tx1"/>
                  </a:solidFill>
                  <a:latin typeface="Calibri" panose="020F0502020204030204" pitchFamily="34" charset="0"/>
                </a:defRPr>
              </a:lvl3pPr>
              <a:lvl4pPr marL="1600200" indent="-228600" defTabSz="1217613">
                <a:defRPr>
                  <a:solidFill>
                    <a:schemeClr val="tx1"/>
                  </a:solidFill>
                  <a:latin typeface="Calibri" panose="020F0502020204030204" pitchFamily="34" charset="0"/>
                </a:defRPr>
              </a:lvl4pPr>
              <a:lvl5pPr marL="2057400" indent="-228600" defTabSz="1217613">
                <a:defRPr>
                  <a:solidFill>
                    <a:schemeClr val="tx1"/>
                  </a:solidFill>
                  <a:latin typeface="Calibri" panose="020F0502020204030204" pitchFamily="34" charset="0"/>
                </a:defRPr>
              </a:lvl5pPr>
              <a:lvl6pPr marL="2514600" indent="-228600" defTabSz="1217613" fontAlgn="base">
                <a:spcBef>
                  <a:spcPct val="0"/>
                </a:spcBef>
                <a:spcAft>
                  <a:spcPct val="0"/>
                </a:spcAft>
                <a:defRPr>
                  <a:solidFill>
                    <a:schemeClr val="tx1"/>
                  </a:solidFill>
                  <a:latin typeface="Calibri" panose="020F0502020204030204" pitchFamily="34" charset="0"/>
                </a:defRPr>
              </a:lvl6pPr>
              <a:lvl7pPr marL="2971800" indent="-228600" defTabSz="1217613" fontAlgn="base">
                <a:spcBef>
                  <a:spcPct val="0"/>
                </a:spcBef>
                <a:spcAft>
                  <a:spcPct val="0"/>
                </a:spcAft>
                <a:defRPr>
                  <a:solidFill>
                    <a:schemeClr val="tx1"/>
                  </a:solidFill>
                  <a:latin typeface="Calibri" panose="020F0502020204030204" pitchFamily="34" charset="0"/>
                </a:defRPr>
              </a:lvl7pPr>
              <a:lvl8pPr marL="3429000" indent="-228600" defTabSz="1217613" fontAlgn="base">
                <a:spcBef>
                  <a:spcPct val="0"/>
                </a:spcBef>
                <a:spcAft>
                  <a:spcPct val="0"/>
                </a:spcAft>
                <a:defRPr>
                  <a:solidFill>
                    <a:schemeClr val="tx1"/>
                  </a:solidFill>
                  <a:latin typeface="Calibri" panose="020F0502020204030204" pitchFamily="34" charset="0"/>
                </a:defRPr>
              </a:lvl8pPr>
              <a:lvl9pPr marL="3886200" indent="-228600" defTabSz="1217613" fontAlgn="base">
                <a:spcBef>
                  <a:spcPct val="0"/>
                </a:spcBef>
                <a:spcAft>
                  <a:spcPct val="0"/>
                </a:spcAft>
                <a:defRPr>
                  <a:solidFill>
                    <a:schemeClr val="tx1"/>
                  </a:solidFill>
                  <a:latin typeface="Calibri" panose="020F0502020204030204" pitchFamily="34" charset="0"/>
                </a:defRPr>
              </a:lvl9pPr>
            </a:lstStyle>
            <a:p>
              <a:pPr algn="ctr" eaLnBrk="1" hangingPunct="1">
                <a:spcBef>
                  <a:spcPct val="20000"/>
                </a:spcBef>
              </a:pPr>
              <a:r>
                <a:rPr lang="en-US" altLang="zh-CN" sz="1200">
                  <a:solidFill>
                    <a:schemeClr val="bg1"/>
                  </a:solidFill>
                  <a:latin typeface="Source Sans Pro" panose="020B0503030403020204" pitchFamily="34" charset="0"/>
                </a:rPr>
                <a:t>There are many variations of passages but the of majority have</a:t>
              </a:r>
            </a:p>
          </p:txBody>
        </p:sp>
        <p:grpSp>
          <p:nvGrpSpPr>
            <p:cNvPr id="30" name="Group 33"/>
            <p:cNvGrpSpPr/>
            <p:nvPr/>
          </p:nvGrpSpPr>
          <p:grpSpPr>
            <a:xfrm>
              <a:off x="9931462" y="3081408"/>
              <a:ext cx="609472" cy="608860"/>
              <a:chOff x="5647736" y="1640633"/>
              <a:chExt cx="3154363" cy="3151188"/>
            </a:xfrm>
            <a:solidFill>
              <a:schemeClr val="bg1"/>
            </a:solidFill>
          </p:grpSpPr>
          <p:sp>
            <p:nvSpPr>
              <p:cNvPr id="31" name="Freeform 6"/>
              <p:cNvSpPr>
                <a:spLocks noEditPoints="1"/>
              </p:cNvSpPr>
              <p:nvPr/>
            </p:nvSpPr>
            <p:spPr bwMode="auto">
              <a:xfrm>
                <a:off x="5647736" y="1640633"/>
                <a:ext cx="3154363" cy="3151188"/>
              </a:xfrm>
              <a:custGeom>
                <a:avLst/>
                <a:gdLst>
                  <a:gd name="T0" fmla="*/ 2113 w 3974"/>
                  <a:gd name="T1" fmla="*/ 446 h 3968"/>
                  <a:gd name="T2" fmla="*/ 1798 w 3974"/>
                  <a:gd name="T3" fmla="*/ 561 h 3968"/>
                  <a:gd name="T4" fmla="*/ 1519 w 3974"/>
                  <a:gd name="T5" fmla="*/ 768 h 3968"/>
                  <a:gd name="T6" fmla="*/ 1312 w 3974"/>
                  <a:gd name="T7" fmla="*/ 1046 h 3968"/>
                  <a:gd name="T8" fmla="*/ 1197 w 3974"/>
                  <a:gd name="T9" fmla="*/ 1362 h 3968"/>
                  <a:gd name="T10" fmla="*/ 1174 w 3974"/>
                  <a:gd name="T11" fmla="*/ 1693 h 3968"/>
                  <a:gd name="T12" fmla="*/ 1243 w 3974"/>
                  <a:gd name="T13" fmla="*/ 2018 h 3968"/>
                  <a:gd name="T14" fmla="*/ 1404 w 3974"/>
                  <a:gd name="T15" fmla="*/ 2318 h 3968"/>
                  <a:gd name="T16" fmla="*/ 1653 w 3974"/>
                  <a:gd name="T17" fmla="*/ 2566 h 3968"/>
                  <a:gd name="T18" fmla="*/ 1953 w 3974"/>
                  <a:gd name="T19" fmla="*/ 2727 h 3968"/>
                  <a:gd name="T20" fmla="*/ 2279 w 3974"/>
                  <a:gd name="T21" fmla="*/ 2796 h 3968"/>
                  <a:gd name="T22" fmla="*/ 2610 w 3974"/>
                  <a:gd name="T23" fmla="*/ 2773 h 3968"/>
                  <a:gd name="T24" fmla="*/ 2926 w 3974"/>
                  <a:gd name="T25" fmla="*/ 2658 h 3968"/>
                  <a:gd name="T26" fmla="*/ 3204 w 3974"/>
                  <a:gd name="T27" fmla="*/ 2451 h 3968"/>
                  <a:gd name="T28" fmla="*/ 3412 w 3974"/>
                  <a:gd name="T29" fmla="*/ 2172 h 3968"/>
                  <a:gd name="T30" fmla="*/ 3527 w 3974"/>
                  <a:gd name="T31" fmla="*/ 1857 h 3968"/>
                  <a:gd name="T32" fmla="*/ 3550 w 3974"/>
                  <a:gd name="T33" fmla="*/ 1527 h 3968"/>
                  <a:gd name="T34" fmla="*/ 3481 w 3974"/>
                  <a:gd name="T35" fmla="*/ 1201 h 3968"/>
                  <a:gd name="T36" fmla="*/ 3320 w 3974"/>
                  <a:gd name="T37" fmla="*/ 901 h 3968"/>
                  <a:gd name="T38" fmla="*/ 3071 w 3974"/>
                  <a:gd name="T39" fmla="*/ 653 h 3968"/>
                  <a:gd name="T40" fmla="*/ 2772 w 3974"/>
                  <a:gd name="T41" fmla="*/ 492 h 3968"/>
                  <a:gd name="T42" fmla="*/ 2445 w 3974"/>
                  <a:gd name="T43" fmla="*/ 423 h 3968"/>
                  <a:gd name="T44" fmla="*/ 2552 w 3974"/>
                  <a:gd name="T45" fmla="*/ 11 h 3968"/>
                  <a:gd name="T46" fmla="*/ 2924 w 3974"/>
                  <a:gd name="T47" fmla="*/ 100 h 3968"/>
                  <a:gd name="T48" fmla="*/ 3270 w 3974"/>
                  <a:gd name="T49" fmla="*/ 278 h 3968"/>
                  <a:gd name="T50" fmla="*/ 3572 w 3974"/>
                  <a:gd name="T51" fmla="*/ 545 h 3968"/>
                  <a:gd name="T52" fmla="*/ 3795 w 3974"/>
                  <a:gd name="T53" fmla="*/ 871 h 3968"/>
                  <a:gd name="T54" fmla="*/ 3929 w 3974"/>
                  <a:gd name="T55" fmla="*/ 1231 h 3968"/>
                  <a:gd name="T56" fmla="*/ 3974 w 3974"/>
                  <a:gd name="T57" fmla="*/ 1609 h 3968"/>
                  <a:gd name="T58" fmla="*/ 3929 w 3974"/>
                  <a:gd name="T59" fmla="*/ 1987 h 3968"/>
                  <a:gd name="T60" fmla="*/ 3795 w 3974"/>
                  <a:gd name="T61" fmla="*/ 2348 h 3968"/>
                  <a:gd name="T62" fmla="*/ 3572 w 3974"/>
                  <a:gd name="T63" fmla="*/ 2675 h 3968"/>
                  <a:gd name="T64" fmla="*/ 3259 w 3974"/>
                  <a:gd name="T65" fmla="*/ 2950 h 3968"/>
                  <a:gd name="T66" fmla="*/ 2898 w 3974"/>
                  <a:gd name="T67" fmla="*/ 3130 h 3968"/>
                  <a:gd name="T68" fmla="*/ 2512 w 3974"/>
                  <a:gd name="T69" fmla="*/ 3214 h 3968"/>
                  <a:gd name="T70" fmla="*/ 2119 w 3974"/>
                  <a:gd name="T71" fmla="*/ 3198 h 3968"/>
                  <a:gd name="T72" fmla="*/ 1737 w 3974"/>
                  <a:gd name="T73" fmla="*/ 3084 h 3968"/>
                  <a:gd name="T74" fmla="*/ 1546 w 3974"/>
                  <a:gd name="T75" fmla="*/ 2986 h 3968"/>
                  <a:gd name="T76" fmla="*/ 1490 w 3974"/>
                  <a:gd name="T77" fmla="*/ 2990 h 3968"/>
                  <a:gd name="T78" fmla="*/ 572 w 3974"/>
                  <a:gd name="T79" fmla="*/ 3888 h 3968"/>
                  <a:gd name="T80" fmla="*/ 399 w 3974"/>
                  <a:gd name="T81" fmla="*/ 3963 h 3968"/>
                  <a:gd name="T82" fmla="*/ 227 w 3974"/>
                  <a:gd name="T83" fmla="*/ 3951 h 3968"/>
                  <a:gd name="T84" fmla="*/ 90 w 3974"/>
                  <a:gd name="T85" fmla="*/ 3854 h 3968"/>
                  <a:gd name="T86" fmla="*/ 6 w 3974"/>
                  <a:gd name="T87" fmla="*/ 3700 h 3968"/>
                  <a:gd name="T88" fmla="*/ 17 w 3974"/>
                  <a:gd name="T89" fmla="*/ 3526 h 3968"/>
                  <a:gd name="T90" fmla="*/ 112 w 3974"/>
                  <a:gd name="T91" fmla="*/ 3355 h 3968"/>
                  <a:gd name="T92" fmla="*/ 987 w 3974"/>
                  <a:gd name="T93" fmla="*/ 2463 h 3968"/>
                  <a:gd name="T94" fmla="*/ 981 w 3974"/>
                  <a:gd name="T95" fmla="*/ 2417 h 3968"/>
                  <a:gd name="T96" fmla="*/ 847 w 3974"/>
                  <a:gd name="T97" fmla="*/ 2140 h 3968"/>
                  <a:gd name="T98" fmla="*/ 758 w 3974"/>
                  <a:gd name="T99" fmla="*/ 1755 h 3968"/>
                  <a:gd name="T100" fmla="*/ 767 w 3974"/>
                  <a:gd name="T101" fmla="*/ 1361 h 3968"/>
                  <a:gd name="T102" fmla="*/ 875 w 3974"/>
                  <a:gd name="T103" fmla="*/ 981 h 3968"/>
                  <a:gd name="T104" fmla="*/ 1081 w 3974"/>
                  <a:gd name="T105" fmla="*/ 630 h 3968"/>
                  <a:gd name="T106" fmla="*/ 1374 w 3974"/>
                  <a:gd name="T107" fmla="*/ 337 h 3968"/>
                  <a:gd name="T108" fmla="*/ 1711 w 3974"/>
                  <a:gd name="T109" fmla="*/ 137 h 3968"/>
                  <a:gd name="T110" fmla="*/ 2077 w 3974"/>
                  <a:gd name="T111" fmla="*/ 24 h 396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974" h="3968">
                    <a:moveTo>
                      <a:pt x="2362" y="420"/>
                    </a:moveTo>
                    <a:lnTo>
                      <a:pt x="2279" y="423"/>
                    </a:lnTo>
                    <a:lnTo>
                      <a:pt x="2196" y="431"/>
                    </a:lnTo>
                    <a:lnTo>
                      <a:pt x="2113" y="446"/>
                    </a:lnTo>
                    <a:lnTo>
                      <a:pt x="2032" y="466"/>
                    </a:lnTo>
                    <a:lnTo>
                      <a:pt x="1953" y="492"/>
                    </a:lnTo>
                    <a:lnTo>
                      <a:pt x="1874" y="523"/>
                    </a:lnTo>
                    <a:lnTo>
                      <a:pt x="1798" y="561"/>
                    </a:lnTo>
                    <a:lnTo>
                      <a:pt x="1724" y="604"/>
                    </a:lnTo>
                    <a:lnTo>
                      <a:pt x="1653" y="653"/>
                    </a:lnTo>
                    <a:lnTo>
                      <a:pt x="1585" y="707"/>
                    </a:lnTo>
                    <a:lnTo>
                      <a:pt x="1519" y="768"/>
                    </a:lnTo>
                    <a:lnTo>
                      <a:pt x="1459" y="833"/>
                    </a:lnTo>
                    <a:lnTo>
                      <a:pt x="1404" y="901"/>
                    </a:lnTo>
                    <a:lnTo>
                      <a:pt x="1355" y="972"/>
                    </a:lnTo>
                    <a:lnTo>
                      <a:pt x="1312" y="1046"/>
                    </a:lnTo>
                    <a:lnTo>
                      <a:pt x="1274" y="1122"/>
                    </a:lnTo>
                    <a:lnTo>
                      <a:pt x="1243" y="1201"/>
                    </a:lnTo>
                    <a:lnTo>
                      <a:pt x="1217" y="1281"/>
                    </a:lnTo>
                    <a:lnTo>
                      <a:pt x="1197" y="1362"/>
                    </a:lnTo>
                    <a:lnTo>
                      <a:pt x="1182" y="1443"/>
                    </a:lnTo>
                    <a:lnTo>
                      <a:pt x="1174" y="1527"/>
                    </a:lnTo>
                    <a:lnTo>
                      <a:pt x="1171" y="1609"/>
                    </a:lnTo>
                    <a:lnTo>
                      <a:pt x="1174" y="1693"/>
                    </a:lnTo>
                    <a:lnTo>
                      <a:pt x="1182" y="1775"/>
                    </a:lnTo>
                    <a:lnTo>
                      <a:pt x="1197" y="1857"/>
                    </a:lnTo>
                    <a:lnTo>
                      <a:pt x="1217" y="1939"/>
                    </a:lnTo>
                    <a:lnTo>
                      <a:pt x="1243" y="2018"/>
                    </a:lnTo>
                    <a:lnTo>
                      <a:pt x="1274" y="2096"/>
                    </a:lnTo>
                    <a:lnTo>
                      <a:pt x="1312" y="2172"/>
                    </a:lnTo>
                    <a:lnTo>
                      <a:pt x="1355" y="2246"/>
                    </a:lnTo>
                    <a:lnTo>
                      <a:pt x="1404" y="2318"/>
                    </a:lnTo>
                    <a:lnTo>
                      <a:pt x="1459" y="2387"/>
                    </a:lnTo>
                    <a:lnTo>
                      <a:pt x="1519" y="2451"/>
                    </a:lnTo>
                    <a:lnTo>
                      <a:pt x="1585" y="2511"/>
                    </a:lnTo>
                    <a:lnTo>
                      <a:pt x="1653" y="2566"/>
                    </a:lnTo>
                    <a:lnTo>
                      <a:pt x="1724" y="2615"/>
                    </a:lnTo>
                    <a:lnTo>
                      <a:pt x="1798" y="2658"/>
                    </a:lnTo>
                    <a:lnTo>
                      <a:pt x="1874" y="2695"/>
                    </a:lnTo>
                    <a:lnTo>
                      <a:pt x="1953" y="2727"/>
                    </a:lnTo>
                    <a:lnTo>
                      <a:pt x="2032" y="2754"/>
                    </a:lnTo>
                    <a:lnTo>
                      <a:pt x="2113" y="2773"/>
                    </a:lnTo>
                    <a:lnTo>
                      <a:pt x="2196" y="2787"/>
                    </a:lnTo>
                    <a:lnTo>
                      <a:pt x="2279" y="2796"/>
                    </a:lnTo>
                    <a:lnTo>
                      <a:pt x="2362" y="2800"/>
                    </a:lnTo>
                    <a:lnTo>
                      <a:pt x="2445" y="2796"/>
                    </a:lnTo>
                    <a:lnTo>
                      <a:pt x="2528" y="2787"/>
                    </a:lnTo>
                    <a:lnTo>
                      <a:pt x="2610" y="2773"/>
                    </a:lnTo>
                    <a:lnTo>
                      <a:pt x="2692" y="2754"/>
                    </a:lnTo>
                    <a:lnTo>
                      <a:pt x="2772" y="2727"/>
                    </a:lnTo>
                    <a:lnTo>
                      <a:pt x="2849" y="2695"/>
                    </a:lnTo>
                    <a:lnTo>
                      <a:pt x="2926" y="2658"/>
                    </a:lnTo>
                    <a:lnTo>
                      <a:pt x="3000" y="2615"/>
                    </a:lnTo>
                    <a:lnTo>
                      <a:pt x="3071" y="2566"/>
                    </a:lnTo>
                    <a:lnTo>
                      <a:pt x="3139" y="2511"/>
                    </a:lnTo>
                    <a:lnTo>
                      <a:pt x="3204" y="2451"/>
                    </a:lnTo>
                    <a:lnTo>
                      <a:pt x="3265" y="2387"/>
                    </a:lnTo>
                    <a:lnTo>
                      <a:pt x="3320" y="2318"/>
                    </a:lnTo>
                    <a:lnTo>
                      <a:pt x="3368" y="2246"/>
                    </a:lnTo>
                    <a:lnTo>
                      <a:pt x="3412" y="2172"/>
                    </a:lnTo>
                    <a:lnTo>
                      <a:pt x="3449" y="2096"/>
                    </a:lnTo>
                    <a:lnTo>
                      <a:pt x="3481" y="2018"/>
                    </a:lnTo>
                    <a:lnTo>
                      <a:pt x="3506" y="1939"/>
                    </a:lnTo>
                    <a:lnTo>
                      <a:pt x="3527" y="1857"/>
                    </a:lnTo>
                    <a:lnTo>
                      <a:pt x="3541" y="1775"/>
                    </a:lnTo>
                    <a:lnTo>
                      <a:pt x="3550" y="1693"/>
                    </a:lnTo>
                    <a:lnTo>
                      <a:pt x="3552" y="1609"/>
                    </a:lnTo>
                    <a:lnTo>
                      <a:pt x="3550" y="1527"/>
                    </a:lnTo>
                    <a:lnTo>
                      <a:pt x="3541" y="1443"/>
                    </a:lnTo>
                    <a:lnTo>
                      <a:pt x="3527" y="1362"/>
                    </a:lnTo>
                    <a:lnTo>
                      <a:pt x="3506" y="1281"/>
                    </a:lnTo>
                    <a:lnTo>
                      <a:pt x="3481" y="1201"/>
                    </a:lnTo>
                    <a:lnTo>
                      <a:pt x="3449" y="1122"/>
                    </a:lnTo>
                    <a:lnTo>
                      <a:pt x="3412" y="1046"/>
                    </a:lnTo>
                    <a:lnTo>
                      <a:pt x="3368" y="972"/>
                    </a:lnTo>
                    <a:lnTo>
                      <a:pt x="3320" y="901"/>
                    </a:lnTo>
                    <a:lnTo>
                      <a:pt x="3265" y="833"/>
                    </a:lnTo>
                    <a:lnTo>
                      <a:pt x="3204" y="768"/>
                    </a:lnTo>
                    <a:lnTo>
                      <a:pt x="3139" y="707"/>
                    </a:lnTo>
                    <a:lnTo>
                      <a:pt x="3071" y="653"/>
                    </a:lnTo>
                    <a:lnTo>
                      <a:pt x="3000" y="604"/>
                    </a:lnTo>
                    <a:lnTo>
                      <a:pt x="2926" y="561"/>
                    </a:lnTo>
                    <a:lnTo>
                      <a:pt x="2849" y="523"/>
                    </a:lnTo>
                    <a:lnTo>
                      <a:pt x="2772" y="492"/>
                    </a:lnTo>
                    <a:lnTo>
                      <a:pt x="2692" y="466"/>
                    </a:lnTo>
                    <a:lnTo>
                      <a:pt x="2610" y="446"/>
                    </a:lnTo>
                    <a:lnTo>
                      <a:pt x="2528" y="431"/>
                    </a:lnTo>
                    <a:lnTo>
                      <a:pt x="2445" y="423"/>
                    </a:lnTo>
                    <a:lnTo>
                      <a:pt x="2362" y="420"/>
                    </a:lnTo>
                    <a:close/>
                    <a:moveTo>
                      <a:pt x="2362" y="0"/>
                    </a:moveTo>
                    <a:lnTo>
                      <a:pt x="2458" y="2"/>
                    </a:lnTo>
                    <a:lnTo>
                      <a:pt x="2552" y="11"/>
                    </a:lnTo>
                    <a:lnTo>
                      <a:pt x="2647" y="24"/>
                    </a:lnTo>
                    <a:lnTo>
                      <a:pt x="2740" y="45"/>
                    </a:lnTo>
                    <a:lnTo>
                      <a:pt x="2833" y="69"/>
                    </a:lnTo>
                    <a:lnTo>
                      <a:pt x="2924" y="100"/>
                    </a:lnTo>
                    <a:lnTo>
                      <a:pt x="3014" y="137"/>
                    </a:lnTo>
                    <a:lnTo>
                      <a:pt x="3101" y="178"/>
                    </a:lnTo>
                    <a:lnTo>
                      <a:pt x="3187" y="225"/>
                    </a:lnTo>
                    <a:lnTo>
                      <a:pt x="3270" y="278"/>
                    </a:lnTo>
                    <a:lnTo>
                      <a:pt x="3350" y="337"/>
                    </a:lnTo>
                    <a:lnTo>
                      <a:pt x="3428" y="401"/>
                    </a:lnTo>
                    <a:lnTo>
                      <a:pt x="3503" y="471"/>
                    </a:lnTo>
                    <a:lnTo>
                      <a:pt x="3572" y="545"/>
                    </a:lnTo>
                    <a:lnTo>
                      <a:pt x="3636" y="622"/>
                    </a:lnTo>
                    <a:lnTo>
                      <a:pt x="3694" y="702"/>
                    </a:lnTo>
                    <a:lnTo>
                      <a:pt x="3748" y="786"/>
                    </a:lnTo>
                    <a:lnTo>
                      <a:pt x="3795" y="871"/>
                    </a:lnTo>
                    <a:lnTo>
                      <a:pt x="3837" y="959"/>
                    </a:lnTo>
                    <a:lnTo>
                      <a:pt x="3874" y="1049"/>
                    </a:lnTo>
                    <a:lnTo>
                      <a:pt x="3904" y="1139"/>
                    </a:lnTo>
                    <a:lnTo>
                      <a:pt x="3929" y="1231"/>
                    </a:lnTo>
                    <a:lnTo>
                      <a:pt x="3949" y="1325"/>
                    </a:lnTo>
                    <a:lnTo>
                      <a:pt x="3962" y="1419"/>
                    </a:lnTo>
                    <a:lnTo>
                      <a:pt x="3971" y="1515"/>
                    </a:lnTo>
                    <a:lnTo>
                      <a:pt x="3974" y="1609"/>
                    </a:lnTo>
                    <a:lnTo>
                      <a:pt x="3971" y="1705"/>
                    </a:lnTo>
                    <a:lnTo>
                      <a:pt x="3962" y="1799"/>
                    </a:lnTo>
                    <a:lnTo>
                      <a:pt x="3949" y="1894"/>
                    </a:lnTo>
                    <a:lnTo>
                      <a:pt x="3929" y="1987"/>
                    </a:lnTo>
                    <a:lnTo>
                      <a:pt x="3904" y="2080"/>
                    </a:lnTo>
                    <a:lnTo>
                      <a:pt x="3874" y="2171"/>
                    </a:lnTo>
                    <a:lnTo>
                      <a:pt x="3837" y="2261"/>
                    </a:lnTo>
                    <a:lnTo>
                      <a:pt x="3795" y="2348"/>
                    </a:lnTo>
                    <a:lnTo>
                      <a:pt x="3748" y="2434"/>
                    </a:lnTo>
                    <a:lnTo>
                      <a:pt x="3694" y="2516"/>
                    </a:lnTo>
                    <a:lnTo>
                      <a:pt x="3636" y="2597"/>
                    </a:lnTo>
                    <a:lnTo>
                      <a:pt x="3572" y="2675"/>
                    </a:lnTo>
                    <a:lnTo>
                      <a:pt x="3503" y="2749"/>
                    </a:lnTo>
                    <a:lnTo>
                      <a:pt x="3424" y="2821"/>
                    </a:lnTo>
                    <a:lnTo>
                      <a:pt x="3343" y="2888"/>
                    </a:lnTo>
                    <a:lnTo>
                      <a:pt x="3259" y="2950"/>
                    </a:lnTo>
                    <a:lnTo>
                      <a:pt x="3172" y="3004"/>
                    </a:lnTo>
                    <a:lnTo>
                      <a:pt x="3083" y="3053"/>
                    </a:lnTo>
                    <a:lnTo>
                      <a:pt x="2991" y="3095"/>
                    </a:lnTo>
                    <a:lnTo>
                      <a:pt x="2898" y="3130"/>
                    </a:lnTo>
                    <a:lnTo>
                      <a:pt x="2803" y="3160"/>
                    </a:lnTo>
                    <a:lnTo>
                      <a:pt x="2707" y="3185"/>
                    </a:lnTo>
                    <a:lnTo>
                      <a:pt x="2610" y="3202"/>
                    </a:lnTo>
                    <a:lnTo>
                      <a:pt x="2512" y="3214"/>
                    </a:lnTo>
                    <a:lnTo>
                      <a:pt x="2414" y="3218"/>
                    </a:lnTo>
                    <a:lnTo>
                      <a:pt x="2316" y="3218"/>
                    </a:lnTo>
                    <a:lnTo>
                      <a:pt x="2218" y="3211"/>
                    </a:lnTo>
                    <a:lnTo>
                      <a:pt x="2119" y="3198"/>
                    </a:lnTo>
                    <a:lnTo>
                      <a:pt x="2022" y="3179"/>
                    </a:lnTo>
                    <a:lnTo>
                      <a:pt x="1927" y="3153"/>
                    </a:lnTo>
                    <a:lnTo>
                      <a:pt x="1831" y="3122"/>
                    </a:lnTo>
                    <a:lnTo>
                      <a:pt x="1737" y="3084"/>
                    </a:lnTo>
                    <a:lnTo>
                      <a:pt x="1645" y="3040"/>
                    </a:lnTo>
                    <a:lnTo>
                      <a:pt x="1556" y="2991"/>
                    </a:lnTo>
                    <a:lnTo>
                      <a:pt x="1553" y="2990"/>
                    </a:lnTo>
                    <a:lnTo>
                      <a:pt x="1546" y="2986"/>
                    </a:lnTo>
                    <a:lnTo>
                      <a:pt x="1535" y="2984"/>
                    </a:lnTo>
                    <a:lnTo>
                      <a:pt x="1522" y="2981"/>
                    </a:lnTo>
                    <a:lnTo>
                      <a:pt x="1506" y="2984"/>
                    </a:lnTo>
                    <a:lnTo>
                      <a:pt x="1490" y="2990"/>
                    </a:lnTo>
                    <a:lnTo>
                      <a:pt x="1473" y="3002"/>
                    </a:lnTo>
                    <a:lnTo>
                      <a:pt x="652" y="3822"/>
                    </a:lnTo>
                    <a:lnTo>
                      <a:pt x="613" y="3858"/>
                    </a:lnTo>
                    <a:lnTo>
                      <a:pt x="572" y="3888"/>
                    </a:lnTo>
                    <a:lnTo>
                      <a:pt x="531" y="3915"/>
                    </a:lnTo>
                    <a:lnTo>
                      <a:pt x="487" y="3935"/>
                    </a:lnTo>
                    <a:lnTo>
                      <a:pt x="443" y="3952"/>
                    </a:lnTo>
                    <a:lnTo>
                      <a:pt x="399" y="3963"/>
                    </a:lnTo>
                    <a:lnTo>
                      <a:pt x="354" y="3968"/>
                    </a:lnTo>
                    <a:lnTo>
                      <a:pt x="310" y="3968"/>
                    </a:lnTo>
                    <a:lnTo>
                      <a:pt x="268" y="3962"/>
                    </a:lnTo>
                    <a:lnTo>
                      <a:pt x="227" y="3951"/>
                    </a:lnTo>
                    <a:lnTo>
                      <a:pt x="187" y="3933"/>
                    </a:lnTo>
                    <a:lnTo>
                      <a:pt x="149" y="3910"/>
                    </a:lnTo>
                    <a:lnTo>
                      <a:pt x="114" y="3880"/>
                    </a:lnTo>
                    <a:lnTo>
                      <a:pt x="90" y="3854"/>
                    </a:lnTo>
                    <a:lnTo>
                      <a:pt x="59" y="3819"/>
                    </a:lnTo>
                    <a:lnTo>
                      <a:pt x="35" y="3782"/>
                    </a:lnTo>
                    <a:lnTo>
                      <a:pt x="17" y="3743"/>
                    </a:lnTo>
                    <a:lnTo>
                      <a:pt x="6" y="3700"/>
                    </a:lnTo>
                    <a:lnTo>
                      <a:pt x="0" y="3658"/>
                    </a:lnTo>
                    <a:lnTo>
                      <a:pt x="0" y="3614"/>
                    </a:lnTo>
                    <a:lnTo>
                      <a:pt x="6" y="3571"/>
                    </a:lnTo>
                    <a:lnTo>
                      <a:pt x="17" y="3526"/>
                    </a:lnTo>
                    <a:lnTo>
                      <a:pt x="33" y="3482"/>
                    </a:lnTo>
                    <a:lnTo>
                      <a:pt x="55" y="3439"/>
                    </a:lnTo>
                    <a:lnTo>
                      <a:pt x="80" y="3396"/>
                    </a:lnTo>
                    <a:lnTo>
                      <a:pt x="112" y="3355"/>
                    </a:lnTo>
                    <a:lnTo>
                      <a:pt x="147" y="3317"/>
                    </a:lnTo>
                    <a:lnTo>
                      <a:pt x="970" y="2496"/>
                    </a:lnTo>
                    <a:lnTo>
                      <a:pt x="982" y="2480"/>
                    </a:lnTo>
                    <a:lnTo>
                      <a:pt x="987" y="2463"/>
                    </a:lnTo>
                    <a:lnTo>
                      <a:pt x="988" y="2448"/>
                    </a:lnTo>
                    <a:lnTo>
                      <a:pt x="987" y="2435"/>
                    </a:lnTo>
                    <a:lnTo>
                      <a:pt x="983" y="2424"/>
                    </a:lnTo>
                    <a:lnTo>
                      <a:pt x="981" y="2417"/>
                    </a:lnTo>
                    <a:lnTo>
                      <a:pt x="980" y="2414"/>
                    </a:lnTo>
                    <a:lnTo>
                      <a:pt x="929" y="2325"/>
                    </a:lnTo>
                    <a:lnTo>
                      <a:pt x="885" y="2233"/>
                    </a:lnTo>
                    <a:lnTo>
                      <a:pt x="847" y="2140"/>
                    </a:lnTo>
                    <a:lnTo>
                      <a:pt x="816" y="2045"/>
                    </a:lnTo>
                    <a:lnTo>
                      <a:pt x="790" y="1948"/>
                    </a:lnTo>
                    <a:lnTo>
                      <a:pt x="771" y="1851"/>
                    </a:lnTo>
                    <a:lnTo>
                      <a:pt x="758" y="1755"/>
                    </a:lnTo>
                    <a:lnTo>
                      <a:pt x="752" y="1655"/>
                    </a:lnTo>
                    <a:lnTo>
                      <a:pt x="750" y="1557"/>
                    </a:lnTo>
                    <a:lnTo>
                      <a:pt x="757" y="1459"/>
                    </a:lnTo>
                    <a:lnTo>
                      <a:pt x="767" y="1361"/>
                    </a:lnTo>
                    <a:lnTo>
                      <a:pt x="786" y="1264"/>
                    </a:lnTo>
                    <a:lnTo>
                      <a:pt x="809" y="1168"/>
                    </a:lnTo>
                    <a:lnTo>
                      <a:pt x="839" y="1074"/>
                    </a:lnTo>
                    <a:lnTo>
                      <a:pt x="875" y="981"/>
                    </a:lnTo>
                    <a:lnTo>
                      <a:pt x="918" y="890"/>
                    </a:lnTo>
                    <a:lnTo>
                      <a:pt x="966" y="800"/>
                    </a:lnTo>
                    <a:lnTo>
                      <a:pt x="1021" y="713"/>
                    </a:lnTo>
                    <a:lnTo>
                      <a:pt x="1081" y="630"/>
                    </a:lnTo>
                    <a:lnTo>
                      <a:pt x="1148" y="548"/>
                    </a:lnTo>
                    <a:lnTo>
                      <a:pt x="1222" y="471"/>
                    </a:lnTo>
                    <a:lnTo>
                      <a:pt x="1296" y="401"/>
                    </a:lnTo>
                    <a:lnTo>
                      <a:pt x="1374" y="337"/>
                    </a:lnTo>
                    <a:lnTo>
                      <a:pt x="1454" y="278"/>
                    </a:lnTo>
                    <a:lnTo>
                      <a:pt x="1537" y="225"/>
                    </a:lnTo>
                    <a:lnTo>
                      <a:pt x="1622" y="178"/>
                    </a:lnTo>
                    <a:lnTo>
                      <a:pt x="1711" y="137"/>
                    </a:lnTo>
                    <a:lnTo>
                      <a:pt x="1800" y="100"/>
                    </a:lnTo>
                    <a:lnTo>
                      <a:pt x="1891" y="69"/>
                    </a:lnTo>
                    <a:lnTo>
                      <a:pt x="1984" y="45"/>
                    </a:lnTo>
                    <a:lnTo>
                      <a:pt x="2077" y="24"/>
                    </a:lnTo>
                    <a:lnTo>
                      <a:pt x="2171" y="11"/>
                    </a:lnTo>
                    <a:lnTo>
                      <a:pt x="2267" y="2"/>
                    </a:lnTo>
                    <a:lnTo>
                      <a:pt x="2362" y="0"/>
                    </a:lnTo>
                    <a:close/>
                  </a:path>
                </a:pathLst>
              </a:custGeom>
              <a:grpFill/>
              <a:ln w="0">
                <a:noFill/>
                <a:prstDash val="solid"/>
                <a:round/>
                <a:headEnd/>
                <a:tailEnd/>
              </a:ln>
            </p:spPr>
            <p:txBody>
              <a:bodyPr/>
              <a:lstStyle/>
              <a:p>
                <a:pPr eaLnBrk="1" fontAlgn="auto" hangingPunct="1">
                  <a:spcBef>
                    <a:spcPts val="0"/>
                  </a:spcBef>
                  <a:spcAft>
                    <a:spcPts val="0"/>
                  </a:spcAft>
                  <a:defRPr/>
                </a:pPr>
                <a:endParaRPr lang="en-US" dirty="0">
                  <a:latin typeface="Source Sans Pro" panose="020B0503030403020204" pitchFamily="34" charset="0"/>
                </a:endParaRPr>
              </a:p>
            </p:txBody>
          </p:sp>
          <p:sp>
            <p:nvSpPr>
              <p:cNvPr id="32" name="Freeform 7"/>
              <p:cNvSpPr>
                <a:spLocks/>
              </p:cNvSpPr>
              <p:nvPr/>
            </p:nvSpPr>
            <p:spPr bwMode="auto">
              <a:xfrm>
                <a:off x="6803436" y="2153395"/>
                <a:ext cx="1181100" cy="688975"/>
              </a:xfrm>
              <a:custGeom>
                <a:avLst/>
                <a:gdLst>
                  <a:gd name="T0" fmla="*/ 1077 w 1488"/>
                  <a:gd name="T1" fmla="*/ 5 h 870"/>
                  <a:gd name="T2" fmla="*/ 1232 w 1488"/>
                  <a:gd name="T3" fmla="*/ 32 h 870"/>
                  <a:gd name="T4" fmla="*/ 1386 w 1488"/>
                  <a:gd name="T5" fmla="*/ 82 h 870"/>
                  <a:gd name="T6" fmla="*/ 1436 w 1488"/>
                  <a:gd name="T7" fmla="*/ 115 h 870"/>
                  <a:gd name="T8" fmla="*/ 1470 w 1488"/>
                  <a:gd name="T9" fmla="*/ 161 h 870"/>
                  <a:gd name="T10" fmla="*/ 1487 w 1488"/>
                  <a:gd name="T11" fmla="*/ 214 h 870"/>
                  <a:gd name="T12" fmla="*/ 1484 w 1488"/>
                  <a:gd name="T13" fmla="*/ 273 h 870"/>
                  <a:gd name="T14" fmla="*/ 1461 w 1488"/>
                  <a:gd name="T15" fmla="*/ 327 h 870"/>
                  <a:gd name="T16" fmla="*/ 1421 w 1488"/>
                  <a:gd name="T17" fmla="*/ 369 h 870"/>
                  <a:gd name="T18" fmla="*/ 1370 w 1488"/>
                  <a:gd name="T19" fmla="*/ 395 h 870"/>
                  <a:gd name="T20" fmla="*/ 1314 w 1488"/>
                  <a:gd name="T21" fmla="*/ 402 h 870"/>
                  <a:gd name="T22" fmla="*/ 1256 w 1488"/>
                  <a:gd name="T23" fmla="*/ 389 h 870"/>
                  <a:gd name="T24" fmla="*/ 1126 w 1488"/>
                  <a:gd name="T25" fmla="*/ 348 h 870"/>
                  <a:gd name="T26" fmla="*/ 996 w 1488"/>
                  <a:gd name="T27" fmla="*/ 333 h 870"/>
                  <a:gd name="T28" fmla="*/ 865 w 1488"/>
                  <a:gd name="T29" fmla="*/ 342 h 870"/>
                  <a:gd name="T30" fmla="*/ 740 w 1488"/>
                  <a:gd name="T31" fmla="*/ 374 h 870"/>
                  <a:gd name="T32" fmla="*/ 622 w 1488"/>
                  <a:gd name="T33" fmla="*/ 428 h 870"/>
                  <a:gd name="T34" fmla="*/ 517 w 1488"/>
                  <a:gd name="T35" fmla="*/ 501 h 870"/>
                  <a:gd name="T36" fmla="*/ 424 w 1488"/>
                  <a:gd name="T37" fmla="*/ 595 h 870"/>
                  <a:gd name="T38" fmla="*/ 349 w 1488"/>
                  <a:gd name="T39" fmla="*/ 706 h 870"/>
                  <a:gd name="T40" fmla="*/ 306 w 1488"/>
                  <a:gd name="T41" fmla="*/ 794 h 870"/>
                  <a:gd name="T42" fmla="*/ 268 w 1488"/>
                  <a:gd name="T43" fmla="*/ 834 h 870"/>
                  <a:gd name="T44" fmla="*/ 221 w 1488"/>
                  <a:gd name="T45" fmla="*/ 861 h 870"/>
                  <a:gd name="T46" fmla="*/ 166 w 1488"/>
                  <a:gd name="T47" fmla="*/ 870 h 870"/>
                  <a:gd name="T48" fmla="*/ 102 w 1488"/>
                  <a:gd name="T49" fmla="*/ 856 h 870"/>
                  <a:gd name="T50" fmla="*/ 52 w 1488"/>
                  <a:gd name="T51" fmla="*/ 825 h 870"/>
                  <a:gd name="T52" fmla="*/ 18 w 1488"/>
                  <a:gd name="T53" fmla="*/ 779 h 870"/>
                  <a:gd name="T54" fmla="*/ 1 w 1488"/>
                  <a:gd name="T55" fmla="*/ 725 h 870"/>
                  <a:gd name="T56" fmla="*/ 4 w 1488"/>
                  <a:gd name="T57" fmla="*/ 667 h 870"/>
                  <a:gd name="T58" fmla="*/ 47 w 1488"/>
                  <a:gd name="T59" fmla="*/ 564 h 870"/>
                  <a:gd name="T60" fmla="*/ 132 w 1488"/>
                  <a:gd name="T61" fmla="*/ 429 h 870"/>
                  <a:gd name="T62" fmla="*/ 234 w 1488"/>
                  <a:gd name="T63" fmla="*/ 310 h 870"/>
                  <a:gd name="T64" fmla="*/ 351 w 1488"/>
                  <a:gd name="T65" fmla="*/ 208 h 870"/>
                  <a:gd name="T66" fmla="*/ 480 w 1488"/>
                  <a:gd name="T67" fmla="*/ 126 h 870"/>
                  <a:gd name="T68" fmla="*/ 621 w 1488"/>
                  <a:gd name="T69" fmla="*/ 63 h 870"/>
                  <a:gd name="T70" fmla="*/ 768 w 1488"/>
                  <a:gd name="T71" fmla="*/ 22 h 870"/>
                  <a:gd name="T72" fmla="*/ 920 w 1488"/>
                  <a:gd name="T73" fmla="*/ 1 h 8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488" h="870">
                    <a:moveTo>
                      <a:pt x="998" y="0"/>
                    </a:moveTo>
                    <a:lnTo>
                      <a:pt x="1077" y="5"/>
                    </a:lnTo>
                    <a:lnTo>
                      <a:pt x="1154" y="15"/>
                    </a:lnTo>
                    <a:lnTo>
                      <a:pt x="1232" y="32"/>
                    </a:lnTo>
                    <a:lnTo>
                      <a:pt x="1310" y="55"/>
                    </a:lnTo>
                    <a:lnTo>
                      <a:pt x="1386" y="82"/>
                    </a:lnTo>
                    <a:lnTo>
                      <a:pt x="1413" y="97"/>
                    </a:lnTo>
                    <a:lnTo>
                      <a:pt x="1436" y="115"/>
                    </a:lnTo>
                    <a:lnTo>
                      <a:pt x="1455" y="137"/>
                    </a:lnTo>
                    <a:lnTo>
                      <a:pt x="1470" y="161"/>
                    </a:lnTo>
                    <a:lnTo>
                      <a:pt x="1480" y="187"/>
                    </a:lnTo>
                    <a:lnTo>
                      <a:pt x="1487" y="214"/>
                    </a:lnTo>
                    <a:lnTo>
                      <a:pt x="1488" y="243"/>
                    </a:lnTo>
                    <a:lnTo>
                      <a:pt x="1484" y="273"/>
                    </a:lnTo>
                    <a:lnTo>
                      <a:pt x="1474" y="300"/>
                    </a:lnTo>
                    <a:lnTo>
                      <a:pt x="1461" y="327"/>
                    </a:lnTo>
                    <a:lnTo>
                      <a:pt x="1443" y="350"/>
                    </a:lnTo>
                    <a:lnTo>
                      <a:pt x="1421" y="369"/>
                    </a:lnTo>
                    <a:lnTo>
                      <a:pt x="1397" y="384"/>
                    </a:lnTo>
                    <a:lnTo>
                      <a:pt x="1370" y="395"/>
                    </a:lnTo>
                    <a:lnTo>
                      <a:pt x="1342" y="401"/>
                    </a:lnTo>
                    <a:lnTo>
                      <a:pt x="1314" y="402"/>
                    </a:lnTo>
                    <a:lnTo>
                      <a:pt x="1285" y="398"/>
                    </a:lnTo>
                    <a:lnTo>
                      <a:pt x="1256" y="389"/>
                    </a:lnTo>
                    <a:lnTo>
                      <a:pt x="1192" y="366"/>
                    </a:lnTo>
                    <a:lnTo>
                      <a:pt x="1126" y="348"/>
                    </a:lnTo>
                    <a:lnTo>
                      <a:pt x="1061" y="338"/>
                    </a:lnTo>
                    <a:lnTo>
                      <a:pt x="996" y="333"/>
                    </a:lnTo>
                    <a:lnTo>
                      <a:pt x="930" y="334"/>
                    </a:lnTo>
                    <a:lnTo>
                      <a:pt x="865" y="342"/>
                    </a:lnTo>
                    <a:lnTo>
                      <a:pt x="802" y="355"/>
                    </a:lnTo>
                    <a:lnTo>
                      <a:pt x="740" y="374"/>
                    </a:lnTo>
                    <a:lnTo>
                      <a:pt x="680" y="398"/>
                    </a:lnTo>
                    <a:lnTo>
                      <a:pt x="622" y="428"/>
                    </a:lnTo>
                    <a:lnTo>
                      <a:pt x="568" y="463"/>
                    </a:lnTo>
                    <a:lnTo>
                      <a:pt x="517" y="501"/>
                    </a:lnTo>
                    <a:lnTo>
                      <a:pt x="468" y="546"/>
                    </a:lnTo>
                    <a:lnTo>
                      <a:pt x="424" y="595"/>
                    </a:lnTo>
                    <a:lnTo>
                      <a:pt x="384" y="649"/>
                    </a:lnTo>
                    <a:lnTo>
                      <a:pt x="349" y="706"/>
                    </a:lnTo>
                    <a:lnTo>
                      <a:pt x="320" y="769"/>
                    </a:lnTo>
                    <a:lnTo>
                      <a:pt x="306" y="794"/>
                    </a:lnTo>
                    <a:lnTo>
                      <a:pt x="289" y="816"/>
                    </a:lnTo>
                    <a:lnTo>
                      <a:pt x="268" y="834"/>
                    </a:lnTo>
                    <a:lnTo>
                      <a:pt x="245" y="850"/>
                    </a:lnTo>
                    <a:lnTo>
                      <a:pt x="221" y="861"/>
                    </a:lnTo>
                    <a:lnTo>
                      <a:pt x="194" y="867"/>
                    </a:lnTo>
                    <a:lnTo>
                      <a:pt x="166" y="870"/>
                    </a:lnTo>
                    <a:lnTo>
                      <a:pt x="133" y="867"/>
                    </a:lnTo>
                    <a:lnTo>
                      <a:pt x="102" y="856"/>
                    </a:lnTo>
                    <a:lnTo>
                      <a:pt x="75" y="843"/>
                    </a:lnTo>
                    <a:lnTo>
                      <a:pt x="52" y="825"/>
                    </a:lnTo>
                    <a:lnTo>
                      <a:pt x="33" y="803"/>
                    </a:lnTo>
                    <a:lnTo>
                      <a:pt x="18" y="779"/>
                    </a:lnTo>
                    <a:lnTo>
                      <a:pt x="7" y="753"/>
                    </a:lnTo>
                    <a:lnTo>
                      <a:pt x="1" y="725"/>
                    </a:lnTo>
                    <a:lnTo>
                      <a:pt x="0" y="696"/>
                    </a:lnTo>
                    <a:lnTo>
                      <a:pt x="4" y="667"/>
                    </a:lnTo>
                    <a:lnTo>
                      <a:pt x="13" y="639"/>
                    </a:lnTo>
                    <a:lnTo>
                      <a:pt x="47" y="564"/>
                    </a:lnTo>
                    <a:lnTo>
                      <a:pt x="87" y="495"/>
                    </a:lnTo>
                    <a:lnTo>
                      <a:pt x="132" y="429"/>
                    </a:lnTo>
                    <a:lnTo>
                      <a:pt x="181" y="367"/>
                    </a:lnTo>
                    <a:lnTo>
                      <a:pt x="234" y="310"/>
                    </a:lnTo>
                    <a:lnTo>
                      <a:pt x="291" y="257"/>
                    </a:lnTo>
                    <a:lnTo>
                      <a:pt x="351" y="208"/>
                    </a:lnTo>
                    <a:lnTo>
                      <a:pt x="415" y="165"/>
                    </a:lnTo>
                    <a:lnTo>
                      <a:pt x="480" y="126"/>
                    </a:lnTo>
                    <a:lnTo>
                      <a:pt x="549" y="92"/>
                    </a:lnTo>
                    <a:lnTo>
                      <a:pt x="621" y="63"/>
                    </a:lnTo>
                    <a:lnTo>
                      <a:pt x="694" y="40"/>
                    </a:lnTo>
                    <a:lnTo>
                      <a:pt x="768" y="22"/>
                    </a:lnTo>
                    <a:lnTo>
                      <a:pt x="844" y="9"/>
                    </a:lnTo>
                    <a:lnTo>
                      <a:pt x="920" y="1"/>
                    </a:lnTo>
                    <a:lnTo>
                      <a:pt x="998" y="0"/>
                    </a:lnTo>
                    <a:close/>
                  </a:path>
                </a:pathLst>
              </a:custGeom>
              <a:grpFill/>
              <a:ln w="0">
                <a:noFill/>
                <a:prstDash val="solid"/>
                <a:round/>
                <a:headEnd/>
                <a:tailEnd/>
              </a:ln>
            </p:spPr>
            <p:txBody>
              <a:bodyPr/>
              <a:lstStyle/>
              <a:p>
                <a:pPr eaLnBrk="1" fontAlgn="auto" hangingPunct="1">
                  <a:spcBef>
                    <a:spcPts val="0"/>
                  </a:spcBef>
                  <a:spcAft>
                    <a:spcPts val="0"/>
                  </a:spcAft>
                  <a:defRPr/>
                </a:pPr>
                <a:endParaRPr lang="en-US" dirty="0">
                  <a:latin typeface="Source Sans Pro" panose="020B0503030403020204" pitchFamily="34" charset="0"/>
                </a:endParaRPr>
              </a:p>
            </p:txBody>
          </p:sp>
        </p:grpSp>
      </p:grpSp>
      <p:grpSp>
        <p:nvGrpSpPr>
          <p:cNvPr id="33" name="Group 14"/>
          <p:cNvGrpSpPr>
            <a:grpSpLocks/>
          </p:cNvGrpSpPr>
          <p:nvPr/>
        </p:nvGrpSpPr>
        <p:grpSpPr bwMode="auto">
          <a:xfrm>
            <a:off x="6378575" y="3634468"/>
            <a:ext cx="2190750" cy="3006725"/>
            <a:chOff x="6378423" y="2675966"/>
            <a:chExt cx="2191659" cy="3006854"/>
          </a:xfrm>
        </p:grpSpPr>
        <p:sp>
          <p:nvSpPr>
            <p:cNvPr id="34" name="Rectangle 10"/>
            <p:cNvSpPr/>
            <p:nvPr/>
          </p:nvSpPr>
          <p:spPr>
            <a:xfrm>
              <a:off x="6378423" y="4077789"/>
              <a:ext cx="2191659" cy="1605031"/>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fontAlgn="auto" hangingPunct="1">
                <a:spcBef>
                  <a:spcPts val="0"/>
                </a:spcBef>
                <a:spcAft>
                  <a:spcPts val="0"/>
                </a:spcAft>
                <a:defRPr/>
              </a:pPr>
              <a:endParaRPr lang="id-ID"/>
            </a:p>
          </p:txBody>
        </p:sp>
        <p:sp>
          <p:nvSpPr>
            <p:cNvPr id="35" name="Rectangle 11"/>
            <p:cNvSpPr/>
            <p:nvPr/>
          </p:nvSpPr>
          <p:spPr>
            <a:xfrm>
              <a:off x="6378423" y="2675966"/>
              <a:ext cx="2191659" cy="1401823"/>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fontAlgn="auto" hangingPunct="1">
                <a:spcBef>
                  <a:spcPts val="0"/>
                </a:spcBef>
                <a:spcAft>
                  <a:spcPts val="0"/>
                </a:spcAft>
                <a:defRPr/>
              </a:pPr>
              <a:endParaRPr lang="id-ID"/>
            </a:p>
          </p:txBody>
        </p:sp>
        <p:sp>
          <p:nvSpPr>
            <p:cNvPr id="36" name="TextBox 19"/>
            <p:cNvSpPr txBox="1">
              <a:spLocks noChangeArrowheads="1"/>
            </p:cNvSpPr>
            <p:nvPr/>
          </p:nvSpPr>
          <p:spPr bwMode="auto">
            <a:xfrm>
              <a:off x="6438267" y="4333288"/>
              <a:ext cx="2058065" cy="33855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a:solidFill>
                    <a:schemeClr val="tx1"/>
                  </a:solidFill>
                  <a:latin typeface="Calibri" panose="020F0502020204030204" pitchFamily="34" charset="0"/>
                </a:defRPr>
              </a:lvl1pPr>
              <a:lvl2pPr marL="742950" indent="-285750">
                <a:defRPr>
                  <a:solidFill>
                    <a:schemeClr val="tx1"/>
                  </a:solidFill>
                  <a:latin typeface="Calibri" panose="020F0502020204030204" pitchFamily="34" charset="0"/>
                </a:defRPr>
              </a:lvl2pPr>
              <a:lvl3pPr marL="1143000" indent="-228600">
                <a:defRPr>
                  <a:solidFill>
                    <a:schemeClr val="tx1"/>
                  </a:solidFill>
                  <a:latin typeface="Calibri" panose="020F0502020204030204" pitchFamily="34" charset="0"/>
                </a:defRPr>
              </a:lvl3pPr>
              <a:lvl4pPr marL="1600200" indent="-228600">
                <a:defRPr>
                  <a:solidFill>
                    <a:schemeClr val="tx1"/>
                  </a:solidFill>
                  <a:latin typeface="Calibri" panose="020F0502020204030204" pitchFamily="34" charset="0"/>
                </a:defRPr>
              </a:lvl4pPr>
              <a:lvl5pPr marL="2057400" indent="-228600">
                <a:defRPr>
                  <a:solidFill>
                    <a:schemeClr val="tx1"/>
                  </a:solidFill>
                  <a:latin typeface="Calibri" panose="020F0502020204030204" pitchFamily="34" charset="0"/>
                </a:defRPr>
              </a:lvl5pPr>
              <a:lvl6pPr marL="2514600" indent="-228600" fontAlgn="base">
                <a:spcBef>
                  <a:spcPct val="0"/>
                </a:spcBef>
                <a:spcAft>
                  <a:spcPct val="0"/>
                </a:spcAft>
                <a:defRPr>
                  <a:solidFill>
                    <a:schemeClr val="tx1"/>
                  </a:solidFill>
                  <a:latin typeface="Calibri" panose="020F0502020204030204" pitchFamily="34" charset="0"/>
                </a:defRPr>
              </a:lvl6pPr>
              <a:lvl7pPr marL="2971800" indent="-228600" fontAlgn="base">
                <a:spcBef>
                  <a:spcPct val="0"/>
                </a:spcBef>
                <a:spcAft>
                  <a:spcPct val="0"/>
                </a:spcAft>
                <a:defRPr>
                  <a:solidFill>
                    <a:schemeClr val="tx1"/>
                  </a:solidFill>
                  <a:latin typeface="Calibri" panose="020F0502020204030204" pitchFamily="34" charset="0"/>
                </a:defRPr>
              </a:lvl7pPr>
              <a:lvl8pPr marL="3429000" indent="-228600" fontAlgn="base">
                <a:spcBef>
                  <a:spcPct val="0"/>
                </a:spcBef>
                <a:spcAft>
                  <a:spcPct val="0"/>
                </a:spcAft>
                <a:defRPr>
                  <a:solidFill>
                    <a:schemeClr val="tx1"/>
                  </a:solidFill>
                  <a:latin typeface="Calibri" panose="020F0502020204030204" pitchFamily="34" charset="0"/>
                </a:defRPr>
              </a:lvl8pPr>
              <a:lvl9pPr marL="3886200" indent="-228600" fontAlgn="base">
                <a:spcBef>
                  <a:spcPct val="0"/>
                </a:spcBef>
                <a:spcAft>
                  <a:spcPct val="0"/>
                </a:spcAft>
                <a:defRPr>
                  <a:solidFill>
                    <a:schemeClr val="tx1"/>
                  </a:solidFill>
                  <a:latin typeface="Calibri" panose="020F0502020204030204" pitchFamily="34" charset="0"/>
                </a:defRPr>
              </a:lvl9pPr>
            </a:lstStyle>
            <a:p>
              <a:pPr algn="ctr" eaLnBrk="1" hangingPunct="1"/>
              <a:r>
                <a:rPr lang="id-ID" altLang="zh-CN" sz="1600" b="1">
                  <a:solidFill>
                    <a:schemeClr val="bg1"/>
                  </a:solidFill>
                  <a:latin typeface="Source Sans Pro" panose="020B0503030403020204" pitchFamily="34" charset="0"/>
                </a:rPr>
                <a:t>Youre Title Here</a:t>
              </a:r>
              <a:endParaRPr lang="en-US" altLang="zh-CN" sz="1600" b="1">
                <a:solidFill>
                  <a:schemeClr val="bg1"/>
                </a:solidFill>
                <a:latin typeface="Source Sans Pro" panose="020B0503030403020204" pitchFamily="34" charset="0"/>
              </a:endParaRPr>
            </a:p>
          </p:txBody>
        </p:sp>
        <p:sp>
          <p:nvSpPr>
            <p:cNvPr id="37" name="TextBox 20"/>
            <p:cNvSpPr txBox="1">
              <a:spLocks noChangeArrowheads="1"/>
            </p:cNvSpPr>
            <p:nvPr/>
          </p:nvSpPr>
          <p:spPr bwMode="auto">
            <a:xfrm>
              <a:off x="6452171" y="4713475"/>
              <a:ext cx="2058065" cy="64633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defTabSz="1217613">
                <a:defRPr>
                  <a:solidFill>
                    <a:schemeClr val="tx1"/>
                  </a:solidFill>
                  <a:latin typeface="Calibri" panose="020F0502020204030204" pitchFamily="34" charset="0"/>
                </a:defRPr>
              </a:lvl1pPr>
              <a:lvl2pPr marL="742950" indent="-285750" defTabSz="1217613">
                <a:defRPr>
                  <a:solidFill>
                    <a:schemeClr val="tx1"/>
                  </a:solidFill>
                  <a:latin typeface="Calibri" panose="020F0502020204030204" pitchFamily="34" charset="0"/>
                </a:defRPr>
              </a:lvl2pPr>
              <a:lvl3pPr marL="1143000" indent="-228600" defTabSz="1217613">
                <a:defRPr>
                  <a:solidFill>
                    <a:schemeClr val="tx1"/>
                  </a:solidFill>
                  <a:latin typeface="Calibri" panose="020F0502020204030204" pitchFamily="34" charset="0"/>
                </a:defRPr>
              </a:lvl3pPr>
              <a:lvl4pPr marL="1600200" indent="-228600" defTabSz="1217613">
                <a:defRPr>
                  <a:solidFill>
                    <a:schemeClr val="tx1"/>
                  </a:solidFill>
                  <a:latin typeface="Calibri" panose="020F0502020204030204" pitchFamily="34" charset="0"/>
                </a:defRPr>
              </a:lvl4pPr>
              <a:lvl5pPr marL="2057400" indent="-228600" defTabSz="1217613">
                <a:defRPr>
                  <a:solidFill>
                    <a:schemeClr val="tx1"/>
                  </a:solidFill>
                  <a:latin typeface="Calibri" panose="020F0502020204030204" pitchFamily="34" charset="0"/>
                </a:defRPr>
              </a:lvl5pPr>
              <a:lvl6pPr marL="2514600" indent="-228600" defTabSz="1217613" fontAlgn="base">
                <a:spcBef>
                  <a:spcPct val="0"/>
                </a:spcBef>
                <a:spcAft>
                  <a:spcPct val="0"/>
                </a:spcAft>
                <a:defRPr>
                  <a:solidFill>
                    <a:schemeClr val="tx1"/>
                  </a:solidFill>
                  <a:latin typeface="Calibri" panose="020F0502020204030204" pitchFamily="34" charset="0"/>
                </a:defRPr>
              </a:lvl6pPr>
              <a:lvl7pPr marL="2971800" indent="-228600" defTabSz="1217613" fontAlgn="base">
                <a:spcBef>
                  <a:spcPct val="0"/>
                </a:spcBef>
                <a:spcAft>
                  <a:spcPct val="0"/>
                </a:spcAft>
                <a:defRPr>
                  <a:solidFill>
                    <a:schemeClr val="tx1"/>
                  </a:solidFill>
                  <a:latin typeface="Calibri" panose="020F0502020204030204" pitchFamily="34" charset="0"/>
                </a:defRPr>
              </a:lvl7pPr>
              <a:lvl8pPr marL="3429000" indent="-228600" defTabSz="1217613" fontAlgn="base">
                <a:spcBef>
                  <a:spcPct val="0"/>
                </a:spcBef>
                <a:spcAft>
                  <a:spcPct val="0"/>
                </a:spcAft>
                <a:defRPr>
                  <a:solidFill>
                    <a:schemeClr val="tx1"/>
                  </a:solidFill>
                  <a:latin typeface="Calibri" panose="020F0502020204030204" pitchFamily="34" charset="0"/>
                </a:defRPr>
              </a:lvl8pPr>
              <a:lvl9pPr marL="3886200" indent="-228600" defTabSz="1217613" fontAlgn="base">
                <a:spcBef>
                  <a:spcPct val="0"/>
                </a:spcBef>
                <a:spcAft>
                  <a:spcPct val="0"/>
                </a:spcAft>
                <a:defRPr>
                  <a:solidFill>
                    <a:schemeClr val="tx1"/>
                  </a:solidFill>
                  <a:latin typeface="Calibri" panose="020F0502020204030204" pitchFamily="34" charset="0"/>
                </a:defRPr>
              </a:lvl9pPr>
            </a:lstStyle>
            <a:p>
              <a:pPr algn="ctr" eaLnBrk="1" hangingPunct="1">
                <a:spcBef>
                  <a:spcPct val="20000"/>
                </a:spcBef>
              </a:pPr>
              <a:r>
                <a:rPr lang="en-US" altLang="zh-CN" sz="1200">
                  <a:solidFill>
                    <a:schemeClr val="bg1"/>
                  </a:solidFill>
                  <a:latin typeface="Source Sans Pro" panose="020B0503030403020204" pitchFamily="34" charset="0"/>
                </a:rPr>
                <a:t>There are many variations of passages but the of majority have</a:t>
              </a:r>
            </a:p>
          </p:txBody>
        </p:sp>
        <p:sp>
          <p:nvSpPr>
            <p:cNvPr id="38" name="Freeform 30"/>
            <p:cNvSpPr>
              <a:spLocks noEditPoints="1"/>
            </p:cNvSpPr>
            <p:nvPr/>
          </p:nvSpPr>
          <p:spPr bwMode="auto">
            <a:xfrm>
              <a:off x="7144966" y="3059734"/>
              <a:ext cx="658572" cy="652208"/>
            </a:xfrm>
            <a:custGeom>
              <a:avLst/>
              <a:gdLst>
                <a:gd name="T0" fmla="*/ 473647 w 3312"/>
                <a:gd name="T1" fmla="*/ 576180 h 3277"/>
                <a:gd name="T2" fmla="*/ 491543 w 3312"/>
                <a:gd name="T3" fmla="*/ 597277 h 3277"/>
                <a:gd name="T4" fmla="*/ 491941 w 3312"/>
                <a:gd name="T5" fmla="*/ 624344 h 3277"/>
                <a:gd name="T6" fmla="*/ 477226 w 3312"/>
                <a:gd name="T7" fmla="*/ 644247 h 3277"/>
                <a:gd name="T8" fmla="*/ 452768 w 3312"/>
                <a:gd name="T9" fmla="*/ 652208 h 3277"/>
                <a:gd name="T10" fmla="*/ 428509 w 3312"/>
                <a:gd name="T11" fmla="*/ 644247 h 3277"/>
                <a:gd name="T12" fmla="*/ 413795 w 3312"/>
                <a:gd name="T13" fmla="*/ 624344 h 3277"/>
                <a:gd name="T14" fmla="*/ 413795 w 3312"/>
                <a:gd name="T15" fmla="*/ 598471 h 3277"/>
                <a:gd name="T16" fmla="*/ 428509 w 3312"/>
                <a:gd name="T17" fmla="*/ 578369 h 3277"/>
                <a:gd name="T18" fmla="*/ 452768 w 3312"/>
                <a:gd name="T19" fmla="*/ 570607 h 3277"/>
                <a:gd name="T20" fmla="*/ 204213 w 3312"/>
                <a:gd name="T21" fmla="*/ 575185 h 3277"/>
                <a:gd name="T22" fmla="*/ 221711 w 3312"/>
                <a:gd name="T23" fmla="*/ 592699 h 3277"/>
                <a:gd name="T24" fmla="*/ 225887 w 3312"/>
                <a:gd name="T25" fmla="*/ 617976 h 3277"/>
                <a:gd name="T26" fmla="*/ 214354 w 3312"/>
                <a:gd name="T27" fmla="*/ 640465 h 3277"/>
                <a:gd name="T28" fmla="*/ 191686 w 3312"/>
                <a:gd name="T29" fmla="*/ 651611 h 3277"/>
                <a:gd name="T30" fmla="*/ 166433 w 3312"/>
                <a:gd name="T31" fmla="*/ 647630 h 3277"/>
                <a:gd name="T32" fmla="*/ 148735 w 3312"/>
                <a:gd name="T33" fmla="*/ 630116 h 3277"/>
                <a:gd name="T34" fmla="*/ 144560 w 3312"/>
                <a:gd name="T35" fmla="*/ 605039 h 3277"/>
                <a:gd name="T36" fmla="*/ 156093 w 3312"/>
                <a:gd name="T37" fmla="*/ 582549 h 3277"/>
                <a:gd name="T38" fmla="*/ 178562 w 3312"/>
                <a:gd name="T39" fmla="*/ 571204 h 3277"/>
                <a:gd name="T40" fmla="*/ 98229 w 3312"/>
                <a:gd name="T41" fmla="*/ 407605 h 3277"/>
                <a:gd name="T42" fmla="*/ 150724 w 3312"/>
                <a:gd name="T43" fmla="*/ 188478 h 3277"/>
                <a:gd name="T44" fmla="*/ 320139 w 3312"/>
                <a:gd name="T45" fmla="*/ 168575 h 3277"/>
                <a:gd name="T46" fmla="*/ 320139 w 3312"/>
                <a:gd name="T47" fmla="*/ 168575 h 3277"/>
                <a:gd name="T48" fmla="*/ 393513 w 3312"/>
                <a:gd name="T49" fmla="*/ 407605 h 3277"/>
                <a:gd name="T50" fmla="*/ 434872 w 3312"/>
                <a:gd name="T51" fmla="*/ 407605 h 3277"/>
                <a:gd name="T52" fmla="*/ 637892 w 3312"/>
                <a:gd name="T53" fmla="*/ 0 h 3277"/>
                <a:gd name="T54" fmla="*/ 653800 w 3312"/>
                <a:gd name="T55" fmla="*/ 7364 h 3277"/>
                <a:gd name="T56" fmla="*/ 658174 w 3312"/>
                <a:gd name="T57" fmla="*/ 24679 h 3277"/>
                <a:gd name="T58" fmla="*/ 647437 w 3312"/>
                <a:gd name="T59" fmla="*/ 38611 h 3277"/>
                <a:gd name="T60" fmla="*/ 514609 w 3312"/>
                <a:gd name="T61" fmla="*/ 430891 h 3277"/>
                <a:gd name="T62" fmla="*/ 513018 w 3312"/>
                <a:gd name="T63" fmla="*/ 434474 h 3277"/>
                <a:gd name="T64" fmla="*/ 510433 w 3312"/>
                <a:gd name="T65" fmla="*/ 440046 h 3277"/>
                <a:gd name="T66" fmla="*/ 507848 w 3312"/>
                <a:gd name="T67" fmla="*/ 443032 h 3277"/>
                <a:gd name="T68" fmla="*/ 502877 w 3312"/>
                <a:gd name="T69" fmla="*/ 446017 h 3277"/>
                <a:gd name="T70" fmla="*/ 493929 w 3312"/>
                <a:gd name="T71" fmla="*/ 448405 h 3277"/>
                <a:gd name="T72" fmla="*/ 539862 w 3312"/>
                <a:gd name="T73" fmla="*/ 489604 h 3277"/>
                <a:gd name="T74" fmla="*/ 553582 w 3312"/>
                <a:gd name="T75" fmla="*/ 500550 h 3277"/>
                <a:gd name="T76" fmla="*/ 553582 w 3312"/>
                <a:gd name="T77" fmla="*/ 518463 h 3277"/>
                <a:gd name="T78" fmla="*/ 539862 w 3312"/>
                <a:gd name="T79" fmla="*/ 529409 h 3277"/>
                <a:gd name="T80" fmla="*/ 95445 w 3312"/>
                <a:gd name="T81" fmla="*/ 528613 h 3277"/>
                <a:gd name="T82" fmla="*/ 91269 w 3312"/>
                <a:gd name="T83" fmla="*/ 526225 h 3277"/>
                <a:gd name="T84" fmla="*/ 87293 w 3312"/>
                <a:gd name="T85" fmla="*/ 522642 h 3277"/>
                <a:gd name="T86" fmla="*/ 84111 w 3312"/>
                <a:gd name="T87" fmla="*/ 517069 h 3277"/>
                <a:gd name="T88" fmla="*/ 83117 w 3312"/>
                <a:gd name="T89" fmla="*/ 514482 h 3277"/>
                <a:gd name="T90" fmla="*/ 398 w 3312"/>
                <a:gd name="T91" fmla="*/ 180118 h 3277"/>
                <a:gd name="T92" fmla="*/ 1790 w 3312"/>
                <a:gd name="T93" fmla="*/ 175143 h 3277"/>
                <a:gd name="T94" fmla="*/ 3977 w 3312"/>
                <a:gd name="T95" fmla="*/ 171361 h 3277"/>
                <a:gd name="T96" fmla="*/ 7158 w 3312"/>
                <a:gd name="T97" fmla="*/ 168177 h 3277"/>
                <a:gd name="T98" fmla="*/ 12328 w 3312"/>
                <a:gd name="T99" fmla="*/ 165192 h 3277"/>
                <a:gd name="T100" fmla="*/ 15510 w 3312"/>
                <a:gd name="T101" fmla="*/ 163599 h 3277"/>
                <a:gd name="T102" fmla="*/ 18095 w 3312"/>
                <a:gd name="T103" fmla="*/ 163201 h 3277"/>
                <a:gd name="T104" fmla="*/ 539067 w 3312"/>
                <a:gd name="T105" fmla="*/ 28859 h 3277"/>
                <a:gd name="T106" fmla="*/ 632921 w 3312"/>
                <a:gd name="T107" fmla="*/ 597 h 3277"/>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Lst>
              <a:ahLst/>
              <a:cxnLst>
                <a:cxn ang="T108">
                  <a:pos x="T0" y="T1"/>
                </a:cxn>
                <a:cxn ang="T109">
                  <a:pos x="T2" y="T3"/>
                </a:cxn>
                <a:cxn ang="T110">
                  <a:pos x="T4" y="T5"/>
                </a:cxn>
                <a:cxn ang="T111">
                  <a:pos x="T6" y="T7"/>
                </a:cxn>
                <a:cxn ang="T112">
                  <a:pos x="T8" y="T9"/>
                </a:cxn>
                <a:cxn ang="T113">
                  <a:pos x="T10" y="T11"/>
                </a:cxn>
                <a:cxn ang="T114">
                  <a:pos x="T12" y="T13"/>
                </a:cxn>
                <a:cxn ang="T115">
                  <a:pos x="T14" y="T15"/>
                </a:cxn>
                <a:cxn ang="T116">
                  <a:pos x="T16" y="T17"/>
                </a:cxn>
                <a:cxn ang="T117">
                  <a:pos x="T18" y="T19"/>
                </a:cxn>
                <a:cxn ang="T118">
                  <a:pos x="T20" y="T21"/>
                </a:cxn>
                <a:cxn ang="T119">
                  <a:pos x="T22" y="T23"/>
                </a:cxn>
                <a:cxn ang="T120">
                  <a:pos x="T24" y="T25"/>
                </a:cxn>
                <a:cxn ang="T121">
                  <a:pos x="T26" y="T27"/>
                </a:cxn>
                <a:cxn ang="T122">
                  <a:pos x="T28" y="T29"/>
                </a:cxn>
                <a:cxn ang="T123">
                  <a:pos x="T30" y="T31"/>
                </a:cxn>
                <a:cxn ang="T124">
                  <a:pos x="T32" y="T33"/>
                </a:cxn>
                <a:cxn ang="T125">
                  <a:pos x="T34" y="T35"/>
                </a:cxn>
                <a:cxn ang="T126">
                  <a:pos x="T36" y="T37"/>
                </a:cxn>
                <a:cxn ang="T127">
                  <a:pos x="T38" y="T39"/>
                </a:cxn>
                <a:cxn ang="T128">
                  <a:pos x="T40" y="T41"/>
                </a:cxn>
                <a:cxn ang="T129">
                  <a:pos x="T42" y="T43"/>
                </a:cxn>
                <a:cxn ang="T130">
                  <a:pos x="T44" y="T45"/>
                </a:cxn>
                <a:cxn ang="T131">
                  <a:pos x="T46" y="T47"/>
                </a:cxn>
                <a:cxn ang="T132">
                  <a:pos x="T48" y="T49"/>
                </a:cxn>
                <a:cxn ang="T133">
                  <a:pos x="T50" y="T51"/>
                </a:cxn>
                <a:cxn ang="T134">
                  <a:pos x="T52" y="T53"/>
                </a:cxn>
                <a:cxn ang="T135">
                  <a:pos x="T54" y="T55"/>
                </a:cxn>
                <a:cxn ang="T136">
                  <a:pos x="T56" y="T57"/>
                </a:cxn>
                <a:cxn ang="T137">
                  <a:pos x="T58" y="T59"/>
                </a:cxn>
                <a:cxn ang="T138">
                  <a:pos x="T60" y="T61"/>
                </a:cxn>
                <a:cxn ang="T139">
                  <a:pos x="T62" y="T63"/>
                </a:cxn>
                <a:cxn ang="T140">
                  <a:pos x="T64" y="T65"/>
                </a:cxn>
                <a:cxn ang="T141">
                  <a:pos x="T66" y="T67"/>
                </a:cxn>
                <a:cxn ang="T142">
                  <a:pos x="T68" y="T69"/>
                </a:cxn>
                <a:cxn ang="T143">
                  <a:pos x="T70" y="T71"/>
                </a:cxn>
                <a:cxn ang="T144">
                  <a:pos x="T72" y="T73"/>
                </a:cxn>
                <a:cxn ang="T145">
                  <a:pos x="T74" y="T75"/>
                </a:cxn>
                <a:cxn ang="T146">
                  <a:pos x="T76" y="T77"/>
                </a:cxn>
                <a:cxn ang="T147">
                  <a:pos x="T78" y="T79"/>
                </a:cxn>
                <a:cxn ang="T148">
                  <a:pos x="T80" y="T81"/>
                </a:cxn>
                <a:cxn ang="T149">
                  <a:pos x="T82" y="T83"/>
                </a:cxn>
                <a:cxn ang="T150">
                  <a:pos x="T84" y="T85"/>
                </a:cxn>
                <a:cxn ang="T151">
                  <a:pos x="T86" y="T87"/>
                </a:cxn>
                <a:cxn ang="T152">
                  <a:pos x="T88" y="T89"/>
                </a:cxn>
                <a:cxn ang="T153">
                  <a:pos x="T90" y="T91"/>
                </a:cxn>
                <a:cxn ang="T154">
                  <a:pos x="T92" y="T93"/>
                </a:cxn>
                <a:cxn ang="T155">
                  <a:pos x="T94" y="T95"/>
                </a:cxn>
                <a:cxn ang="T156">
                  <a:pos x="T96" y="T97"/>
                </a:cxn>
                <a:cxn ang="T157">
                  <a:pos x="T98" y="T99"/>
                </a:cxn>
                <a:cxn ang="T158">
                  <a:pos x="T100" y="T101"/>
                </a:cxn>
                <a:cxn ang="T159">
                  <a:pos x="T102" y="T103"/>
                </a:cxn>
                <a:cxn ang="T160">
                  <a:pos x="T104" y="T105"/>
                </a:cxn>
                <a:cxn ang="T161">
                  <a:pos x="T106" y="T107"/>
                </a:cxn>
              </a:cxnLst>
              <a:rect l="0" t="0" r="r" b="b"/>
              <a:pathLst>
                <a:path w="3312" h="3277">
                  <a:moveTo>
                    <a:pt x="2277" y="2867"/>
                  </a:moveTo>
                  <a:lnTo>
                    <a:pt x="2314" y="2871"/>
                  </a:lnTo>
                  <a:lnTo>
                    <a:pt x="2350" y="2880"/>
                  </a:lnTo>
                  <a:lnTo>
                    <a:pt x="2382" y="2895"/>
                  </a:lnTo>
                  <a:lnTo>
                    <a:pt x="2410" y="2916"/>
                  </a:lnTo>
                  <a:lnTo>
                    <a:pt x="2436" y="2940"/>
                  </a:lnTo>
                  <a:lnTo>
                    <a:pt x="2456" y="2968"/>
                  </a:lnTo>
                  <a:lnTo>
                    <a:pt x="2472" y="3001"/>
                  </a:lnTo>
                  <a:lnTo>
                    <a:pt x="2481" y="3035"/>
                  </a:lnTo>
                  <a:lnTo>
                    <a:pt x="2484" y="3072"/>
                  </a:lnTo>
                  <a:lnTo>
                    <a:pt x="2482" y="3105"/>
                  </a:lnTo>
                  <a:lnTo>
                    <a:pt x="2474" y="3137"/>
                  </a:lnTo>
                  <a:lnTo>
                    <a:pt x="2461" y="3166"/>
                  </a:lnTo>
                  <a:lnTo>
                    <a:pt x="2444" y="3193"/>
                  </a:lnTo>
                  <a:lnTo>
                    <a:pt x="2424" y="3218"/>
                  </a:lnTo>
                  <a:lnTo>
                    <a:pt x="2400" y="3237"/>
                  </a:lnTo>
                  <a:lnTo>
                    <a:pt x="2372" y="3254"/>
                  </a:lnTo>
                  <a:lnTo>
                    <a:pt x="2343" y="3267"/>
                  </a:lnTo>
                  <a:lnTo>
                    <a:pt x="2311" y="3274"/>
                  </a:lnTo>
                  <a:lnTo>
                    <a:pt x="2277" y="3277"/>
                  </a:lnTo>
                  <a:lnTo>
                    <a:pt x="2243" y="3274"/>
                  </a:lnTo>
                  <a:lnTo>
                    <a:pt x="2211" y="3267"/>
                  </a:lnTo>
                  <a:lnTo>
                    <a:pt x="2182" y="3254"/>
                  </a:lnTo>
                  <a:lnTo>
                    <a:pt x="2155" y="3237"/>
                  </a:lnTo>
                  <a:lnTo>
                    <a:pt x="2131" y="3218"/>
                  </a:lnTo>
                  <a:lnTo>
                    <a:pt x="2110" y="3193"/>
                  </a:lnTo>
                  <a:lnTo>
                    <a:pt x="2093" y="3166"/>
                  </a:lnTo>
                  <a:lnTo>
                    <a:pt x="2081" y="3137"/>
                  </a:lnTo>
                  <a:lnTo>
                    <a:pt x="2073" y="3105"/>
                  </a:lnTo>
                  <a:lnTo>
                    <a:pt x="2071" y="3072"/>
                  </a:lnTo>
                  <a:lnTo>
                    <a:pt x="2073" y="3040"/>
                  </a:lnTo>
                  <a:lnTo>
                    <a:pt x="2081" y="3007"/>
                  </a:lnTo>
                  <a:lnTo>
                    <a:pt x="2093" y="2978"/>
                  </a:lnTo>
                  <a:lnTo>
                    <a:pt x="2110" y="2952"/>
                  </a:lnTo>
                  <a:lnTo>
                    <a:pt x="2131" y="2927"/>
                  </a:lnTo>
                  <a:lnTo>
                    <a:pt x="2155" y="2906"/>
                  </a:lnTo>
                  <a:lnTo>
                    <a:pt x="2182" y="2890"/>
                  </a:lnTo>
                  <a:lnTo>
                    <a:pt x="2211" y="2877"/>
                  </a:lnTo>
                  <a:lnTo>
                    <a:pt x="2243" y="2870"/>
                  </a:lnTo>
                  <a:lnTo>
                    <a:pt x="2277" y="2867"/>
                  </a:lnTo>
                  <a:close/>
                  <a:moveTo>
                    <a:pt x="931" y="2867"/>
                  </a:moveTo>
                  <a:lnTo>
                    <a:pt x="964" y="2870"/>
                  </a:lnTo>
                  <a:lnTo>
                    <a:pt x="996" y="2877"/>
                  </a:lnTo>
                  <a:lnTo>
                    <a:pt x="1027" y="2890"/>
                  </a:lnTo>
                  <a:lnTo>
                    <a:pt x="1053" y="2906"/>
                  </a:lnTo>
                  <a:lnTo>
                    <a:pt x="1078" y="2927"/>
                  </a:lnTo>
                  <a:lnTo>
                    <a:pt x="1099" y="2952"/>
                  </a:lnTo>
                  <a:lnTo>
                    <a:pt x="1115" y="2978"/>
                  </a:lnTo>
                  <a:lnTo>
                    <a:pt x="1127" y="3007"/>
                  </a:lnTo>
                  <a:lnTo>
                    <a:pt x="1136" y="3040"/>
                  </a:lnTo>
                  <a:lnTo>
                    <a:pt x="1138" y="3072"/>
                  </a:lnTo>
                  <a:lnTo>
                    <a:pt x="1136" y="3105"/>
                  </a:lnTo>
                  <a:lnTo>
                    <a:pt x="1127" y="3137"/>
                  </a:lnTo>
                  <a:lnTo>
                    <a:pt x="1115" y="3166"/>
                  </a:lnTo>
                  <a:lnTo>
                    <a:pt x="1099" y="3193"/>
                  </a:lnTo>
                  <a:lnTo>
                    <a:pt x="1078" y="3218"/>
                  </a:lnTo>
                  <a:lnTo>
                    <a:pt x="1053" y="3237"/>
                  </a:lnTo>
                  <a:lnTo>
                    <a:pt x="1027" y="3254"/>
                  </a:lnTo>
                  <a:lnTo>
                    <a:pt x="996" y="3267"/>
                  </a:lnTo>
                  <a:lnTo>
                    <a:pt x="964" y="3274"/>
                  </a:lnTo>
                  <a:lnTo>
                    <a:pt x="931" y="3277"/>
                  </a:lnTo>
                  <a:lnTo>
                    <a:pt x="898" y="3274"/>
                  </a:lnTo>
                  <a:lnTo>
                    <a:pt x="866" y="3267"/>
                  </a:lnTo>
                  <a:lnTo>
                    <a:pt x="837" y="3254"/>
                  </a:lnTo>
                  <a:lnTo>
                    <a:pt x="809" y="3237"/>
                  </a:lnTo>
                  <a:lnTo>
                    <a:pt x="785" y="3218"/>
                  </a:lnTo>
                  <a:lnTo>
                    <a:pt x="765" y="3193"/>
                  </a:lnTo>
                  <a:lnTo>
                    <a:pt x="748" y="3166"/>
                  </a:lnTo>
                  <a:lnTo>
                    <a:pt x="735" y="3137"/>
                  </a:lnTo>
                  <a:lnTo>
                    <a:pt x="727" y="3105"/>
                  </a:lnTo>
                  <a:lnTo>
                    <a:pt x="724" y="3072"/>
                  </a:lnTo>
                  <a:lnTo>
                    <a:pt x="727" y="3040"/>
                  </a:lnTo>
                  <a:lnTo>
                    <a:pt x="735" y="3007"/>
                  </a:lnTo>
                  <a:lnTo>
                    <a:pt x="748" y="2978"/>
                  </a:lnTo>
                  <a:lnTo>
                    <a:pt x="765" y="2952"/>
                  </a:lnTo>
                  <a:lnTo>
                    <a:pt x="785" y="2927"/>
                  </a:lnTo>
                  <a:lnTo>
                    <a:pt x="809" y="2906"/>
                  </a:lnTo>
                  <a:lnTo>
                    <a:pt x="837" y="2890"/>
                  </a:lnTo>
                  <a:lnTo>
                    <a:pt x="866" y="2877"/>
                  </a:lnTo>
                  <a:lnTo>
                    <a:pt x="898" y="2870"/>
                  </a:lnTo>
                  <a:lnTo>
                    <a:pt x="931" y="2867"/>
                  </a:lnTo>
                  <a:close/>
                  <a:moveTo>
                    <a:pt x="553" y="972"/>
                  </a:moveTo>
                  <a:lnTo>
                    <a:pt x="232" y="1010"/>
                  </a:lnTo>
                  <a:lnTo>
                    <a:pt x="494" y="2048"/>
                  </a:lnTo>
                  <a:lnTo>
                    <a:pt x="709" y="2048"/>
                  </a:lnTo>
                  <a:lnTo>
                    <a:pt x="553" y="972"/>
                  </a:lnTo>
                  <a:close/>
                  <a:moveTo>
                    <a:pt x="1081" y="909"/>
                  </a:moveTo>
                  <a:lnTo>
                    <a:pt x="758" y="947"/>
                  </a:lnTo>
                  <a:lnTo>
                    <a:pt x="918" y="2048"/>
                  </a:lnTo>
                  <a:lnTo>
                    <a:pt x="1134" y="2048"/>
                  </a:lnTo>
                  <a:lnTo>
                    <a:pt x="1081" y="909"/>
                  </a:lnTo>
                  <a:close/>
                  <a:moveTo>
                    <a:pt x="1610" y="847"/>
                  </a:moveTo>
                  <a:lnTo>
                    <a:pt x="1287" y="884"/>
                  </a:lnTo>
                  <a:lnTo>
                    <a:pt x="1341" y="2048"/>
                  </a:lnTo>
                  <a:lnTo>
                    <a:pt x="1557" y="2048"/>
                  </a:lnTo>
                  <a:lnTo>
                    <a:pt x="1610" y="847"/>
                  </a:lnTo>
                  <a:close/>
                  <a:moveTo>
                    <a:pt x="2138" y="784"/>
                  </a:moveTo>
                  <a:lnTo>
                    <a:pt x="1818" y="821"/>
                  </a:lnTo>
                  <a:lnTo>
                    <a:pt x="1764" y="2048"/>
                  </a:lnTo>
                  <a:lnTo>
                    <a:pt x="1979" y="2048"/>
                  </a:lnTo>
                  <a:lnTo>
                    <a:pt x="2138" y="784"/>
                  </a:lnTo>
                  <a:close/>
                  <a:moveTo>
                    <a:pt x="2571" y="732"/>
                  </a:moveTo>
                  <a:lnTo>
                    <a:pt x="2351" y="759"/>
                  </a:lnTo>
                  <a:lnTo>
                    <a:pt x="2187" y="2048"/>
                  </a:lnTo>
                  <a:lnTo>
                    <a:pt x="2393" y="2048"/>
                  </a:lnTo>
                  <a:lnTo>
                    <a:pt x="2571" y="732"/>
                  </a:lnTo>
                  <a:close/>
                  <a:moveTo>
                    <a:pt x="3208" y="0"/>
                  </a:moveTo>
                  <a:lnTo>
                    <a:pt x="3208" y="0"/>
                  </a:lnTo>
                  <a:lnTo>
                    <a:pt x="3231" y="2"/>
                  </a:lnTo>
                  <a:lnTo>
                    <a:pt x="3252" y="10"/>
                  </a:lnTo>
                  <a:lnTo>
                    <a:pt x="3271" y="21"/>
                  </a:lnTo>
                  <a:lnTo>
                    <a:pt x="3288" y="37"/>
                  </a:lnTo>
                  <a:lnTo>
                    <a:pt x="3301" y="56"/>
                  </a:lnTo>
                  <a:lnTo>
                    <a:pt x="3309" y="78"/>
                  </a:lnTo>
                  <a:lnTo>
                    <a:pt x="3312" y="101"/>
                  </a:lnTo>
                  <a:lnTo>
                    <a:pt x="3310" y="124"/>
                  </a:lnTo>
                  <a:lnTo>
                    <a:pt x="3303" y="145"/>
                  </a:lnTo>
                  <a:lnTo>
                    <a:pt x="3291" y="165"/>
                  </a:lnTo>
                  <a:lnTo>
                    <a:pt x="3275" y="180"/>
                  </a:lnTo>
                  <a:lnTo>
                    <a:pt x="3256" y="194"/>
                  </a:lnTo>
                  <a:lnTo>
                    <a:pt x="3234" y="202"/>
                  </a:lnTo>
                  <a:lnTo>
                    <a:pt x="2886" y="288"/>
                  </a:lnTo>
                  <a:lnTo>
                    <a:pt x="2588" y="2164"/>
                  </a:lnTo>
                  <a:lnTo>
                    <a:pt x="2588" y="2165"/>
                  </a:lnTo>
                  <a:lnTo>
                    <a:pt x="2587" y="2167"/>
                  </a:lnTo>
                  <a:lnTo>
                    <a:pt x="2585" y="2172"/>
                  </a:lnTo>
                  <a:lnTo>
                    <a:pt x="2583" y="2178"/>
                  </a:lnTo>
                  <a:lnTo>
                    <a:pt x="2580" y="2183"/>
                  </a:lnTo>
                  <a:lnTo>
                    <a:pt x="2578" y="2192"/>
                  </a:lnTo>
                  <a:lnTo>
                    <a:pt x="2575" y="2201"/>
                  </a:lnTo>
                  <a:lnTo>
                    <a:pt x="2571" y="2206"/>
                  </a:lnTo>
                  <a:lnTo>
                    <a:pt x="2567" y="2211"/>
                  </a:lnTo>
                  <a:lnTo>
                    <a:pt x="2563" y="2216"/>
                  </a:lnTo>
                  <a:lnTo>
                    <a:pt x="2559" y="2219"/>
                  </a:lnTo>
                  <a:lnTo>
                    <a:pt x="2557" y="2223"/>
                  </a:lnTo>
                  <a:lnTo>
                    <a:pt x="2554" y="2226"/>
                  </a:lnTo>
                  <a:lnTo>
                    <a:pt x="2552" y="2229"/>
                  </a:lnTo>
                  <a:lnTo>
                    <a:pt x="2542" y="2234"/>
                  </a:lnTo>
                  <a:lnTo>
                    <a:pt x="2533" y="2239"/>
                  </a:lnTo>
                  <a:lnTo>
                    <a:pt x="2529" y="2241"/>
                  </a:lnTo>
                  <a:lnTo>
                    <a:pt x="2524" y="2245"/>
                  </a:lnTo>
                  <a:lnTo>
                    <a:pt x="2520" y="2247"/>
                  </a:lnTo>
                  <a:lnTo>
                    <a:pt x="2503" y="2251"/>
                  </a:lnTo>
                  <a:lnTo>
                    <a:pt x="2484" y="2253"/>
                  </a:lnTo>
                  <a:lnTo>
                    <a:pt x="547" y="2253"/>
                  </a:lnTo>
                  <a:lnTo>
                    <a:pt x="597" y="2457"/>
                  </a:lnTo>
                  <a:lnTo>
                    <a:pt x="2692" y="2457"/>
                  </a:lnTo>
                  <a:lnTo>
                    <a:pt x="2715" y="2460"/>
                  </a:lnTo>
                  <a:lnTo>
                    <a:pt x="2737" y="2468"/>
                  </a:lnTo>
                  <a:lnTo>
                    <a:pt x="2756" y="2480"/>
                  </a:lnTo>
                  <a:lnTo>
                    <a:pt x="2772" y="2496"/>
                  </a:lnTo>
                  <a:lnTo>
                    <a:pt x="2784" y="2515"/>
                  </a:lnTo>
                  <a:lnTo>
                    <a:pt x="2792" y="2537"/>
                  </a:lnTo>
                  <a:lnTo>
                    <a:pt x="2794" y="2560"/>
                  </a:lnTo>
                  <a:lnTo>
                    <a:pt x="2792" y="2584"/>
                  </a:lnTo>
                  <a:lnTo>
                    <a:pt x="2784" y="2605"/>
                  </a:lnTo>
                  <a:lnTo>
                    <a:pt x="2772" y="2624"/>
                  </a:lnTo>
                  <a:lnTo>
                    <a:pt x="2756" y="2640"/>
                  </a:lnTo>
                  <a:lnTo>
                    <a:pt x="2737" y="2652"/>
                  </a:lnTo>
                  <a:lnTo>
                    <a:pt x="2715" y="2660"/>
                  </a:lnTo>
                  <a:lnTo>
                    <a:pt x="2692" y="2662"/>
                  </a:lnTo>
                  <a:lnTo>
                    <a:pt x="517" y="2662"/>
                  </a:lnTo>
                  <a:lnTo>
                    <a:pt x="498" y="2660"/>
                  </a:lnTo>
                  <a:lnTo>
                    <a:pt x="480" y="2656"/>
                  </a:lnTo>
                  <a:lnTo>
                    <a:pt x="477" y="2654"/>
                  </a:lnTo>
                  <a:lnTo>
                    <a:pt x="473" y="2652"/>
                  </a:lnTo>
                  <a:lnTo>
                    <a:pt x="470" y="2650"/>
                  </a:lnTo>
                  <a:lnTo>
                    <a:pt x="459" y="2644"/>
                  </a:lnTo>
                  <a:lnTo>
                    <a:pt x="449" y="2636"/>
                  </a:lnTo>
                  <a:lnTo>
                    <a:pt x="446" y="2633"/>
                  </a:lnTo>
                  <a:lnTo>
                    <a:pt x="442" y="2629"/>
                  </a:lnTo>
                  <a:lnTo>
                    <a:pt x="439" y="2626"/>
                  </a:lnTo>
                  <a:lnTo>
                    <a:pt x="433" y="2617"/>
                  </a:lnTo>
                  <a:lnTo>
                    <a:pt x="427" y="2607"/>
                  </a:lnTo>
                  <a:lnTo>
                    <a:pt x="425" y="2603"/>
                  </a:lnTo>
                  <a:lnTo>
                    <a:pt x="423" y="2598"/>
                  </a:lnTo>
                  <a:lnTo>
                    <a:pt x="421" y="2593"/>
                  </a:lnTo>
                  <a:lnTo>
                    <a:pt x="420" y="2590"/>
                  </a:lnTo>
                  <a:lnTo>
                    <a:pt x="418" y="2588"/>
                  </a:lnTo>
                  <a:lnTo>
                    <a:pt x="418" y="2585"/>
                  </a:lnTo>
                  <a:lnTo>
                    <a:pt x="314" y="2176"/>
                  </a:lnTo>
                  <a:lnTo>
                    <a:pt x="3" y="947"/>
                  </a:lnTo>
                  <a:lnTo>
                    <a:pt x="0" y="926"/>
                  </a:lnTo>
                  <a:lnTo>
                    <a:pt x="2" y="905"/>
                  </a:lnTo>
                  <a:lnTo>
                    <a:pt x="2" y="901"/>
                  </a:lnTo>
                  <a:lnTo>
                    <a:pt x="4" y="898"/>
                  </a:lnTo>
                  <a:lnTo>
                    <a:pt x="5" y="895"/>
                  </a:lnTo>
                  <a:lnTo>
                    <a:pt x="9" y="880"/>
                  </a:lnTo>
                  <a:lnTo>
                    <a:pt x="17" y="866"/>
                  </a:lnTo>
                  <a:lnTo>
                    <a:pt x="17" y="865"/>
                  </a:lnTo>
                  <a:lnTo>
                    <a:pt x="18" y="863"/>
                  </a:lnTo>
                  <a:lnTo>
                    <a:pt x="20" y="861"/>
                  </a:lnTo>
                  <a:lnTo>
                    <a:pt x="22" y="859"/>
                  </a:lnTo>
                  <a:lnTo>
                    <a:pt x="25" y="857"/>
                  </a:lnTo>
                  <a:lnTo>
                    <a:pt x="27" y="855"/>
                  </a:lnTo>
                  <a:lnTo>
                    <a:pt x="36" y="845"/>
                  </a:lnTo>
                  <a:lnTo>
                    <a:pt x="46" y="838"/>
                  </a:lnTo>
                  <a:lnTo>
                    <a:pt x="52" y="835"/>
                  </a:lnTo>
                  <a:lnTo>
                    <a:pt x="57" y="832"/>
                  </a:lnTo>
                  <a:lnTo>
                    <a:pt x="62" y="830"/>
                  </a:lnTo>
                  <a:lnTo>
                    <a:pt x="67" y="828"/>
                  </a:lnTo>
                  <a:lnTo>
                    <a:pt x="70" y="826"/>
                  </a:lnTo>
                  <a:lnTo>
                    <a:pt x="74" y="825"/>
                  </a:lnTo>
                  <a:lnTo>
                    <a:pt x="78" y="822"/>
                  </a:lnTo>
                  <a:lnTo>
                    <a:pt x="81" y="822"/>
                  </a:lnTo>
                  <a:lnTo>
                    <a:pt x="86" y="822"/>
                  </a:lnTo>
                  <a:lnTo>
                    <a:pt x="88" y="821"/>
                  </a:lnTo>
                  <a:lnTo>
                    <a:pt x="91" y="820"/>
                  </a:lnTo>
                  <a:lnTo>
                    <a:pt x="2640" y="518"/>
                  </a:lnTo>
                  <a:lnTo>
                    <a:pt x="2693" y="189"/>
                  </a:lnTo>
                  <a:lnTo>
                    <a:pt x="2699" y="166"/>
                  </a:lnTo>
                  <a:lnTo>
                    <a:pt x="2711" y="145"/>
                  </a:lnTo>
                  <a:lnTo>
                    <a:pt x="2726" y="128"/>
                  </a:lnTo>
                  <a:lnTo>
                    <a:pt x="2747" y="114"/>
                  </a:lnTo>
                  <a:lnTo>
                    <a:pt x="2770" y="106"/>
                  </a:lnTo>
                  <a:lnTo>
                    <a:pt x="3183" y="3"/>
                  </a:lnTo>
                  <a:lnTo>
                    <a:pt x="3208" y="0"/>
                  </a:lnTo>
                  <a:close/>
                </a:path>
              </a:pathLst>
            </a:custGeom>
            <a:solidFill>
              <a:schemeClr val="bg1"/>
            </a:solidFill>
            <a:ln>
              <a:noFill/>
            </a:ln>
            <a:extLst>
              <a:ext uri="{91240B29-F687-4F45-9708-019B960494DF}">
                <a14:hiddenLine xmlns:a14="http://schemas.microsoft.com/office/drawing/2010/main" w="0">
                  <a:solidFill>
                    <a:srgbClr val="000000"/>
                  </a:solidFill>
                  <a:prstDash val="solid"/>
                  <a:round/>
                  <a:headEnd/>
                  <a:tailEnd/>
                </a14:hiddenLine>
              </a:ext>
            </a:extLst>
          </p:spPr>
          <p:txBody>
            <a:bodyPr/>
            <a:lstStyle/>
            <a:p>
              <a:endParaRPr lang="zh-CN" altLang="en-US"/>
            </a:p>
          </p:txBody>
        </p:sp>
      </p:grpSp>
      <p:grpSp>
        <p:nvGrpSpPr>
          <p:cNvPr id="39" name="Group 10"/>
          <p:cNvGrpSpPr/>
          <p:nvPr/>
        </p:nvGrpSpPr>
        <p:grpSpPr>
          <a:xfrm>
            <a:off x="554735" y="233119"/>
            <a:ext cx="550165" cy="550164"/>
            <a:chOff x="10018441" y="1261759"/>
            <a:chExt cx="4340769" cy="4340764"/>
          </a:xfrm>
        </p:grpSpPr>
        <p:sp>
          <p:nvSpPr>
            <p:cNvPr id="40" name="Shape 78"/>
            <p:cNvSpPr/>
            <p:nvPr/>
          </p:nvSpPr>
          <p:spPr>
            <a:xfrm>
              <a:off x="10018441" y="1261759"/>
              <a:ext cx="4340769" cy="434076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2"/>
            </a:soli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grpSp>
          <p:nvGrpSpPr>
            <p:cNvPr id="41" name="Group 9"/>
            <p:cNvGrpSpPr/>
            <p:nvPr/>
          </p:nvGrpSpPr>
          <p:grpSpPr>
            <a:xfrm>
              <a:off x="10909313" y="1802668"/>
              <a:ext cx="3449733" cy="3799690"/>
              <a:chOff x="10909313" y="1802668"/>
              <a:chExt cx="3449733" cy="3799690"/>
            </a:xfrm>
          </p:grpSpPr>
          <p:sp>
            <p:nvSpPr>
              <p:cNvPr id="42" name="Freeform 45"/>
              <p:cNvSpPr/>
              <p:nvPr/>
            </p:nvSpPr>
            <p:spPr>
              <a:xfrm>
                <a:off x="11069407" y="1802668"/>
                <a:ext cx="3289639" cy="3799690"/>
              </a:xfrm>
              <a:custGeom>
                <a:avLst/>
                <a:gdLst>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01321 w 3189805"/>
                  <a:gd name="connsiteY7" fmla="*/ 1031534 h 3342052"/>
                  <a:gd name="connsiteX8" fmla="*/ 1812772 w 3189805"/>
                  <a:gd name="connsiteY8" fmla="*/ 0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21641 w 3189805"/>
                  <a:gd name="connsiteY7" fmla="*/ 767374 h 3342052"/>
                  <a:gd name="connsiteX8" fmla="*/ 1812772 w 3189805"/>
                  <a:gd name="connsiteY8"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240105 w 3208269"/>
                  <a:gd name="connsiteY8" fmla="*/ 767374 h 3342052"/>
                  <a:gd name="connsiteX9" fmla="*/ 1831236 w 3208269"/>
                  <a:gd name="connsiteY9"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486685 w 3208269"/>
                  <a:gd name="connsiteY8" fmla="*/ 1250259 h 3342052"/>
                  <a:gd name="connsiteX9" fmla="*/ 1831236 w 3208269"/>
                  <a:gd name="connsiteY9" fmla="*/ 0 h 3342052"/>
                  <a:gd name="connsiteX0" fmla="*/ 1818455 w 3195488"/>
                  <a:gd name="connsiteY0" fmla="*/ 0 h 3342052"/>
                  <a:gd name="connsiteX1" fmla="*/ 3157618 w 3195488"/>
                  <a:gd name="connsiteY1" fmla="*/ 770136 h 3342052"/>
                  <a:gd name="connsiteX2" fmla="*/ 3185555 w 3195488"/>
                  <a:gd name="connsiteY2" fmla="*/ 963701 h 3342052"/>
                  <a:gd name="connsiteX3" fmla="*/ 2559726 w 3195488"/>
                  <a:gd name="connsiteY3" fmla="*/ 2706289 h 3342052"/>
                  <a:gd name="connsiteX4" fmla="*/ 1025159 w 3195488"/>
                  <a:gd name="connsiteY4" fmla="*/ 3342052 h 3342052"/>
                  <a:gd name="connsiteX5" fmla="*/ 881199 w 3195488"/>
                  <a:gd name="connsiteY5" fmla="*/ 3335177 h 3342052"/>
                  <a:gd name="connsiteX6" fmla="*/ 5683 w 3195488"/>
                  <a:gd name="connsiteY6" fmla="*/ 1812772 h 3342052"/>
                  <a:gd name="connsiteX7" fmla="*/ 1157670 w 3195488"/>
                  <a:gd name="connsiteY7" fmla="*/ 1353229 h 3342052"/>
                  <a:gd name="connsiteX8" fmla="*/ 2473904 w 3195488"/>
                  <a:gd name="connsiteY8" fmla="*/ 1250259 h 3342052"/>
                  <a:gd name="connsiteX9" fmla="*/ 1818455 w 3195488"/>
                  <a:gd name="connsiteY9"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428116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510310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39522 w 3216555"/>
                  <a:gd name="connsiteY0" fmla="*/ 0 h 3342052"/>
                  <a:gd name="connsiteX1" fmla="*/ 3178685 w 3216555"/>
                  <a:gd name="connsiteY1" fmla="*/ 770136 h 3342052"/>
                  <a:gd name="connsiteX2" fmla="*/ 3206622 w 3216555"/>
                  <a:gd name="connsiteY2" fmla="*/ 963701 h 3342052"/>
                  <a:gd name="connsiteX3" fmla="*/ 2580793 w 3216555"/>
                  <a:gd name="connsiteY3" fmla="*/ 2706289 h 3342052"/>
                  <a:gd name="connsiteX4" fmla="*/ 1046226 w 3216555"/>
                  <a:gd name="connsiteY4" fmla="*/ 3342052 h 3342052"/>
                  <a:gd name="connsiteX5" fmla="*/ 902266 w 3216555"/>
                  <a:gd name="connsiteY5" fmla="*/ 3335177 h 3342052"/>
                  <a:gd name="connsiteX6" fmla="*/ 26750 w 3216555"/>
                  <a:gd name="connsiteY6" fmla="*/ 1812772 h 3342052"/>
                  <a:gd name="connsiteX7" fmla="*/ 364566 w 3216555"/>
                  <a:gd name="connsiteY7" fmla="*/ 1746615 h 3342052"/>
                  <a:gd name="connsiteX8" fmla="*/ 816629 w 3216555"/>
                  <a:gd name="connsiteY8" fmla="*/ 1510310 h 3342052"/>
                  <a:gd name="connsiteX9" fmla="*/ 1178737 w 3216555"/>
                  <a:gd name="connsiteY9" fmla="*/ 1353229 h 3342052"/>
                  <a:gd name="connsiteX10" fmla="*/ 2494971 w 3216555"/>
                  <a:gd name="connsiteY10" fmla="*/ 1250259 h 3342052"/>
                  <a:gd name="connsiteX11" fmla="*/ 1839522 w 3216555"/>
                  <a:gd name="connsiteY11" fmla="*/ 0 h 3342052"/>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2516463 w 3238047"/>
                  <a:gd name="connsiteY11" fmla="*/ 1250259 h 3342052"/>
                  <a:gd name="connsiteX12" fmla="*/ 1861014 w 3238047"/>
                  <a:gd name="connsiteY12" fmla="*/ 0 h 3342052"/>
                  <a:gd name="connsiteX0" fmla="*/ 1861014 w 3238047"/>
                  <a:gd name="connsiteY0" fmla="*/ 349684 h 3691736"/>
                  <a:gd name="connsiteX1" fmla="*/ 3200177 w 3238047"/>
                  <a:gd name="connsiteY1" fmla="*/ 1119820 h 3691736"/>
                  <a:gd name="connsiteX2" fmla="*/ 3228114 w 3238047"/>
                  <a:gd name="connsiteY2" fmla="*/ 1313385 h 3691736"/>
                  <a:gd name="connsiteX3" fmla="*/ 2602285 w 3238047"/>
                  <a:gd name="connsiteY3" fmla="*/ 3055973 h 3691736"/>
                  <a:gd name="connsiteX4" fmla="*/ 1067718 w 3238047"/>
                  <a:gd name="connsiteY4" fmla="*/ 3691736 h 3691736"/>
                  <a:gd name="connsiteX5" fmla="*/ 923758 w 3238047"/>
                  <a:gd name="connsiteY5" fmla="*/ 3684861 h 3691736"/>
                  <a:gd name="connsiteX6" fmla="*/ 48242 w 3238047"/>
                  <a:gd name="connsiteY6" fmla="*/ 2162456 h 3691736"/>
                  <a:gd name="connsiteX7" fmla="*/ 180575 w 3238047"/>
                  <a:gd name="connsiteY7" fmla="*/ 2178493 h 3691736"/>
                  <a:gd name="connsiteX8" fmla="*/ 386058 w 3238047"/>
                  <a:gd name="connsiteY8" fmla="*/ 2096299 h 3691736"/>
                  <a:gd name="connsiteX9" fmla="*/ 838121 w 3238047"/>
                  <a:gd name="connsiteY9" fmla="*/ 1859994 h 3691736"/>
                  <a:gd name="connsiteX10" fmla="*/ 1200229 w 3238047"/>
                  <a:gd name="connsiteY10" fmla="*/ 1702913 h 3691736"/>
                  <a:gd name="connsiteX11" fmla="*/ 1602063 w 3238047"/>
                  <a:gd name="connsiteY11" fmla="*/ 7449 h 3691736"/>
                  <a:gd name="connsiteX12" fmla="*/ 1861014 w 3238047"/>
                  <a:gd name="connsiteY12" fmla="*/ 349684 h 3691736"/>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1861014 w 3238047"/>
                  <a:gd name="connsiteY11" fmla="*/ 0 h 3342052"/>
                  <a:gd name="connsiteX0" fmla="*/ 1573338 w 3238047"/>
                  <a:gd name="connsiteY0" fmla="*/ 0 h 3773566"/>
                  <a:gd name="connsiteX1" fmla="*/ 3200177 w 3238047"/>
                  <a:gd name="connsiteY1" fmla="*/ 1201650 h 3773566"/>
                  <a:gd name="connsiteX2" fmla="*/ 3228114 w 3238047"/>
                  <a:gd name="connsiteY2" fmla="*/ 1395215 h 3773566"/>
                  <a:gd name="connsiteX3" fmla="*/ 2602285 w 3238047"/>
                  <a:gd name="connsiteY3" fmla="*/ 3137803 h 3773566"/>
                  <a:gd name="connsiteX4" fmla="*/ 1067718 w 3238047"/>
                  <a:gd name="connsiteY4" fmla="*/ 3773566 h 3773566"/>
                  <a:gd name="connsiteX5" fmla="*/ 923758 w 3238047"/>
                  <a:gd name="connsiteY5" fmla="*/ 3766691 h 3773566"/>
                  <a:gd name="connsiteX6" fmla="*/ 48242 w 3238047"/>
                  <a:gd name="connsiteY6" fmla="*/ 2244286 h 3773566"/>
                  <a:gd name="connsiteX7" fmla="*/ 180575 w 3238047"/>
                  <a:gd name="connsiteY7" fmla="*/ 2260323 h 3773566"/>
                  <a:gd name="connsiteX8" fmla="*/ 386058 w 3238047"/>
                  <a:gd name="connsiteY8" fmla="*/ 2178129 h 3773566"/>
                  <a:gd name="connsiteX9" fmla="*/ 838121 w 3238047"/>
                  <a:gd name="connsiteY9" fmla="*/ 1941824 h 3773566"/>
                  <a:gd name="connsiteX10" fmla="*/ 1200229 w 3238047"/>
                  <a:gd name="connsiteY10" fmla="*/ 1784743 h 3773566"/>
                  <a:gd name="connsiteX11" fmla="*/ 1573338 w 3238047"/>
                  <a:gd name="connsiteY11" fmla="*/ 0 h 3773566"/>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1200229 w 3238047"/>
                  <a:gd name="connsiteY10" fmla="*/ 1810869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965098 w 3238047"/>
                  <a:gd name="connsiteY10" fmla="*/ 1900443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965098 w 3238047"/>
                  <a:gd name="connsiteY9" fmla="*/ 1900443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59287 w 3290406"/>
                  <a:gd name="connsiteY0" fmla="*/ 0 h 3799692"/>
                  <a:gd name="connsiteX1" fmla="*/ 3252536 w 3290406"/>
                  <a:gd name="connsiteY1" fmla="*/ 1227776 h 3799692"/>
                  <a:gd name="connsiteX2" fmla="*/ 3280473 w 3290406"/>
                  <a:gd name="connsiteY2" fmla="*/ 1421341 h 3799692"/>
                  <a:gd name="connsiteX3" fmla="*/ 2654644 w 3290406"/>
                  <a:gd name="connsiteY3" fmla="*/ 3163929 h 3799692"/>
                  <a:gd name="connsiteX4" fmla="*/ 1120077 w 3290406"/>
                  <a:gd name="connsiteY4" fmla="*/ 3799692 h 3799692"/>
                  <a:gd name="connsiteX5" fmla="*/ 976117 w 3290406"/>
                  <a:gd name="connsiteY5" fmla="*/ 3792817 h 3799692"/>
                  <a:gd name="connsiteX6" fmla="*/ 40886 w 3290406"/>
                  <a:gd name="connsiteY6" fmla="*/ 2322663 h 3799692"/>
                  <a:gd name="connsiteX7" fmla="*/ 232934 w 3290406"/>
                  <a:gd name="connsiteY7" fmla="*/ 2286449 h 3799692"/>
                  <a:gd name="connsiteX8" fmla="*/ 438417 w 3290406"/>
                  <a:gd name="connsiteY8" fmla="*/ 2204255 h 3799692"/>
                  <a:gd name="connsiteX9" fmla="*/ 1215266 w 3290406"/>
                  <a:gd name="connsiteY9" fmla="*/ 1810869 h 3799692"/>
                  <a:gd name="connsiteX10" fmla="*/ 1659287 w 3290406"/>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289639" h="3799692">
                    <a:moveTo>
                      <a:pt x="1658520" y="0"/>
                    </a:moveTo>
                    <a:lnTo>
                      <a:pt x="3251769" y="1227776"/>
                    </a:lnTo>
                    <a:lnTo>
                      <a:pt x="3279706" y="1421341"/>
                    </a:lnTo>
                    <a:cubicBezTo>
                      <a:pt x="3339309" y="2043870"/>
                      <a:pt x="3130699" y="2687232"/>
                      <a:pt x="2653877" y="3163929"/>
                    </a:cubicBezTo>
                    <a:cubicBezTo>
                      <a:pt x="2230145" y="3587771"/>
                      <a:pt x="1674728" y="3799692"/>
                      <a:pt x="1119310" y="3799692"/>
                    </a:cubicBezTo>
                    <a:lnTo>
                      <a:pt x="975350" y="3792817"/>
                    </a:lnTo>
                    <a:lnTo>
                      <a:pt x="40119" y="2322663"/>
                    </a:lnTo>
                    <a:cubicBezTo>
                      <a:pt x="-104293" y="2049341"/>
                      <a:pt x="183328" y="2331065"/>
                      <a:pt x="239631" y="2320039"/>
                    </a:cubicBezTo>
                    <a:cubicBezTo>
                      <a:pt x="247415" y="2316478"/>
                      <a:pt x="306896" y="2268589"/>
                      <a:pt x="437650" y="2204255"/>
                    </a:cubicBezTo>
                    <a:cubicBezTo>
                      <a:pt x="568404" y="2139921"/>
                      <a:pt x="708709" y="2096136"/>
                      <a:pt x="1214499" y="1810869"/>
                    </a:cubicBezTo>
                    <a:cubicBezTo>
                      <a:pt x="1384981" y="1559151"/>
                      <a:pt x="1325195" y="97182"/>
                      <a:pt x="1658520" y="0"/>
                    </a:cubicBezTo>
                    <a:close/>
                  </a:path>
                </a:pathLst>
              </a:custGeom>
              <a:gradFill flip="none" rotWithShape="1">
                <a:gsLst>
                  <a:gs pos="30000">
                    <a:schemeClr val="bg2">
                      <a:lumMod val="10000"/>
                      <a:alpha val="42000"/>
                    </a:schemeClr>
                  </a:gs>
                  <a:gs pos="100000">
                    <a:schemeClr val="bg1">
                      <a:alpha val="31000"/>
                    </a:schemeClr>
                  </a:gs>
                </a:gsLst>
                <a:lin ang="2700000" scaled="1"/>
                <a:tileRect/>
              </a:gra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43" name="Freeform 43"/>
              <p:cNvSpPr>
                <a:spLocks noEditPoints="1"/>
              </p:cNvSpPr>
              <p:nvPr/>
            </p:nvSpPr>
            <p:spPr bwMode="auto">
              <a:xfrm rot="19800000">
                <a:off x="10909313" y="2286963"/>
                <a:ext cx="2559024" cy="2290359"/>
              </a:xfrm>
              <a:custGeom>
                <a:avLst/>
                <a:gdLst>
                  <a:gd name="T0" fmla="*/ 24 w 161"/>
                  <a:gd name="T1" fmla="*/ 91 h 144"/>
                  <a:gd name="T2" fmla="*/ 65 w 161"/>
                  <a:gd name="T3" fmla="*/ 91 h 144"/>
                  <a:gd name="T4" fmla="*/ 65 w 161"/>
                  <a:gd name="T5" fmla="*/ 105 h 144"/>
                  <a:gd name="T6" fmla="*/ 61 w 161"/>
                  <a:gd name="T7" fmla="*/ 105 h 144"/>
                  <a:gd name="T8" fmla="*/ 60 w 161"/>
                  <a:gd name="T9" fmla="*/ 110 h 144"/>
                  <a:gd name="T10" fmla="*/ 59 w 161"/>
                  <a:gd name="T11" fmla="*/ 112 h 144"/>
                  <a:gd name="T12" fmla="*/ 60 w 161"/>
                  <a:gd name="T13" fmla="*/ 114 h 144"/>
                  <a:gd name="T14" fmla="*/ 61 w 161"/>
                  <a:gd name="T15" fmla="*/ 118 h 144"/>
                  <a:gd name="T16" fmla="*/ 60 w 161"/>
                  <a:gd name="T17" fmla="*/ 123 h 144"/>
                  <a:gd name="T18" fmla="*/ 59 w 161"/>
                  <a:gd name="T19" fmla="*/ 125 h 144"/>
                  <a:gd name="T20" fmla="*/ 60 w 161"/>
                  <a:gd name="T21" fmla="*/ 127 h 144"/>
                  <a:gd name="T22" fmla="*/ 61 w 161"/>
                  <a:gd name="T23" fmla="*/ 131 h 144"/>
                  <a:gd name="T24" fmla="*/ 60 w 161"/>
                  <a:gd name="T25" fmla="*/ 136 h 144"/>
                  <a:gd name="T26" fmla="*/ 59 w 161"/>
                  <a:gd name="T27" fmla="*/ 138 h 144"/>
                  <a:gd name="T28" fmla="*/ 60 w 161"/>
                  <a:gd name="T29" fmla="*/ 140 h 144"/>
                  <a:gd name="T30" fmla="*/ 61 w 161"/>
                  <a:gd name="T31" fmla="*/ 144 h 144"/>
                  <a:gd name="T32" fmla="*/ 31 w 161"/>
                  <a:gd name="T33" fmla="*/ 144 h 144"/>
                  <a:gd name="T34" fmla="*/ 31 w 161"/>
                  <a:gd name="T35" fmla="*/ 105 h 144"/>
                  <a:gd name="T36" fmla="*/ 24 w 161"/>
                  <a:gd name="T37" fmla="*/ 105 h 144"/>
                  <a:gd name="T38" fmla="*/ 24 w 161"/>
                  <a:gd name="T39" fmla="*/ 91 h 144"/>
                  <a:gd name="T40" fmla="*/ 7 w 161"/>
                  <a:gd name="T41" fmla="*/ 39 h 144"/>
                  <a:gd name="T42" fmla="*/ 0 w 161"/>
                  <a:gd name="T43" fmla="*/ 46 h 144"/>
                  <a:gd name="T44" fmla="*/ 0 w 161"/>
                  <a:gd name="T45" fmla="*/ 76 h 144"/>
                  <a:gd name="T46" fmla="*/ 7 w 161"/>
                  <a:gd name="T47" fmla="*/ 82 h 144"/>
                  <a:gd name="T48" fmla="*/ 15 w 161"/>
                  <a:gd name="T49" fmla="*/ 82 h 144"/>
                  <a:gd name="T50" fmla="*/ 15 w 161"/>
                  <a:gd name="T51" fmla="*/ 39 h 144"/>
                  <a:gd name="T52" fmla="*/ 7 w 161"/>
                  <a:gd name="T53" fmla="*/ 39 h 144"/>
                  <a:gd name="T54" fmla="*/ 75 w 161"/>
                  <a:gd name="T55" fmla="*/ 37 h 144"/>
                  <a:gd name="T56" fmla="*/ 75 w 161"/>
                  <a:gd name="T57" fmla="*/ 85 h 144"/>
                  <a:gd name="T58" fmla="*/ 20 w 161"/>
                  <a:gd name="T59" fmla="*/ 85 h 144"/>
                  <a:gd name="T60" fmla="*/ 20 w 161"/>
                  <a:gd name="T61" fmla="*/ 37 h 144"/>
                  <a:gd name="T62" fmla="*/ 75 w 161"/>
                  <a:gd name="T63" fmla="*/ 37 h 144"/>
                  <a:gd name="T64" fmla="*/ 55 w 161"/>
                  <a:gd name="T65" fmla="*/ 44 h 144"/>
                  <a:gd name="T66" fmla="*/ 33 w 161"/>
                  <a:gd name="T67" fmla="*/ 44 h 144"/>
                  <a:gd name="T68" fmla="*/ 33 w 161"/>
                  <a:gd name="T69" fmla="*/ 51 h 144"/>
                  <a:gd name="T70" fmla="*/ 55 w 161"/>
                  <a:gd name="T71" fmla="*/ 51 h 144"/>
                  <a:gd name="T72" fmla="*/ 55 w 161"/>
                  <a:gd name="T73" fmla="*/ 44 h 144"/>
                  <a:gd name="T74" fmla="*/ 152 w 161"/>
                  <a:gd name="T75" fmla="*/ 0 h 144"/>
                  <a:gd name="T76" fmla="*/ 152 w 161"/>
                  <a:gd name="T77" fmla="*/ 122 h 144"/>
                  <a:gd name="T78" fmla="*/ 161 w 161"/>
                  <a:gd name="T79" fmla="*/ 122 h 144"/>
                  <a:gd name="T80" fmla="*/ 161 w 161"/>
                  <a:gd name="T81" fmla="*/ 0 h 144"/>
                  <a:gd name="T82" fmla="*/ 152 w 161"/>
                  <a:gd name="T83" fmla="*/ 0 h 144"/>
                  <a:gd name="T84" fmla="*/ 79 w 161"/>
                  <a:gd name="T85" fmla="*/ 37 h 144"/>
                  <a:gd name="T86" fmla="*/ 79 w 161"/>
                  <a:gd name="T87" fmla="*/ 85 h 144"/>
                  <a:gd name="T88" fmla="*/ 145 w 161"/>
                  <a:gd name="T89" fmla="*/ 122 h 144"/>
                  <a:gd name="T90" fmla="*/ 145 w 161"/>
                  <a:gd name="T91" fmla="*/ 0 h 144"/>
                  <a:gd name="T92" fmla="*/ 79 w 161"/>
                  <a:gd name="T93" fmla="*/ 37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161" h="144">
                    <a:moveTo>
                      <a:pt x="24" y="91"/>
                    </a:moveTo>
                    <a:cubicBezTo>
                      <a:pt x="65" y="91"/>
                      <a:pt x="65" y="91"/>
                      <a:pt x="65" y="91"/>
                    </a:cubicBezTo>
                    <a:cubicBezTo>
                      <a:pt x="65" y="105"/>
                      <a:pt x="65" y="105"/>
                      <a:pt x="65" y="105"/>
                    </a:cubicBezTo>
                    <a:cubicBezTo>
                      <a:pt x="61" y="105"/>
                      <a:pt x="61" y="105"/>
                      <a:pt x="61" y="105"/>
                    </a:cubicBezTo>
                    <a:cubicBezTo>
                      <a:pt x="61" y="108"/>
                      <a:pt x="60" y="109"/>
                      <a:pt x="60" y="110"/>
                    </a:cubicBezTo>
                    <a:cubicBezTo>
                      <a:pt x="59" y="110"/>
                      <a:pt x="59" y="111"/>
                      <a:pt x="59" y="112"/>
                    </a:cubicBezTo>
                    <a:cubicBezTo>
                      <a:pt x="59" y="113"/>
                      <a:pt x="59" y="113"/>
                      <a:pt x="60" y="114"/>
                    </a:cubicBezTo>
                    <a:cubicBezTo>
                      <a:pt x="60" y="115"/>
                      <a:pt x="61" y="116"/>
                      <a:pt x="61" y="118"/>
                    </a:cubicBezTo>
                    <a:cubicBezTo>
                      <a:pt x="61" y="121"/>
                      <a:pt x="60" y="122"/>
                      <a:pt x="60" y="123"/>
                    </a:cubicBezTo>
                    <a:cubicBezTo>
                      <a:pt x="59" y="123"/>
                      <a:pt x="59" y="124"/>
                      <a:pt x="59" y="125"/>
                    </a:cubicBezTo>
                    <a:cubicBezTo>
                      <a:pt x="59" y="126"/>
                      <a:pt x="59" y="126"/>
                      <a:pt x="60" y="127"/>
                    </a:cubicBezTo>
                    <a:cubicBezTo>
                      <a:pt x="60" y="128"/>
                      <a:pt x="61" y="129"/>
                      <a:pt x="61" y="131"/>
                    </a:cubicBezTo>
                    <a:cubicBezTo>
                      <a:pt x="61" y="134"/>
                      <a:pt x="60" y="135"/>
                      <a:pt x="60" y="136"/>
                    </a:cubicBezTo>
                    <a:cubicBezTo>
                      <a:pt x="59" y="136"/>
                      <a:pt x="59" y="137"/>
                      <a:pt x="59" y="138"/>
                    </a:cubicBezTo>
                    <a:cubicBezTo>
                      <a:pt x="59" y="139"/>
                      <a:pt x="59" y="139"/>
                      <a:pt x="60" y="140"/>
                    </a:cubicBezTo>
                    <a:cubicBezTo>
                      <a:pt x="60" y="141"/>
                      <a:pt x="61" y="142"/>
                      <a:pt x="61" y="144"/>
                    </a:cubicBezTo>
                    <a:cubicBezTo>
                      <a:pt x="31" y="144"/>
                      <a:pt x="31" y="144"/>
                      <a:pt x="31" y="144"/>
                    </a:cubicBezTo>
                    <a:cubicBezTo>
                      <a:pt x="31" y="105"/>
                      <a:pt x="31" y="105"/>
                      <a:pt x="31" y="105"/>
                    </a:cubicBezTo>
                    <a:cubicBezTo>
                      <a:pt x="24" y="105"/>
                      <a:pt x="24" y="105"/>
                      <a:pt x="24" y="105"/>
                    </a:cubicBezTo>
                    <a:lnTo>
                      <a:pt x="24" y="91"/>
                    </a:lnTo>
                    <a:close/>
                    <a:moveTo>
                      <a:pt x="7" y="39"/>
                    </a:moveTo>
                    <a:cubicBezTo>
                      <a:pt x="3" y="39"/>
                      <a:pt x="0" y="43"/>
                      <a:pt x="0" y="46"/>
                    </a:cubicBezTo>
                    <a:cubicBezTo>
                      <a:pt x="0" y="76"/>
                      <a:pt x="0" y="76"/>
                      <a:pt x="0" y="76"/>
                    </a:cubicBezTo>
                    <a:cubicBezTo>
                      <a:pt x="0" y="79"/>
                      <a:pt x="3" y="82"/>
                      <a:pt x="7" y="82"/>
                    </a:cubicBezTo>
                    <a:cubicBezTo>
                      <a:pt x="15" y="82"/>
                      <a:pt x="15" y="82"/>
                      <a:pt x="15" y="82"/>
                    </a:cubicBezTo>
                    <a:cubicBezTo>
                      <a:pt x="15" y="39"/>
                      <a:pt x="15" y="39"/>
                      <a:pt x="15" y="39"/>
                    </a:cubicBezTo>
                    <a:lnTo>
                      <a:pt x="7" y="39"/>
                    </a:lnTo>
                    <a:close/>
                    <a:moveTo>
                      <a:pt x="75" y="37"/>
                    </a:moveTo>
                    <a:cubicBezTo>
                      <a:pt x="75" y="85"/>
                      <a:pt x="75" y="85"/>
                      <a:pt x="75" y="85"/>
                    </a:cubicBezTo>
                    <a:cubicBezTo>
                      <a:pt x="20" y="85"/>
                      <a:pt x="20" y="85"/>
                      <a:pt x="20" y="85"/>
                    </a:cubicBezTo>
                    <a:cubicBezTo>
                      <a:pt x="20" y="37"/>
                      <a:pt x="20" y="37"/>
                      <a:pt x="20" y="37"/>
                    </a:cubicBezTo>
                    <a:lnTo>
                      <a:pt x="75" y="37"/>
                    </a:lnTo>
                    <a:close/>
                    <a:moveTo>
                      <a:pt x="55" y="44"/>
                    </a:moveTo>
                    <a:cubicBezTo>
                      <a:pt x="33" y="44"/>
                      <a:pt x="33" y="44"/>
                      <a:pt x="33" y="44"/>
                    </a:cubicBezTo>
                    <a:cubicBezTo>
                      <a:pt x="33" y="51"/>
                      <a:pt x="33" y="51"/>
                      <a:pt x="33" y="51"/>
                    </a:cubicBezTo>
                    <a:cubicBezTo>
                      <a:pt x="55" y="51"/>
                      <a:pt x="55" y="51"/>
                      <a:pt x="55" y="51"/>
                    </a:cubicBezTo>
                    <a:lnTo>
                      <a:pt x="55" y="44"/>
                    </a:lnTo>
                    <a:close/>
                    <a:moveTo>
                      <a:pt x="152" y="0"/>
                    </a:moveTo>
                    <a:cubicBezTo>
                      <a:pt x="152" y="122"/>
                      <a:pt x="152" y="122"/>
                      <a:pt x="152" y="122"/>
                    </a:cubicBezTo>
                    <a:cubicBezTo>
                      <a:pt x="161" y="122"/>
                      <a:pt x="161" y="122"/>
                      <a:pt x="161" y="122"/>
                    </a:cubicBezTo>
                    <a:cubicBezTo>
                      <a:pt x="161" y="0"/>
                      <a:pt x="161" y="0"/>
                      <a:pt x="161" y="0"/>
                    </a:cubicBezTo>
                    <a:lnTo>
                      <a:pt x="152" y="0"/>
                    </a:lnTo>
                    <a:close/>
                    <a:moveTo>
                      <a:pt x="79" y="37"/>
                    </a:moveTo>
                    <a:cubicBezTo>
                      <a:pt x="79" y="85"/>
                      <a:pt x="79" y="85"/>
                      <a:pt x="79" y="85"/>
                    </a:cubicBezTo>
                    <a:cubicBezTo>
                      <a:pt x="145" y="122"/>
                      <a:pt x="145" y="122"/>
                      <a:pt x="145" y="122"/>
                    </a:cubicBezTo>
                    <a:cubicBezTo>
                      <a:pt x="145" y="0"/>
                      <a:pt x="145" y="0"/>
                      <a:pt x="145" y="0"/>
                    </a:cubicBezTo>
                    <a:lnTo>
                      <a:pt x="79" y="37"/>
                    </a:lnTo>
                    <a:close/>
                  </a:path>
                </a:pathLst>
              </a:custGeom>
              <a:solidFill>
                <a:schemeClr val="bg1"/>
              </a:solidFill>
              <a:ln>
                <a:noFill/>
              </a:ln>
            </p:spPr>
            <p:txBody>
              <a:bodyPr vert="horz" wrap="square" lIns="49531" tIns="24765" rIns="49531" bIns="24765" numCol="1" anchor="t" anchorCtr="0" compatLnSpc="1">
                <a:prstTxWarp prst="textNoShape">
                  <a:avLst/>
                </a:prstTxWarp>
              </a:bodyPr>
              <a:lstStyle/>
              <a:p>
                <a:endParaRPr lang="en-US" sz="975">
                  <a:latin typeface="微软雅黑" panose="020B0503020204020204" pitchFamily="34" charset="-122"/>
                  <a:ea typeface="微软雅黑" panose="020B0503020204020204" pitchFamily="34" charset="-122"/>
                  <a:sym typeface="微软雅黑" panose="020B0503020204020204" pitchFamily="34" charset="-122"/>
                </a:endParaRPr>
              </a:p>
            </p:txBody>
          </p:sp>
        </p:grpSp>
      </p:grpSp>
    </p:spTree>
    <p:extLst>
      <p:ext uri="{BB962C8B-B14F-4D97-AF65-F5344CB8AC3E}">
        <p14:creationId xmlns:p14="http://schemas.microsoft.com/office/powerpoint/2010/main" val="1612074227"/>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fill="hold" nodeType="clickEffect">
                                  <p:stCondLst>
                                    <p:cond delay="0"/>
                                  </p:stCondLst>
                                  <p:childTnLst>
                                    <p:set>
                                      <p:cBhvr>
                                        <p:cTn id="6" dur="1" fill="hold">
                                          <p:stCondLst>
                                            <p:cond delay="0"/>
                                          </p:stCondLst>
                                        </p:cTn>
                                        <p:tgtEl>
                                          <p:spTgt spid="39"/>
                                        </p:tgtEl>
                                        <p:attrNameLst>
                                          <p:attrName>style.visibility</p:attrName>
                                        </p:attrNameLst>
                                      </p:cBhvr>
                                      <p:to>
                                        <p:strVal val="visible"/>
                                      </p:to>
                                    </p:set>
                                    <p:anim calcmode="lin" valueType="num">
                                      <p:cBhvr additive="base">
                                        <p:cTn id="7" dur="500" fill="hold"/>
                                        <p:tgtEl>
                                          <p:spTgt spid="39"/>
                                        </p:tgtEl>
                                        <p:attrNameLst>
                                          <p:attrName>ppt_x</p:attrName>
                                        </p:attrNameLst>
                                      </p:cBhvr>
                                      <p:tavLst>
                                        <p:tav tm="0">
                                          <p:val>
                                            <p:strVal val="0-#ppt_w/2"/>
                                          </p:val>
                                        </p:tav>
                                        <p:tav tm="100000">
                                          <p:val>
                                            <p:strVal val="#ppt_x"/>
                                          </p:val>
                                        </p:tav>
                                      </p:tavLst>
                                    </p:anim>
                                    <p:anim calcmode="lin" valueType="num">
                                      <p:cBhvr additive="base">
                                        <p:cTn id="8" dur="500" fill="hold"/>
                                        <p:tgtEl>
                                          <p:spTgt spid="39"/>
                                        </p:tgtEl>
                                        <p:attrNameLst>
                                          <p:attrName>ppt_y</p:attrName>
                                        </p:attrNameLst>
                                      </p:cBhvr>
                                      <p:tavLst>
                                        <p:tav tm="0">
                                          <p:val>
                                            <p:strVal val="#ppt_y"/>
                                          </p:val>
                                        </p:tav>
                                        <p:tav tm="100000">
                                          <p:val>
                                            <p:strVal val="#ppt_y"/>
                                          </p:val>
                                        </p:tav>
                                      </p:tavLst>
                                    </p:anim>
                                  </p:childTnLst>
                                </p:cTn>
                              </p:par>
                              <p:par>
                                <p:cTn id="9" presetID="22" presetClass="entr" presetSubtype="8" fill="hold" grpId="1" nodeType="withEffect">
                                  <p:stCondLst>
                                    <p:cond delay="400"/>
                                  </p:stCondLst>
                                  <p:childTnLst>
                                    <p:set>
                                      <p:cBhvr>
                                        <p:cTn id="10" dur="1" fill="hold">
                                          <p:stCondLst>
                                            <p:cond delay="0"/>
                                          </p:stCondLst>
                                        </p:cTn>
                                        <p:tgtEl>
                                          <p:spTgt spid="6"/>
                                        </p:tgtEl>
                                        <p:attrNameLst>
                                          <p:attrName>style.visibility</p:attrName>
                                        </p:attrNameLst>
                                      </p:cBhvr>
                                      <p:to>
                                        <p:strVal val="visible"/>
                                      </p:to>
                                    </p:set>
                                    <p:animEffect transition="in" filter="wipe(left)">
                                      <p:cBhvr>
                                        <p:cTn id="11" dur="500"/>
                                        <p:tgtEl>
                                          <p:spTgt spid="6"/>
                                        </p:tgtEl>
                                      </p:cBhvr>
                                    </p:animEffect>
                                  </p:childTnLst>
                                </p:cTn>
                              </p:par>
                            </p:childTnLst>
                          </p:cTn>
                        </p:par>
                        <p:par>
                          <p:cTn id="12" fill="hold">
                            <p:stCondLst>
                              <p:cond delay="900"/>
                            </p:stCondLst>
                            <p:childTnLst>
                              <p:par>
                                <p:cTn id="13" presetID="2" presetClass="entr" presetSubtype="8" fill="hold" nodeType="afterEffect">
                                  <p:stCondLst>
                                    <p:cond delay="0"/>
                                  </p:stCondLst>
                                  <p:childTnLst>
                                    <p:set>
                                      <p:cBhvr>
                                        <p:cTn id="14" dur="1" fill="hold">
                                          <p:stCondLst>
                                            <p:cond delay="0"/>
                                          </p:stCondLst>
                                        </p:cTn>
                                        <p:tgtEl>
                                          <p:spTgt spid="9"/>
                                        </p:tgtEl>
                                        <p:attrNameLst>
                                          <p:attrName>style.visibility</p:attrName>
                                        </p:attrNameLst>
                                      </p:cBhvr>
                                      <p:to>
                                        <p:strVal val="visible"/>
                                      </p:to>
                                    </p:set>
                                    <p:anim calcmode="lin" valueType="num">
                                      <p:cBhvr additive="base">
                                        <p:cTn id="15" dur="500" fill="hold"/>
                                        <p:tgtEl>
                                          <p:spTgt spid="9"/>
                                        </p:tgtEl>
                                        <p:attrNameLst>
                                          <p:attrName>ppt_x</p:attrName>
                                        </p:attrNameLst>
                                      </p:cBhvr>
                                      <p:tavLst>
                                        <p:tav tm="0">
                                          <p:val>
                                            <p:strVal val="0-#ppt_w/2"/>
                                          </p:val>
                                        </p:tav>
                                        <p:tav tm="100000">
                                          <p:val>
                                            <p:strVal val="#ppt_x"/>
                                          </p:val>
                                        </p:tav>
                                      </p:tavLst>
                                    </p:anim>
                                    <p:anim calcmode="lin" valueType="num">
                                      <p:cBhvr additive="base">
                                        <p:cTn id="16" dur="500" fill="hold"/>
                                        <p:tgtEl>
                                          <p:spTgt spid="9"/>
                                        </p:tgtEl>
                                        <p:attrNameLst>
                                          <p:attrName>ppt_y</p:attrName>
                                        </p:attrNameLst>
                                      </p:cBhvr>
                                      <p:tavLst>
                                        <p:tav tm="0">
                                          <p:val>
                                            <p:strVal val="#ppt_y"/>
                                          </p:val>
                                        </p:tav>
                                        <p:tav tm="100000">
                                          <p:val>
                                            <p:strVal val="#ppt_y"/>
                                          </p:val>
                                        </p:tav>
                                      </p:tavLst>
                                    </p:anim>
                                  </p:childTnLst>
                                </p:cTn>
                              </p:par>
                            </p:childTnLst>
                          </p:cTn>
                        </p:par>
                        <p:par>
                          <p:cTn id="17" fill="hold">
                            <p:stCondLst>
                              <p:cond delay="1400"/>
                            </p:stCondLst>
                            <p:childTnLst>
                              <p:par>
                                <p:cTn id="18" presetID="2" presetClass="entr" presetSubtype="8" fill="hold" nodeType="afterEffect">
                                  <p:stCondLst>
                                    <p:cond delay="0"/>
                                  </p:stCondLst>
                                  <p:childTnLst>
                                    <p:set>
                                      <p:cBhvr>
                                        <p:cTn id="19" dur="1" fill="hold">
                                          <p:stCondLst>
                                            <p:cond delay="0"/>
                                          </p:stCondLst>
                                        </p:cTn>
                                        <p:tgtEl>
                                          <p:spTgt spid="15"/>
                                        </p:tgtEl>
                                        <p:attrNameLst>
                                          <p:attrName>style.visibility</p:attrName>
                                        </p:attrNameLst>
                                      </p:cBhvr>
                                      <p:to>
                                        <p:strVal val="visible"/>
                                      </p:to>
                                    </p:set>
                                    <p:anim calcmode="lin" valueType="num">
                                      <p:cBhvr additive="base">
                                        <p:cTn id="20" dur="500" fill="hold"/>
                                        <p:tgtEl>
                                          <p:spTgt spid="15"/>
                                        </p:tgtEl>
                                        <p:attrNameLst>
                                          <p:attrName>ppt_x</p:attrName>
                                        </p:attrNameLst>
                                      </p:cBhvr>
                                      <p:tavLst>
                                        <p:tav tm="0">
                                          <p:val>
                                            <p:strVal val="0-#ppt_w/2"/>
                                          </p:val>
                                        </p:tav>
                                        <p:tav tm="100000">
                                          <p:val>
                                            <p:strVal val="#ppt_x"/>
                                          </p:val>
                                        </p:tav>
                                      </p:tavLst>
                                    </p:anim>
                                    <p:anim calcmode="lin" valueType="num">
                                      <p:cBhvr additive="base">
                                        <p:cTn id="21" dur="500" fill="hold"/>
                                        <p:tgtEl>
                                          <p:spTgt spid="15"/>
                                        </p:tgtEl>
                                        <p:attrNameLst>
                                          <p:attrName>ppt_y</p:attrName>
                                        </p:attrNameLst>
                                      </p:cBhvr>
                                      <p:tavLst>
                                        <p:tav tm="0">
                                          <p:val>
                                            <p:strVal val="#ppt_y"/>
                                          </p:val>
                                        </p:tav>
                                        <p:tav tm="100000">
                                          <p:val>
                                            <p:strVal val="#ppt_y"/>
                                          </p:val>
                                        </p:tav>
                                      </p:tavLst>
                                    </p:anim>
                                  </p:childTnLst>
                                </p:cTn>
                              </p:par>
                            </p:childTnLst>
                          </p:cTn>
                        </p:par>
                        <p:par>
                          <p:cTn id="22" fill="hold">
                            <p:stCondLst>
                              <p:cond delay="1900"/>
                            </p:stCondLst>
                            <p:childTnLst>
                              <p:par>
                                <p:cTn id="23" presetID="2" presetClass="entr" presetSubtype="8" fill="hold" nodeType="afterEffect">
                                  <p:stCondLst>
                                    <p:cond delay="0"/>
                                  </p:stCondLst>
                                  <p:childTnLst>
                                    <p:set>
                                      <p:cBhvr>
                                        <p:cTn id="24" dur="1" fill="hold">
                                          <p:stCondLst>
                                            <p:cond delay="0"/>
                                          </p:stCondLst>
                                        </p:cTn>
                                        <p:tgtEl>
                                          <p:spTgt spid="33"/>
                                        </p:tgtEl>
                                        <p:attrNameLst>
                                          <p:attrName>style.visibility</p:attrName>
                                        </p:attrNameLst>
                                      </p:cBhvr>
                                      <p:to>
                                        <p:strVal val="visible"/>
                                      </p:to>
                                    </p:set>
                                    <p:anim calcmode="lin" valueType="num">
                                      <p:cBhvr additive="base">
                                        <p:cTn id="25" dur="500" fill="hold"/>
                                        <p:tgtEl>
                                          <p:spTgt spid="33"/>
                                        </p:tgtEl>
                                        <p:attrNameLst>
                                          <p:attrName>ppt_x</p:attrName>
                                        </p:attrNameLst>
                                      </p:cBhvr>
                                      <p:tavLst>
                                        <p:tav tm="0">
                                          <p:val>
                                            <p:strVal val="0-#ppt_w/2"/>
                                          </p:val>
                                        </p:tav>
                                        <p:tav tm="100000">
                                          <p:val>
                                            <p:strVal val="#ppt_x"/>
                                          </p:val>
                                        </p:tav>
                                      </p:tavLst>
                                    </p:anim>
                                    <p:anim calcmode="lin" valueType="num">
                                      <p:cBhvr additive="base">
                                        <p:cTn id="26" dur="500" fill="hold"/>
                                        <p:tgtEl>
                                          <p:spTgt spid="33"/>
                                        </p:tgtEl>
                                        <p:attrNameLst>
                                          <p:attrName>ppt_y</p:attrName>
                                        </p:attrNameLst>
                                      </p:cBhvr>
                                      <p:tavLst>
                                        <p:tav tm="0">
                                          <p:val>
                                            <p:strVal val="#ppt_y"/>
                                          </p:val>
                                        </p:tav>
                                        <p:tav tm="100000">
                                          <p:val>
                                            <p:strVal val="#ppt_y"/>
                                          </p:val>
                                        </p:tav>
                                      </p:tavLst>
                                    </p:anim>
                                  </p:childTnLst>
                                </p:cTn>
                              </p:par>
                            </p:childTnLst>
                          </p:cTn>
                        </p:par>
                        <p:par>
                          <p:cTn id="27" fill="hold">
                            <p:stCondLst>
                              <p:cond delay="2400"/>
                            </p:stCondLst>
                            <p:childTnLst>
                              <p:par>
                                <p:cTn id="28" presetID="2" presetClass="entr" presetSubtype="8" fill="hold" nodeType="afterEffect">
                                  <p:stCondLst>
                                    <p:cond delay="0"/>
                                  </p:stCondLst>
                                  <p:childTnLst>
                                    <p:set>
                                      <p:cBhvr>
                                        <p:cTn id="29" dur="1" fill="hold">
                                          <p:stCondLst>
                                            <p:cond delay="0"/>
                                          </p:stCondLst>
                                        </p:cTn>
                                        <p:tgtEl>
                                          <p:spTgt spid="25"/>
                                        </p:tgtEl>
                                        <p:attrNameLst>
                                          <p:attrName>style.visibility</p:attrName>
                                        </p:attrNameLst>
                                      </p:cBhvr>
                                      <p:to>
                                        <p:strVal val="visible"/>
                                      </p:to>
                                    </p:set>
                                    <p:anim calcmode="lin" valueType="num">
                                      <p:cBhvr additive="base">
                                        <p:cTn id="30" dur="500" fill="hold"/>
                                        <p:tgtEl>
                                          <p:spTgt spid="25"/>
                                        </p:tgtEl>
                                        <p:attrNameLst>
                                          <p:attrName>ppt_x</p:attrName>
                                        </p:attrNameLst>
                                      </p:cBhvr>
                                      <p:tavLst>
                                        <p:tav tm="0">
                                          <p:val>
                                            <p:strVal val="0-#ppt_w/2"/>
                                          </p:val>
                                        </p:tav>
                                        <p:tav tm="100000">
                                          <p:val>
                                            <p:strVal val="#ppt_x"/>
                                          </p:val>
                                        </p:tav>
                                      </p:tavLst>
                                    </p:anim>
                                    <p:anim calcmode="lin" valueType="num">
                                      <p:cBhvr additive="base">
                                        <p:cTn id="31" dur="500" fill="hold"/>
                                        <p:tgtEl>
                                          <p:spTgt spid="25"/>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1"/>
    </p:bld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Rectangle 4"/>
          <p:cNvSpPr/>
          <p:nvPr/>
        </p:nvSpPr>
        <p:spPr>
          <a:xfrm>
            <a:off x="779534" y="1988988"/>
            <a:ext cx="5042244" cy="2125129"/>
          </a:xfrm>
          <a:prstGeom prst="rect">
            <a:avLst/>
          </a:prstGeom>
          <a:blipFill>
            <a:blip r:embed="rId3" cstate="email">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fontAlgn="auto" hangingPunct="1">
              <a:spcBef>
                <a:spcPts val="0"/>
              </a:spcBef>
              <a:spcAft>
                <a:spcPts val="0"/>
              </a:spcAft>
              <a:defRPr/>
            </a:pPr>
            <a:endParaRPr lang="id-ID">
              <a:cs typeface="+mn-ea"/>
              <a:sym typeface="+mn-lt"/>
            </a:endParaRPr>
          </a:p>
        </p:txBody>
      </p:sp>
      <p:sp>
        <p:nvSpPr>
          <p:cNvPr id="9" name="Rectangle 10"/>
          <p:cNvSpPr/>
          <p:nvPr/>
        </p:nvSpPr>
        <p:spPr>
          <a:xfrm>
            <a:off x="6391688" y="1988988"/>
            <a:ext cx="5020779" cy="2125129"/>
          </a:xfrm>
          <a:prstGeom prst="rect">
            <a:avLst/>
          </a:prstGeom>
          <a:blipFill>
            <a:blip r:embed="rId4" cstate="email">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fontAlgn="auto" hangingPunct="1">
              <a:spcBef>
                <a:spcPts val="0"/>
              </a:spcBef>
              <a:spcAft>
                <a:spcPts val="0"/>
              </a:spcAft>
              <a:defRPr/>
            </a:pPr>
            <a:endParaRPr lang="id-ID">
              <a:cs typeface="+mn-ea"/>
              <a:sym typeface="+mn-lt"/>
            </a:endParaRPr>
          </a:p>
        </p:txBody>
      </p:sp>
      <p:grpSp>
        <p:nvGrpSpPr>
          <p:cNvPr id="10" name="Group 5"/>
          <p:cNvGrpSpPr>
            <a:grpSpLocks/>
          </p:cNvGrpSpPr>
          <p:nvPr/>
        </p:nvGrpSpPr>
        <p:grpSpPr bwMode="auto">
          <a:xfrm>
            <a:off x="779463" y="4418014"/>
            <a:ext cx="3979862" cy="1700049"/>
            <a:chOff x="779534" y="4417964"/>
            <a:chExt cx="3979138" cy="1700446"/>
          </a:xfrm>
        </p:grpSpPr>
        <p:sp>
          <p:nvSpPr>
            <p:cNvPr id="11" name="TextBox 18"/>
            <p:cNvSpPr txBox="1"/>
            <p:nvPr/>
          </p:nvSpPr>
          <p:spPr>
            <a:xfrm>
              <a:off x="779534" y="4417964"/>
              <a:ext cx="1900303" cy="338633"/>
            </a:xfrm>
            <a:prstGeom prst="rect">
              <a:avLst/>
            </a:prstGeom>
            <a:noFill/>
          </p:spPr>
          <p:txBody>
            <a:bodyPr wrap="none">
              <a:spAutoFit/>
            </a:bodyPr>
            <a:lstStyle/>
            <a:p>
              <a:pPr eaLnBrk="1" fontAlgn="auto" hangingPunct="1">
                <a:spcBef>
                  <a:spcPts val="0"/>
                </a:spcBef>
                <a:spcAft>
                  <a:spcPts val="0"/>
                </a:spcAft>
                <a:defRPr/>
              </a:pPr>
              <a:r>
                <a:rPr lang="id-ID" sz="1600" b="1" dirty="0">
                  <a:solidFill>
                    <a:schemeClr val="tx1">
                      <a:lumMod val="65000"/>
                      <a:lumOff val="35000"/>
                    </a:schemeClr>
                  </a:solidFill>
                  <a:cs typeface="+mn-ea"/>
                  <a:sym typeface="+mn-lt"/>
                </a:rPr>
                <a:t>Company  Name</a:t>
              </a:r>
            </a:p>
          </p:txBody>
        </p:sp>
        <p:sp>
          <p:nvSpPr>
            <p:cNvPr id="12" name="Rectangle 19"/>
            <p:cNvSpPr/>
            <p:nvPr/>
          </p:nvSpPr>
          <p:spPr>
            <a:xfrm>
              <a:off x="779534" y="4756181"/>
              <a:ext cx="3979138" cy="1362229"/>
            </a:xfrm>
            <a:prstGeom prst="rect">
              <a:avLst/>
            </a:prstGeom>
          </p:spPr>
          <p:txBody>
            <a:bodyPr>
              <a:spAutoFit/>
            </a:bodyPr>
            <a:lstStyle/>
            <a:p>
              <a:pPr eaLnBrk="1" fontAlgn="auto" hangingPunct="1">
                <a:lnSpc>
                  <a:spcPct val="150000"/>
                </a:lnSpc>
                <a:spcBef>
                  <a:spcPts val="0"/>
                </a:spcBef>
                <a:spcAft>
                  <a:spcPts val="0"/>
                </a:spcAft>
                <a:defRPr/>
              </a:pPr>
              <a:r>
                <a:rPr lang="id-ID" sz="1100" dirty="0">
                  <a:cs typeface="+mn-ea"/>
                  <a:sym typeface="+mn-lt"/>
                </a:rPr>
                <a:t>Lorem ipsum dolor sit amet, consectetur adipiscing elit. Curabitur non massa in turpis placeratfermentum. Nullam sit amet neque lorem.tempus Lorem ipsum or sit amet, consectetur adipiscing elit. Curabitur nonssa in turpis placera</a:t>
              </a:r>
            </a:p>
          </p:txBody>
        </p:sp>
      </p:grpSp>
      <p:grpSp>
        <p:nvGrpSpPr>
          <p:cNvPr id="13" name="Group 6"/>
          <p:cNvGrpSpPr>
            <a:grpSpLocks/>
          </p:cNvGrpSpPr>
          <p:nvPr/>
        </p:nvGrpSpPr>
        <p:grpSpPr bwMode="auto">
          <a:xfrm>
            <a:off x="6391275" y="4418014"/>
            <a:ext cx="3979863" cy="1700049"/>
            <a:chOff x="6391688" y="4417964"/>
            <a:chExt cx="3979138" cy="1700446"/>
          </a:xfrm>
        </p:grpSpPr>
        <p:sp>
          <p:nvSpPr>
            <p:cNvPr id="14" name="TextBox 23"/>
            <p:cNvSpPr txBox="1"/>
            <p:nvPr/>
          </p:nvSpPr>
          <p:spPr>
            <a:xfrm>
              <a:off x="6391688" y="4417964"/>
              <a:ext cx="1900303" cy="338633"/>
            </a:xfrm>
            <a:prstGeom prst="rect">
              <a:avLst/>
            </a:prstGeom>
            <a:noFill/>
          </p:spPr>
          <p:txBody>
            <a:bodyPr wrap="none">
              <a:spAutoFit/>
            </a:bodyPr>
            <a:lstStyle/>
            <a:p>
              <a:pPr eaLnBrk="1" fontAlgn="auto" hangingPunct="1">
                <a:spcBef>
                  <a:spcPts val="0"/>
                </a:spcBef>
                <a:spcAft>
                  <a:spcPts val="0"/>
                </a:spcAft>
                <a:defRPr/>
              </a:pPr>
              <a:r>
                <a:rPr lang="id-ID" sz="1600" b="1" dirty="0">
                  <a:solidFill>
                    <a:schemeClr val="tx1">
                      <a:lumMod val="65000"/>
                      <a:lumOff val="35000"/>
                    </a:schemeClr>
                  </a:solidFill>
                  <a:cs typeface="+mn-ea"/>
                  <a:sym typeface="+mn-lt"/>
                </a:rPr>
                <a:t>Company  Name</a:t>
              </a:r>
            </a:p>
          </p:txBody>
        </p:sp>
        <p:sp>
          <p:nvSpPr>
            <p:cNvPr id="15" name="Rectangle 24"/>
            <p:cNvSpPr/>
            <p:nvPr/>
          </p:nvSpPr>
          <p:spPr>
            <a:xfrm>
              <a:off x="6391688" y="4756181"/>
              <a:ext cx="3979138" cy="1362229"/>
            </a:xfrm>
            <a:prstGeom prst="rect">
              <a:avLst/>
            </a:prstGeom>
          </p:spPr>
          <p:txBody>
            <a:bodyPr>
              <a:spAutoFit/>
            </a:bodyPr>
            <a:lstStyle/>
            <a:p>
              <a:pPr eaLnBrk="1" fontAlgn="auto" hangingPunct="1">
                <a:lnSpc>
                  <a:spcPct val="150000"/>
                </a:lnSpc>
                <a:spcBef>
                  <a:spcPts val="0"/>
                </a:spcBef>
                <a:spcAft>
                  <a:spcPts val="0"/>
                </a:spcAft>
                <a:defRPr/>
              </a:pPr>
              <a:r>
                <a:rPr lang="id-ID" sz="1100" dirty="0">
                  <a:cs typeface="+mn-ea"/>
                  <a:sym typeface="+mn-lt"/>
                </a:rPr>
                <a:t>Lorem ipsum dolor sit amet, consectetur adipiscing elit. Curabitur non massa in turpis placeratfermentum. Nullam sit amet neque lorem.tempus Lorem ipsum or sit amet, consectetur adipiscing elit. Curabitur nonssa in turpis placerat\</a:t>
              </a:r>
            </a:p>
          </p:txBody>
        </p:sp>
      </p:grpSp>
      <p:sp>
        <p:nvSpPr>
          <p:cNvPr id="16" name="文本框 9"/>
          <p:cNvSpPr txBox="1"/>
          <p:nvPr/>
        </p:nvSpPr>
        <p:spPr>
          <a:xfrm>
            <a:off x="1149646" y="627493"/>
            <a:ext cx="2955059" cy="453952"/>
          </a:xfrm>
          <a:prstGeom prst="rect">
            <a:avLst/>
          </a:prstGeom>
          <a:noFill/>
        </p:spPr>
        <p:txBody>
          <a:bodyPr wrap="square" lIns="68563" tIns="34281" rIns="68563" bIns="34281" rtlCol="0">
            <a:spAutoFit/>
          </a:bodyPr>
          <a:lstStyle/>
          <a:p>
            <a:pPr marL="0" lvl="1"/>
            <a:r>
              <a:rPr lang="zh-CN" altLang="en-US" sz="2500" b="1" dirty="0">
                <a:solidFill>
                  <a:srgbClr val="50637C"/>
                </a:solidFill>
                <a:cs typeface="+mn-ea"/>
                <a:sym typeface="+mn-lt"/>
              </a:rPr>
              <a:t>点击输入标题内容</a:t>
            </a:r>
          </a:p>
        </p:txBody>
      </p:sp>
      <p:grpSp>
        <p:nvGrpSpPr>
          <p:cNvPr id="17" name="Group 10"/>
          <p:cNvGrpSpPr/>
          <p:nvPr/>
        </p:nvGrpSpPr>
        <p:grpSpPr>
          <a:xfrm>
            <a:off x="554735" y="579387"/>
            <a:ext cx="550165" cy="550164"/>
            <a:chOff x="10018441" y="1261759"/>
            <a:chExt cx="4340769" cy="4340764"/>
          </a:xfrm>
        </p:grpSpPr>
        <p:sp>
          <p:nvSpPr>
            <p:cNvPr id="18" name="Shape 78"/>
            <p:cNvSpPr/>
            <p:nvPr/>
          </p:nvSpPr>
          <p:spPr>
            <a:xfrm>
              <a:off x="10018441" y="1261759"/>
              <a:ext cx="4340769" cy="434076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2"/>
            </a:soli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grpSp>
          <p:nvGrpSpPr>
            <p:cNvPr id="19" name="Group 9"/>
            <p:cNvGrpSpPr/>
            <p:nvPr/>
          </p:nvGrpSpPr>
          <p:grpSpPr>
            <a:xfrm>
              <a:off x="10909313" y="1802668"/>
              <a:ext cx="3449733" cy="3799690"/>
              <a:chOff x="10909313" y="1802668"/>
              <a:chExt cx="3449733" cy="3799690"/>
            </a:xfrm>
          </p:grpSpPr>
          <p:sp>
            <p:nvSpPr>
              <p:cNvPr id="20" name="Freeform 45"/>
              <p:cNvSpPr/>
              <p:nvPr/>
            </p:nvSpPr>
            <p:spPr>
              <a:xfrm>
                <a:off x="11069407" y="1802668"/>
                <a:ext cx="3289639" cy="3799690"/>
              </a:xfrm>
              <a:custGeom>
                <a:avLst/>
                <a:gdLst>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01321 w 3189805"/>
                  <a:gd name="connsiteY7" fmla="*/ 1031534 h 3342052"/>
                  <a:gd name="connsiteX8" fmla="*/ 1812772 w 3189805"/>
                  <a:gd name="connsiteY8" fmla="*/ 0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21641 w 3189805"/>
                  <a:gd name="connsiteY7" fmla="*/ 767374 h 3342052"/>
                  <a:gd name="connsiteX8" fmla="*/ 1812772 w 3189805"/>
                  <a:gd name="connsiteY8"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240105 w 3208269"/>
                  <a:gd name="connsiteY8" fmla="*/ 767374 h 3342052"/>
                  <a:gd name="connsiteX9" fmla="*/ 1831236 w 3208269"/>
                  <a:gd name="connsiteY9"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486685 w 3208269"/>
                  <a:gd name="connsiteY8" fmla="*/ 1250259 h 3342052"/>
                  <a:gd name="connsiteX9" fmla="*/ 1831236 w 3208269"/>
                  <a:gd name="connsiteY9" fmla="*/ 0 h 3342052"/>
                  <a:gd name="connsiteX0" fmla="*/ 1818455 w 3195488"/>
                  <a:gd name="connsiteY0" fmla="*/ 0 h 3342052"/>
                  <a:gd name="connsiteX1" fmla="*/ 3157618 w 3195488"/>
                  <a:gd name="connsiteY1" fmla="*/ 770136 h 3342052"/>
                  <a:gd name="connsiteX2" fmla="*/ 3185555 w 3195488"/>
                  <a:gd name="connsiteY2" fmla="*/ 963701 h 3342052"/>
                  <a:gd name="connsiteX3" fmla="*/ 2559726 w 3195488"/>
                  <a:gd name="connsiteY3" fmla="*/ 2706289 h 3342052"/>
                  <a:gd name="connsiteX4" fmla="*/ 1025159 w 3195488"/>
                  <a:gd name="connsiteY4" fmla="*/ 3342052 h 3342052"/>
                  <a:gd name="connsiteX5" fmla="*/ 881199 w 3195488"/>
                  <a:gd name="connsiteY5" fmla="*/ 3335177 h 3342052"/>
                  <a:gd name="connsiteX6" fmla="*/ 5683 w 3195488"/>
                  <a:gd name="connsiteY6" fmla="*/ 1812772 h 3342052"/>
                  <a:gd name="connsiteX7" fmla="*/ 1157670 w 3195488"/>
                  <a:gd name="connsiteY7" fmla="*/ 1353229 h 3342052"/>
                  <a:gd name="connsiteX8" fmla="*/ 2473904 w 3195488"/>
                  <a:gd name="connsiteY8" fmla="*/ 1250259 h 3342052"/>
                  <a:gd name="connsiteX9" fmla="*/ 1818455 w 3195488"/>
                  <a:gd name="connsiteY9"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428116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510310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39522 w 3216555"/>
                  <a:gd name="connsiteY0" fmla="*/ 0 h 3342052"/>
                  <a:gd name="connsiteX1" fmla="*/ 3178685 w 3216555"/>
                  <a:gd name="connsiteY1" fmla="*/ 770136 h 3342052"/>
                  <a:gd name="connsiteX2" fmla="*/ 3206622 w 3216555"/>
                  <a:gd name="connsiteY2" fmla="*/ 963701 h 3342052"/>
                  <a:gd name="connsiteX3" fmla="*/ 2580793 w 3216555"/>
                  <a:gd name="connsiteY3" fmla="*/ 2706289 h 3342052"/>
                  <a:gd name="connsiteX4" fmla="*/ 1046226 w 3216555"/>
                  <a:gd name="connsiteY4" fmla="*/ 3342052 h 3342052"/>
                  <a:gd name="connsiteX5" fmla="*/ 902266 w 3216555"/>
                  <a:gd name="connsiteY5" fmla="*/ 3335177 h 3342052"/>
                  <a:gd name="connsiteX6" fmla="*/ 26750 w 3216555"/>
                  <a:gd name="connsiteY6" fmla="*/ 1812772 h 3342052"/>
                  <a:gd name="connsiteX7" fmla="*/ 364566 w 3216555"/>
                  <a:gd name="connsiteY7" fmla="*/ 1746615 h 3342052"/>
                  <a:gd name="connsiteX8" fmla="*/ 816629 w 3216555"/>
                  <a:gd name="connsiteY8" fmla="*/ 1510310 h 3342052"/>
                  <a:gd name="connsiteX9" fmla="*/ 1178737 w 3216555"/>
                  <a:gd name="connsiteY9" fmla="*/ 1353229 h 3342052"/>
                  <a:gd name="connsiteX10" fmla="*/ 2494971 w 3216555"/>
                  <a:gd name="connsiteY10" fmla="*/ 1250259 h 3342052"/>
                  <a:gd name="connsiteX11" fmla="*/ 1839522 w 3216555"/>
                  <a:gd name="connsiteY11" fmla="*/ 0 h 3342052"/>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2516463 w 3238047"/>
                  <a:gd name="connsiteY11" fmla="*/ 1250259 h 3342052"/>
                  <a:gd name="connsiteX12" fmla="*/ 1861014 w 3238047"/>
                  <a:gd name="connsiteY12" fmla="*/ 0 h 3342052"/>
                  <a:gd name="connsiteX0" fmla="*/ 1861014 w 3238047"/>
                  <a:gd name="connsiteY0" fmla="*/ 349684 h 3691736"/>
                  <a:gd name="connsiteX1" fmla="*/ 3200177 w 3238047"/>
                  <a:gd name="connsiteY1" fmla="*/ 1119820 h 3691736"/>
                  <a:gd name="connsiteX2" fmla="*/ 3228114 w 3238047"/>
                  <a:gd name="connsiteY2" fmla="*/ 1313385 h 3691736"/>
                  <a:gd name="connsiteX3" fmla="*/ 2602285 w 3238047"/>
                  <a:gd name="connsiteY3" fmla="*/ 3055973 h 3691736"/>
                  <a:gd name="connsiteX4" fmla="*/ 1067718 w 3238047"/>
                  <a:gd name="connsiteY4" fmla="*/ 3691736 h 3691736"/>
                  <a:gd name="connsiteX5" fmla="*/ 923758 w 3238047"/>
                  <a:gd name="connsiteY5" fmla="*/ 3684861 h 3691736"/>
                  <a:gd name="connsiteX6" fmla="*/ 48242 w 3238047"/>
                  <a:gd name="connsiteY6" fmla="*/ 2162456 h 3691736"/>
                  <a:gd name="connsiteX7" fmla="*/ 180575 w 3238047"/>
                  <a:gd name="connsiteY7" fmla="*/ 2178493 h 3691736"/>
                  <a:gd name="connsiteX8" fmla="*/ 386058 w 3238047"/>
                  <a:gd name="connsiteY8" fmla="*/ 2096299 h 3691736"/>
                  <a:gd name="connsiteX9" fmla="*/ 838121 w 3238047"/>
                  <a:gd name="connsiteY9" fmla="*/ 1859994 h 3691736"/>
                  <a:gd name="connsiteX10" fmla="*/ 1200229 w 3238047"/>
                  <a:gd name="connsiteY10" fmla="*/ 1702913 h 3691736"/>
                  <a:gd name="connsiteX11" fmla="*/ 1602063 w 3238047"/>
                  <a:gd name="connsiteY11" fmla="*/ 7449 h 3691736"/>
                  <a:gd name="connsiteX12" fmla="*/ 1861014 w 3238047"/>
                  <a:gd name="connsiteY12" fmla="*/ 349684 h 3691736"/>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1861014 w 3238047"/>
                  <a:gd name="connsiteY11" fmla="*/ 0 h 3342052"/>
                  <a:gd name="connsiteX0" fmla="*/ 1573338 w 3238047"/>
                  <a:gd name="connsiteY0" fmla="*/ 0 h 3773566"/>
                  <a:gd name="connsiteX1" fmla="*/ 3200177 w 3238047"/>
                  <a:gd name="connsiteY1" fmla="*/ 1201650 h 3773566"/>
                  <a:gd name="connsiteX2" fmla="*/ 3228114 w 3238047"/>
                  <a:gd name="connsiteY2" fmla="*/ 1395215 h 3773566"/>
                  <a:gd name="connsiteX3" fmla="*/ 2602285 w 3238047"/>
                  <a:gd name="connsiteY3" fmla="*/ 3137803 h 3773566"/>
                  <a:gd name="connsiteX4" fmla="*/ 1067718 w 3238047"/>
                  <a:gd name="connsiteY4" fmla="*/ 3773566 h 3773566"/>
                  <a:gd name="connsiteX5" fmla="*/ 923758 w 3238047"/>
                  <a:gd name="connsiteY5" fmla="*/ 3766691 h 3773566"/>
                  <a:gd name="connsiteX6" fmla="*/ 48242 w 3238047"/>
                  <a:gd name="connsiteY6" fmla="*/ 2244286 h 3773566"/>
                  <a:gd name="connsiteX7" fmla="*/ 180575 w 3238047"/>
                  <a:gd name="connsiteY7" fmla="*/ 2260323 h 3773566"/>
                  <a:gd name="connsiteX8" fmla="*/ 386058 w 3238047"/>
                  <a:gd name="connsiteY8" fmla="*/ 2178129 h 3773566"/>
                  <a:gd name="connsiteX9" fmla="*/ 838121 w 3238047"/>
                  <a:gd name="connsiteY9" fmla="*/ 1941824 h 3773566"/>
                  <a:gd name="connsiteX10" fmla="*/ 1200229 w 3238047"/>
                  <a:gd name="connsiteY10" fmla="*/ 1784743 h 3773566"/>
                  <a:gd name="connsiteX11" fmla="*/ 1573338 w 3238047"/>
                  <a:gd name="connsiteY11" fmla="*/ 0 h 3773566"/>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1200229 w 3238047"/>
                  <a:gd name="connsiteY10" fmla="*/ 1810869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965098 w 3238047"/>
                  <a:gd name="connsiteY10" fmla="*/ 1900443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965098 w 3238047"/>
                  <a:gd name="connsiteY9" fmla="*/ 1900443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59287 w 3290406"/>
                  <a:gd name="connsiteY0" fmla="*/ 0 h 3799692"/>
                  <a:gd name="connsiteX1" fmla="*/ 3252536 w 3290406"/>
                  <a:gd name="connsiteY1" fmla="*/ 1227776 h 3799692"/>
                  <a:gd name="connsiteX2" fmla="*/ 3280473 w 3290406"/>
                  <a:gd name="connsiteY2" fmla="*/ 1421341 h 3799692"/>
                  <a:gd name="connsiteX3" fmla="*/ 2654644 w 3290406"/>
                  <a:gd name="connsiteY3" fmla="*/ 3163929 h 3799692"/>
                  <a:gd name="connsiteX4" fmla="*/ 1120077 w 3290406"/>
                  <a:gd name="connsiteY4" fmla="*/ 3799692 h 3799692"/>
                  <a:gd name="connsiteX5" fmla="*/ 976117 w 3290406"/>
                  <a:gd name="connsiteY5" fmla="*/ 3792817 h 3799692"/>
                  <a:gd name="connsiteX6" fmla="*/ 40886 w 3290406"/>
                  <a:gd name="connsiteY6" fmla="*/ 2322663 h 3799692"/>
                  <a:gd name="connsiteX7" fmla="*/ 232934 w 3290406"/>
                  <a:gd name="connsiteY7" fmla="*/ 2286449 h 3799692"/>
                  <a:gd name="connsiteX8" fmla="*/ 438417 w 3290406"/>
                  <a:gd name="connsiteY8" fmla="*/ 2204255 h 3799692"/>
                  <a:gd name="connsiteX9" fmla="*/ 1215266 w 3290406"/>
                  <a:gd name="connsiteY9" fmla="*/ 1810869 h 3799692"/>
                  <a:gd name="connsiteX10" fmla="*/ 1659287 w 3290406"/>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289639" h="3799692">
                    <a:moveTo>
                      <a:pt x="1658520" y="0"/>
                    </a:moveTo>
                    <a:lnTo>
                      <a:pt x="3251769" y="1227776"/>
                    </a:lnTo>
                    <a:lnTo>
                      <a:pt x="3279706" y="1421341"/>
                    </a:lnTo>
                    <a:cubicBezTo>
                      <a:pt x="3339309" y="2043870"/>
                      <a:pt x="3130699" y="2687232"/>
                      <a:pt x="2653877" y="3163929"/>
                    </a:cubicBezTo>
                    <a:cubicBezTo>
                      <a:pt x="2230145" y="3587771"/>
                      <a:pt x="1674728" y="3799692"/>
                      <a:pt x="1119310" y="3799692"/>
                    </a:cubicBezTo>
                    <a:lnTo>
                      <a:pt x="975350" y="3792817"/>
                    </a:lnTo>
                    <a:lnTo>
                      <a:pt x="40119" y="2322663"/>
                    </a:lnTo>
                    <a:cubicBezTo>
                      <a:pt x="-104293" y="2049341"/>
                      <a:pt x="183328" y="2331065"/>
                      <a:pt x="239631" y="2320039"/>
                    </a:cubicBezTo>
                    <a:cubicBezTo>
                      <a:pt x="247415" y="2316478"/>
                      <a:pt x="306896" y="2268589"/>
                      <a:pt x="437650" y="2204255"/>
                    </a:cubicBezTo>
                    <a:cubicBezTo>
                      <a:pt x="568404" y="2139921"/>
                      <a:pt x="708709" y="2096136"/>
                      <a:pt x="1214499" y="1810869"/>
                    </a:cubicBezTo>
                    <a:cubicBezTo>
                      <a:pt x="1384981" y="1559151"/>
                      <a:pt x="1325195" y="97182"/>
                      <a:pt x="1658520" y="0"/>
                    </a:cubicBezTo>
                    <a:close/>
                  </a:path>
                </a:pathLst>
              </a:custGeom>
              <a:gradFill flip="none" rotWithShape="1">
                <a:gsLst>
                  <a:gs pos="30000">
                    <a:schemeClr val="bg2">
                      <a:lumMod val="10000"/>
                      <a:alpha val="42000"/>
                    </a:schemeClr>
                  </a:gs>
                  <a:gs pos="100000">
                    <a:schemeClr val="bg1">
                      <a:alpha val="31000"/>
                    </a:schemeClr>
                  </a:gs>
                </a:gsLst>
                <a:lin ang="2700000" scaled="1"/>
                <a:tileRect/>
              </a:gra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21" name="Freeform 43"/>
              <p:cNvSpPr>
                <a:spLocks noEditPoints="1"/>
              </p:cNvSpPr>
              <p:nvPr/>
            </p:nvSpPr>
            <p:spPr bwMode="auto">
              <a:xfrm rot="19800000">
                <a:off x="10909313" y="2286963"/>
                <a:ext cx="2559024" cy="2290359"/>
              </a:xfrm>
              <a:custGeom>
                <a:avLst/>
                <a:gdLst>
                  <a:gd name="T0" fmla="*/ 24 w 161"/>
                  <a:gd name="T1" fmla="*/ 91 h 144"/>
                  <a:gd name="T2" fmla="*/ 65 w 161"/>
                  <a:gd name="T3" fmla="*/ 91 h 144"/>
                  <a:gd name="T4" fmla="*/ 65 w 161"/>
                  <a:gd name="T5" fmla="*/ 105 h 144"/>
                  <a:gd name="T6" fmla="*/ 61 w 161"/>
                  <a:gd name="T7" fmla="*/ 105 h 144"/>
                  <a:gd name="T8" fmla="*/ 60 w 161"/>
                  <a:gd name="T9" fmla="*/ 110 h 144"/>
                  <a:gd name="T10" fmla="*/ 59 w 161"/>
                  <a:gd name="T11" fmla="*/ 112 h 144"/>
                  <a:gd name="T12" fmla="*/ 60 w 161"/>
                  <a:gd name="T13" fmla="*/ 114 h 144"/>
                  <a:gd name="T14" fmla="*/ 61 w 161"/>
                  <a:gd name="T15" fmla="*/ 118 h 144"/>
                  <a:gd name="T16" fmla="*/ 60 w 161"/>
                  <a:gd name="T17" fmla="*/ 123 h 144"/>
                  <a:gd name="T18" fmla="*/ 59 w 161"/>
                  <a:gd name="T19" fmla="*/ 125 h 144"/>
                  <a:gd name="T20" fmla="*/ 60 w 161"/>
                  <a:gd name="T21" fmla="*/ 127 h 144"/>
                  <a:gd name="T22" fmla="*/ 61 w 161"/>
                  <a:gd name="T23" fmla="*/ 131 h 144"/>
                  <a:gd name="T24" fmla="*/ 60 w 161"/>
                  <a:gd name="T25" fmla="*/ 136 h 144"/>
                  <a:gd name="T26" fmla="*/ 59 w 161"/>
                  <a:gd name="T27" fmla="*/ 138 h 144"/>
                  <a:gd name="T28" fmla="*/ 60 w 161"/>
                  <a:gd name="T29" fmla="*/ 140 h 144"/>
                  <a:gd name="T30" fmla="*/ 61 w 161"/>
                  <a:gd name="T31" fmla="*/ 144 h 144"/>
                  <a:gd name="T32" fmla="*/ 31 w 161"/>
                  <a:gd name="T33" fmla="*/ 144 h 144"/>
                  <a:gd name="T34" fmla="*/ 31 w 161"/>
                  <a:gd name="T35" fmla="*/ 105 h 144"/>
                  <a:gd name="T36" fmla="*/ 24 w 161"/>
                  <a:gd name="T37" fmla="*/ 105 h 144"/>
                  <a:gd name="T38" fmla="*/ 24 w 161"/>
                  <a:gd name="T39" fmla="*/ 91 h 144"/>
                  <a:gd name="T40" fmla="*/ 7 w 161"/>
                  <a:gd name="T41" fmla="*/ 39 h 144"/>
                  <a:gd name="T42" fmla="*/ 0 w 161"/>
                  <a:gd name="T43" fmla="*/ 46 h 144"/>
                  <a:gd name="T44" fmla="*/ 0 w 161"/>
                  <a:gd name="T45" fmla="*/ 76 h 144"/>
                  <a:gd name="T46" fmla="*/ 7 w 161"/>
                  <a:gd name="T47" fmla="*/ 82 h 144"/>
                  <a:gd name="T48" fmla="*/ 15 w 161"/>
                  <a:gd name="T49" fmla="*/ 82 h 144"/>
                  <a:gd name="T50" fmla="*/ 15 w 161"/>
                  <a:gd name="T51" fmla="*/ 39 h 144"/>
                  <a:gd name="T52" fmla="*/ 7 w 161"/>
                  <a:gd name="T53" fmla="*/ 39 h 144"/>
                  <a:gd name="T54" fmla="*/ 75 w 161"/>
                  <a:gd name="T55" fmla="*/ 37 h 144"/>
                  <a:gd name="T56" fmla="*/ 75 w 161"/>
                  <a:gd name="T57" fmla="*/ 85 h 144"/>
                  <a:gd name="T58" fmla="*/ 20 w 161"/>
                  <a:gd name="T59" fmla="*/ 85 h 144"/>
                  <a:gd name="T60" fmla="*/ 20 w 161"/>
                  <a:gd name="T61" fmla="*/ 37 h 144"/>
                  <a:gd name="T62" fmla="*/ 75 w 161"/>
                  <a:gd name="T63" fmla="*/ 37 h 144"/>
                  <a:gd name="T64" fmla="*/ 55 w 161"/>
                  <a:gd name="T65" fmla="*/ 44 h 144"/>
                  <a:gd name="T66" fmla="*/ 33 w 161"/>
                  <a:gd name="T67" fmla="*/ 44 h 144"/>
                  <a:gd name="T68" fmla="*/ 33 w 161"/>
                  <a:gd name="T69" fmla="*/ 51 h 144"/>
                  <a:gd name="T70" fmla="*/ 55 w 161"/>
                  <a:gd name="T71" fmla="*/ 51 h 144"/>
                  <a:gd name="T72" fmla="*/ 55 w 161"/>
                  <a:gd name="T73" fmla="*/ 44 h 144"/>
                  <a:gd name="T74" fmla="*/ 152 w 161"/>
                  <a:gd name="T75" fmla="*/ 0 h 144"/>
                  <a:gd name="T76" fmla="*/ 152 w 161"/>
                  <a:gd name="T77" fmla="*/ 122 h 144"/>
                  <a:gd name="T78" fmla="*/ 161 w 161"/>
                  <a:gd name="T79" fmla="*/ 122 h 144"/>
                  <a:gd name="T80" fmla="*/ 161 w 161"/>
                  <a:gd name="T81" fmla="*/ 0 h 144"/>
                  <a:gd name="T82" fmla="*/ 152 w 161"/>
                  <a:gd name="T83" fmla="*/ 0 h 144"/>
                  <a:gd name="T84" fmla="*/ 79 w 161"/>
                  <a:gd name="T85" fmla="*/ 37 h 144"/>
                  <a:gd name="T86" fmla="*/ 79 w 161"/>
                  <a:gd name="T87" fmla="*/ 85 h 144"/>
                  <a:gd name="T88" fmla="*/ 145 w 161"/>
                  <a:gd name="T89" fmla="*/ 122 h 144"/>
                  <a:gd name="T90" fmla="*/ 145 w 161"/>
                  <a:gd name="T91" fmla="*/ 0 h 144"/>
                  <a:gd name="T92" fmla="*/ 79 w 161"/>
                  <a:gd name="T93" fmla="*/ 37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161" h="144">
                    <a:moveTo>
                      <a:pt x="24" y="91"/>
                    </a:moveTo>
                    <a:cubicBezTo>
                      <a:pt x="65" y="91"/>
                      <a:pt x="65" y="91"/>
                      <a:pt x="65" y="91"/>
                    </a:cubicBezTo>
                    <a:cubicBezTo>
                      <a:pt x="65" y="105"/>
                      <a:pt x="65" y="105"/>
                      <a:pt x="65" y="105"/>
                    </a:cubicBezTo>
                    <a:cubicBezTo>
                      <a:pt x="61" y="105"/>
                      <a:pt x="61" y="105"/>
                      <a:pt x="61" y="105"/>
                    </a:cubicBezTo>
                    <a:cubicBezTo>
                      <a:pt x="61" y="108"/>
                      <a:pt x="60" y="109"/>
                      <a:pt x="60" y="110"/>
                    </a:cubicBezTo>
                    <a:cubicBezTo>
                      <a:pt x="59" y="110"/>
                      <a:pt x="59" y="111"/>
                      <a:pt x="59" y="112"/>
                    </a:cubicBezTo>
                    <a:cubicBezTo>
                      <a:pt x="59" y="113"/>
                      <a:pt x="59" y="113"/>
                      <a:pt x="60" y="114"/>
                    </a:cubicBezTo>
                    <a:cubicBezTo>
                      <a:pt x="60" y="115"/>
                      <a:pt x="61" y="116"/>
                      <a:pt x="61" y="118"/>
                    </a:cubicBezTo>
                    <a:cubicBezTo>
                      <a:pt x="61" y="121"/>
                      <a:pt x="60" y="122"/>
                      <a:pt x="60" y="123"/>
                    </a:cubicBezTo>
                    <a:cubicBezTo>
                      <a:pt x="59" y="123"/>
                      <a:pt x="59" y="124"/>
                      <a:pt x="59" y="125"/>
                    </a:cubicBezTo>
                    <a:cubicBezTo>
                      <a:pt x="59" y="126"/>
                      <a:pt x="59" y="126"/>
                      <a:pt x="60" y="127"/>
                    </a:cubicBezTo>
                    <a:cubicBezTo>
                      <a:pt x="60" y="128"/>
                      <a:pt x="61" y="129"/>
                      <a:pt x="61" y="131"/>
                    </a:cubicBezTo>
                    <a:cubicBezTo>
                      <a:pt x="61" y="134"/>
                      <a:pt x="60" y="135"/>
                      <a:pt x="60" y="136"/>
                    </a:cubicBezTo>
                    <a:cubicBezTo>
                      <a:pt x="59" y="136"/>
                      <a:pt x="59" y="137"/>
                      <a:pt x="59" y="138"/>
                    </a:cubicBezTo>
                    <a:cubicBezTo>
                      <a:pt x="59" y="139"/>
                      <a:pt x="59" y="139"/>
                      <a:pt x="60" y="140"/>
                    </a:cubicBezTo>
                    <a:cubicBezTo>
                      <a:pt x="60" y="141"/>
                      <a:pt x="61" y="142"/>
                      <a:pt x="61" y="144"/>
                    </a:cubicBezTo>
                    <a:cubicBezTo>
                      <a:pt x="31" y="144"/>
                      <a:pt x="31" y="144"/>
                      <a:pt x="31" y="144"/>
                    </a:cubicBezTo>
                    <a:cubicBezTo>
                      <a:pt x="31" y="105"/>
                      <a:pt x="31" y="105"/>
                      <a:pt x="31" y="105"/>
                    </a:cubicBezTo>
                    <a:cubicBezTo>
                      <a:pt x="24" y="105"/>
                      <a:pt x="24" y="105"/>
                      <a:pt x="24" y="105"/>
                    </a:cubicBezTo>
                    <a:lnTo>
                      <a:pt x="24" y="91"/>
                    </a:lnTo>
                    <a:close/>
                    <a:moveTo>
                      <a:pt x="7" y="39"/>
                    </a:moveTo>
                    <a:cubicBezTo>
                      <a:pt x="3" y="39"/>
                      <a:pt x="0" y="43"/>
                      <a:pt x="0" y="46"/>
                    </a:cubicBezTo>
                    <a:cubicBezTo>
                      <a:pt x="0" y="76"/>
                      <a:pt x="0" y="76"/>
                      <a:pt x="0" y="76"/>
                    </a:cubicBezTo>
                    <a:cubicBezTo>
                      <a:pt x="0" y="79"/>
                      <a:pt x="3" y="82"/>
                      <a:pt x="7" y="82"/>
                    </a:cubicBezTo>
                    <a:cubicBezTo>
                      <a:pt x="15" y="82"/>
                      <a:pt x="15" y="82"/>
                      <a:pt x="15" y="82"/>
                    </a:cubicBezTo>
                    <a:cubicBezTo>
                      <a:pt x="15" y="39"/>
                      <a:pt x="15" y="39"/>
                      <a:pt x="15" y="39"/>
                    </a:cubicBezTo>
                    <a:lnTo>
                      <a:pt x="7" y="39"/>
                    </a:lnTo>
                    <a:close/>
                    <a:moveTo>
                      <a:pt x="75" y="37"/>
                    </a:moveTo>
                    <a:cubicBezTo>
                      <a:pt x="75" y="85"/>
                      <a:pt x="75" y="85"/>
                      <a:pt x="75" y="85"/>
                    </a:cubicBezTo>
                    <a:cubicBezTo>
                      <a:pt x="20" y="85"/>
                      <a:pt x="20" y="85"/>
                      <a:pt x="20" y="85"/>
                    </a:cubicBezTo>
                    <a:cubicBezTo>
                      <a:pt x="20" y="37"/>
                      <a:pt x="20" y="37"/>
                      <a:pt x="20" y="37"/>
                    </a:cubicBezTo>
                    <a:lnTo>
                      <a:pt x="75" y="37"/>
                    </a:lnTo>
                    <a:close/>
                    <a:moveTo>
                      <a:pt x="55" y="44"/>
                    </a:moveTo>
                    <a:cubicBezTo>
                      <a:pt x="33" y="44"/>
                      <a:pt x="33" y="44"/>
                      <a:pt x="33" y="44"/>
                    </a:cubicBezTo>
                    <a:cubicBezTo>
                      <a:pt x="33" y="51"/>
                      <a:pt x="33" y="51"/>
                      <a:pt x="33" y="51"/>
                    </a:cubicBezTo>
                    <a:cubicBezTo>
                      <a:pt x="55" y="51"/>
                      <a:pt x="55" y="51"/>
                      <a:pt x="55" y="51"/>
                    </a:cubicBezTo>
                    <a:lnTo>
                      <a:pt x="55" y="44"/>
                    </a:lnTo>
                    <a:close/>
                    <a:moveTo>
                      <a:pt x="152" y="0"/>
                    </a:moveTo>
                    <a:cubicBezTo>
                      <a:pt x="152" y="122"/>
                      <a:pt x="152" y="122"/>
                      <a:pt x="152" y="122"/>
                    </a:cubicBezTo>
                    <a:cubicBezTo>
                      <a:pt x="161" y="122"/>
                      <a:pt x="161" y="122"/>
                      <a:pt x="161" y="122"/>
                    </a:cubicBezTo>
                    <a:cubicBezTo>
                      <a:pt x="161" y="0"/>
                      <a:pt x="161" y="0"/>
                      <a:pt x="161" y="0"/>
                    </a:cubicBezTo>
                    <a:lnTo>
                      <a:pt x="152" y="0"/>
                    </a:lnTo>
                    <a:close/>
                    <a:moveTo>
                      <a:pt x="79" y="37"/>
                    </a:moveTo>
                    <a:cubicBezTo>
                      <a:pt x="79" y="85"/>
                      <a:pt x="79" y="85"/>
                      <a:pt x="79" y="85"/>
                    </a:cubicBezTo>
                    <a:cubicBezTo>
                      <a:pt x="145" y="122"/>
                      <a:pt x="145" y="122"/>
                      <a:pt x="145" y="122"/>
                    </a:cubicBezTo>
                    <a:cubicBezTo>
                      <a:pt x="145" y="0"/>
                      <a:pt x="145" y="0"/>
                      <a:pt x="145" y="0"/>
                    </a:cubicBezTo>
                    <a:lnTo>
                      <a:pt x="79" y="37"/>
                    </a:lnTo>
                    <a:close/>
                  </a:path>
                </a:pathLst>
              </a:custGeom>
              <a:solidFill>
                <a:schemeClr val="bg1"/>
              </a:solidFill>
              <a:ln>
                <a:noFill/>
              </a:ln>
            </p:spPr>
            <p:txBody>
              <a:bodyPr vert="horz" wrap="square" lIns="49531" tIns="24765" rIns="49531" bIns="24765" numCol="1" anchor="t" anchorCtr="0" compatLnSpc="1">
                <a:prstTxWarp prst="textNoShape">
                  <a:avLst/>
                </a:prstTxWarp>
              </a:bodyPr>
              <a:lstStyle/>
              <a:p>
                <a:endParaRPr lang="en-US" sz="975">
                  <a:latin typeface="微软雅黑" panose="020B0503020204020204" pitchFamily="34" charset="-122"/>
                  <a:ea typeface="微软雅黑" panose="020B0503020204020204" pitchFamily="34" charset="-122"/>
                  <a:sym typeface="微软雅黑" panose="020B0503020204020204" pitchFamily="34" charset="-122"/>
                </a:endParaRPr>
              </a:p>
            </p:txBody>
          </p:sp>
        </p:grpSp>
      </p:grpSp>
    </p:spTree>
    <p:extLst>
      <p:ext uri="{BB962C8B-B14F-4D97-AF65-F5344CB8AC3E}">
        <p14:creationId xmlns:p14="http://schemas.microsoft.com/office/powerpoint/2010/main" val="2112483410"/>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fill="hold" nodeType="clickEffect">
                                  <p:stCondLst>
                                    <p:cond delay="0"/>
                                  </p:stCondLst>
                                  <p:childTnLst>
                                    <p:set>
                                      <p:cBhvr>
                                        <p:cTn id="6" dur="1" fill="hold">
                                          <p:stCondLst>
                                            <p:cond delay="0"/>
                                          </p:stCondLst>
                                        </p:cTn>
                                        <p:tgtEl>
                                          <p:spTgt spid="17"/>
                                        </p:tgtEl>
                                        <p:attrNameLst>
                                          <p:attrName>style.visibility</p:attrName>
                                        </p:attrNameLst>
                                      </p:cBhvr>
                                      <p:to>
                                        <p:strVal val="visible"/>
                                      </p:to>
                                    </p:set>
                                    <p:anim calcmode="lin" valueType="num">
                                      <p:cBhvr additive="base">
                                        <p:cTn id="7" dur="500" fill="hold"/>
                                        <p:tgtEl>
                                          <p:spTgt spid="17"/>
                                        </p:tgtEl>
                                        <p:attrNameLst>
                                          <p:attrName>ppt_x</p:attrName>
                                        </p:attrNameLst>
                                      </p:cBhvr>
                                      <p:tavLst>
                                        <p:tav tm="0">
                                          <p:val>
                                            <p:strVal val="0-#ppt_w/2"/>
                                          </p:val>
                                        </p:tav>
                                        <p:tav tm="100000">
                                          <p:val>
                                            <p:strVal val="#ppt_x"/>
                                          </p:val>
                                        </p:tav>
                                      </p:tavLst>
                                    </p:anim>
                                    <p:anim calcmode="lin" valueType="num">
                                      <p:cBhvr additive="base">
                                        <p:cTn id="8" dur="500" fill="hold"/>
                                        <p:tgtEl>
                                          <p:spTgt spid="17"/>
                                        </p:tgtEl>
                                        <p:attrNameLst>
                                          <p:attrName>ppt_y</p:attrName>
                                        </p:attrNameLst>
                                      </p:cBhvr>
                                      <p:tavLst>
                                        <p:tav tm="0">
                                          <p:val>
                                            <p:strVal val="#ppt_y"/>
                                          </p:val>
                                        </p:tav>
                                        <p:tav tm="100000">
                                          <p:val>
                                            <p:strVal val="#ppt_y"/>
                                          </p:val>
                                        </p:tav>
                                      </p:tavLst>
                                    </p:anim>
                                  </p:childTnLst>
                                </p:cTn>
                              </p:par>
                              <p:par>
                                <p:cTn id="9" presetID="22" presetClass="entr" presetSubtype="8" fill="hold" grpId="0" nodeType="withEffect">
                                  <p:stCondLst>
                                    <p:cond delay="400"/>
                                  </p:stCondLst>
                                  <p:childTnLst>
                                    <p:set>
                                      <p:cBhvr>
                                        <p:cTn id="10" dur="1" fill="hold">
                                          <p:stCondLst>
                                            <p:cond delay="0"/>
                                          </p:stCondLst>
                                        </p:cTn>
                                        <p:tgtEl>
                                          <p:spTgt spid="16"/>
                                        </p:tgtEl>
                                        <p:attrNameLst>
                                          <p:attrName>style.visibility</p:attrName>
                                        </p:attrNameLst>
                                      </p:cBhvr>
                                      <p:to>
                                        <p:strVal val="visible"/>
                                      </p:to>
                                    </p:set>
                                    <p:animEffect transition="in" filter="wipe(left)">
                                      <p:cBhvr>
                                        <p:cTn id="11" dur="500"/>
                                        <p:tgtEl>
                                          <p:spTgt spid="16"/>
                                        </p:tgtEl>
                                      </p:cBhvr>
                                    </p:animEffect>
                                  </p:childTnLst>
                                </p:cTn>
                              </p:par>
                            </p:childTnLst>
                          </p:cTn>
                        </p:par>
                        <p:par>
                          <p:cTn id="12" fill="hold">
                            <p:stCondLst>
                              <p:cond delay="900"/>
                            </p:stCondLst>
                            <p:childTnLst>
                              <p:par>
                                <p:cTn id="13" presetID="10" presetClass="entr" presetSubtype="0" fill="hold" nodeType="afterEffect">
                                  <p:stCondLst>
                                    <p:cond delay="0"/>
                                  </p:stCondLst>
                                  <p:childTnLst>
                                    <p:set>
                                      <p:cBhvr>
                                        <p:cTn id="14" dur="1" fill="hold">
                                          <p:stCondLst>
                                            <p:cond delay="0"/>
                                          </p:stCondLst>
                                        </p:cTn>
                                        <p:tgtEl>
                                          <p:spTgt spid="8"/>
                                        </p:tgtEl>
                                        <p:attrNameLst>
                                          <p:attrName>style.visibility</p:attrName>
                                        </p:attrNameLst>
                                      </p:cBhvr>
                                      <p:to>
                                        <p:strVal val="visible"/>
                                      </p:to>
                                    </p:set>
                                    <p:animEffect transition="in" filter="fade">
                                      <p:cBhvr>
                                        <p:cTn id="15" dur="500"/>
                                        <p:tgtEl>
                                          <p:spTgt spid="8"/>
                                        </p:tgtEl>
                                      </p:cBhvr>
                                    </p:animEffect>
                                  </p:childTnLst>
                                </p:cTn>
                              </p:par>
                            </p:childTnLst>
                          </p:cTn>
                        </p:par>
                        <p:par>
                          <p:cTn id="16" fill="hold">
                            <p:stCondLst>
                              <p:cond delay="1400"/>
                            </p:stCondLst>
                            <p:childTnLst>
                              <p:par>
                                <p:cTn id="17" presetID="2" presetClass="entr" presetSubtype="4" fill="hold" nodeType="afterEffect">
                                  <p:stCondLst>
                                    <p:cond delay="0"/>
                                  </p:stCondLst>
                                  <p:childTnLst>
                                    <p:set>
                                      <p:cBhvr>
                                        <p:cTn id="18" dur="1" fill="hold">
                                          <p:stCondLst>
                                            <p:cond delay="0"/>
                                          </p:stCondLst>
                                        </p:cTn>
                                        <p:tgtEl>
                                          <p:spTgt spid="10"/>
                                        </p:tgtEl>
                                        <p:attrNameLst>
                                          <p:attrName>style.visibility</p:attrName>
                                        </p:attrNameLst>
                                      </p:cBhvr>
                                      <p:to>
                                        <p:strVal val="visible"/>
                                      </p:to>
                                    </p:set>
                                    <p:anim calcmode="lin" valueType="num">
                                      <p:cBhvr additive="base">
                                        <p:cTn id="19" dur="500" fill="hold"/>
                                        <p:tgtEl>
                                          <p:spTgt spid="10"/>
                                        </p:tgtEl>
                                        <p:attrNameLst>
                                          <p:attrName>ppt_x</p:attrName>
                                        </p:attrNameLst>
                                      </p:cBhvr>
                                      <p:tavLst>
                                        <p:tav tm="0">
                                          <p:val>
                                            <p:strVal val="#ppt_x"/>
                                          </p:val>
                                        </p:tav>
                                        <p:tav tm="100000">
                                          <p:val>
                                            <p:strVal val="#ppt_x"/>
                                          </p:val>
                                        </p:tav>
                                      </p:tavLst>
                                    </p:anim>
                                    <p:anim calcmode="lin" valueType="num">
                                      <p:cBhvr additive="base">
                                        <p:cTn id="20" dur="500" fill="hold"/>
                                        <p:tgtEl>
                                          <p:spTgt spid="10"/>
                                        </p:tgtEl>
                                        <p:attrNameLst>
                                          <p:attrName>ppt_y</p:attrName>
                                        </p:attrNameLst>
                                      </p:cBhvr>
                                      <p:tavLst>
                                        <p:tav tm="0">
                                          <p:val>
                                            <p:strVal val="1+#ppt_h/2"/>
                                          </p:val>
                                        </p:tav>
                                        <p:tav tm="100000">
                                          <p:val>
                                            <p:strVal val="#ppt_y"/>
                                          </p:val>
                                        </p:tav>
                                      </p:tavLst>
                                    </p:anim>
                                  </p:childTnLst>
                                </p:cTn>
                              </p:par>
                            </p:childTnLst>
                          </p:cTn>
                        </p:par>
                        <p:par>
                          <p:cTn id="21" fill="hold">
                            <p:stCondLst>
                              <p:cond delay="1900"/>
                            </p:stCondLst>
                            <p:childTnLst>
                              <p:par>
                                <p:cTn id="22" presetID="10" presetClass="entr" presetSubtype="0" fill="hold" nodeType="afterEffect">
                                  <p:stCondLst>
                                    <p:cond delay="0"/>
                                  </p:stCondLst>
                                  <p:childTnLst>
                                    <p:set>
                                      <p:cBhvr>
                                        <p:cTn id="23" dur="1" fill="hold">
                                          <p:stCondLst>
                                            <p:cond delay="0"/>
                                          </p:stCondLst>
                                        </p:cTn>
                                        <p:tgtEl>
                                          <p:spTgt spid="9"/>
                                        </p:tgtEl>
                                        <p:attrNameLst>
                                          <p:attrName>style.visibility</p:attrName>
                                        </p:attrNameLst>
                                      </p:cBhvr>
                                      <p:to>
                                        <p:strVal val="visible"/>
                                      </p:to>
                                    </p:set>
                                    <p:animEffect transition="in" filter="fade">
                                      <p:cBhvr>
                                        <p:cTn id="24" dur="500"/>
                                        <p:tgtEl>
                                          <p:spTgt spid="9"/>
                                        </p:tgtEl>
                                      </p:cBhvr>
                                    </p:animEffect>
                                  </p:childTnLst>
                                </p:cTn>
                              </p:par>
                            </p:childTnLst>
                          </p:cTn>
                        </p:par>
                        <p:par>
                          <p:cTn id="25" fill="hold">
                            <p:stCondLst>
                              <p:cond delay="2400"/>
                            </p:stCondLst>
                            <p:childTnLst>
                              <p:par>
                                <p:cTn id="26" presetID="2" presetClass="entr" presetSubtype="4" fill="hold" nodeType="afterEffect">
                                  <p:stCondLst>
                                    <p:cond delay="0"/>
                                  </p:stCondLst>
                                  <p:childTnLst>
                                    <p:set>
                                      <p:cBhvr>
                                        <p:cTn id="27" dur="1" fill="hold">
                                          <p:stCondLst>
                                            <p:cond delay="0"/>
                                          </p:stCondLst>
                                        </p:cTn>
                                        <p:tgtEl>
                                          <p:spTgt spid="13"/>
                                        </p:tgtEl>
                                        <p:attrNameLst>
                                          <p:attrName>style.visibility</p:attrName>
                                        </p:attrNameLst>
                                      </p:cBhvr>
                                      <p:to>
                                        <p:strVal val="visible"/>
                                      </p:to>
                                    </p:set>
                                    <p:anim calcmode="lin" valueType="num">
                                      <p:cBhvr additive="base">
                                        <p:cTn id="28" dur="500" fill="hold"/>
                                        <p:tgtEl>
                                          <p:spTgt spid="13"/>
                                        </p:tgtEl>
                                        <p:attrNameLst>
                                          <p:attrName>ppt_x</p:attrName>
                                        </p:attrNameLst>
                                      </p:cBhvr>
                                      <p:tavLst>
                                        <p:tav tm="0">
                                          <p:val>
                                            <p:strVal val="#ppt_x"/>
                                          </p:val>
                                        </p:tav>
                                        <p:tav tm="100000">
                                          <p:val>
                                            <p:strVal val="#ppt_x"/>
                                          </p:val>
                                        </p:tav>
                                      </p:tavLst>
                                    </p:anim>
                                    <p:anim calcmode="lin" valueType="num">
                                      <p:cBhvr additive="base">
                                        <p:cTn id="29" dur="500" fill="hold"/>
                                        <p:tgtEl>
                                          <p:spTgt spid="13"/>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6" grpId="0"/>
    </p:bld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Rectangle 9"/>
          <p:cNvSpPr/>
          <p:nvPr/>
        </p:nvSpPr>
        <p:spPr>
          <a:xfrm>
            <a:off x="6564574" y="4230691"/>
            <a:ext cx="4367283" cy="2320120"/>
          </a:xfrm>
          <a:prstGeom prst="rect">
            <a:avLst/>
          </a:prstGeom>
          <a:blipFill>
            <a:blip r:embed="rId3" cstate="email">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fontAlgn="auto" hangingPunct="1">
              <a:spcBef>
                <a:spcPts val="0"/>
              </a:spcBef>
              <a:spcAft>
                <a:spcPts val="0"/>
              </a:spcAft>
              <a:defRPr/>
            </a:pPr>
            <a:endParaRPr lang="id-ID">
              <a:cs typeface="+mn-ea"/>
              <a:sym typeface="+mn-lt"/>
            </a:endParaRPr>
          </a:p>
        </p:txBody>
      </p:sp>
      <p:grpSp>
        <p:nvGrpSpPr>
          <p:cNvPr id="9" name="Group 3"/>
          <p:cNvGrpSpPr>
            <a:grpSpLocks/>
          </p:cNvGrpSpPr>
          <p:nvPr/>
        </p:nvGrpSpPr>
        <p:grpSpPr bwMode="auto">
          <a:xfrm>
            <a:off x="984250" y="2239963"/>
            <a:ext cx="4570413" cy="1446212"/>
            <a:chOff x="984738" y="2240378"/>
            <a:chExt cx="4569901" cy="1446550"/>
          </a:xfrm>
        </p:grpSpPr>
        <p:sp>
          <p:nvSpPr>
            <p:cNvPr id="10" name="TextBox 13"/>
            <p:cNvSpPr txBox="1"/>
            <p:nvPr/>
          </p:nvSpPr>
          <p:spPr>
            <a:xfrm>
              <a:off x="3654203" y="2240378"/>
              <a:ext cx="1900436" cy="338633"/>
            </a:xfrm>
            <a:prstGeom prst="rect">
              <a:avLst/>
            </a:prstGeom>
            <a:noFill/>
          </p:spPr>
          <p:txBody>
            <a:bodyPr wrap="none">
              <a:spAutoFit/>
            </a:bodyPr>
            <a:lstStyle/>
            <a:p>
              <a:pPr algn="r" eaLnBrk="1" fontAlgn="auto" hangingPunct="1">
                <a:spcBef>
                  <a:spcPts val="0"/>
                </a:spcBef>
                <a:spcAft>
                  <a:spcPts val="0"/>
                </a:spcAft>
                <a:defRPr/>
              </a:pPr>
              <a:r>
                <a:rPr lang="id-ID" sz="1600" b="1" dirty="0">
                  <a:solidFill>
                    <a:schemeClr val="tx1">
                      <a:lumMod val="65000"/>
                      <a:lumOff val="35000"/>
                    </a:schemeClr>
                  </a:solidFill>
                  <a:cs typeface="+mn-ea"/>
                  <a:sym typeface="+mn-lt"/>
                </a:rPr>
                <a:t>Company  Name</a:t>
              </a:r>
            </a:p>
          </p:txBody>
        </p:sp>
        <p:sp>
          <p:nvSpPr>
            <p:cNvPr id="11" name="Rectangle 15"/>
            <p:cNvSpPr/>
            <p:nvPr/>
          </p:nvSpPr>
          <p:spPr>
            <a:xfrm>
              <a:off x="984738" y="2578594"/>
              <a:ext cx="4569901" cy="1108334"/>
            </a:xfrm>
            <a:prstGeom prst="rect">
              <a:avLst/>
            </a:prstGeom>
          </p:spPr>
          <p:txBody>
            <a:bodyPr>
              <a:spAutoFit/>
            </a:bodyPr>
            <a:lstStyle/>
            <a:p>
              <a:pPr algn="r" eaLnBrk="1" fontAlgn="auto" hangingPunct="1">
                <a:lnSpc>
                  <a:spcPct val="150000"/>
                </a:lnSpc>
                <a:spcBef>
                  <a:spcPts val="0"/>
                </a:spcBef>
                <a:spcAft>
                  <a:spcPts val="0"/>
                </a:spcAft>
                <a:defRPr/>
              </a:pPr>
              <a:r>
                <a:rPr lang="id-ID" sz="1100" dirty="0">
                  <a:cs typeface="+mn-ea"/>
                  <a:sym typeface="+mn-lt"/>
                </a:rPr>
                <a:t>Lorem ipsum dolor sit amet, consectetur adipiscing elit. Curabitur non massa in turpis placeratfermentum. Nullam sit amet neque lorem.tempus Lorem ipsum or sit amet, consectetur adipiscing elit. Curabitur nonssa in turpis placerat fermentum. Nullorem</a:t>
              </a:r>
            </a:p>
          </p:txBody>
        </p:sp>
      </p:grpSp>
      <p:grpSp>
        <p:nvGrpSpPr>
          <p:cNvPr id="12" name="Group 4"/>
          <p:cNvGrpSpPr>
            <a:grpSpLocks/>
          </p:cNvGrpSpPr>
          <p:nvPr/>
        </p:nvGrpSpPr>
        <p:grpSpPr bwMode="auto">
          <a:xfrm>
            <a:off x="984250" y="4643438"/>
            <a:ext cx="4570413" cy="1446212"/>
            <a:chOff x="984738" y="4642695"/>
            <a:chExt cx="4569901" cy="1446550"/>
          </a:xfrm>
        </p:grpSpPr>
        <p:sp>
          <p:nvSpPr>
            <p:cNvPr id="13" name="TextBox 22"/>
            <p:cNvSpPr txBox="1"/>
            <p:nvPr/>
          </p:nvSpPr>
          <p:spPr>
            <a:xfrm>
              <a:off x="3654203" y="4642695"/>
              <a:ext cx="1900436" cy="338633"/>
            </a:xfrm>
            <a:prstGeom prst="rect">
              <a:avLst/>
            </a:prstGeom>
            <a:noFill/>
          </p:spPr>
          <p:txBody>
            <a:bodyPr wrap="none">
              <a:spAutoFit/>
            </a:bodyPr>
            <a:lstStyle/>
            <a:p>
              <a:pPr algn="r" eaLnBrk="1" fontAlgn="auto" hangingPunct="1">
                <a:spcBef>
                  <a:spcPts val="0"/>
                </a:spcBef>
                <a:spcAft>
                  <a:spcPts val="0"/>
                </a:spcAft>
                <a:defRPr/>
              </a:pPr>
              <a:r>
                <a:rPr lang="id-ID" sz="1600" b="1" dirty="0">
                  <a:solidFill>
                    <a:schemeClr val="tx1">
                      <a:lumMod val="65000"/>
                      <a:lumOff val="35000"/>
                    </a:schemeClr>
                  </a:solidFill>
                  <a:cs typeface="+mn-ea"/>
                  <a:sym typeface="+mn-lt"/>
                </a:rPr>
                <a:t>Company  Name</a:t>
              </a:r>
            </a:p>
          </p:txBody>
        </p:sp>
        <p:sp>
          <p:nvSpPr>
            <p:cNvPr id="14" name="Rectangle 23"/>
            <p:cNvSpPr/>
            <p:nvPr/>
          </p:nvSpPr>
          <p:spPr>
            <a:xfrm>
              <a:off x="984738" y="4980911"/>
              <a:ext cx="4569901" cy="1108334"/>
            </a:xfrm>
            <a:prstGeom prst="rect">
              <a:avLst/>
            </a:prstGeom>
          </p:spPr>
          <p:txBody>
            <a:bodyPr>
              <a:spAutoFit/>
            </a:bodyPr>
            <a:lstStyle/>
            <a:p>
              <a:pPr algn="r" eaLnBrk="1" fontAlgn="auto" hangingPunct="1">
                <a:lnSpc>
                  <a:spcPct val="150000"/>
                </a:lnSpc>
                <a:spcBef>
                  <a:spcPts val="0"/>
                </a:spcBef>
                <a:spcAft>
                  <a:spcPts val="0"/>
                </a:spcAft>
                <a:defRPr/>
              </a:pPr>
              <a:r>
                <a:rPr lang="id-ID" sz="1100" dirty="0">
                  <a:cs typeface="+mn-ea"/>
                  <a:sym typeface="+mn-lt"/>
                </a:rPr>
                <a:t>Lorem ipsum dolor sit amet, consectetur adipiscing elit. Curabitur non massa in turpis placeratfermentum. Nullam sit amet neque lorem.tempus Lorem ipsum or sit amet, consectetur adipiscing elit. Curabitur nonssa in turpis placerat fermentum. Nullorem</a:t>
              </a:r>
            </a:p>
          </p:txBody>
        </p:sp>
      </p:grpSp>
      <p:sp>
        <p:nvSpPr>
          <p:cNvPr id="15" name="Rectangle 26"/>
          <p:cNvSpPr/>
          <p:nvPr/>
        </p:nvSpPr>
        <p:spPr>
          <a:xfrm>
            <a:off x="6564574" y="1815037"/>
            <a:ext cx="4367284" cy="2320120"/>
          </a:xfrm>
          <a:prstGeom prst="rect">
            <a:avLst/>
          </a:prstGeom>
          <a:blipFill>
            <a:blip r:embed="rId4" cstate="email">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fontAlgn="auto" hangingPunct="1">
              <a:spcBef>
                <a:spcPts val="0"/>
              </a:spcBef>
              <a:spcAft>
                <a:spcPts val="0"/>
              </a:spcAft>
              <a:defRPr/>
            </a:pPr>
            <a:endParaRPr lang="id-ID">
              <a:cs typeface="+mn-ea"/>
              <a:sym typeface="+mn-lt"/>
            </a:endParaRPr>
          </a:p>
        </p:txBody>
      </p:sp>
      <p:sp>
        <p:nvSpPr>
          <p:cNvPr id="16" name="文本框 9"/>
          <p:cNvSpPr txBox="1"/>
          <p:nvPr/>
        </p:nvSpPr>
        <p:spPr>
          <a:xfrm>
            <a:off x="1149646" y="490611"/>
            <a:ext cx="2955059" cy="453952"/>
          </a:xfrm>
          <a:prstGeom prst="rect">
            <a:avLst/>
          </a:prstGeom>
          <a:noFill/>
        </p:spPr>
        <p:txBody>
          <a:bodyPr wrap="square" lIns="68563" tIns="34281" rIns="68563" bIns="34281" rtlCol="0">
            <a:spAutoFit/>
          </a:bodyPr>
          <a:lstStyle/>
          <a:p>
            <a:pPr marL="0" lvl="1"/>
            <a:r>
              <a:rPr lang="zh-CN" altLang="en-US" sz="2500" b="1" dirty="0">
                <a:solidFill>
                  <a:srgbClr val="50637C"/>
                </a:solidFill>
                <a:cs typeface="+mn-ea"/>
                <a:sym typeface="+mn-lt"/>
              </a:rPr>
              <a:t>点击输入标题内容</a:t>
            </a:r>
          </a:p>
        </p:txBody>
      </p:sp>
      <p:grpSp>
        <p:nvGrpSpPr>
          <p:cNvPr id="17" name="Group 10"/>
          <p:cNvGrpSpPr/>
          <p:nvPr/>
        </p:nvGrpSpPr>
        <p:grpSpPr>
          <a:xfrm>
            <a:off x="554735" y="442505"/>
            <a:ext cx="550165" cy="550164"/>
            <a:chOff x="10018441" y="1261759"/>
            <a:chExt cx="4340769" cy="4340764"/>
          </a:xfrm>
        </p:grpSpPr>
        <p:sp>
          <p:nvSpPr>
            <p:cNvPr id="18" name="Shape 78"/>
            <p:cNvSpPr/>
            <p:nvPr/>
          </p:nvSpPr>
          <p:spPr>
            <a:xfrm>
              <a:off x="10018441" y="1261759"/>
              <a:ext cx="4340769" cy="434076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2"/>
            </a:soli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grpSp>
          <p:nvGrpSpPr>
            <p:cNvPr id="19" name="Group 9"/>
            <p:cNvGrpSpPr/>
            <p:nvPr/>
          </p:nvGrpSpPr>
          <p:grpSpPr>
            <a:xfrm>
              <a:off x="10909313" y="1802668"/>
              <a:ext cx="3449733" cy="3799690"/>
              <a:chOff x="10909313" y="1802668"/>
              <a:chExt cx="3449733" cy="3799690"/>
            </a:xfrm>
          </p:grpSpPr>
          <p:sp>
            <p:nvSpPr>
              <p:cNvPr id="20" name="Freeform 45"/>
              <p:cNvSpPr/>
              <p:nvPr/>
            </p:nvSpPr>
            <p:spPr>
              <a:xfrm>
                <a:off x="11069407" y="1802668"/>
                <a:ext cx="3289639" cy="3799690"/>
              </a:xfrm>
              <a:custGeom>
                <a:avLst/>
                <a:gdLst>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01321 w 3189805"/>
                  <a:gd name="connsiteY7" fmla="*/ 1031534 h 3342052"/>
                  <a:gd name="connsiteX8" fmla="*/ 1812772 w 3189805"/>
                  <a:gd name="connsiteY8" fmla="*/ 0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21641 w 3189805"/>
                  <a:gd name="connsiteY7" fmla="*/ 767374 h 3342052"/>
                  <a:gd name="connsiteX8" fmla="*/ 1812772 w 3189805"/>
                  <a:gd name="connsiteY8"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240105 w 3208269"/>
                  <a:gd name="connsiteY8" fmla="*/ 767374 h 3342052"/>
                  <a:gd name="connsiteX9" fmla="*/ 1831236 w 3208269"/>
                  <a:gd name="connsiteY9"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486685 w 3208269"/>
                  <a:gd name="connsiteY8" fmla="*/ 1250259 h 3342052"/>
                  <a:gd name="connsiteX9" fmla="*/ 1831236 w 3208269"/>
                  <a:gd name="connsiteY9" fmla="*/ 0 h 3342052"/>
                  <a:gd name="connsiteX0" fmla="*/ 1818455 w 3195488"/>
                  <a:gd name="connsiteY0" fmla="*/ 0 h 3342052"/>
                  <a:gd name="connsiteX1" fmla="*/ 3157618 w 3195488"/>
                  <a:gd name="connsiteY1" fmla="*/ 770136 h 3342052"/>
                  <a:gd name="connsiteX2" fmla="*/ 3185555 w 3195488"/>
                  <a:gd name="connsiteY2" fmla="*/ 963701 h 3342052"/>
                  <a:gd name="connsiteX3" fmla="*/ 2559726 w 3195488"/>
                  <a:gd name="connsiteY3" fmla="*/ 2706289 h 3342052"/>
                  <a:gd name="connsiteX4" fmla="*/ 1025159 w 3195488"/>
                  <a:gd name="connsiteY4" fmla="*/ 3342052 h 3342052"/>
                  <a:gd name="connsiteX5" fmla="*/ 881199 w 3195488"/>
                  <a:gd name="connsiteY5" fmla="*/ 3335177 h 3342052"/>
                  <a:gd name="connsiteX6" fmla="*/ 5683 w 3195488"/>
                  <a:gd name="connsiteY6" fmla="*/ 1812772 h 3342052"/>
                  <a:gd name="connsiteX7" fmla="*/ 1157670 w 3195488"/>
                  <a:gd name="connsiteY7" fmla="*/ 1353229 h 3342052"/>
                  <a:gd name="connsiteX8" fmla="*/ 2473904 w 3195488"/>
                  <a:gd name="connsiteY8" fmla="*/ 1250259 h 3342052"/>
                  <a:gd name="connsiteX9" fmla="*/ 1818455 w 3195488"/>
                  <a:gd name="connsiteY9"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428116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510310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39522 w 3216555"/>
                  <a:gd name="connsiteY0" fmla="*/ 0 h 3342052"/>
                  <a:gd name="connsiteX1" fmla="*/ 3178685 w 3216555"/>
                  <a:gd name="connsiteY1" fmla="*/ 770136 h 3342052"/>
                  <a:gd name="connsiteX2" fmla="*/ 3206622 w 3216555"/>
                  <a:gd name="connsiteY2" fmla="*/ 963701 h 3342052"/>
                  <a:gd name="connsiteX3" fmla="*/ 2580793 w 3216555"/>
                  <a:gd name="connsiteY3" fmla="*/ 2706289 h 3342052"/>
                  <a:gd name="connsiteX4" fmla="*/ 1046226 w 3216555"/>
                  <a:gd name="connsiteY4" fmla="*/ 3342052 h 3342052"/>
                  <a:gd name="connsiteX5" fmla="*/ 902266 w 3216555"/>
                  <a:gd name="connsiteY5" fmla="*/ 3335177 h 3342052"/>
                  <a:gd name="connsiteX6" fmla="*/ 26750 w 3216555"/>
                  <a:gd name="connsiteY6" fmla="*/ 1812772 h 3342052"/>
                  <a:gd name="connsiteX7" fmla="*/ 364566 w 3216555"/>
                  <a:gd name="connsiteY7" fmla="*/ 1746615 h 3342052"/>
                  <a:gd name="connsiteX8" fmla="*/ 816629 w 3216555"/>
                  <a:gd name="connsiteY8" fmla="*/ 1510310 h 3342052"/>
                  <a:gd name="connsiteX9" fmla="*/ 1178737 w 3216555"/>
                  <a:gd name="connsiteY9" fmla="*/ 1353229 h 3342052"/>
                  <a:gd name="connsiteX10" fmla="*/ 2494971 w 3216555"/>
                  <a:gd name="connsiteY10" fmla="*/ 1250259 h 3342052"/>
                  <a:gd name="connsiteX11" fmla="*/ 1839522 w 3216555"/>
                  <a:gd name="connsiteY11" fmla="*/ 0 h 3342052"/>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2516463 w 3238047"/>
                  <a:gd name="connsiteY11" fmla="*/ 1250259 h 3342052"/>
                  <a:gd name="connsiteX12" fmla="*/ 1861014 w 3238047"/>
                  <a:gd name="connsiteY12" fmla="*/ 0 h 3342052"/>
                  <a:gd name="connsiteX0" fmla="*/ 1861014 w 3238047"/>
                  <a:gd name="connsiteY0" fmla="*/ 349684 h 3691736"/>
                  <a:gd name="connsiteX1" fmla="*/ 3200177 w 3238047"/>
                  <a:gd name="connsiteY1" fmla="*/ 1119820 h 3691736"/>
                  <a:gd name="connsiteX2" fmla="*/ 3228114 w 3238047"/>
                  <a:gd name="connsiteY2" fmla="*/ 1313385 h 3691736"/>
                  <a:gd name="connsiteX3" fmla="*/ 2602285 w 3238047"/>
                  <a:gd name="connsiteY3" fmla="*/ 3055973 h 3691736"/>
                  <a:gd name="connsiteX4" fmla="*/ 1067718 w 3238047"/>
                  <a:gd name="connsiteY4" fmla="*/ 3691736 h 3691736"/>
                  <a:gd name="connsiteX5" fmla="*/ 923758 w 3238047"/>
                  <a:gd name="connsiteY5" fmla="*/ 3684861 h 3691736"/>
                  <a:gd name="connsiteX6" fmla="*/ 48242 w 3238047"/>
                  <a:gd name="connsiteY6" fmla="*/ 2162456 h 3691736"/>
                  <a:gd name="connsiteX7" fmla="*/ 180575 w 3238047"/>
                  <a:gd name="connsiteY7" fmla="*/ 2178493 h 3691736"/>
                  <a:gd name="connsiteX8" fmla="*/ 386058 w 3238047"/>
                  <a:gd name="connsiteY8" fmla="*/ 2096299 h 3691736"/>
                  <a:gd name="connsiteX9" fmla="*/ 838121 w 3238047"/>
                  <a:gd name="connsiteY9" fmla="*/ 1859994 h 3691736"/>
                  <a:gd name="connsiteX10" fmla="*/ 1200229 w 3238047"/>
                  <a:gd name="connsiteY10" fmla="*/ 1702913 h 3691736"/>
                  <a:gd name="connsiteX11" fmla="*/ 1602063 w 3238047"/>
                  <a:gd name="connsiteY11" fmla="*/ 7449 h 3691736"/>
                  <a:gd name="connsiteX12" fmla="*/ 1861014 w 3238047"/>
                  <a:gd name="connsiteY12" fmla="*/ 349684 h 3691736"/>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1861014 w 3238047"/>
                  <a:gd name="connsiteY11" fmla="*/ 0 h 3342052"/>
                  <a:gd name="connsiteX0" fmla="*/ 1573338 w 3238047"/>
                  <a:gd name="connsiteY0" fmla="*/ 0 h 3773566"/>
                  <a:gd name="connsiteX1" fmla="*/ 3200177 w 3238047"/>
                  <a:gd name="connsiteY1" fmla="*/ 1201650 h 3773566"/>
                  <a:gd name="connsiteX2" fmla="*/ 3228114 w 3238047"/>
                  <a:gd name="connsiteY2" fmla="*/ 1395215 h 3773566"/>
                  <a:gd name="connsiteX3" fmla="*/ 2602285 w 3238047"/>
                  <a:gd name="connsiteY3" fmla="*/ 3137803 h 3773566"/>
                  <a:gd name="connsiteX4" fmla="*/ 1067718 w 3238047"/>
                  <a:gd name="connsiteY4" fmla="*/ 3773566 h 3773566"/>
                  <a:gd name="connsiteX5" fmla="*/ 923758 w 3238047"/>
                  <a:gd name="connsiteY5" fmla="*/ 3766691 h 3773566"/>
                  <a:gd name="connsiteX6" fmla="*/ 48242 w 3238047"/>
                  <a:gd name="connsiteY6" fmla="*/ 2244286 h 3773566"/>
                  <a:gd name="connsiteX7" fmla="*/ 180575 w 3238047"/>
                  <a:gd name="connsiteY7" fmla="*/ 2260323 h 3773566"/>
                  <a:gd name="connsiteX8" fmla="*/ 386058 w 3238047"/>
                  <a:gd name="connsiteY8" fmla="*/ 2178129 h 3773566"/>
                  <a:gd name="connsiteX9" fmla="*/ 838121 w 3238047"/>
                  <a:gd name="connsiteY9" fmla="*/ 1941824 h 3773566"/>
                  <a:gd name="connsiteX10" fmla="*/ 1200229 w 3238047"/>
                  <a:gd name="connsiteY10" fmla="*/ 1784743 h 3773566"/>
                  <a:gd name="connsiteX11" fmla="*/ 1573338 w 3238047"/>
                  <a:gd name="connsiteY11" fmla="*/ 0 h 3773566"/>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1200229 w 3238047"/>
                  <a:gd name="connsiteY10" fmla="*/ 1810869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965098 w 3238047"/>
                  <a:gd name="connsiteY10" fmla="*/ 1900443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965098 w 3238047"/>
                  <a:gd name="connsiteY9" fmla="*/ 1900443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59287 w 3290406"/>
                  <a:gd name="connsiteY0" fmla="*/ 0 h 3799692"/>
                  <a:gd name="connsiteX1" fmla="*/ 3252536 w 3290406"/>
                  <a:gd name="connsiteY1" fmla="*/ 1227776 h 3799692"/>
                  <a:gd name="connsiteX2" fmla="*/ 3280473 w 3290406"/>
                  <a:gd name="connsiteY2" fmla="*/ 1421341 h 3799692"/>
                  <a:gd name="connsiteX3" fmla="*/ 2654644 w 3290406"/>
                  <a:gd name="connsiteY3" fmla="*/ 3163929 h 3799692"/>
                  <a:gd name="connsiteX4" fmla="*/ 1120077 w 3290406"/>
                  <a:gd name="connsiteY4" fmla="*/ 3799692 h 3799692"/>
                  <a:gd name="connsiteX5" fmla="*/ 976117 w 3290406"/>
                  <a:gd name="connsiteY5" fmla="*/ 3792817 h 3799692"/>
                  <a:gd name="connsiteX6" fmla="*/ 40886 w 3290406"/>
                  <a:gd name="connsiteY6" fmla="*/ 2322663 h 3799692"/>
                  <a:gd name="connsiteX7" fmla="*/ 232934 w 3290406"/>
                  <a:gd name="connsiteY7" fmla="*/ 2286449 h 3799692"/>
                  <a:gd name="connsiteX8" fmla="*/ 438417 w 3290406"/>
                  <a:gd name="connsiteY8" fmla="*/ 2204255 h 3799692"/>
                  <a:gd name="connsiteX9" fmla="*/ 1215266 w 3290406"/>
                  <a:gd name="connsiteY9" fmla="*/ 1810869 h 3799692"/>
                  <a:gd name="connsiteX10" fmla="*/ 1659287 w 3290406"/>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289639" h="3799692">
                    <a:moveTo>
                      <a:pt x="1658520" y="0"/>
                    </a:moveTo>
                    <a:lnTo>
                      <a:pt x="3251769" y="1227776"/>
                    </a:lnTo>
                    <a:lnTo>
                      <a:pt x="3279706" y="1421341"/>
                    </a:lnTo>
                    <a:cubicBezTo>
                      <a:pt x="3339309" y="2043870"/>
                      <a:pt x="3130699" y="2687232"/>
                      <a:pt x="2653877" y="3163929"/>
                    </a:cubicBezTo>
                    <a:cubicBezTo>
                      <a:pt x="2230145" y="3587771"/>
                      <a:pt x="1674728" y="3799692"/>
                      <a:pt x="1119310" y="3799692"/>
                    </a:cubicBezTo>
                    <a:lnTo>
                      <a:pt x="975350" y="3792817"/>
                    </a:lnTo>
                    <a:lnTo>
                      <a:pt x="40119" y="2322663"/>
                    </a:lnTo>
                    <a:cubicBezTo>
                      <a:pt x="-104293" y="2049341"/>
                      <a:pt x="183328" y="2331065"/>
                      <a:pt x="239631" y="2320039"/>
                    </a:cubicBezTo>
                    <a:cubicBezTo>
                      <a:pt x="247415" y="2316478"/>
                      <a:pt x="306896" y="2268589"/>
                      <a:pt x="437650" y="2204255"/>
                    </a:cubicBezTo>
                    <a:cubicBezTo>
                      <a:pt x="568404" y="2139921"/>
                      <a:pt x="708709" y="2096136"/>
                      <a:pt x="1214499" y="1810869"/>
                    </a:cubicBezTo>
                    <a:cubicBezTo>
                      <a:pt x="1384981" y="1559151"/>
                      <a:pt x="1325195" y="97182"/>
                      <a:pt x="1658520" y="0"/>
                    </a:cubicBezTo>
                    <a:close/>
                  </a:path>
                </a:pathLst>
              </a:custGeom>
              <a:gradFill flip="none" rotWithShape="1">
                <a:gsLst>
                  <a:gs pos="30000">
                    <a:schemeClr val="bg2">
                      <a:lumMod val="10000"/>
                      <a:alpha val="42000"/>
                    </a:schemeClr>
                  </a:gs>
                  <a:gs pos="100000">
                    <a:schemeClr val="bg1">
                      <a:alpha val="31000"/>
                    </a:schemeClr>
                  </a:gs>
                </a:gsLst>
                <a:lin ang="2700000" scaled="1"/>
                <a:tileRect/>
              </a:gra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21" name="Freeform 43"/>
              <p:cNvSpPr>
                <a:spLocks noEditPoints="1"/>
              </p:cNvSpPr>
              <p:nvPr/>
            </p:nvSpPr>
            <p:spPr bwMode="auto">
              <a:xfrm rot="19800000">
                <a:off x="10909313" y="2286963"/>
                <a:ext cx="2559024" cy="2290359"/>
              </a:xfrm>
              <a:custGeom>
                <a:avLst/>
                <a:gdLst>
                  <a:gd name="T0" fmla="*/ 24 w 161"/>
                  <a:gd name="T1" fmla="*/ 91 h 144"/>
                  <a:gd name="T2" fmla="*/ 65 w 161"/>
                  <a:gd name="T3" fmla="*/ 91 h 144"/>
                  <a:gd name="T4" fmla="*/ 65 w 161"/>
                  <a:gd name="T5" fmla="*/ 105 h 144"/>
                  <a:gd name="T6" fmla="*/ 61 w 161"/>
                  <a:gd name="T7" fmla="*/ 105 h 144"/>
                  <a:gd name="T8" fmla="*/ 60 w 161"/>
                  <a:gd name="T9" fmla="*/ 110 h 144"/>
                  <a:gd name="T10" fmla="*/ 59 w 161"/>
                  <a:gd name="T11" fmla="*/ 112 h 144"/>
                  <a:gd name="T12" fmla="*/ 60 w 161"/>
                  <a:gd name="T13" fmla="*/ 114 h 144"/>
                  <a:gd name="T14" fmla="*/ 61 w 161"/>
                  <a:gd name="T15" fmla="*/ 118 h 144"/>
                  <a:gd name="T16" fmla="*/ 60 w 161"/>
                  <a:gd name="T17" fmla="*/ 123 h 144"/>
                  <a:gd name="T18" fmla="*/ 59 w 161"/>
                  <a:gd name="T19" fmla="*/ 125 h 144"/>
                  <a:gd name="T20" fmla="*/ 60 w 161"/>
                  <a:gd name="T21" fmla="*/ 127 h 144"/>
                  <a:gd name="T22" fmla="*/ 61 w 161"/>
                  <a:gd name="T23" fmla="*/ 131 h 144"/>
                  <a:gd name="T24" fmla="*/ 60 w 161"/>
                  <a:gd name="T25" fmla="*/ 136 h 144"/>
                  <a:gd name="T26" fmla="*/ 59 w 161"/>
                  <a:gd name="T27" fmla="*/ 138 h 144"/>
                  <a:gd name="T28" fmla="*/ 60 w 161"/>
                  <a:gd name="T29" fmla="*/ 140 h 144"/>
                  <a:gd name="T30" fmla="*/ 61 w 161"/>
                  <a:gd name="T31" fmla="*/ 144 h 144"/>
                  <a:gd name="T32" fmla="*/ 31 w 161"/>
                  <a:gd name="T33" fmla="*/ 144 h 144"/>
                  <a:gd name="T34" fmla="*/ 31 w 161"/>
                  <a:gd name="T35" fmla="*/ 105 h 144"/>
                  <a:gd name="T36" fmla="*/ 24 w 161"/>
                  <a:gd name="T37" fmla="*/ 105 h 144"/>
                  <a:gd name="T38" fmla="*/ 24 w 161"/>
                  <a:gd name="T39" fmla="*/ 91 h 144"/>
                  <a:gd name="T40" fmla="*/ 7 w 161"/>
                  <a:gd name="T41" fmla="*/ 39 h 144"/>
                  <a:gd name="T42" fmla="*/ 0 w 161"/>
                  <a:gd name="T43" fmla="*/ 46 h 144"/>
                  <a:gd name="T44" fmla="*/ 0 w 161"/>
                  <a:gd name="T45" fmla="*/ 76 h 144"/>
                  <a:gd name="T46" fmla="*/ 7 w 161"/>
                  <a:gd name="T47" fmla="*/ 82 h 144"/>
                  <a:gd name="T48" fmla="*/ 15 w 161"/>
                  <a:gd name="T49" fmla="*/ 82 h 144"/>
                  <a:gd name="T50" fmla="*/ 15 w 161"/>
                  <a:gd name="T51" fmla="*/ 39 h 144"/>
                  <a:gd name="T52" fmla="*/ 7 w 161"/>
                  <a:gd name="T53" fmla="*/ 39 h 144"/>
                  <a:gd name="T54" fmla="*/ 75 w 161"/>
                  <a:gd name="T55" fmla="*/ 37 h 144"/>
                  <a:gd name="T56" fmla="*/ 75 w 161"/>
                  <a:gd name="T57" fmla="*/ 85 h 144"/>
                  <a:gd name="T58" fmla="*/ 20 w 161"/>
                  <a:gd name="T59" fmla="*/ 85 h 144"/>
                  <a:gd name="T60" fmla="*/ 20 w 161"/>
                  <a:gd name="T61" fmla="*/ 37 h 144"/>
                  <a:gd name="T62" fmla="*/ 75 w 161"/>
                  <a:gd name="T63" fmla="*/ 37 h 144"/>
                  <a:gd name="T64" fmla="*/ 55 w 161"/>
                  <a:gd name="T65" fmla="*/ 44 h 144"/>
                  <a:gd name="T66" fmla="*/ 33 w 161"/>
                  <a:gd name="T67" fmla="*/ 44 h 144"/>
                  <a:gd name="T68" fmla="*/ 33 w 161"/>
                  <a:gd name="T69" fmla="*/ 51 h 144"/>
                  <a:gd name="T70" fmla="*/ 55 w 161"/>
                  <a:gd name="T71" fmla="*/ 51 h 144"/>
                  <a:gd name="T72" fmla="*/ 55 w 161"/>
                  <a:gd name="T73" fmla="*/ 44 h 144"/>
                  <a:gd name="T74" fmla="*/ 152 w 161"/>
                  <a:gd name="T75" fmla="*/ 0 h 144"/>
                  <a:gd name="T76" fmla="*/ 152 w 161"/>
                  <a:gd name="T77" fmla="*/ 122 h 144"/>
                  <a:gd name="T78" fmla="*/ 161 w 161"/>
                  <a:gd name="T79" fmla="*/ 122 h 144"/>
                  <a:gd name="T80" fmla="*/ 161 w 161"/>
                  <a:gd name="T81" fmla="*/ 0 h 144"/>
                  <a:gd name="T82" fmla="*/ 152 w 161"/>
                  <a:gd name="T83" fmla="*/ 0 h 144"/>
                  <a:gd name="T84" fmla="*/ 79 w 161"/>
                  <a:gd name="T85" fmla="*/ 37 h 144"/>
                  <a:gd name="T86" fmla="*/ 79 w 161"/>
                  <a:gd name="T87" fmla="*/ 85 h 144"/>
                  <a:gd name="T88" fmla="*/ 145 w 161"/>
                  <a:gd name="T89" fmla="*/ 122 h 144"/>
                  <a:gd name="T90" fmla="*/ 145 w 161"/>
                  <a:gd name="T91" fmla="*/ 0 h 144"/>
                  <a:gd name="T92" fmla="*/ 79 w 161"/>
                  <a:gd name="T93" fmla="*/ 37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161" h="144">
                    <a:moveTo>
                      <a:pt x="24" y="91"/>
                    </a:moveTo>
                    <a:cubicBezTo>
                      <a:pt x="65" y="91"/>
                      <a:pt x="65" y="91"/>
                      <a:pt x="65" y="91"/>
                    </a:cubicBezTo>
                    <a:cubicBezTo>
                      <a:pt x="65" y="105"/>
                      <a:pt x="65" y="105"/>
                      <a:pt x="65" y="105"/>
                    </a:cubicBezTo>
                    <a:cubicBezTo>
                      <a:pt x="61" y="105"/>
                      <a:pt x="61" y="105"/>
                      <a:pt x="61" y="105"/>
                    </a:cubicBezTo>
                    <a:cubicBezTo>
                      <a:pt x="61" y="108"/>
                      <a:pt x="60" y="109"/>
                      <a:pt x="60" y="110"/>
                    </a:cubicBezTo>
                    <a:cubicBezTo>
                      <a:pt x="59" y="110"/>
                      <a:pt x="59" y="111"/>
                      <a:pt x="59" y="112"/>
                    </a:cubicBezTo>
                    <a:cubicBezTo>
                      <a:pt x="59" y="113"/>
                      <a:pt x="59" y="113"/>
                      <a:pt x="60" y="114"/>
                    </a:cubicBezTo>
                    <a:cubicBezTo>
                      <a:pt x="60" y="115"/>
                      <a:pt x="61" y="116"/>
                      <a:pt x="61" y="118"/>
                    </a:cubicBezTo>
                    <a:cubicBezTo>
                      <a:pt x="61" y="121"/>
                      <a:pt x="60" y="122"/>
                      <a:pt x="60" y="123"/>
                    </a:cubicBezTo>
                    <a:cubicBezTo>
                      <a:pt x="59" y="123"/>
                      <a:pt x="59" y="124"/>
                      <a:pt x="59" y="125"/>
                    </a:cubicBezTo>
                    <a:cubicBezTo>
                      <a:pt x="59" y="126"/>
                      <a:pt x="59" y="126"/>
                      <a:pt x="60" y="127"/>
                    </a:cubicBezTo>
                    <a:cubicBezTo>
                      <a:pt x="60" y="128"/>
                      <a:pt x="61" y="129"/>
                      <a:pt x="61" y="131"/>
                    </a:cubicBezTo>
                    <a:cubicBezTo>
                      <a:pt x="61" y="134"/>
                      <a:pt x="60" y="135"/>
                      <a:pt x="60" y="136"/>
                    </a:cubicBezTo>
                    <a:cubicBezTo>
                      <a:pt x="59" y="136"/>
                      <a:pt x="59" y="137"/>
                      <a:pt x="59" y="138"/>
                    </a:cubicBezTo>
                    <a:cubicBezTo>
                      <a:pt x="59" y="139"/>
                      <a:pt x="59" y="139"/>
                      <a:pt x="60" y="140"/>
                    </a:cubicBezTo>
                    <a:cubicBezTo>
                      <a:pt x="60" y="141"/>
                      <a:pt x="61" y="142"/>
                      <a:pt x="61" y="144"/>
                    </a:cubicBezTo>
                    <a:cubicBezTo>
                      <a:pt x="31" y="144"/>
                      <a:pt x="31" y="144"/>
                      <a:pt x="31" y="144"/>
                    </a:cubicBezTo>
                    <a:cubicBezTo>
                      <a:pt x="31" y="105"/>
                      <a:pt x="31" y="105"/>
                      <a:pt x="31" y="105"/>
                    </a:cubicBezTo>
                    <a:cubicBezTo>
                      <a:pt x="24" y="105"/>
                      <a:pt x="24" y="105"/>
                      <a:pt x="24" y="105"/>
                    </a:cubicBezTo>
                    <a:lnTo>
                      <a:pt x="24" y="91"/>
                    </a:lnTo>
                    <a:close/>
                    <a:moveTo>
                      <a:pt x="7" y="39"/>
                    </a:moveTo>
                    <a:cubicBezTo>
                      <a:pt x="3" y="39"/>
                      <a:pt x="0" y="43"/>
                      <a:pt x="0" y="46"/>
                    </a:cubicBezTo>
                    <a:cubicBezTo>
                      <a:pt x="0" y="76"/>
                      <a:pt x="0" y="76"/>
                      <a:pt x="0" y="76"/>
                    </a:cubicBezTo>
                    <a:cubicBezTo>
                      <a:pt x="0" y="79"/>
                      <a:pt x="3" y="82"/>
                      <a:pt x="7" y="82"/>
                    </a:cubicBezTo>
                    <a:cubicBezTo>
                      <a:pt x="15" y="82"/>
                      <a:pt x="15" y="82"/>
                      <a:pt x="15" y="82"/>
                    </a:cubicBezTo>
                    <a:cubicBezTo>
                      <a:pt x="15" y="39"/>
                      <a:pt x="15" y="39"/>
                      <a:pt x="15" y="39"/>
                    </a:cubicBezTo>
                    <a:lnTo>
                      <a:pt x="7" y="39"/>
                    </a:lnTo>
                    <a:close/>
                    <a:moveTo>
                      <a:pt x="75" y="37"/>
                    </a:moveTo>
                    <a:cubicBezTo>
                      <a:pt x="75" y="85"/>
                      <a:pt x="75" y="85"/>
                      <a:pt x="75" y="85"/>
                    </a:cubicBezTo>
                    <a:cubicBezTo>
                      <a:pt x="20" y="85"/>
                      <a:pt x="20" y="85"/>
                      <a:pt x="20" y="85"/>
                    </a:cubicBezTo>
                    <a:cubicBezTo>
                      <a:pt x="20" y="37"/>
                      <a:pt x="20" y="37"/>
                      <a:pt x="20" y="37"/>
                    </a:cubicBezTo>
                    <a:lnTo>
                      <a:pt x="75" y="37"/>
                    </a:lnTo>
                    <a:close/>
                    <a:moveTo>
                      <a:pt x="55" y="44"/>
                    </a:moveTo>
                    <a:cubicBezTo>
                      <a:pt x="33" y="44"/>
                      <a:pt x="33" y="44"/>
                      <a:pt x="33" y="44"/>
                    </a:cubicBezTo>
                    <a:cubicBezTo>
                      <a:pt x="33" y="51"/>
                      <a:pt x="33" y="51"/>
                      <a:pt x="33" y="51"/>
                    </a:cubicBezTo>
                    <a:cubicBezTo>
                      <a:pt x="55" y="51"/>
                      <a:pt x="55" y="51"/>
                      <a:pt x="55" y="51"/>
                    </a:cubicBezTo>
                    <a:lnTo>
                      <a:pt x="55" y="44"/>
                    </a:lnTo>
                    <a:close/>
                    <a:moveTo>
                      <a:pt x="152" y="0"/>
                    </a:moveTo>
                    <a:cubicBezTo>
                      <a:pt x="152" y="122"/>
                      <a:pt x="152" y="122"/>
                      <a:pt x="152" y="122"/>
                    </a:cubicBezTo>
                    <a:cubicBezTo>
                      <a:pt x="161" y="122"/>
                      <a:pt x="161" y="122"/>
                      <a:pt x="161" y="122"/>
                    </a:cubicBezTo>
                    <a:cubicBezTo>
                      <a:pt x="161" y="0"/>
                      <a:pt x="161" y="0"/>
                      <a:pt x="161" y="0"/>
                    </a:cubicBezTo>
                    <a:lnTo>
                      <a:pt x="152" y="0"/>
                    </a:lnTo>
                    <a:close/>
                    <a:moveTo>
                      <a:pt x="79" y="37"/>
                    </a:moveTo>
                    <a:cubicBezTo>
                      <a:pt x="79" y="85"/>
                      <a:pt x="79" y="85"/>
                      <a:pt x="79" y="85"/>
                    </a:cubicBezTo>
                    <a:cubicBezTo>
                      <a:pt x="145" y="122"/>
                      <a:pt x="145" y="122"/>
                      <a:pt x="145" y="122"/>
                    </a:cubicBezTo>
                    <a:cubicBezTo>
                      <a:pt x="145" y="0"/>
                      <a:pt x="145" y="0"/>
                      <a:pt x="145" y="0"/>
                    </a:cubicBezTo>
                    <a:lnTo>
                      <a:pt x="79" y="37"/>
                    </a:lnTo>
                    <a:close/>
                  </a:path>
                </a:pathLst>
              </a:custGeom>
              <a:solidFill>
                <a:schemeClr val="bg1"/>
              </a:solidFill>
              <a:ln>
                <a:noFill/>
              </a:ln>
            </p:spPr>
            <p:txBody>
              <a:bodyPr vert="horz" wrap="square" lIns="49531" tIns="24765" rIns="49531" bIns="24765" numCol="1" anchor="t" anchorCtr="0" compatLnSpc="1">
                <a:prstTxWarp prst="textNoShape">
                  <a:avLst/>
                </a:prstTxWarp>
              </a:bodyPr>
              <a:lstStyle/>
              <a:p>
                <a:endParaRPr lang="en-US" sz="975">
                  <a:latin typeface="微软雅黑" panose="020B0503020204020204" pitchFamily="34" charset="-122"/>
                  <a:ea typeface="微软雅黑" panose="020B0503020204020204" pitchFamily="34" charset="-122"/>
                  <a:sym typeface="微软雅黑" panose="020B0503020204020204" pitchFamily="34" charset="-122"/>
                </a:endParaRPr>
              </a:p>
            </p:txBody>
          </p:sp>
        </p:grpSp>
      </p:grpSp>
    </p:spTree>
    <p:extLst>
      <p:ext uri="{BB962C8B-B14F-4D97-AF65-F5344CB8AC3E}">
        <p14:creationId xmlns:p14="http://schemas.microsoft.com/office/powerpoint/2010/main" val="3464844843"/>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fill="hold" nodeType="clickEffect">
                                  <p:stCondLst>
                                    <p:cond delay="0"/>
                                  </p:stCondLst>
                                  <p:childTnLst>
                                    <p:set>
                                      <p:cBhvr>
                                        <p:cTn id="6" dur="1" fill="hold">
                                          <p:stCondLst>
                                            <p:cond delay="0"/>
                                          </p:stCondLst>
                                        </p:cTn>
                                        <p:tgtEl>
                                          <p:spTgt spid="17"/>
                                        </p:tgtEl>
                                        <p:attrNameLst>
                                          <p:attrName>style.visibility</p:attrName>
                                        </p:attrNameLst>
                                      </p:cBhvr>
                                      <p:to>
                                        <p:strVal val="visible"/>
                                      </p:to>
                                    </p:set>
                                    <p:anim calcmode="lin" valueType="num">
                                      <p:cBhvr additive="base">
                                        <p:cTn id="7" dur="500" fill="hold"/>
                                        <p:tgtEl>
                                          <p:spTgt spid="17"/>
                                        </p:tgtEl>
                                        <p:attrNameLst>
                                          <p:attrName>ppt_x</p:attrName>
                                        </p:attrNameLst>
                                      </p:cBhvr>
                                      <p:tavLst>
                                        <p:tav tm="0">
                                          <p:val>
                                            <p:strVal val="0-#ppt_w/2"/>
                                          </p:val>
                                        </p:tav>
                                        <p:tav tm="100000">
                                          <p:val>
                                            <p:strVal val="#ppt_x"/>
                                          </p:val>
                                        </p:tav>
                                      </p:tavLst>
                                    </p:anim>
                                    <p:anim calcmode="lin" valueType="num">
                                      <p:cBhvr additive="base">
                                        <p:cTn id="8" dur="500" fill="hold"/>
                                        <p:tgtEl>
                                          <p:spTgt spid="17"/>
                                        </p:tgtEl>
                                        <p:attrNameLst>
                                          <p:attrName>ppt_y</p:attrName>
                                        </p:attrNameLst>
                                      </p:cBhvr>
                                      <p:tavLst>
                                        <p:tav tm="0">
                                          <p:val>
                                            <p:strVal val="#ppt_y"/>
                                          </p:val>
                                        </p:tav>
                                        <p:tav tm="100000">
                                          <p:val>
                                            <p:strVal val="#ppt_y"/>
                                          </p:val>
                                        </p:tav>
                                      </p:tavLst>
                                    </p:anim>
                                  </p:childTnLst>
                                </p:cTn>
                              </p:par>
                              <p:par>
                                <p:cTn id="9" presetID="22" presetClass="entr" presetSubtype="8" fill="hold" grpId="0" nodeType="withEffect">
                                  <p:stCondLst>
                                    <p:cond delay="400"/>
                                  </p:stCondLst>
                                  <p:childTnLst>
                                    <p:set>
                                      <p:cBhvr>
                                        <p:cTn id="10" dur="1" fill="hold">
                                          <p:stCondLst>
                                            <p:cond delay="0"/>
                                          </p:stCondLst>
                                        </p:cTn>
                                        <p:tgtEl>
                                          <p:spTgt spid="16"/>
                                        </p:tgtEl>
                                        <p:attrNameLst>
                                          <p:attrName>style.visibility</p:attrName>
                                        </p:attrNameLst>
                                      </p:cBhvr>
                                      <p:to>
                                        <p:strVal val="visible"/>
                                      </p:to>
                                    </p:set>
                                    <p:animEffect transition="in" filter="wipe(left)">
                                      <p:cBhvr>
                                        <p:cTn id="11" dur="500"/>
                                        <p:tgtEl>
                                          <p:spTgt spid="16"/>
                                        </p:tgtEl>
                                      </p:cBhvr>
                                    </p:animEffect>
                                  </p:childTnLst>
                                </p:cTn>
                              </p:par>
                            </p:childTnLst>
                          </p:cTn>
                        </p:par>
                        <p:par>
                          <p:cTn id="12" fill="hold">
                            <p:stCondLst>
                              <p:cond delay="900"/>
                            </p:stCondLst>
                            <p:childTnLst>
                              <p:par>
                                <p:cTn id="13" presetID="10" presetClass="entr" presetSubtype="0" fill="hold" nodeType="afterEffect">
                                  <p:stCondLst>
                                    <p:cond delay="0"/>
                                  </p:stCondLst>
                                  <p:childTnLst>
                                    <p:set>
                                      <p:cBhvr>
                                        <p:cTn id="14" dur="1" fill="hold">
                                          <p:stCondLst>
                                            <p:cond delay="0"/>
                                          </p:stCondLst>
                                        </p:cTn>
                                        <p:tgtEl>
                                          <p:spTgt spid="15"/>
                                        </p:tgtEl>
                                        <p:attrNameLst>
                                          <p:attrName>style.visibility</p:attrName>
                                        </p:attrNameLst>
                                      </p:cBhvr>
                                      <p:to>
                                        <p:strVal val="visible"/>
                                      </p:to>
                                    </p:set>
                                    <p:animEffect transition="in" filter="fade">
                                      <p:cBhvr>
                                        <p:cTn id="15" dur="500"/>
                                        <p:tgtEl>
                                          <p:spTgt spid="15"/>
                                        </p:tgtEl>
                                      </p:cBhvr>
                                    </p:animEffect>
                                  </p:childTnLst>
                                </p:cTn>
                              </p:par>
                            </p:childTnLst>
                          </p:cTn>
                        </p:par>
                        <p:par>
                          <p:cTn id="16" fill="hold">
                            <p:stCondLst>
                              <p:cond delay="1400"/>
                            </p:stCondLst>
                            <p:childTnLst>
                              <p:par>
                                <p:cTn id="17" presetID="2" presetClass="entr" presetSubtype="8" fill="hold" nodeType="afterEffect">
                                  <p:stCondLst>
                                    <p:cond delay="0"/>
                                  </p:stCondLst>
                                  <p:childTnLst>
                                    <p:set>
                                      <p:cBhvr>
                                        <p:cTn id="18" dur="1" fill="hold">
                                          <p:stCondLst>
                                            <p:cond delay="0"/>
                                          </p:stCondLst>
                                        </p:cTn>
                                        <p:tgtEl>
                                          <p:spTgt spid="9"/>
                                        </p:tgtEl>
                                        <p:attrNameLst>
                                          <p:attrName>style.visibility</p:attrName>
                                        </p:attrNameLst>
                                      </p:cBhvr>
                                      <p:to>
                                        <p:strVal val="visible"/>
                                      </p:to>
                                    </p:set>
                                    <p:anim calcmode="lin" valueType="num">
                                      <p:cBhvr additive="base">
                                        <p:cTn id="19" dur="500" fill="hold"/>
                                        <p:tgtEl>
                                          <p:spTgt spid="9"/>
                                        </p:tgtEl>
                                        <p:attrNameLst>
                                          <p:attrName>ppt_x</p:attrName>
                                        </p:attrNameLst>
                                      </p:cBhvr>
                                      <p:tavLst>
                                        <p:tav tm="0">
                                          <p:val>
                                            <p:strVal val="0-#ppt_w/2"/>
                                          </p:val>
                                        </p:tav>
                                        <p:tav tm="100000">
                                          <p:val>
                                            <p:strVal val="#ppt_x"/>
                                          </p:val>
                                        </p:tav>
                                      </p:tavLst>
                                    </p:anim>
                                    <p:anim calcmode="lin" valueType="num">
                                      <p:cBhvr additive="base">
                                        <p:cTn id="20" dur="500" fill="hold"/>
                                        <p:tgtEl>
                                          <p:spTgt spid="9"/>
                                        </p:tgtEl>
                                        <p:attrNameLst>
                                          <p:attrName>ppt_y</p:attrName>
                                        </p:attrNameLst>
                                      </p:cBhvr>
                                      <p:tavLst>
                                        <p:tav tm="0">
                                          <p:val>
                                            <p:strVal val="#ppt_y"/>
                                          </p:val>
                                        </p:tav>
                                        <p:tav tm="100000">
                                          <p:val>
                                            <p:strVal val="#ppt_y"/>
                                          </p:val>
                                        </p:tav>
                                      </p:tavLst>
                                    </p:anim>
                                  </p:childTnLst>
                                </p:cTn>
                              </p:par>
                            </p:childTnLst>
                          </p:cTn>
                        </p:par>
                        <p:par>
                          <p:cTn id="21" fill="hold">
                            <p:stCondLst>
                              <p:cond delay="1900"/>
                            </p:stCondLst>
                            <p:childTnLst>
                              <p:par>
                                <p:cTn id="22" presetID="10" presetClass="entr" presetSubtype="0" fill="hold" nodeType="afterEffect">
                                  <p:stCondLst>
                                    <p:cond delay="0"/>
                                  </p:stCondLst>
                                  <p:childTnLst>
                                    <p:set>
                                      <p:cBhvr>
                                        <p:cTn id="23" dur="1" fill="hold">
                                          <p:stCondLst>
                                            <p:cond delay="0"/>
                                          </p:stCondLst>
                                        </p:cTn>
                                        <p:tgtEl>
                                          <p:spTgt spid="8"/>
                                        </p:tgtEl>
                                        <p:attrNameLst>
                                          <p:attrName>style.visibility</p:attrName>
                                        </p:attrNameLst>
                                      </p:cBhvr>
                                      <p:to>
                                        <p:strVal val="visible"/>
                                      </p:to>
                                    </p:set>
                                    <p:animEffect transition="in" filter="fade">
                                      <p:cBhvr>
                                        <p:cTn id="24" dur="500"/>
                                        <p:tgtEl>
                                          <p:spTgt spid="8"/>
                                        </p:tgtEl>
                                      </p:cBhvr>
                                    </p:animEffect>
                                  </p:childTnLst>
                                </p:cTn>
                              </p:par>
                            </p:childTnLst>
                          </p:cTn>
                        </p:par>
                        <p:par>
                          <p:cTn id="25" fill="hold">
                            <p:stCondLst>
                              <p:cond delay="2400"/>
                            </p:stCondLst>
                            <p:childTnLst>
                              <p:par>
                                <p:cTn id="26" presetID="2" presetClass="entr" presetSubtype="8" fill="hold" nodeType="afterEffect">
                                  <p:stCondLst>
                                    <p:cond delay="0"/>
                                  </p:stCondLst>
                                  <p:childTnLst>
                                    <p:set>
                                      <p:cBhvr>
                                        <p:cTn id="27" dur="1" fill="hold">
                                          <p:stCondLst>
                                            <p:cond delay="0"/>
                                          </p:stCondLst>
                                        </p:cTn>
                                        <p:tgtEl>
                                          <p:spTgt spid="12"/>
                                        </p:tgtEl>
                                        <p:attrNameLst>
                                          <p:attrName>style.visibility</p:attrName>
                                        </p:attrNameLst>
                                      </p:cBhvr>
                                      <p:to>
                                        <p:strVal val="visible"/>
                                      </p:to>
                                    </p:set>
                                    <p:anim calcmode="lin" valueType="num">
                                      <p:cBhvr additive="base">
                                        <p:cTn id="28" dur="500" fill="hold"/>
                                        <p:tgtEl>
                                          <p:spTgt spid="12"/>
                                        </p:tgtEl>
                                        <p:attrNameLst>
                                          <p:attrName>ppt_x</p:attrName>
                                        </p:attrNameLst>
                                      </p:cBhvr>
                                      <p:tavLst>
                                        <p:tav tm="0">
                                          <p:val>
                                            <p:strVal val="0-#ppt_w/2"/>
                                          </p:val>
                                        </p:tav>
                                        <p:tav tm="100000">
                                          <p:val>
                                            <p:strVal val="#ppt_x"/>
                                          </p:val>
                                        </p:tav>
                                      </p:tavLst>
                                    </p:anim>
                                    <p:anim calcmode="lin" valueType="num">
                                      <p:cBhvr additive="base">
                                        <p:cTn id="29" dur="500" fill="hold"/>
                                        <p:tgtEl>
                                          <p:spTgt spid="12"/>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6" grpId="0"/>
    </p:bld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8" name="组合 7"/>
          <p:cNvGrpSpPr/>
          <p:nvPr/>
        </p:nvGrpSpPr>
        <p:grpSpPr>
          <a:xfrm>
            <a:off x="678936" y="1580937"/>
            <a:ext cx="2714172" cy="4328916"/>
            <a:chOff x="678936" y="1580937"/>
            <a:chExt cx="2714172" cy="4328916"/>
          </a:xfrm>
        </p:grpSpPr>
        <p:sp>
          <p:nvSpPr>
            <p:cNvPr id="9" name="Rectangle 17"/>
            <p:cNvSpPr/>
            <p:nvPr/>
          </p:nvSpPr>
          <p:spPr>
            <a:xfrm>
              <a:off x="678936" y="4581473"/>
              <a:ext cx="2714172" cy="1328380"/>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N" dirty="0">
                <a:cs typeface="+mn-ea"/>
                <a:sym typeface="+mn-lt"/>
              </a:endParaRPr>
            </a:p>
          </p:txBody>
        </p:sp>
        <p:sp>
          <p:nvSpPr>
            <p:cNvPr id="10" name="Rectangle 16"/>
            <p:cNvSpPr/>
            <p:nvPr/>
          </p:nvSpPr>
          <p:spPr>
            <a:xfrm>
              <a:off x="678936" y="1580937"/>
              <a:ext cx="2714172" cy="3000536"/>
            </a:xfrm>
            <a:prstGeom prst="rect">
              <a:avLst/>
            </a:prstGeom>
            <a:blipFill dpi="0" rotWithShape="1">
              <a:blip r:embed="rId3" cstate="email">
                <a:extLst>
                  <a:ext uri="{BEBA8EAE-BF5A-486C-A8C5-ECC9F3942E4B}">
                    <a14:imgProps xmlns:a14="http://schemas.microsoft.com/office/drawing/2010/main">
                      <a14:imgLayer r:embed="rId4">
                        <a14:imgEffect>
                          <a14:saturation sat="0"/>
                        </a14:imgEffect>
                      </a14:imgLayer>
                    </a14:imgProps>
                  </a:ex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N" dirty="0">
                <a:cs typeface="+mn-ea"/>
                <a:sym typeface="+mn-lt"/>
              </a:endParaRPr>
            </a:p>
          </p:txBody>
        </p:sp>
        <p:sp>
          <p:nvSpPr>
            <p:cNvPr id="11" name="Freeform 86"/>
            <p:cNvSpPr>
              <a:spLocks/>
            </p:cNvSpPr>
            <p:nvPr/>
          </p:nvSpPr>
          <p:spPr bwMode="auto">
            <a:xfrm>
              <a:off x="1625199" y="5491496"/>
              <a:ext cx="91651" cy="175076"/>
            </a:xfrm>
            <a:custGeom>
              <a:avLst/>
              <a:gdLst>
                <a:gd name="T0" fmla="*/ 80 w 80"/>
                <a:gd name="T1" fmla="*/ 25 h 153"/>
                <a:gd name="T2" fmla="*/ 65 w 80"/>
                <a:gd name="T3" fmla="*/ 25 h 153"/>
                <a:gd name="T4" fmla="*/ 52 w 80"/>
                <a:gd name="T5" fmla="*/ 38 h 153"/>
                <a:gd name="T6" fmla="*/ 52 w 80"/>
                <a:gd name="T7" fmla="*/ 56 h 153"/>
                <a:gd name="T8" fmla="*/ 79 w 80"/>
                <a:gd name="T9" fmla="*/ 56 h 153"/>
                <a:gd name="T10" fmla="*/ 75 w 80"/>
                <a:gd name="T11" fmla="*/ 83 h 153"/>
                <a:gd name="T12" fmla="*/ 52 w 80"/>
                <a:gd name="T13" fmla="*/ 83 h 153"/>
                <a:gd name="T14" fmla="*/ 52 w 80"/>
                <a:gd name="T15" fmla="*/ 153 h 153"/>
                <a:gd name="T16" fmla="*/ 24 w 80"/>
                <a:gd name="T17" fmla="*/ 153 h 153"/>
                <a:gd name="T18" fmla="*/ 24 w 80"/>
                <a:gd name="T19" fmla="*/ 83 h 153"/>
                <a:gd name="T20" fmla="*/ 0 w 80"/>
                <a:gd name="T21" fmla="*/ 83 h 153"/>
                <a:gd name="T22" fmla="*/ 0 w 80"/>
                <a:gd name="T23" fmla="*/ 56 h 153"/>
                <a:gd name="T24" fmla="*/ 24 w 80"/>
                <a:gd name="T25" fmla="*/ 56 h 153"/>
                <a:gd name="T26" fmla="*/ 24 w 80"/>
                <a:gd name="T27" fmla="*/ 36 h 153"/>
                <a:gd name="T28" fmla="*/ 59 w 80"/>
                <a:gd name="T29" fmla="*/ 0 h 153"/>
                <a:gd name="T30" fmla="*/ 80 w 80"/>
                <a:gd name="T31" fmla="*/ 1 h 153"/>
                <a:gd name="T32" fmla="*/ 80 w 80"/>
                <a:gd name="T33" fmla="*/ 25 h 1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0" h="153">
                  <a:moveTo>
                    <a:pt x="80" y="25"/>
                  </a:moveTo>
                  <a:cubicBezTo>
                    <a:pt x="65" y="25"/>
                    <a:pt x="65" y="25"/>
                    <a:pt x="65" y="25"/>
                  </a:cubicBezTo>
                  <a:cubicBezTo>
                    <a:pt x="54" y="25"/>
                    <a:pt x="52" y="31"/>
                    <a:pt x="52" y="38"/>
                  </a:cubicBezTo>
                  <a:cubicBezTo>
                    <a:pt x="52" y="56"/>
                    <a:pt x="52" y="56"/>
                    <a:pt x="52" y="56"/>
                  </a:cubicBezTo>
                  <a:cubicBezTo>
                    <a:pt x="79" y="56"/>
                    <a:pt x="79" y="56"/>
                    <a:pt x="79" y="56"/>
                  </a:cubicBezTo>
                  <a:cubicBezTo>
                    <a:pt x="75" y="83"/>
                    <a:pt x="75" y="83"/>
                    <a:pt x="75" y="83"/>
                  </a:cubicBezTo>
                  <a:cubicBezTo>
                    <a:pt x="52" y="83"/>
                    <a:pt x="52" y="83"/>
                    <a:pt x="52" y="83"/>
                  </a:cubicBezTo>
                  <a:cubicBezTo>
                    <a:pt x="52" y="153"/>
                    <a:pt x="52" y="153"/>
                    <a:pt x="52" y="153"/>
                  </a:cubicBezTo>
                  <a:cubicBezTo>
                    <a:pt x="24" y="153"/>
                    <a:pt x="24" y="153"/>
                    <a:pt x="24" y="153"/>
                  </a:cubicBezTo>
                  <a:cubicBezTo>
                    <a:pt x="24" y="83"/>
                    <a:pt x="24" y="83"/>
                    <a:pt x="24" y="83"/>
                  </a:cubicBezTo>
                  <a:cubicBezTo>
                    <a:pt x="0" y="83"/>
                    <a:pt x="0" y="83"/>
                    <a:pt x="0" y="83"/>
                  </a:cubicBezTo>
                  <a:cubicBezTo>
                    <a:pt x="0" y="56"/>
                    <a:pt x="0" y="56"/>
                    <a:pt x="0" y="56"/>
                  </a:cubicBezTo>
                  <a:cubicBezTo>
                    <a:pt x="24" y="56"/>
                    <a:pt x="24" y="56"/>
                    <a:pt x="24" y="56"/>
                  </a:cubicBezTo>
                  <a:cubicBezTo>
                    <a:pt x="24" y="36"/>
                    <a:pt x="24" y="36"/>
                    <a:pt x="24" y="36"/>
                  </a:cubicBezTo>
                  <a:cubicBezTo>
                    <a:pt x="24" y="12"/>
                    <a:pt x="38" y="0"/>
                    <a:pt x="59" y="0"/>
                  </a:cubicBezTo>
                  <a:cubicBezTo>
                    <a:pt x="69" y="0"/>
                    <a:pt x="77" y="0"/>
                    <a:pt x="80" y="1"/>
                  </a:cubicBezTo>
                  <a:lnTo>
                    <a:pt x="80" y="25"/>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IN" dirty="0">
                <a:cs typeface="+mn-ea"/>
                <a:sym typeface="+mn-lt"/>
              </a:endParaRPr>
            </a:p>
          </p:txBody>
        </p:sp>
        <p:sp>
          <p:nvSpPr>
            <p:cNvPr id="12" name="Freeform 88"/>
            <p:cNvSpPr>
              <a:spLocks/>
            </p:cNvSpPr>
            <p:nvPr/>
          </p:nvSpPr>
          <p:spPr bwMode="auto">
            <a:xfrm>
              <a:off x="1898795" y="5493974"/>
              <a:ext cx="209737" cy="171335"/>
            </a:xfrm>
            <a:custGeom>
              <a:avLst/>
              <a:gdLst>
                <a:gd name="T0" fmla="*/ 130 w 145"/>
                <a:gd name="T1" fmla="*/ 30 h 119"/>
                <a:gd name="T2" fmla="*/ 131 w 145"/>
                <a:gd name="T3" fmla="*/ 34 h 119"/>
                <a:gd name="T4" fmla="*/ 46 w 145"/>
                <a:gd name="T5" fmla="*/ 119 h 119"/>
                <a:gd name="T6" fmla="*/ 0 w 145"/>
                <a:gd name="T7" fmla="*/ 105 h 119"/>
                <a:gd name="T8" fmla="*/ 7 w 145"/>
                <a:gd name="T9" fmla="*/ 106 h 119"/>
                <a:gd name="T10" fmla="*/ 44 w 145"/>
                <a:gd name="T11" fmla="*/ 93 h 119"/>
                <a:gd name="T12" fmla="*/ 16 w 145"/>
                <a:gd name="T13" fmla="*/ 72 h 119"/>
                <a:gd name="T14" fmla="*/ 22 w 145"/>
                <a:gd name="T15" fmla="*/ 73 h 119"/>
                <a:gd name="T16" fmla="*/ 30 w 145"/>
                <a:gd name="T17" fmla="*/ 72 h 119"/>
                <a:gd name="T18" fmla="*/ 6 w 145"/>
                <a:gd name="T19" fmla="*/ 42 h 119"/>
                <a:gd name="T20" fmla="*/ 6 w 145"/>
                <a:gd name="T21" fmla="*/ 42 h 119"/>
                <a:gd name="T22" fmla="*/ 19 w 145"/>
                <a:gd name="T23" fmla="*/ 46 h 119"/>
                <a:gd name="T24" fmla="*/ 6 w 145"/>
                <a:gd name="T25" fmla="*/ 21 h 119"/>
                <a:gd name="T26" fmla="*/ 10 w 145"/>
                <a:gd name="T27" fmla="*/ 6 h 119"/>
                <a:gd name="T28" fmla="*/ 71 w 145"/>
                <a:gd name="T29" fmla="*/ 37 h 119"/>
                <a:gd name="T30" fmla="*/ 71 w 145"/>
                <a:gd name="T31" fmla="*/ 30 h 119"/>
                <a:gd name="T32" fmla="*/ 101 w 145"/>
                <a:gd name="T33" fmla="*/ 0 h 119"/>
                <a:gd name="T34" fmla="*/ 122 w 145"/>
                <a:gd name="T35" fmla="*/ 10 h 119"/>
                <a:gd name="T36" fmla="*/ 141 w 145"/>
                <a:gd name="T37" fmla="*/ 2 h 119"/>
                <a:gd name="T38" fmla="*/ 128 w 145"/>
                <a:gd name="T39" fmla="*/ 19 h 119"/>
                <a:gd name="T40" fmla="*/ 145 w 145"/>
                <a:gd name="T41" fmla="*/ 14 h 119"/>
                <a:gd name="T42" fmla="*/ 130 w 145"/>
                <a:gd name="T43" fmla="*/ 30 h 1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45" h="119">
                  <a:moveTo>
                    <a:pt x="130" y="30"/>
                  </a:moveTo>
                  <a:cubicBezTo>
                    <a:pt x="131" y="31"/>
                    <a:pt x="131" y="32"/>
                    <a:pt x="131" y="34"/>
                  </a:cubicBezTo>
                  <a:cubicBezTo>
                    <a:pt x="131" y="73"/>
                    <a:pt x="100" y="119"/>
                    <a:pt x="46" y="119"/>
                  </a:cubicBezTo>
                  <a:cubicBezTo>
                    <a:pt x="29" y="119"/>
                    <a:pt x="13" y="114"/>
                    <a:pt x="0" y="105"/>
                  </a:cubicBezTo>
                  <a:cubicBezTo>
                    <a:pt x="2" y="105"/>
                    <a:pt x="4" y="106"/>
                    <a:pt x="7" y="106"/>
                  </a:cubicBezTo>
                  <a:cubicBezTo>
                    <a:pt x="21" y="106"/>
                    <a:pt x="34" y="101"/>
                    <a:pt x="44" y="93"/>
                  </a:cubicBezTo>
                  <a:cubicBezTo>
                    <a:pt x="31" y="92"/>
                    <a:pt x="20" y="84"/>
                    <a:pt x="16" y="72"/>
                  </a:cubicBezTo>
                  <a:cubicBezTo>
                    <a:pt x="18" y="72"/>
                    <a:pt x="20" y="73"/>
                    <a:pt x="22" y="73"/>
                  </a:cubicBezTo>
                  <a:cubicBezTo>
                    <a:pt x="24" y="73"/>
                    <a:pt x="27" y="72"/>
                    <a:pt x="30" y="72"/>
                  </a:cubicBezTo>
                  <a:cubicBezTo>
                    <a:pt x="16" y="69"/>
                    <a:pt x="6" y="57"/>
                    <a:pt x="6" y="42"/>
                  </a:cubicBezTo>
                  <a:cubicBezTo>
                    <a:pt x="6" y="42"/>
                    <a:pt x="6" y="42"/>
                    <a:pt x="6" y="42"/>
                  </a:cubicBezTo>
                  <a:cubicBezTo>
                    <a:pt x="10" y="44"/>
                    <a:pt x="14" y="45"/>
                    <a:pt x="19" y="46"/>
                  </a:cubicBezTo>
                  <a:cubicBezTo>
                    <a:pt x="11" y="40"/>
                    <a:pt x="6" y="31"/>
                    <a:pt x="6" y="21"/>
                  </a:cubicBezTo>
                  <a:cubicBezTo>
                    <a:pt x="6" y="15"/>
                    <a:pt x="7" y="10"/>
                    <a:pt x="10" y="6"/>
                  </a:cubicBezTo>
                  <a:cubicBezTo>
                    <a:pt x="25" y="24"/>
                    <a:pt x="47" y="36"/>
                    <a:pt x="71" y="37"/>
                  </a:cubicBezTo>
                  <a:cubicBezTo>
                    <a:pt x="71" y="35"/>
                    <a:pt x="71" y="32"/>
                    <a:pt x="71" y="30"/>
                  </a:cubicBezTo>
                  <a:cubicBezTo>
                    <a:pt x="71" y="14"/>
                    <a:pt x="84" y="0"/>
                    <a:pt x="101" y="0"/>
                  </a:cubicBezTo>
                  <a:cubicBezTo>
                    <a:pt x="109" y="0"/>
                    <a:pt x="117" y="4"/>
                    <a:pt x="122" y="10"/>
                  </a:cubicBezTo>
                  <a:cubicBezTo>
                    <a:pt x="129" y="8"/>
                    <a:pt x="136" y="6"/>
                    <a:pt x="141" y="2"/>
                  </a:cubicBezTo>
                  <a:cubicBezTo>
                    <a:pt x="139" y="9"/>
                    <a:pt x="134" y="15"/>
                    <a:pt x="128" y="19"/>
                  </a:cubicBezTo>
                  <a:cubicBezTo>
                    <a:pt x="134" y="18"/>
                    <a:pt x="140" y="17"/>
                    <a:pt x="145" y="14"/>
                  </a:cubicBezTo>
                  <a:cubicBezTo>
                    <a:pt x="141" y="20"/>
                    <a:pt x="136" y="26"/>
                    <a:pt x="130" y="30"/>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IN" dirty="0">
                <a:cs typeface="+mn-ea"/>
                <a:sym typeface="+mn-lt"/>
              </a:endParaRPr>
            </a:p>
          </p:txBody>
        </p:sp>
        <p:sp>
          <p:nvSpPr>
            <p:cNvPr id="13" name="Freeform 98"/>
            <p:cNvSpPr>
              <a:spLocks noEditPoints="1"/>
            </p:cNvSpPr>
            <p:nvPr/>
          </p:nvSpPr>
          <p:spPr bwMode="auto">
            <a:xfrm>
              <a:off x="2290475" y="5488456"/>
              <a:ext cx="171223" cy="179664"/>
            </a:xfrm>
            <a:custGeom>
              <a:avLst/>
              <a:gdLst>
                <a:gd name="T0" fmla="*/ 93 w 146"/>
                <a:gd name="T1" fmla="*/ 115 h 153"/>
                <a:gd name="T2" fmla="*/ 89 w 146"/>
                <a:gd name="T3" fmla="*/ 131 h 153"/>
                <a:gd name="T4" fmla="*/ 42 w 146"/>
                <a:gd name="T5" fmla="*/ 153 h 153"/>
                <a:gd name="T6" fmla="*/ 3 w 146"/>
                <a:gd name="T7" fmla="*/ 137 h 153"/>
                <a:gd name="T8" fmla="*/ 0 w 146"/>
                <a:gd name="T9" fmla="*/ 125 h 153"/>
                <a:gd name="T10" fmla="*/ 15 w 146"/>
                <a:gd name="T11" fmla="*/ 100 h 153"/>
                <a:gd name="T12" fmla="*/ 52 w 146"/>
                <a:gd name="T13" fmla="*/ 91 h 153"/>
                <a:gd name="T14" fmla="*/ 47 w 146"/>
                <a:gd name="T15" fmla="*/ 77 h 153"/>
                <a:gd name="T16" fmla="*/ 48 w 146"/>
                <a:gd name="T17" fmla="*/ 70 h 153"/>
                <a:gd name="T18" fmla="*/ 42 w 146"/>
                <a:gd name="T19" fmla="*/ 70 h 153"/>
                <a:gd name="T20" fmla="*/ 10 w 146"/>
                <a:gd name="T21" fmla="*/ 38 h 153"/>
                <a:gd name="T22" fmla="*/ 22 w 146"/>
                <a:gd name="T23" fmla="*/ 12 h 153"/>
                <a:gd name="T24" fmla="*/ 59 w 146"/>
                <a:gd name="T25" fmla="*/ 0 h 153"/>
                <a:gd name="T26" fmla="*/ 98 w 146"/>
                <a:gd name="T27" fmla="*/ 0 h 153"/>
                <a:gd name="T28" fmla="*/ 85 w 146"/>
                <a:gd name="T29" fmla="*/ 8 h 153"/>
                <a:gd name="T30" fmla="*/ 73 w 146"/>
                <a:gd name="T31" fmla="*/ 8 h 153"/>
                <a:gd name="T32" fmla="*/ 87 w 146"/>
                <a:gd name="T33" fmla="*/ 35 h 153"/>
                <a:gd name="T34" fmla="*/ 65 w 146"/>
                <a:gd name="T35" fmla="*/ 73 h 153"/>
                <a:gd name="T36" fmla="*/ 93 w 146"/>
                <a:gd name="T37" fmla="*/ 115 h 153"/>
                <a:gd name="T38" fmla="*/ 80 w 146"/>
                <a:gd name="T39" fmla="*/ 123 h 153"/>
                <a:gd name="T40" fmla="*/ 59 w 146"/>
                <a:gd name="T41" fmla="*/ 97 h 153"/>
                <a:gd name="T42" fmla="*/ 55 w 146"/>
                <a:gd name="T43" fmla="*/ 97 h 153"/>
                <a:gd name="T44" fmla="*/ 17 w 146"/>
                <a:gd name="T45" fmla="*/ 120 h 153"/>
                <a:gd name="T46" fmla="*/ 52 w 146"/>
                <a:gd name="T47" fmla="*/ 145 h 153"/>
                <a:gd name="T48" fmla="*/ 80 w 146"/>
                <a:gd name="T49" fmla="*/ 123 h 153"/>
                <a:gd name="T50" fmla="*/ 65 w 146"/>
                <a:gd name="T51" fmla="*/ 59 h 153"/>
                <a:gd name="T52" fmla="*/ 70 w 146"/>
                <a:gd name="T53" fmla="*/ 44 h 153"/>
                <a:gd name="T54" fmla="*/ 45 w 146"/>
                <a:gd name="T55" fmla="*/ 7 h 153"/>
                <a:gd name="T56" fmla="*/ 31 w 146"/>
                <a:gd name="T57" fmla="*/ 14 h 153"/>
                <a:gd name="T58" fmla="*/ 27 w 146"/>
                <a:gd name="T59" fmla="*/ 29 h 153"/>
                <a:gd name="T60" fmla="*/ 51 w 146"/>
                <a:gd name="T61" fmla="*/ 64 h 153"/>
                <a:gd name="T62" fmla="*/ 65 w 146"/>
                <a:gd name="T63" fmla="*/ 59 h 153"/>
                <a:gd name="T64" fmla="*/ 146 w 146"/>
                <a:gd name="T65" fmla="*/ 64 h 153"/>
                <a:gd name="T66" fmla="*/ 146 w 146"/>
                <a:gd name="T67" fmla="*/ 74 h 153"/>
                <a:gd name="T68" fmla="*/ 126 w 146"/>
                <a:gd name="T69" fmla="*/ 74 h 153"/>
                <a:gd name="T70" fmla="*/ 126 w 146"/>
                <a:gd name="T71" fmla="*/ 94 h 153"/>
                <a:gd name="T72" fmla="*/ 117 w 146"/>
                <a:gd name="T73" fmla="*/ 94 h 153"/>
                <a:gd name="T74" fmla="*/ 117 w 146"/>
                <a:gd name="T75" fmla="*/ 74 h 153"/>
                <a:gd name="T76" fmla="*/ 97 w 146"/>
                <a:gd name="T77" fmla="*/ 74 h 153"/>
                <a:gd name="T78" fmla="*/ 97 w 146"/>
                <a:gd name="T79" fmla="*/ 64 h 153"/>
                <a:gd name="T80" fmla="*/ 117 w 146"/>
                <a:gd name="T81" fmla="*/ 64 h 153"/>
                <a:gd name="T82" fmla="*/ 117 w 146"/>
                <a:gd name="T83" fmla="*/ 44 h 153"/>
                <a:gd name="T84" fmla="*/ 126 w 146"/>
                <a:gd name="T85" fmla="*/ 44 h 153"/>
                <a:gd name="T86" fmla="*/ 126 w 146"/>
                <a:gd name="T87" fmla="*/ 64 h 153"/>
                <a:gd name="T88" fmla="*/ 146 w 146"/>
                <a:gd name="T89" fmla="*/ 64 h 1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46" h="153">
                  <a:moveTo>
                    <a:pt x="93" y="115"/>
                  </a:moveTo>
                  <a:cubicBezTo>
                    <a:pt x="93" y="121"/>
                    <a:pt x="92" y="127"/>
                    <a:pt x="89" y="131"/>
                  </a:cubicBezTo>
                  <a:cubicBezTo>
                    <a:pt x="80" y="148"/>
                    <a:pt x="60" y="153"/>
                    <a:pt x="42" y="153"/>
                  </a:cubicBezTo>
                  <a:cubicBezTo>
                    <a:pt x="28" y="153"/>
                    <a:pt x="11" y="150"/>
                    <a:pt x="3" y="137"/>
                  </a:cubicBezTo>
                  <a:cubicBezTo>
                    <a:pt x="1" y="133"/>
                    <a:pt x="0" y="129"/>
                    <a:pt x="0" y="125"/>
                  </a:cubicBezTo>
                  <a:cubicBezTo>
                    <a:pt x="0" y="114"/>
                    <a:pt x="6" y="106"/>
                    <a:pt x="15" y="100"/>
                  </a:cubicBezTo>
                  <a:cubicBezTo>
                    <a:pt x="26" y="94"/>
                    <a:pt x="40" y="92"/>
                    <a:pt x="52" y="91"/>
                  </a:cubicBezTo>
                  <a:cubicBezTo>
                    <a:pt x="49" y="87"/>
                    <a:pt x="47" y="83"/>
                    <a:pt x="47" y="77"/>
                  </a:cubicBezTo>
                  <a:cubicBezTo>
                    <a:pt x="47" y="74"/>
                    <a:pt x="47" y="72"/>
                    <a:pt x="48" y="70"/>
                  </a:cubicBezTo>
                  <a:cubicBezTo>
                    <a:pt x="46" y="70"/>
                    <a:pt x="44" y="70"/>
                    <a:pt x="42" y="70"/>
                  </a:cubicBezTo>
                  <a:cubicBezTo>
                    <a:pt x="24" y="70"/>
                    <a:pt x="10" y="57"/>
                    <a:pt x="10" y="38"/>
                  </a:cubicBezTo>
                  <a:cubicBezTo>
                    <a:pt x="10" y="28"/>
                    <a:pt x="15" y="18"/>
                    <a:pt x="22" y="12"/>
                  </a:cubicBezTo>
                  <a:cubicBezTo>
                    <a:pt x="32" y="3"/>
                    <a:pt x="46" y="0"/>
                    <a:pt x="59" y="0"/>
                  </a:cubicBezTo>
                  <a:cubicBezTo>
                    <a:pt x="98" y="0"/>
                    <a:pt x="98" y="0"/>
                    <a:pt x="98" y="0"/>
                  </a:cubicBezTo>
                  <a:cubicBezTo>
                    <a:pt x="85" y="8"/>
                    <a:pt x="85" y="8"/>
                    <a:pt x="85" y="8"/>
                  </a:cubicBezTo>
                  <a:cubicBezTo>
                    <a:pt x="73" y="8"/>
                    <a:pt x="73" y="8"/>
                    <a:pt x="73" y="8"/>
                  </a:cubicBezTo>
                  <a:cubicBezTo>
                    <a:pt x="82" y="15"/>
                    <a:pt x="87" y="23"/>
                    <a:pt x="87" y="35"/>
                  </a:cubicBezTo>
                  <a:cubicBezTo>
                    <a:pt x="87" y="59"/>
                    <a:pt x="65" y="61"/>
                    <a:pt x="65" y="73"/>
                  </a:cubicBezTo>
                  <a:cubicBezTo>
                    <a:pt x="65" y="85"/>
                    <a:pt x="93" y="89"/>
                    <a:pt x="93" y="115"/>
                  </a:cubicBezTo>
                  <a:close/>
                  <a:moveTo>
                    <a:pt x="80" y="123"/>
                  </a:moveTo>
                  <a:cubicBezTo>
                    <a:pt x="80" y="111"/>
                    <a:pt x="68" y="103"/>
                    <a:pt x="59" y="97"/>
                  </a:cubicBezTo>
                  <a:cubicBezTo>
                    <a:pt x="58" y="97"/>
                    <a:pt x="56" y="97"/>
                    <a:pt x="55" y="97"/>
                  </a:cubicBezTo>
                  <a:cubicBezTo>
                    <a:pt x="40" y="97"/>
                    <a:pt x="17" y="101"/>
                    <a:pt x="17" y="120"/>
                  </a:cubicBezTo>
                  <a:cubicBezTo>
                    <a:pt x="17" y="139"/>
                    <a:pt x="37" y="145"/>
                    <a:pt x="52" y="145"/>
                  </a:cubicBezTo>
                  <a:cubicBezTo>
                    <a:pt x="65" y="145"/>
                    <a:pt x="80" y="139"/>
                    <a:pt x="80" y="123"/>
                  </a:cubicBezTo>
                  <a:close/>
                  <a:moveTo>
                    <a:pt x="65" y="59"/>
                  </a:moveTo>
                  <a:cubicBezTo>
                    <a:pt x="69" y="55"/>
                    <a:pt x="70" y="50"/>
                    <a:pt x="70" y="44"/>
                  </a:cubicBezTo>
                  <a:cubicBezTo>
                    <a:pt x="70" y="30"/>
                    <a:pt x="62" y="7"/>
                    <a:pt x="45" y="7"/>
                  </a:cubicBezTo>
                  <a:cubicBezTo>
                    <a:pt x="40" y="7"/>
                    <a:pt x="34" y="10"/>
                    <a:pt x="31" y="14"/>
                  </a:cubicBezTo>
                  <a:cubicBezTo>
                    <a:pt x="28" y="18"/>
                    <a:pt x="27" y="23"/>
                    <a:pt x="27" y="29"/>
                  </a:cubicBezTo>
                  <a:cubicBezTo>
                    <a:pt x="27" y="42"/>
                    <a:pt x="35" y="64"/>
                    <a:pt x="51" y="64"/>
                  </a:cubicBezTo>
                  <a:cubicBezTo>
                    <a:pt x="56" y="64"/>
                    <a:pt x="61" y="62"/>
                    <a:pt x="65" y="59"/>
                  </a:cubicBezTo>
                  <a:close/>
                  <a:moveTo>
                    <a:pt x="146" y="64"/>
                  </a:moveTo>
                  <a:cubicBezTo>
                    <a:pt x="146" y="74"/>
                    <a:pt x="146" y="74"/>
                    <a:pt x="146" y="74"/>
                  </a:cubicBezTo>
                  <a:cubicBezTo>
                    <a:pt x="126" y="74"/>
                    <a:pt x="126" y="74"/>
                    <a:pt x="126" y="74"/>
                  </a:cubicBezTo>
                  <a:cubicBezTo>
                    <a:pt x="126" y="94"/>
                    <a:pt x="126" y="94"/>
                    <a:pt x="126" y="94"/>
                  </a:cubicBezTo>
                  <a:cubicBezTo>
                    <a:pt x="117" y="94"/>
                    <a:pt x="117" y="94"/>
                    <a:pt x="117" y="94"/>
                  </a:cubicBezTo>
                  <a:cubicBezTo>
                    <a:pt x="117" y="74"/>
                    <a:pt x="117" y="74"/>
                    <a:pt x="117" y="74"/>
                  </a:cubicBezTo>
                  <a:cubicBezTo>
                    <a:pt x="97" y="74"/>
                    <a:pt x="97" y="74"/>
                    <a:pt x="97" y="74"/>
                  </a:cubicBezTo>
                  <a:cubicBezTo>
                    <a:pt x="97" y="64"/>
                    <a:pt x="97" y="64"/>
                    <a:pt x="97" y="64"/>
                  </a:cubicBezTo>
                  <a:cubicBezTo>
                    <a:pt x="117" y="64"/>
                    <a:pt x="117" y="64"/>
                    <a:pt x="117" y="64"/>
                  </a:cubicBezTo>
                  <a:cubicBezTo>
                    <a:pt x="117" y="44"/>
                    <a:pt x="117" y="44"/>
                    <a:pt x="117" y="44"/>
                  </a:cubicBezTo>
                  <a:cubicBezTo>
                    <a:pt x="126" y="44"/>
                    <a:pt x="126" y="44"/>
                    <a:pt x="126" y="44"/>
                  </a:cubicBezTo>
                  <a:cubicBezTo>
                    <a:pt x="126" y="64"/>
                    <a:pt x="126" y="64"/>
                    <a:pt x="126" y="64"/>
                  </a:cubicBezTo>
                  <a:lnTo>
                    <a:pt x="146" y="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IN" dirty="0">
                <a:cs typeface="+mn-ea"/>
                <a:sym typeface="+mn-lt"/>
              </a:endParaRPr>
            </a:p>
          </p:txBody>
        </p:sp>
        <p:sp>
          <p:nvSpPr>
            <p:cNvPr id="14" name="TextBox 48"/>
            <p:cNvSpPr txBox="1"/>
            <p:nvPr/>
          </p:nvSpPr>
          <p:spPr>
            <a:xfrm>
              <a:off x="1086340" y="4895374"/>
              <a:ext cx="1943579" cy="405683"/>
            </a:xfrm>
            <a:prstGeom prst="rect">
              <a:avLst/>
            </a:prstGeom>
            <a:noFill/>
          </p:spPr>
          <p:txBody>
            <a:bodyPr wrap="square" rIns="144000" bIns="36000" numCol="1" spcCol="360000" rtlCol="0">
              <a:spAutoFit/>
            </a:bodyPr>
            <a:lstStyle/>
            <a:p>
              <a:pPr algn="ctr"/>
              <a:r>
                <a:rPr lang="en-US" altLang="zh-CN" sz="1050" dirty="0">
                  <a:solidFill>
                    <a:schemeClr val="bg1"/>
                  </a:solidFill>
                  <a:cs typeface="+mn-ea"/>
                  <a:sym typeface="+mn-lt"/>
                </a:rPr>
                <a:t>Lorem ipsum dolor sit </a:t>
              </a:r>
              <a:r>
                <a:rPr lang="en-US" altLang="zh-CN" sz="1050" dirty="0" err="1">
                  <a:solidFill>
                    <a:schemeClr val="bg1"/>
                  </a:solidFill>
                  <a:cs typeface="+mn-ea"/>
                  <a:sym typeface="+mn-lt"/>
                </a:rPr>
                <a:t>amet</a:t>
              </a:r>
              <a:r>
                <a:rPr lang="en-US" altLang="zh-CN" sz="1050" dirty="0">
                  <a:solidFill>
                    <a:schemeClr val="bg1"/>
                  </a:solidFill>
                  <a:cs typeface="+mn-ea"/>
                  <a:sym typeface="+mn-lt"/>
                </a:rPr>
                <a:t>, </a:t>
              </a:r>
              <a:r>
                <a:rPr lang="en-US" altLang="zh-CN" sz="1050" dirty="0" err="1">
                  <a:solidFill>
                    <a:schemeClr val="bg1"/>
                  </a:solidFill>
                  <a:cs typeface="+mn-ea"/>
                  <a:sym typeface="+mn-lt"/>
                </a:rPr>
                <a:t>consetur</a:t>
              </a:r>
              <a:r>
                <a:rPr lang="en-US" altLang="zh-CN" sz="1050" dirty="0">
                  <a:solidFill>
                    <a:schemeClr val="bg1"/>
                  </a:solidFill>
                  <a:cs typeface="+mn-ea"/>
                  <a:sym typeface="+mn-lt"/>
                </a:rPr>
                <a:t> </a:t>
              </a:r>
              <a:r>
                <a:rPr lang="en-US" altLang="zh-CN" sz="1050" dirty="0" err="1">
                  <a:solidFill>
                    <a:schemeClr val="bg1"/>
                  </a:solidFill>
                  <a:cs typeface="+mn-ea"/>
                  <a:sym typeface="+mn-lt"/>
                </a:rPr>
                <a:t>adipiscing</a:t>
              </a:r>
              <a:r>
                <a:rPr lang="en-US" altLang="zh-CN" sz="1050" dirty="0">
                  <a:solidFill>
                    <a:schemeClr val="bg1"/>
                  </a:solidFill>
                  <a:cs typeface="+mn-ea"/>
                  <a:sym typeface="+mn-lt"/>
                </a:rPr>
                <a:t> </a:t>
              </a:r>
            </a:p>
          </p:txBody>
        </p:sp>
        <p:sp>
          <p:nvSpPr>
            <p:cNvPr id="15" name="TextBox 48"/>
            <p:cNvSpPr txBox="1"/>
            <p:nvPr/>
          </p:nvSpPr>
          <p:spPr>
            <a:xfrm>
              <a:off x="1281792" y="4607538"/>
              <a:ext cx="2087879" cy="328739"/>
            </a:xfrm>
            <a:prstGeom prst="rect">
              <a:avLst/>
            </a:prstGeom>
            <a:noFill/>
          </p:spPr>
          <p:txBody>
            <a:bodyPr wrap="square" rIns="144000" bIns="36000" numCol="1" spcCol="360000" rtlCol="0">
              <a:spAutoFit/>
            </a:bodyPr>
            <a:lstStyle/>
            <a:p>
              <a:pPr>
                <a:defRPr sz="1800">
                  <a:solidFill>
                    <a:srgbClr val="000000"/>
                  </a:solidFill>
                </a:defRPr>
              </a:pPr>
              <a:r>
                <a:rPr lang="en-US" altLang="zh-CN" sz="1600" dirty="0">
                  <a:solidFill>
                    <a:srgbClr val="FFFFFF"/>
                  </a:solidFill>
                  <a:cs typeface="+mn-ea"/>
                  <a:sym typeface="+mn-lt"/>
                </a:rPr>
                <a:t>Bundle Packed</a:t>
              </a:r>
            </a:p>
          </p:txBody>
        </p:sp>
      </p:grpSp>
      <p:grpSp>
        <p:nvGrpSpPr>
          <p:cNvPr id="16" name="组合 15"/>
          <p:cNvGrpSpPr/>
          <p:nvPr/>
        </p:nvGrpSpPr>
        <p:grpSpPr>
          <a:xfrm>
            <a:off x="3390449" y="1580937"/>
            <a:ext cx="2714172" cy="4328917"/>
            <a:chOff x="3390449" y="1580937"/>
            <a:chExt cx="2714172" cy="4328917"/>
          </a:xfrm>
        </p:grpSpPr>
        <p:sp>
          <p:nvSpPr>
            <p:cNvPr id="17" name="Rectangle 24"/>
            <p:cNvSpPr/>
            <p:nvPr/>
          </p:nvSpPr>
          <p:spPr>
            <a:xfrm>
              <a:off x="3390449" y="4581474"/>
              <a:ext cx="2714172" cy="1328380"/>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N" dirty="0">
                <a:cs typeface="+mn-ea"/>
                <a:sym typeface="+mn-lt"/>
              </a:endParaRPr>
            </a:p>
          </p:txBody>
        </p:sp>
        <p:sp>
          <p:nvSpPr>
            <p:cNvPr id="18" name="Rectangle 23"/>
            <p:cNvSpPr/>
            <p:nvPr/>
          </p:nvSpPr>
          <p:spPr>
            <a:xfrm>
              <a:off x="3390449" y="1580937"/>
              <a:ext cx="2714172" cy="3000536"/>
            </a:xfrm>
            <a:prstGeom prst="rect">
              <a:avLst/>
            </a:prstGeom>
            <a:blipFill dpi="0" rotWithShape="1">
              <a:blip r:embed="rId5" cstate="email">
                <a:extLst>
                  <a:ext uri="{BEBA8EAE-BF5A-486C-A8C5-ECC9F3942E4B}">
                    <a14:imgProps xmlns:a14="http://schemas.microsoft.com/office/drawing/2010/main">
                      <a14:imgLayer r:embed="rId6">
                        <a14:imgEffect>
                          <a14:sharpenSoften amount="-50000"/>
                        </a14:imgEffect>
                        <a14:imgEffect>
                          <a14:saturation sat="0"/>
                        </a14:imgEffect>
                      </a14:imgLayer>
                    </a14:imgProps>
                  </a:ex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N" dirty="0">
                <a:cs typeface="+mn-ea"/>
                <a:sym typeface="+mn-lt"/>
              </a:endParaRPr>
            </a:p>
          </p:txBody>
        </p:sp>
        <p:sp>
          <p:nvSpPr>
            <p:cNvPr id="19" name="Freeform 86"/>
            <p:cNvSpPr>
              <a:spLocks/>
            </p:cNvSpPr>
            <p:nvPr/>
          </p:nvSpPr>
          <p:spPr bwMode="auto">
            <a:xfrm>
              <a:off x="4336712" y="5491496"/>
              <a:ext cx="91651" cy="175076"/>
            </a:xfrm>
            <a:custGeom>
              <a:avLst/>
              <a:gdLst>
                <a:gd name="T0" fmla="*/ 80 w 80"/>
                <a:gd name="T1" fmla="*/ 25 h 153"/>
                <a:gd name="T2" fmla="*/ 65 w 80"/>
                <a:gd name="T3" fmla="*/ 25 h 153"/>
                <a:gd name="T4" fmla="*/ 52 w 80"/>
                <a:gd name="T5" fmla="*/ 38 h 153"/>
                <a:gd name="T6" fmla="*/ 52 w 80"/>
                <a:gd name="T7" fmla="*/ 56 h 153"/>
                <a:gd name="T8" fmla="*/ 79 w 80"/>
                <a:gd name="T9" fmla="*/ 56 h 153"/>
                <a:gd name="T10" fmla="*/ 75 w 80"/>
                <a:gd name="T11" fmla="*/ 83 h 153"/>
                <a:gd name="T12" fmla="*/ 52 w 80"/>
                <a:gd name="T13" fmla="*/ 83 h 153"/>
                <a:gd name="T14" fmla="*/ 52 w 80"/>
                <a:gd name="T15" fmla="*/ 153 h 153"/>
                <a:gd name="T16" fmla="*/ 24 w 80"/>
                <a:gd name="T17" fmla="*/ 153 h 153"/>
                <a:gd name="T18" fmla="*/ 24 w 80"/>
                <a:gd name="T19" fmla="*/ 83 h 153"/>
                <a:gd name="T20" fmla="*/ 0 w 80"/>
                <a:gd name="T21" fmla="*/ 83 h 153"/>
                <a:gd name="T22" fmla="*/ 0 w 80"/>
                <a:gd name="T23" fmla="*/ 56 h 153"/>
                <a:gd name="T24" fmla="*/ 24 w 80"/>
                <a:gd name="T25" fmla="*/ 56 h 153"/>
                <a:gd name="T26" fmla="*/ 24 w 80"/>
                <a:gd name="T27" fmla="*/ 36 h 153"/>
                <a:gd name="T28" fmla="*/ 59 w 80"/>
                <a:gd name="T29" fmla="*/ 0 h 153"/>
                <a:gd name="T30" fmla="*/ 80 w 80"/>
                <a:gd name="T31" fmla="*/ 1 h 153"/>
                <a:gd name="T32" fmla="*/ 80 w 80"/>
                <a:gd name="T33" fmla="*/ 25 h 1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0" h="153">
                  <a:moveTo>
                    <a:pt x="80" y="25"/>
                  </a:moveTo>
                  <a:cubicBezTo>
                    <a:pt x="65" y="25"/>
                    <a:pt x="65" y="25"/>
                    <a:pt x="65" y="25"/>
                  </a:cubicBezTo>
                  <a:cubicBezTo>
                    <a:pt x="54" y="25"/>
                    <a:pt x="52" y="31"/>
                    <a:pt x="52" y="38"/>
                  </a:cubicBezTo>
                  <a:cubicBezTo>
                    <a:pt x="52" y="56"/>
                    <a:pt x="52" y="56"/>
                    <a:pt x="52" y="56"/>
                  </a:cubicBezTo>
                  <a:cubicBezTo>
                    <a:pt x="79" y="56"/>
                    <a:pt x="79" y="56"/>
                    <a:pt x="79" y="56"/>
                  </a:cubicBezTo>
                  <a:cubicBezTo>
                    <a:pt x="75" y="83"/>
                    <a:pt x="75" y="83"/>
                    <a:pt x="75" y="83"/>
                  </a:cubicBezTo>
                  <a:cubicBezTo>
                    <a:pt x="52" y="83"/>
                    <a:pt x="52" y="83"/>
                    <a:pt x="52" y="83"/>
                  </a:cubicBezTo>
                  <a:cubicBezTo>
                    <a:pt x="52" y="153"/>
                    <a:pt x="52" y="153"/>
                    <a:pt x="52" y="153"/>
                  </a:cubicBezTo>
                  <a:cubicBezTo>
                    <a:pt x="24" y="153"/>
                    <a:pt x="24" y="153"/>
                    <a:pt x="24" y="153"/>
                  </a:cubicBezTo>
                  <a:cubicBezTo>
                    <a:pt x="24" y="83"/>
                    <a:pt x="24" y="83"/>
                    <a:pt x="24" y="83"/>
                  </a:cubicBezTo>
                  <a:cubicBezTo>
                    <a:pt x="0" y="83"/>
                    <a:pt x="0" y="83"/>
                    <a:pt x="0" y="83"/>
                  </a:cubicBezTo>
                  <a:cubicBezTo>
                    <a:pt x="0" y="56"/>
                    <a:pt x="0" y="56"/>
                    <a:pt x="0" y="56"/>
                  </a:cubicBezTo>
                  <a:cubicBezTo>
                    <a:pt x="24" y="56"/>
                    <a:pt x="24" y="56"/>
                    <a:pt x="24" y="56"/>
                  </a:cubicBezTo>
                  <a:cubicBezTo>
                    <a:pt x="24" y="36"/>
                    <a:pt x="24" y="36"/>
                    <a:pt x="24" y="36"/>
                  </a:cubicBezTo>
                  <a:cubicBezTo>
                    <a:pt x="24" y="12"/>
                    <a:pt x="38" y="0"/>
                    <a:pt x="59" y="0"/>
                  </a:cubicBezTo>
                  <a:cubicBezTo>
                    <a:pt x="69" y="0"/>
                    <a:pt x="77" y="0"/>
                    <a:pt x="80" y="1"/>
                  </a:cubicBezTo>
                  <a:lnTo>
                    <a:pt x="80" y="25"/>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IN" dirty="0">
                <a:cs typeface="+mn-ea"/>
                <a:sym typeface="+mn-lt"/>
              </a:endParaRPr>
            </a:p>
          </p:txBody>
        </p:sp>
        <p:sp>
          <p:nvSpPr>
            <p:cNvPr id="20" name="Freeform 88"/>
            <p:cNvSpPr>
              <a:spLocks/>
            </p:cNvSpPr>
            <p:nvPr/>
          </p:nvSpPr>
          <p:spPr bwMode="auto">
            <a:xfrm>
              <a:off x="4610308" y="5493974"/>
              <a:ext cx="209737" cy="171335"/>
            </a:xfrm>
            <a:custGeom>
              <a:avLst/>
              <a:gdLst>
                <a:gd name="T0" fmla="*/ 130 w 145"/>
                <a:gd name="T1" fmla="*/ 30 h 119"/>
                <a:gd name="T2" fmla="*/ 131 w 145"/>
                <a:gd name="T3" fmla="*/ 34 h 119"/>
                <a:gd name="T4" fmla="*/ 46 w 145"/>
                <a:gd name="T5" fmla="*/ 119 h 119"/>
                <a:gd name="T6" fmla="*/ 0 w 145"/>
                <a:gd name="T7" fmla="*/ 105 h 119"/>
                <a:gd name="T8" fmla="*/ 7 w 145"/>
                <a:gd name="T9" fmla="*/ 106 h 119"/>
                <a:gd name="T10" fmla="*/ 44 w 145"/>
                <a:gd name="T11" fmla="*/ 93 h 119"/>
                <a:gd name="T12" fmla="*/ 16 w 145"/>
                <a:gd name="T13" fmla="*/ 72 h 119"/>
                <a:gd name="T14" fmla="*/ 22 w 145"/>
                <a:gd name="T15" fmla="*/ 73 h 119"/>
                <a:gd name="T16" fmla="*/ 30 w 145"/>
                <a:gd name="T17" fmla="*/ 72 h 119"/>
                <a:gd name="T18" fmla="*/ 6 w 145"/>
                <a:gd name="T19" fmla="*/ 42 h 119"/>
                <a:gd name="T20" fmla="*/ 6 w 145"/>
                <a:gd name="T21" fmla="*/ 42 h 119"/>
                <a:gd name="T22" fmla="*/ 19 w 145"/>
                <a:gd name="T23" fmla="*/ 46 h 119"/>
                <a:gd name="T24" fmla="*/ 6 w 145"/>
                <a:gd name="T25" fmla="*/ 21 h 119"/>
                <a:gd name="T26" fmla="*/ 10 w 145"/>
                <a:gd name="T27" fmla="*/ 6 h 119"/>
                <a:gd name="T28" fmla="*/ 71 w 145"/>
                <a:gd name="T29" fmla="*/ 37 h 119"/>
                <a:gd name="T30" fmla="*/ 71 w 145"/>
                <a:gd name="T31" fmla="*/ 30 h 119"/>
                <a:gd name="T32" fmla="*/ 101 w 145"/>
                <a:gd name="T33" fmla="*/ 0 h 119"/>
                <a:gd name="T34" fmla="*/ 122 w 145"/>
                <a:gd name="T35" fmla="*/ 10 h 119"/>
                <a:gd name="T36" fmla="*/ 141 w 145"/>
                <a:gd name="T37" fmla="*/ 2 h 119"/>
                <a:gd name="T38" fmla="*/ 128 w 145"/>
                <a:gd name="T39" fmla="*/ 19 h 119"/>
                <a:gd name="T40" fmla="*/ 145 w 145"/>
                <a:gd name="T41" fmla="*/ 14 h 119"/>
                <a:gd name="T42" fmla="*/ 130 w 145"/>
                <a:gd name="T43" fmla="*/ 30 h 1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45" h="119">
                  <a:moveTo>
                    <a:pt x="130" y="30"/>
                  </a:moveTo>
                  <a:cubicBezTo>
                    <a:pt x="131" y="31"/>
                    <a:pt x="131" y="32"/>
                    <a:pt x="131" y="34"/>
                  </a:cubicBezTo>
                  <a:cubicBezTo>
                    <a:pt x="131" y="73"/>
                    <a:pt x="100" y="119"/>
                    <a:pt x="46" y="119"/>
                  </a:cubicBezTo>
                  <a:cubicBezTo>
                    <a:pt x="29" y="119"/>
                    <a:pt x="13" y="114"/>
                    <a:pt x="0" y="105"/>
                  </a:cubicBezTo>
                  <a:cubicBezTo>
                    <a:pt x="2" y="105"/>
                    <a:pt x="4" y="106"/>
                    <a:pt x="7" y="106"/>
                  </a:cubicBezTo>
                  <a:cubicBezTo>
                    <a:pt x="21" y="106"/>
                    <a:pt x="34" y="101"/>
                    <a:pt x="44" y="93"/>
                  </a:cubicBezTo>
                  <a:cubicBezTo>
                    <a:pt x="31" y="92"/>
                    <a:pt x="20" y="84"/>
                    <a:pt x="16" y="72"/>
                  </a:cubicBezTo>
                  <a:cubicBezTo>
                    <a:pt x="18" y="72"/>
                    <a:pt x="20" y="73"/>
                    <a:pt x="22" y="73"/>
                  </a:cubicBezTo>
                  <a:cubicBezTo>
                    <a:pt x="24" y="73"/>
                    <a:pt x="27" y="72"/>
                    <a:pt x="30" y="72"/>
                  </a:cubicBezTo>
                  <a:cubicBezTo>
                    <a:pt x="16" y="69"/>
                    <a:pt x="6" y="57"/>
                    <a:pt x="6" y="42"/>
                  </a:cubicBezTo>
                  <a:cubicBezTo>
                    <a:pt x="6" y="42"/>
                    <a:pt x="6" y="42"/>
                    <a:pt x="6" y="42"/>
                  </a:cubicBezTo>
                  <a:cubicBezTo>
                    <a:pt x="10" y="44"/>
                    <a:pt x="14" y="45"/>
                    <a:pt x="19" y="46"/>
                  </a:cubicBezTo>
                  <a:cubicBezTo>
                    <a:pt x="11" y="40"/>
                    <a:pt x="6" y="31"/>
                    <a:pt x="6" y="21"/>
                  </a:cubicBezTo>
                  <a:cubicBezTo>
                    <a:pt x="6" y="15"/>
                    <a:pt x="7" y="10"/>
                    <a:pt x="10" y="6"/>
                  </a:cubicBezTo>
                  <a:cubicBezTo>
                    <a:pt x="25" y="24"/>
                    <a:pt x="47" y="36"/>
                    <a:pt x="71" y="37"/>
                  </a:cubicBezTo>
                  <a:cubicBezTo>
                    <a:pt x="71" y="35"/>
                    <a:pt x="71" y="32"/>
                    <a:pt x="71" y="30"/>
                  </a:cubicBezTo>
                  <a:cubicBezTo>
                    <a:pt x="71" y="14"/>
                    <a:pt x="84" y="0"/>
                    <a:pt x="101" y="0"/>
                  </a:cubicBezTo>
                  <a:cubicBezTo>
                    <a:pt x="109" y="0"/>
                    <a:pt x="117" y="4"/>
                    <a:pt x="122" y="10"/>
                  </a:cubicBezTo>
                  <a:cubicBezTo>
                    <a:pt x="129" y="8"/>
                    <a:pt x="136" y="6"/>
                    <a:pt x="141" y="2"/>
                  </a:cubicBezTo>
                  <a:cubicBezTo>
                    <a:pt x="139" y="9"/>
                    <a:pt x="134" y="15"/>
                    <a:pt x="128" y="19"/>
                  </a:cubicBezTo>
                  <a:cubicBezTo>
                    <a:pt x="134" y="18"/>
                    <a:pt x="140" y="17"/>
                    <a:pt x="145" y="14"/>
                  </a:cubicBezTo>
                  <a:cubicBezTo>
                    <a:pt x="141" y="20"/>
                    <a:pt x="136" y="26"/>
                    <a:pt x="130" y="30"/>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IN" dirty="0">
                <a:cs typeface="+mn-ea"/>
                <a:sym typeface="+mn-lt"/>
              </a:endParaRPr>
            </a:p>
          </p:txBody>
        </p:sp>
        <p:sp>
          <p:nvSpPr>
            <p:cNvPr id="21" name="Freeform 98"/>
            <p:cNvSpPr>
              <a:spLocks noEditPoints="1"/>
            </p:cNvSpPr>
            <p:nvPr/>
          </p:nvSpPr>
          <p:spPr bwMode="auto">
            <a:xfrm>
              <a:off x="5001988" y="5488456"/>
              <a:ext cx="171223" cy="179664"/>
            </a:xfrm>
            <a:custGeom>
              <a:avLst/>
              <a:gdLst>
                <a:gd name="T0" fmla="*/ 93 w 146"/>
                <a:gd name="T1" fmla="*/ 115 h 153"/>
                <a:gd name="T2" fmla="*/ 89 w 146"/>
                <a:gd name="T3" fmla="*/ 131 h 153"/>
                <a:gd name="T4" fmla="*/ 42 w 146"/>
                <a:gd name="T5" fmla="*/ 153 h 153"/>
                <a:gd name="T6" fmla="*/ 3 w 146"/>
                <a:gd name="T7" fmla="*/ 137 h 153"/>
                <a:gd name="T8" fmla="*/ 0 w 146"/>
                <a:gd name="T9" fmla="*/ 125 h 153"/>
                <a:gd name="T10" fmla="*/ 15 w 146"/>
                <a:gd name="T11" fmla="*/ 100 h 153"/>
                <a:gd name="T12" fmla="*/ 52 w 146"/>
                <a:gd name="T13" fmla="*/ 91 h 153"/>
                <a:gd name="T14" fmla="*/ 47 w 146"/>
                <a:gd name="T15" fmla="*/ 77 h 153"/>
                <a:gd name="T16" fmla="*/ 48 w 146"/>
                <a:gd name="T17" fmla="*/ 70 h 153"/>
                <a:gd name="T18" fmla="*/ 42 w 146"/>
                <a:gd name="T19" fmla="*/ 70 h 153"/>
                <a:gd name="T20" fmla="*/ 10 w 146"/>
                <a:gd name="T21" fmla="*/ 38 h 153"/>
                <a:gd name="T22" fmla="*/ 22 w 146"/>
                <a:gd name="T23" fmla="*/ 12 h 153"/>
                <a:gd name="T24" fmla="*/ 59 w 146"/>
                <a:gd name="T25" fmla="*/ 0 h 153"/>
                <a:gd name="T26" fmla="*/ 98 w 146"/>
                <a:gd name="T27" fmla="*/ 0 h 153"/>
                <a:gd name="T28" fmla="*/ 85 w 146"/>
                <a:gd name="T29" fmla="*/ 8 h 153"/>
                <a:gd name="T30" fmla="*/ 73 w 146"/>
                <a:gd name="T31" fmla="*/ 8 h 153"/>
                <a:gd name="T32" fmla="*/ 87 w 146"/>
                <a:gd name="T33" fmla="*/ 35 h 153"/>
                <a:gd name="T34" fmla="*/ 65 w 146"/>
                <a:gd name="T35" fmla="*/ 73 h 153"/>
                <a:gd name="T36" fmla="*/ 93 w 146"/>
                <a:gd name="T37" fmla="*/ 115 h 153"/>
                <a:gd name="T38" fmla="*/ 80 w 146"/>
                <a:gd name="T39" fmla="*/ 123 h 153"/>
                <a:gd name="T40" fmla="*/ 59 w 146"/>
                <a:gd name="T41" fmla="*/ 97 h 153"/>
                <a:gd name="T42" fmla="*/ 55 w 146"/>
                <a:gd name="T43" fmla="*/ 97 h 153"/>
                <a:gd name="T44" fmla="*/ 17 w 146"/>
                <a:gd name="T45" fmla="*/ 120 h 153"/>
                <a:gd name="T46" fmla="*/ 52 w 146"/>
                <a:gd name="T47" fmla="*/ 145 h 153"/>
                <a:gd name="T48" fmla="*/ 80 w 146"/>
                <a:gd name="T49" fmla="*/ 123 h 153"/>
                <a:gd name="T50" fmla="*/ 65 w 146"/>
                <a:gd name="T51" fmla="*/ 59 h 153"/>
                <a:gd name="T52" fmla="*/ 70 w 146"/>
                <a:gd name="T53" fmla="*/ 44 h 153"/>
                <a:gd name="T54" fmla="*/ 45 w 146"/>
                <a:gd name="T55" fmla="*/ 7 h 153"/>
                <a:gd name="T56" fmla="*/ 31 w 146"/>
                <a:gd name="T57" fmla="*/ 14 h 153"/>
                <a:gd name="T58" fmla="*/ 27 w 146"/>
                <a:gd name="T59" fmla="*/ 29 h 153"/>
                <a:gd name="T60" fmla="*/ 51 w 146"/>
                <a:gd name="T61" fmla="*/ 64 h 153"/>
                <a:gd name="T62" fmla="*/ 65 w 146"/>
                <a:gd name="T63" fmla="*/ 59 h 153"/>
                <a:gd name="T64" fmla="*/ 146 w 146"/>
                <a:gd name="T65" fmla="*/ 64 h 153"/>
                <a:gd name="T66" fmla="*/ 146 w 146"/>
                <a:gd name="T67" fmla="*/ 74 h 153"/>
                <a:gd name="T68" fmla="*/ 126 w 146"/>
                <a:gd name="T69" fmla="*/ 74 h 153"/>
                <a:gd name="T70" fmla="*/ 126 w 146"/>
                <a:gd name="T71" fmla="*/ 94 h 153"/>
                <a:gd name="T72" fmla="*/ 117 w 146"/>
                <a:gd name="T73" fmla="*/ 94 h 153"/>
                <a:gd name="T74" fmla="*/ 117 w 146"/>
                <a:gd name="T75" fmla="*/ 74 h 153"/>
                <a:gd name="T76" fmla="*/ 97 w 146"/>
                <a:gd name="T77" fmla="*/ 74 h 153"/>
                <a:gd name="T78" fmla="*/ 97 w 146"/>
                <a:gd name="T79" fmla="*/ 64 h 153"/>
                <a:gd name="T80" fmla="*/ 117 w 146"/>
                <a:gd name="T81" fmla="*/ 64 h 153"/>
                <a:gd name="T82" fmla="*/ 117 w 146"/>
                <a:gd name="T83" fmla="*/ 44 h 153"/>
                <a:gd name="T84" fmla="*/ 126 w 146"/>
                <a:gd name="T85" fmla="*/ 44 h 153"/>
                <a:gd name="T86" fmla="*/ 126 w 146"/>
                <a:gd name="T87" fmla="*/ 64 h 153"/>
                <a:gd name="T88" fmla="*/ 146 w 146"/>
                <a:gd name="T89" fmla="*/ 64 h 1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46" h="153">
                  <a:moveTo>
                    <a:pt x="93" y="115"/>
                  </a:moveTo>
                  <a:cubicBezTo>
                    <a:pt x="93" y="121"/>
                    <a:pt x="92" y="127"/>
                    <a:pt x="89" y="131"/>
                  </a:cubicBezTo>
                  <a:cubicBezTo>
                    <a:pt x="80" y="148"/>
                    <a:pt x="60" y="153"/>
                    <a:pt x="42" y="153"/>
                  </a:cubicBezTo>
                  <a:cubicBezTo>
                    <a:pt x="28" y="153"/>
                    <a:pt x="11" y="150"/>
                    <a:pt x="3" y="137"/>
                  </a:cubicBezTo>
                  <a:cubicBezTo>
                    <a:pt x="1" y="133"/>
                    <a:pt x="0" y="129"/>
                    <a:pt x="0" y="125"/>
                  </a:cubicBezTo>
                  <a:cubicBezTo>
                    <a:pt x="0" y="114"/>
                    <a:pt x="6" y="106"/>
                    <a:pt x="15" y="100"/>
                  </a:cubicBezTo>
                  <a:cubicBezTo>
                    <a:pt x="26" y="94"/>
                    <a:pt x="40" y="92"/>
                    <a:pt x="52" y="91"/>
                  </a:cubicBezTo>
                  <a:cubicBezTo>
                    <a:pt x="49" y="87"/>
                    <a:pt x="47" y="83"/>
                    <a:pt x="47" y="77"/>
                  </a:cubicBezTo>
                  <a:cubicBezTo>
                    <a:pt x="47" y="74"/>
                    <a:pt x="47" y="72"/>
                    <a:pt x="48" y="70"/>
                  </a:cubicBezTo>
                  <a:cubicBezTo>
                    <a:pt x="46" y="70"/>
                    <a:pt x="44" y="70"/>
                    <a:pt x="42" y="70"/>
                  </a:cubicBezTo>
                  <a:cubicBezTo>
                    <a:pt x="24" y="70"/>
                    <a:pt x="10" y="57"/>
                    <a:pt x="10" y="38"/>
                  </a:cubicBezTo>
                  <a:cubicBezTo>
                    <a:pt x="10" y="28"/>
                    <a:pt x="15" y="18"/>
                    <a:pt x="22" y="12"/>
                  </a:cubicBezTo>
                  <a:cubicBezTo>
                    <a:pt x="32" y="3"/>
                    <a:pt x="46" y="0"/>
                    <a:pt x="59" y="0"/>
                  </a:cubicBezTo>
                  <a:cubicBezTo>
                    <a:pt x="98" y="0"/>
                    <a:pt x="98" y="0"/>
                    <a:pt x="98" y="0"/>
                  </a:cubicBezTo>
                  <a:cubicBezTo>
                    <a:pt x="85" y="8"/>
                    <a:pt x="85" y="8"/>
                    <a:pt x="85" y="8"/>
                  </a:cubicBezTo>
                  <a:cubicBezTo>
                    <a:pt x="73" y="8"/>
                    <a:pt x="73" y="8"/>
                    <a:pt x="73" y="8"/>
                  </a:cubicBezTo>
                  <a:cubicBezTo>
                    <a:pt x="82" y="15"/>
                    <a:pt x="87" y="23"/>
                    <a:pt x="87" y="35"/>
                  </a:cubicBezTo>
                  <a:cubicBezTo>
                    <a:pt x="87" y="59"/>
                    <a:pt x="65" y="61"/>
                    <a:pt x="65" y="73"/>
                  </a:cubicBezTo>
                  <a:cubicBezTo>
                    <a:pt x="65" y="85"/>
                    <a:pt x="93" y="89"/>
                    <a:pt x="93" y="115"/>
                  </a:cubicBezTo>
                  <a:close/>
                  <a:moveTo>
                    <a:pt x="80" y="123"/>
                  </a:moveTo>
                  <a:cubicBezTo>
                    <a:pt x="80" y="111"/>
                    <a:pt x="68" y="103"/>
                    <a:pt x="59" y="97"/>
                  </a:cubicBezTo>
                  <a:cubicBezTo>
                    <a:pt x="58" y="97"/>
                    <a:pt x="56" y="97"/>
                    <a:pt x="55" y="97"/>
                  </a:cubicBezTo>
                  <a:cubicBezTo>
                    <a:pt x="40" y="97"/>
                    <a:pt x="17" y="101"/>
                    <a:pt x="17" y="120"/>
                  </a:cubicBezTo>
                  <a:cubicBezTo>
                    <a:pt x="17" y="139"/>
                    <a:pt x="37" y="145"/>
                    <a:pt x="52" y="145"/>
                  </a:cubicBezTo>
                  <a:cubicBezTo>
                    <a:pt x="65" y="145"/>
                    <a:pt x="80" y="139"/>
                    <a:pt x="80" y="123"/>
                  </a:cubicBezTo>
                  <a:close/>
                  <a:moveTo>
                    <a:pt x="65" y="59"/>
                  </a:moveTo>
                  <a:cubicBezTo>
                    <a:pt x="69" y="55"/>
                    <a:pt x="70" y="50"/>
                    <a:pt x="70" y="44"/>
                  </a:cubicBezTo>
                  <a:cubicBezTo>
                    <a:pt x="70" y="30"/>
                    <a:pt x="62" y="7"/>
                    <a:pt x="45" y="7"/>
                  </a:cubicBezTo>
                  <a:cubicBezTo>
                    <a:pt x="40" y="7"/>
                    <a:pt x="34" y="10"/>
                    <a:pt x="31" y="14"/>
                  </a:cubicBezTo>
                  <a:cubicBezTo>
                    <a:pt x="28" y="18"/>
                    <a:pt x="27" y="23"/>
                    <a:pt x="27" y="29"/>
                  </a:cubicBezTo>
                  <a:cubicBezTo>
                    <a:pt x="27" y="42"/>
                    <a:pt x="35" y="64"/>
                    <a:pt x="51" y="64"/>
                  </a:cubicBezTo>
                  <a:cubicBezTo>
                    <a:pt x="56" y="64"/>
                    <a:pt x="61" y="62"/>
                    <a:pt x="65" y="59"/>
                  </a:cubicBezTo>
                  <a:close/>
                  <a:moveTo>
                    <a:pt x="146" y="64"/>
                  </a:moveTo>
                  <a:cubicBezTo>
                    <a:pt x="146" y="74"/>
                    <a:pt x="146" y="74"/>
                    <a:pt x="146" y="74"/>
                  </a:cubicBezTo>
                  <a:cubicBezTo>
                    <a:pt x="126" y="74"/>
                    <a:pt x="126" y="74"/>
                    <a:pt x="126" y="74"/>
                  </a:cubicBezTo>
                  <a:cubicBezTo>
                    <a:pt x="126" y="94"/>
                    <a:pt x="126" y="94"/>
                    <a:pt x="126" y="94"/>
                  </a:cubicBezTo>
                  <a:cubicBezTo>
                    <a:pt x="117" y="94"/>
                    <a:pt x="117" y="94"/>
                    <a:pt x="117" y="94"/>
                  </a:cubicBezTo>
                  <a:cubicBezTo>
                    <a:pt x="117" y="74"/>
                    <a:pt x="117" y="74"/>
                    <a:pt x="117" y="74"/>
                  </a:cubicBezTo>
                  <a:cubicBezTo>
                    <a:pt x="97" y="74"/>
                    <a:pt x="97" y="74"/>
                    <a:pt x="97" y="74"/>
                  </a:cubicBezTo>
                  <a:cubicBezTo>
                    <a:pt x="97" y="64"/>
                    <a:pt x="97" y="64"/>
                    <a:pt x="97" y="64"/>
                  </a:cubicBezTo>
                  <a:cubicBezTo>
                    <a:pt x="117" y="64"/>
                    <a:pt x="117" y="64"/>
                    <a:pt x="117" y="64"/>
                  </a:cubicBezTo>
                  <a:cubicBezTo>
                    <a:pt x="117" y="44"/>
                    <a:pt x="117" y="44"/>
                    <a:pt x="117" y="44"/>
                  </a:cubicBezTo>
                  <a:cubicBezTo>
                    <a:pt x="126" y="44"/>
                    <a:pt x="126" y="44"/>
                    <a:pt x="126" y="44"/>
                  </a:cubicBezTo>
                  <a:cubicBezTo>
                    <a:pt x="126" y="64"/>
                    <a:pt x="126" y="64"/>
                    <a:pt x="126" y="64"/>
                  </a:cubicBezTo>
                  <a:lnTo>
                    <a:pt x="146" y="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IN" dirty="0">
                <a:cs typeface="+mn-ea"/>
                <a:sym typeface="+mn-lt"/>
              </a:endParaRPr>
            </a:p>
          </p:txBody>
        </p:sp>
        <p:sp>
          <p:nvSpPr>
            <p:cNvPr id="22" name="TextBox 48"/>
            <p:cNvSpPr txBox="1"/>
            <p:nvPr/>
          </p:nvSpPr>
          <p:spPr>
            <a:xfrm>
              <a:off x="3774416" y="4895374"/>
              <a:ext cx="1943579" cy="405683"/>
            </a:xfrm>
            <a:prstGeom prst="rect">
              <a:avLst/>
            </a:prstGeom>
            <a:noFill/>
          </p:spPr>
          <p:txBody>
            <a:bodyPr wrap="square" rIns="144000" bIns="36000" numCol="1" spcCol="360000" rtlCol="0">
              <a:spAutoFit/>
            </a:bodyPr>
            <a:lstStyle/>
            <a:p>
              <a:pPr algn="ctr"/>
              <a:r>
                <a:rPr lang="en-US" altLang="zh-CN" sz="1050" dirty="0">
                  <a:solidFill>
                    <a:schemeClr val="bg1"/>
                  </a:solidFill>
                  <a:cs typeface="+mn-ea"/>
                  <a:sym typeface="+mn-lt"/>
                </a:rPr>
                <a:t>Lorem ipsum dolor sit </a:t>
              </a:r>
              <a:r>
                <a:rPr lang="en-US" altLang="zh-CN" sz="1050" dirty="0" err="1">
                  <a:solidFill>
                    <a:schemeClr val="bg1"/>
                  </a:solidFill>
                  <a:cs typeface="+mn-ea"/>
                  <a:sym typeface="+mn-lt"/>
                </a:rPr>
                <a:t>amet</a:t>
              </a:r>
              <a:r>
                <a:rPr lang="en-US" altLang="zh-CN" sz="1050" dirty="0">
                  <a:solidFill>
                    <a:schemeClr val="bg1"/>
                  </a:solidFill>
                  <a:cs typeface="+mn-ea"/>
                  <a:sym typeface="+mn-lt"/>
                </a:rPr>
                <a:t>, </a:t>
              </a:r>
              <a:r>
                <a:rPr lang="en-US" altLang="zh-CN" sz="1050" dirty="0" err="1">
                  <a:solidFill>
                    <a:schemeClr val="bg1"/>
                  </a:solidFill>
                  <a:cs typeface="+mn-ea"/>
                  <a:sym typeface="+mn-lt"/>
                </a:rPr>
                <a:t>consetur</a:t>
              </a:r>
              <a:r>
                <a:rPr lang="en-US" altLang="zh-CN" sz="1050" dirty="0">
                  <a:solidFill>
                    <a:schemeClr val="bg1"/>
                  </a:solidFill>
                  <a:cs typeface="+mn-ea"/>
                  <a:sym typeface="+mn-lt"/>
                </a:rPr>
                <a:t> </a:t>
              </a:r>
              <a:r>
                <a:rPr lang="en-US" altLang="zh-CN" sz="1050" dirty="0" err="1">
                  <a:solidFill>
                    <a:schemeClr val="bg1"/>
                  </a:solidFill>
                  <a:cs typeface="+mn-ea"/>
                  <a:sym typeface="+mn-lt"/>
                </a:rPr>
                <a:t>adipiscing</a:t>
              </a:r>
              <a:r>
                <a:rPr lang="en-US" altLang="zh-CN" sz="1050" dirty="0">
                  <a:solidFill>
                    <a:schemeClr val="bg1"/>
                  </a:solidFill>
                  <a:cs typeface="+mn-ea"/>
                  <a:sym typeface="+mn-lt"/>
                </a:rPr>
                <a:t> </a:t>
              </a:r>
            </a:p>
          </p:txBody>
        </p:sp>
        <p:sp>
          <p:nvSpPr>
            <p:cNvPr id="23" name="TextBox 48"/>
            <p:cNvSpPr txBox="1"/>
            <p:nvPr/>
          </p:nvSpPr>
          <p:spPr>
            <a:xfrm>
              <a:off x="3958670" y="4607538"/>
              <a:ext cx="1826977" cy="328739"/>
            </a:xfrm>
            <a:prstGeom prst="rect">
              <a:avLst/>
            </a:prstGeom>
            <a:noFill/>
          </p:spPr>
          <p:txBody>
            <a:bodyPr wrap="square" rIns="144000" bIns="36000" numCol="1" spcCol="360000" rtlCol="0">
              <a:spAutoFit/>
            </a:bodyPr>
            <a:lstStyle/>
            <a:p>
              <a:pPr>
                <a:defRPr sz="1800">
                  <a:solidFill>
                    <a:srgbClr val="000000"/>
                  </a:solidFill>
                </a:defRPr>
              </a:pPr>
              <a:r>
                <a:rPr lang="en-US" altLang="zh-CN" sz="1600" dirty="0">
                  <a:solidFill>
                    <a:srgbClr val="FFFFFF"/>
                  </a:solidFill>
                  <a:cs typeface="+mn-ea"/>
                  <a:sym typeface="+mn-lt"/>
                </a:rPr>
                <a:t>Bundle Packed</a:t>
              </a:r>
            </a:p>
          </p:txBody>
        </p:sp>
      </p:grpSp>
      <p:grpSp>
        <p:nvGrpSpPr>
          <p:cNvPr id="24" name="组合 23"/>
          <p:cNvGrpSpPr/>
          <p:nvPr/>
        </p:nvGrpSpPr>
        <p:grpSpPr>
          <a:xfrm>
            <a:off x="6101962" y="1580937"/>
            <a:ext cx="2714172" cy="4328916"/>
            <a:chOff x="6101962" y="1580937"/>
            <a:chExt cx="2714172" cy="4328916"/>
          </a:xfrm>
        </p:grpSpPr>
        <p:sp>
          <p:nvSpPr>
            <p:cNvPr id="25" name="Rectangle 32"/>
            <p:cNvSpPr/>
            <p:nvPr/>
          </p:nvSpPr>
          <p:spPr>
            <a:xfrm>
              <a:off x="6101962" y="4581473"/>
              <a:ext cx="2714172" cy="1328380"/>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N" dirty="0">
                <a:cs typeface="+mn-ea"/>
                <a:sym typeface="+mn-lt"/>
              </a:endParaRPr>
            </a:p>
          </p:txBody>
        </p:sp>
        <p:sp>
          <p:nvSpPr>
            <p:cNvPr id="26" name="Rectangle 31"/>
            <p:cNvSpPr/>
            <p:nvPr/>
          </p:nvSpPr>
          <p:spPr>
            <a:xfrm>
              <a:off x="6101962" y="1580937"/>
              <a:ext cx="2714172" cy="3000536"/>
            </a:xfrm>
            <a:prstGeom prst="rect">
              <a:avLst/>
            </a:prstGeom>
            <a:blipFill dpi="0" rotWithShape="1">
              <a:blip r:embed="rId7" cstate="email">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N" dirty="0">
                <a:cs typeface="+mn-ea"/>
                <a:sym typeface="+mn-lt"/>
              </a:endParaRPr>
            </a:p>
          </p:txBody>
        </p:sp>
        <p:sp>
          <p:nvSpPr>
            <p:cNvPr id="27" name="Freeform 86"/>
            <p:cNvSpPr>
              <a:spLocks/>
            </p:cNvSpPr>
            <p:nvPr/>
          </p:nvSpPr>
          <p:spPr bwMode="auto">
            <a:xfrm>
              <a:off x="7048225" y="5491496"/>
              <a:ext cx="91651" cy="175076"/>
            </a:xfrm>
            <a:custGeom>
              <a:avLst/>
              <a:gdLst>
                <a:gd name="T0" fmla="*/ 80 w 80"/>
                <a:gd name="T1" fmla="*/ 25 h 153"/>
                <a:gd name="T2" fmla="*/ 65 w 80"/>
                <a:gd name="T3" fmla="*/ 25 h 153"/>
                <a:gd name="T4" fmla="*/ 52 w 80"/>
                <a:gd name="T5" fmla="*/ 38 h 153"/>
                <a:gd name="T6" fmla="*/ 52 w 80"/>
                <a:gd name="T7" fmla="*/ 56 h 153"/>
                <a:gd name="T8" fmla="*/ 79 w 80"/>
                <a:gd name="T9" fmla="*/ 56 h 153"/>
                <a:gd name="T10" fmla="*/ 75 w 80"/>
                <a:gd name="T11" fmla="*/ 83 h 153"/>
                <a:gd name="T12" fmla="*/ 52 w 80"/>
                <a:gd name="T13" fmla="*/ 83 h 153"/>
                <a:gd name="T14" fmla="*/ 52 w 80"/>
                <a:gd name="T15" fmla="*/ 153 h 153"/>
                <a:gd name="T16" fmla="*/ 24 w 80"/>
                <a:gd name="T17" fmla="*/ 153 h 153"/>
                <a:gd name="T18" fmla="*/ 24 w 80"/>
                <a:gd name="T19" fmla="*/ 83 h 153"/>
                <a:gd name="T20" fmla="*/ 0 w 80"/>
                <a:gd name="T21" fmla="*/ 83 h 153"/>
                <a:gd name="T22" fmla="*/ 0 w 80"/>
                <a:gd name="T23" fmla="*/ 56 h 153"/>
                <a:gd name="T24" fmla="*/ 24 w 80"/>
                <a:gd name="T25" fmla="*/ 56 h 153"/>
                <a:gd name="T26" fmla="*/ 24 w 80"/>
                <a:gd name="T27" fmla="*/ 36 h 153"/>
                <a:gd name="T28" fmla="*/ 59 w 80"/>
                <a:gd name="T29" fmla="*/ 0 h 153"/>
                <a:gd name="T30" fmla="*/ 80 w 80"/>
                <a:gd name="T31" fmla="*/ 1 h 153"/>
                <a:gd name="T32" fmla="*/ 80 w 80"/>
                <a:gd name="T33" fmla="*/ 25 h 1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0" h="153">
                  <a:moveTo>
                    <a:pt x="80" y="25"/>
                  </a:moveTo>
                  <a:cubicBezTo>
                    <a:pt x="65" y="25"/>
                    <a:pt x="65" y="25"/>
                    <a:pt x="65" y="25"/>
                  </a:cubicBezTo>
                  <a:cubicBezTo>
                    <a:pt x="54" y="25"/>
                    <a:pt x="52" y="31"/>
                    <a:pt x="52" y="38"/>
                  </a:cubicBezTo>
                  <a:cubicBezTo>
                    <a:pt x="52" y="56"/>
                    <a:pt x="52" y="56"/>
                    <a:pt x="52" y="56"/>
                  </a:cubicBezTo>
                  <a:cubicBezTo>
                    <a:pt x="79" y="56"/>
                    <a:pt x="79" y="56"/>
                    <a:pt x="79" y="56"/>
                  </a:cubicBezTo>
                  <a:cubicBezTo>
                    <a:pt x="75" y="83"/>
                    <a:pt x="75" y="83"/>
                    <a:pt x="75" y="83"/>
                  </a:cubicBezTo>
                  <a:cubicBezTo>
                    <a:pt x="52" y="83"/>
                    <a:pt x="52" y="83"/>
                    <a:pt x="52" y="83"/>
                  </a:cubicBezTo>
                  <a:cubicBezTo>
                    <a:pt x="52" y="153"/>
                    <a:pt x="52" y="153"/>
                    <a:pt x="52" y="153"/>
                  </a:cubicBezTo>
                  <a:cubicBezTo>
                    <a:pt x="24" y="153"/>
                    <a:pt x="24" y="153"/>
                    <a:pt x="24" y="153"/>
                  </a:cubicBezTo>
                  <a:cubicBezTo>
                    <a:pt x="24" y="83"/>
                    <a:pt x="24" y="83"/>
                    <a:pt x="24" y="83"/>
                  </a:cubicBezTo>
                  <a:cubicBezTo>
                    <a:pt x="0" y="83"/>
                    <a:pt x="0" y="83"/>
                    <a:pt x="0" y="83"/>
                  </a:cubicBezTo>
                  <a:cubicBezTo>
                    <a:pt x="0" y="56"/>
                    <a:pt x="0" y="56"/>
                    <a:pt x="0" y="56"/>
                  </a:cubicBezTo>
                  <a:cubicBezTo>
                    <a:pt x="24" y="56"/>
                    <a:pt x="24" y="56"/>
                    <a:pt x="24" y="56"/>
                  </a:cubicBezTo>
                  <a:cubicBezTo>
                    <a:pt x="24" y="36"/>
                    <a:pt x="24" y="36"/>
                    <a:pt x="24" y="36"/>
                  </a:cubicBezTo>
                  <a:cubicBezTo>
                    <a:pt x="24" y="12"/>
                    <a:pt x="38" y="0"/>
                    <a:pt x="59" y="0"/>
                  </a:cubicBezTo>
                  <a:cubicBezTo>
                    <a:pt x="69" y="0"/>
                    <a:pt x="77" y="0"/>
                    <a:pt x="80" y="1"/>
                  </a:cubicBezTo>
                  <a:lnTo>
                    <a:pt x="80" y="25"/>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IN" dirty="0">
                <a:cs typeface="+mn-ea"/>
                <a:sym typeface="+mn-lt"/>
              </a:endParaRPr>
            </a:p>
          </p:txBody>
        </p:sp>
        <p:sp>
          <p:nvSpPr>
            <p:cNvPr id="28" name="Freeform 88"/>
            <p:cNvSpPr>
              <a:spLocks/>
            </p:cNvSpPr>
            <p:nvPr/>
          </p:nvSpPr>
          <p:spPr bwMode="auto">
            <a:xfrm>
              <a:off x="7321821" y="5493974"/>
              <a:ext cx="209737" cy="171335"/>
            </a:xfrm>
            <a:custGeom>
              <a:avLst/>
              <a:gdLst>
                <a:gd name="T0" fmla="*/ 130 w 145"/>
                <a:gd name="T1" fmla="*/ 30 h 119"/>
                <a:gd name="T2" fmla="*/ 131 w 145"/>
                <a:gd name="T3" fmla="*/ 34 h 119"/>
                <a:gd name="T4" fmla="*/ 46 w 145"/>
                <a:gd name="T5" fmla="*/ 119 h 119"/>
                <a:gd name="T6" fmla="*/ 0 w 145"/>
                <a:gd name="T7" fmla="*/ 105 h 119"/>
                <a:gd name="T8" fmla="*/ 7 w 145"/>
                <a:gd name="T9" fmla="*/ 106 h 119"/>
                <a:gd name="T10" fmla="*/ 44 w 145"/>
                <a:gd name="T11" fmla="*/ 93 h 119"/>
                <a:gd name="T12" fmla="*/ 16 w 145"/>
                <a:gd name="T13" fmla="*/ 72 h 119"/>
                <a:gd name="T14" fmla="*/ 22 w 145"/>
                <a:gd name="T15" fmla="*/ 73 h 119"/>
                <a:gd name="T16" fmla="*/ 30 w 145"/>
                <a:gd name="T17" fmla="*/ 72 h 119"/>
                <a:gd name="T18" fmla="*/ 6 w 145"/>
                <a:gd name="T19" fmla="*/ 42 h 119"/>
                <a:gd name="T20" fmla="*/ 6 w 145"/>
                <a:gd name="T21" fmla="*/ 42 h 119"/>
                <a:gd name="T22" fmla="*/ 19 w 145"/>
                <a:gd name="T23" fmla="*/ 46 h 119"/>
                <a:gd name="T24" fmla="*/ 6 w 145"/>
                <a:gd name="T25" fmla="*/ 21 h 119"/>
                <a:gd name="T26" fmla="*/ 10 w 145"/>
                <a:gd name="T27" fmla="*/ 6 h 119"/>
                <a:gd name="T28" fmla="*/ 71 w 145"/>
                <a:gd name="T29" fmla="*/ 37 h 119"/>
                <a:gd name="T30" fmla="*/ 71 w 145"/>
                <a:gd name="T31" fmla="*/ 30 h 119"/>
                <a:gd name="T32" fmla="*/ 101 w 145"/>
                <a:gd name="T33" fmla="*/ 0 h 119"/>
                <a:gd name="T34" fmla="*/ 122 w 145"/>
                <a:gd name="T35" fmla="*/ 10 h 119"/>
                <a:gd name="T36" fmla="*/ 141 w 145"/>
                <a:gd name="T37" fmla="*/ 2 h 119"/>
                <a:gd name="T38" fmla="*/ 128 w 145"/>
                <a:gd name="T39" fmla="*/ 19 h 119"/>
                <a:gd name="T40" fmla="*/ 145 w 145"/>
                <a:gd name="T41" fmla="*/ 14 h 119"/>
                <a:gd name="T42" fmla="*/ 130 w 145"/>
                <a:gd name="T43" fmla="*/ 30 h 1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45" h="119">
                  <a:moveTo>
                    <a:pt x="130" y="30"/>
                  </a:moveTo>
                  <a:cubicBezTo>
                    <a:pt x="131" y="31"/>
                    <a:pt x="131" y="32"/>
                    <a:pt x="131" y="34"/>
                  </a:cubicBezTo>
                  <a:cubicBezTo>
                    <a:pt x="131" y="73"/>
                    <a:pt x="100" y="119"/>
                    <a:pt x="46" y="119"/>
                  </a:cubicBezTo>
                  <a:cubicBezTo>
                    <a:pt x="29" y="119"/>
                    <a:pt x="13" y="114"/>
                    <a:pt x="0" y="105"/>
                  </a:cubicBezTo>
                  <a:cubicBezTo>
                    <a:pt x="2" y="105"/>
                    <a:pt x="4" y="106"/>
                    <a:pt x="7" y="106"/>
                  </a:cubicBezTo>
                  <a:cubicBezTo>
                    <a:pt x="21" y="106"/>
                    <a:pt x="34" y="101"/>
                    <a:pt x="44" y="93"/>
                  </a:cubicBezTo>
                  <a:cubicBezTo>
                    <a:pt x="31" y="92"/>
                    <a:pt x="20" y="84"/>
                    <a:pt x="16" y="72"/>
                  </a:cubicBezTo>
                  <a:cubicBezTo>
                    <a:pt x="18" y="72"/>
                    <a:pt x="20" y="73"/>
                    <a:pt x="22" y="73"/>
                  </a:cubicBezTo>
                  <a:cubicBezTo>
                    <a:pt x="24" y="73"/>
                    <a:pt x="27" y="72"/>
                    <a:pt x="30" y="72"/>
                  </a:cubicBezTo>
                  <a:cubicBezTo>
                    <a:pt x="16" y="69"/>
                    <a:pt x="6" y="57"/>
                    <a:pt x="6" y="42"/>
                  </a:cubicBezTo>
                  <a:cubicBezTo>
                    <a:pt x="6" y="42"/>
                    <a:pt x="6" y="42"/>
                    <a:pt x="6" y="42"/>
                  </a:cubicBezTo>
                  <a:cubicBezTo>
                    <a:pt x="10" y="44"/>
                    <a:pt x="14" y="45"/>
                    <a:pt x="19" y="46"/>
                  </a:cubicBezTo>
                  <a:cubicBezTo>
                    <a:pt x="11" y="40"/>
                    <a:pt x="6" y="31"/>
                    <a:pt x="6" y="21"/>
                  </a:cubicBezTo>
                  <a:cubicBezTo>
                    <a:pt x="6" y="15"/>
                    <a:pt x="7" y="10"/>
                    <a:pt x="10" y="6"/>
                  </a:cubicBezTo>
                  <a:cubicBezTo>
                    <a:pt x="25" y="24"/>
                    <a:pt x="47" y="36"/>
                    <a:pt x="71" y="37"/>
                  </a:cubicBezTo>
                  <a:cubicBezTo>
                    <a:pt x="71" y="35"/>
                    <a:pt x="71" y="32"/>
                    <a:pt x="71" y="30"/>
                  </a:cubicBezTo>
                  <a:cubicBezTo>
                    <a:pt x="71" y="14"/>
                    <a:pt x="84" y="0"/>
                    <a:pt x="101" y="0"/>
                  </a:cubicBezTo>
                  <a:cubicBezTo>
                    <a:pt x="109" y="0"/>
                    <a:pt x="117" y="4"/>
                    <a:pt x="122" y="10"/>
                  </a:cubicBezTo>
                  <a:cubicBezTo>
                    <a:pt x="129" y="8"/>
                    <a:pt x="136" y="6"/>
                    <a:pt x="141" y="2"/>
                  </a:cubicBezTo>
                  <a:cubicBezTo>
                    <a:pt x="139" y="9"/>
                    <a:pt x="134" y="15"/>
                    <a:pt x="128" y="19"/>
                  </a:cubicBezTo>
                  <a:cubicBezTo>
                    <a:pt x="134" y="18"/>
                    <a:pt x="140" y="17"/>
                    <a:pt x="145" y="14"/>
                  </a:cubicBezTo>
                  <a:cubicBezTo>
                    <a:pt x="141" y="20"/>
                    <a:pt x="136" y="26"/>
                    <a:pt x="130" y="30"/>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IN" dirty="0">
                <a:cs typeface="+mn-ea"/>
                <a:sym typeface="+mn-lt"/>
              </a:endParaRPr>
            </a:p>
          </p:txBody>
        </p:sp>
        <p:sp>
          <p:nvSpPr>
            <p:cNvPr id="29" name="Freeform 98"/>
            <p:cNvSpPr>
              <a:spLocks noEditPoints="1"/>
            </p:cNvSpPr>
            <p:nvPr/>
          </p:nvSpPr>
          <p:spPr bwMode="auto">
            <a:xfrm>
              <a:off x="7713501" y="5488456"/>
              <a:ext cx="171223" cy="179664"/>
            </a:xfrm>
            <a:custGeom>
              <a:avLst/>
              <a:gdLst>
                <a:gd name="T0" fmla="*/ 93 w 146"/>
                <a:gd name="T1" fmla="*/ 115 h 153"/>
                <a:gd name="T2" fmla="*/ 89 w 146"/>
                <a:gd name="T3" fmla="*/ 131 h 153"/>
                <a:gd name="T4" fmla="*/ 42 w 146"/>
                <a:gd name="T5" fmla="*/ 153 h 153"/>
                <a:gd name="T6" fmla="*/ 3 w 146"/>
                <a:gd name="T7" fmla="*/ 137 h 153"/>
                <a:gd name="T8" fmla="*/ 0 w 146"/>
                <a:gd name="T9" fmla="*/ 125 h 153"/>
                <a:gd name="T10" fmla="*/ 15 w 146"/>
                <a:gd name="T11" fmla="*/ 100 h 153"/>
                <a:gd name="T12" fmla="*/ 52 w 146"/>
                <a:gd name="T13" fmla="*/ 91 h 153"/>
                <a:gd name="T14" fmla="*/ 47 w 146"/>
                <a:gd name="T15" fmla="*/ 77 h 153"/>
                <a:gd name="T16" fmla="*/ 48 w 146"/>
                <a:gd name="T17" fmla="*/ 70 h 153"/>
                <a:gd name="T18" fmla="*/ 42 w 146"/>
                <a:gd name="T19" fmla="*/ 70 h 153"/>
                <a:gd name="T20" fmla="*/ 10 w 146"/>
                <a:gd name="T21" fmla="*/ 38 h 153"/>
                <a:gd name="T22" fmla="*/ 22 w 146"/>
                <a:gd name="T23" fmla="*/ 12 h 153"/>
                <a:gd name="T24" fmla="*/ 59 w 146"/>
                <a:gd name="T25" fmla="*/ 0 h 153"/>
                <a:gd name="T26" fmla="*/ 98 w 146"/>
                <a:gd name="T27" fmla="*/ 0 h 153"/>
                <a:gd name="T28" fmla="*/ 85 w 146"/>
                <a:gd name="T29" fmla="*/ 8 h 153"/>
                <a:gd name="T30" fmla="*/ 73 w 146"/>
                <a:gd name="T31" fmla="*/ 8 h 153"/>
                <a:gd name="T32" fmla="*/ 87 w 146"/>
                <a:gd name="T33" fmla="*/ 35 h 153"/>
                <a:gd name="T34" fmla="*/ 65 w 146"/>
                <a:gd name="T35" fmla="*/ 73 h 153"/>
                <a:gd name="T36" fmla="*/ 93 w 146"/>
                <a:gd name="T37" fmla="*/ 115 h 153"/>
                <a:gd name="T38" fmla="*/ 80 w 146"/>
                <a:gd name="T39" fmla="*/ 123 h 153"/>
                <a:gd name="T40" fmla="*/ 59 w 146"/>
                <a:gd name="T41" fmla="*/ 97 h 153"/>
                <a:gd name="T42" fmla="*/ 55 w 146"/>
                <a:gd name="T43" fmla="*/ 97 h 153"/>
                <a:gd name="T44" fmla="*/ 17 w 146"/>
                <a:gd name="T45" fmla="*/ 120 h 153"/>
                <a:gd name="T46" fmla="*/ 52 w 146"/>
                <a:gd name="T47" fmla="*/ 145 h 153"/>
                <a:gd name="T48" fmla="*/ 80 w 146"/>
                <a:gd name="T49" fmla="*/ 123 h 153"/>
                <a:gd name="T50" fmla="*/ 65 w 146"/>
                <a:gd name="T51" fmla="*/ 59 h 153"/>
                <a:gd name="T52" fmla="*/ 70 w 146"/>
                <a:gd name="T53" fmla="*/ 44 h 153"/>
                <a:gd name="T54" fmla="*/ 45 w 146"/>
                <a:gd name="T55" fmla="*/ 7 h 153"/>
                <a:gd name="T56" fmla="*/ 31 w 146"/>
                <a:gd name="T57" fmla="*/ 14 h 153"/>
                <a:gd name="T58" fmla="*/ 27 w 146"/>
                <a:gd name="T59" fmla="*/ 29 h 153"/>
                <a:gd name="T60" fmla="*/ 51 w 146"/>
                <a:gd name="T61" fmla="*/ 64 h 153"/>
                <a:gd name="T62" fmla="*/ 65 w 146"/>
                <a:gd name="T63" fmla="*/ 59 h 153"/>
                <a:gd name="T64" fmla="*/ 146 w 146"/>
                <a:gd name="T65" fmla="*/ 64 h 153"/>
                <a:gd name="T66" fmla="*/ 146 w 146"/>
                <a:gd name="T67" fmla="*/ 74 h 153"/>
                <a:gd name="T68" fmla="*/ 126 w 146"/>
                <a:gd name="T69" fmla="*/ 74 h 153"/>
                <a:gd name="T70" fmla="*/ 126 w 146"/>
                <a:gd name="T71" fmla="*/ 94 h 153"/>
                <a:gd name="T72" fmla="*/ 117 w 146"/>
                <a:gd name="T73" fmla="*/ 94 h 153"/>
                <a:gd name="T74" fmla="*/ 117 w 146"/>
                <a:gd name="T75" fmla="*/ 74 h 153"/>
                <a:gd name="T76" fmla="*/ 97 w 146"/>
                <a:gd name="T77" fmla="*/ 74 h 153"/>
                <a:gd name="T78" fmla="*/ 97 w 146"/>
                <a:gd name="T79" fmla="*/ 64 h 153"/>
                <a:gd name="T80" fmla="*/ 117 w 146"/>
                <a:gd name="T81" fmla="*/ 64 h 153"/>
                <a:gd name="T82" fmla="*/ 117 w 146"/>
                <a:gd name="T83" fmla="*/ 44 h 153"/>
                <a:gd name="T84" fmla="*/ 126 w 146"/>
                <a:gd name="T85" fmla="*/ 44 h 153"/>
                <a:gd name="T86" fmla="*/ 126 w 146"/>
                <a:gd name="T87" fmla="*/ 64 h 153"/>
                <a:gd name="T88" fmla="*/ 146 w 146"/>
                <a:gd name="T89" fmla="*/ 64 h 1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46" h="153">
                  <a:moveTo>
                    <a:pt x="93" y="115"/>
                  </a:moveTo>
                  <a:cubicBezTo>
                    <a:pt x="93" y="121"/>
                    <a:pt x="92" y="127"/>
                    <a:pt x="89" y="131"/>
                  </a:cubicBezTo>
                  <a:cubicBezTo>
                    <a:pt x="80" y="148"/>
                    <a:pt x="60" y="153"/>
                    <a:pt x="42" y="153"/>
                  </a:cubicBezTo>
                  <a:cubicBezTo>
                    <a:pt x="28" y="153"/>
                    <a:pt x="11" y="150"/>
                    <a:pt x="3" y="137"/>
                  </a:cubicBezTo>
                  <a:cubicBezTo>
                    <a:pt x="1" y="133"/>
                    <a:pt x="0" y="129"/>
                    <a:pt x="0" y="125"/>
                  </a:cubicBezTo>
                  <a:cubicBezTo>
                    <a:pt x="0" y="114"/>
                    <a:pt x="6" y="106"/>
                    <a:pt x="15" y="100"/>
                  </a:cubicBezTo>
                  <a:cubicBezTo>
                    <a:pt x="26" y="94"/>
                    <a:pt x="40" y="92"/>
                    <a:pt x="52" y="91"/>
                  </a:cubicBezTo>
                  <a:cubicBezTo>
                    <a:pt x="49" y="87"/>
                    <a:pt x="47" y="83"/>
                    <a:pt x="47" y="77"/>
                  </a:cubicBezTo>
                  <a:cubicBezTo>
                    <a:pt x="47" y="74"/>
                    <a:pt x="47" y="72"/>
                    <a:pt x="48" y="70"/>
                  </a:cubicBezTo>
                  <a:cubicBezTo>
                    <a:pt x="46" y="70"/>
                    <a:pt x="44" y="70"/>
                    <a:pt x="42" y="70"/>
                  </a:cubicBezTo>
                  <a:cubicBezTo>
                    <a:pt x="24" y="70"/>
                    <a:pt x="10" y="57"/>
                    <a:pt x="10" y="38"/>
                  </a:cubicBezTo>
                  <a:cubicBezTo>
                    <a:pt x="10" y="28"/>
                    <a:pt x="15" y="18"/>
                    <a:pt x="22" y="12"/>
                  </a:cubicBezTo>
                  <a:cubicBezTo>
                    <a:pt x="32" y="3"/>
                    <a:pt x="46" y="0"/>
                    <a:pt x="59" y="0"/>
                  </a:cubicBezTo>
                  <a:cubicBezTo>
                    <a:pt x="98" y="0"/>
                    <a:pt x="98" y="0"/>
                    <a:pt x="98" y="0"/>
                  </a:cubicBezTo>
                  <a:cubicBezTo>
                    <a:pt x="85" y="8"/>
                    <a:pt x="85" y="8"/>
                    <a:pt x="85" y="8"/>
                  </a:cubicBezTo>
                  <a:cubicBezTo>
                    <a:pt x="73" y="8"/>
                    <a:pt x="73" y="8"/>
                    <a:pt x="73" y="8"/>
                  </a:cubicBezTo>
                  <a:cubicBezTo>
                    <a:pt x="82" y="15"/>
                    <a:pt x="87" y="23"/>
                    <a:pt x="87" y="35"/>
                  </a:cubicBezTo>
                  <a:cubicBezTo>
                    <a:pt x="87" y="59"/>
                    <a:pt x="65" y="61"/>
                    <a:pt x="65" y="73"/>
                  </a:cubicBezTo>
                  <a:cubicBezTo>
                    <a:pt x="65" y="85"/>
                    <a:pt x="93" y="89"/>
                    <a:pt x="93" y="115"/>
                  </a:cubicBezTo>
                  <a:close/>
                  <a:moveTo>
                    <a:pt x="80" y="123"/>
                  </a:moveTo>
                  <a:cubicBezTo>
                    <a:pt x="80" y="111"/>
                    <a:pt x="68" y="103"/>
                    <a:pt x="59" y="97"/>
                  </a:cubicBezTo>
                  <a:cubicBezTo>
                    <a:pt x="58" y="97"/>
                    <a:pt x="56" y="97"/>
                    <a:pt x="55" y="97"/>
                  </a:cubicBezTo>
                  <a:cubicBezTo>
                    <a:pt x="40" y="97"/>
                    <a:pt x="17" y="101"/>
                    <a:pt x="17" y="120"/>
                  </a:cubicBezTo>
                  <a:cubicBezTo>
                    <a:pt x="17" y="139"/>
                    <a:pt x="37" y="145"/>
                    <a:pt x="52" y="145"/>
                  </a:cubicBezTo>
                  <a:cubicBezTo>
                    <a:pt x="65" y="145"/>
                    <a:pt x="80" y="139"/>
                    <a:pt x="80" y="123"/>
                  </a:cubicBezTo>
                  <a:close/>
                  <a:moveTo>
                    <a:pt x="65" y="59"/>
                  </a:moveTo>
                  <a:cubicBezTo>
                    <a:pt x="69" y="55"/>
                    <a:pt x="70" y="50"/>
                    <a:pt x="70" y="44"/>
                  </a:cubicBezTo>
                  <a:cubicBezTo>
                    <a:pt x="70" y="30"/>
                    <a:pt x="62" y="7"/>
                    <a:pt x="45" y="7"/>
                  </a:cubicBezTo>
                  <a:cubicBezTo>
                    <a:pt x="40" y="7"/>
                    <a:pt x="34" y="10"/>
                    <a:pt x="31" y="14"/>
                  </a:cubicBezTo>
                  <a:cubicBezTo>
                    <a:pt x="28" y="18"/>
                    <a:pt x="27" y="23"/>
                    <a:pt x="27" y="29"/>
                  </a:cubicBezTo>
                  <a:cubicBezTo>
                    <a:pt x="27" y="42"/>
                    <a:pt x="35" y="64"/>
                    <a:pt x="51" y="64"/>
                  </a:cubicBezTo>
                  <a:cubicBezTo>
                    <a:pt x="56" y="64"/>
                    <a:pt x="61" y="62"/>
                    <a:pt x="65" y="59"/>
                  </a:cubicBezTo>
                  <a:close/>
                  <a:moveTo>
                    <a:pt x="146" y="64"/>
                  </a:moveTo>
                  <a:cubicBezTo>
                    <a:pt x="146" y="74"/>
                    <a:pt x="146" y="74"/>
                    <a:pt x="146" y="74"/>
                  </a:cubicBezTo>
                  <a:cubicBezTo>
                    <a:pt x="126" y="74"/>
                    <a:pt x="126" y="74"/>
                    <a:pt x="126" y="74"/>
                  </a:cubicBezTo>
                  <a:cubicBezTo>
                    <a:pt x="126" y="94"/>
                    <a:pt x="126" y="94"/>
                    <a:pt x="126" y="94"/>
                  </a:cubicBezTo>
                  <a:cubicBezTo>
                    <a:pt x="117" y="94"/>
                    <a:pt x="117" y="94"/>
                    <a:pt x="117" y="94"/>
                  </a:cubicBezTo>
                  <a:cubicBezTo>
                    <a:pt x="117" y="74"/>
                    <a:pt x="117" y="74"/>
                    <a:pt x="117" y="74"/>
                  </a:cubicBezTo>
                  <a:cubicBezTo>
                    <a:pt x="97" y="74"/>
                    <a:pt x="97" y="74"/>
                    <a:pt x="97" y="74"/>
                  </a:cubicBezTo>
                  <a:cubicBezTo>
                    <a:pt x="97" y="64"/>
                    <a:pt x="97" y="64"/>
                    <a:pt x="97" y="64"/>
                  </a:cubicBezTo>
                  <a:cubicBezTo>
                    <a:pt x="117" y="64"/>
                    <a:pt x="117" y="64"/>
                    <a:pt x="117" y="64"/>
                  </a:cubicBezTo>
                  <a:cubicBezTo>
                    <a:pt x="117" y="44"/>
                    <a:pt x="117" y="44"/>
                    <a:pt x="117" y="44"/>
                  </a:cubicBezTo>
                  <a:cubicBezTo>
                    <a:pt x="126" y="44"/>
                    <a:pt x="126" y="44"/>
                    <a:pt x="126" y="44"/>
                  </a:cubicBezTo>
                  <a:cubicBezTo>
                    <a:pt x="126" y="64"/>
                    <a:pt x="126" y="64"/>
                    <a:pt x="126" y="64"/>
                  </a:cubicBezTo>
                  <a:lnTo>
                    <a:pt x="146" y="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IN" dirty="0">
                <a:cs typeface="+mn-ea"/>
                <a:sym typeface="+mn-lt"/>
              </a:endParaRPr>
            </a:p>
          </p:txBody>
        </p:sp>
        <p:sp>
          <p:nvSpPr>
            <p:cNvPr id="30" name="TextBox 48"/>
            <p:cNvSpPr txBox="1"/>
            <p:nvPr/>
          </p:nvSpPr>
          <p:spPr>
            <a:xfrm>
              <a:off x="6509366" y="4895374"/>
              <a:ext cx="1943579" cy="405683"/>
            </a:xfrm>
            <a:prstGeom prst="rect">
              <a:avLst/>
            </a:prstGeom>
            <a:noFill/>
          </p:spPr>
          <p:txBody>
            <a:bodyPr wrap="square" rIns="144000" bIns="36000" numCol="1" spcCol="360000" rtlCol="0">
              <a:spAutoFit/>
            </a:bodyPr>
            <a:lstStyle/>
            <a:p>
              <a:pPr algn="ctr"/>
              <a:r>
                <a:rPr lang="en-US" altLang="zh-CN" sz="1050" dirty="0">
                  <a:solidFill>
                    <a:schemeClr val="bg1"/>
                  </a:solidFill>
                  <a:cs typeface="+mn-ea"/>
                  <a:sym typeface="+mn-lt"/>
                </a:rPr>
                <a:t>Lorem ipsum dolor sit </a:t>
              </a:r>
              <a:r>
                <a:rPr lang="en-US" altLang="zh-CN" sz="1050" dirty="0" err="1">
                  <a:solidFill>
                    <a:schemeClr val="bg1"/>
                  </a:solidFill>
                  <a:cs typeface="+mn-ea"/>
                  <a:sym typeface="+mn-lt"/>
                </a:rPr>
                <a:t>amet</a:t>
              </a:r>
              <a:r>
                <a:rPr lang="en-US" altLang="zh-CN" sz="1050" dirty="0">
                  <a:solidFill>
                    <a:schemeClr val="bg1"/>
                  </a:solidFill>
                  <a:cs typeface="+mn-ea"/>
                  <a:sym typeface="+mn-lt"/>
                </a:rPr>
                <a:t>, </a:t>
              </a:r>
              <a:r>
                <a:rPr lang="en-US" altLang="zh-CN" sz="1050" dirty="0" err="1">
                  <a:solidFill>
                    <a:schemeClr val="bg1"/>
                  </a:solidFill>
                  <a:cs typeface="+mn-ea"/>
                  <a:sym typeface="+mn-lt"/>
                </a:rPr>
                <a:t>consetur</a:t>
              </a:r>
              <a:r>
                <a:rPr lang="en-US" altLang="zh-CN" sz="1050" dirty="0">
                  <a:solidFill>
                    <a:schemeClr val="bg1"/>
                  </a:solidFill>
                  <a:cs typeface="+mn-ea"/>
                  <a:sym typeface="+mn-lt"/>
                </a:rPr>
                <a:t> </a:t>
              </a:r>
              <a:r>
                <a:rPr lang="en-US" altLang="zh-CN" sz="1050" dirty="0" err="1">
                  <a:solidFill>
                    <a:schemeClr val="bg1"/>
                  </a:solidFill>
                  <a:cs typeface="+mn-ea"/>
                  <a:sym typeface="+mn-lt"/>
                </a:rPr>
                <a:t>adipiscing</a:t>
              </a:r>
              <a:r>
                <a:rPr lang="en-US" altLang="zh-CN" sz="1050" dirty="0">
                  <a:solidFill>
                    <a:schemeClr val="bg1"/>
                  </a:solidFill>
                  <a:cs typeface="+mn-ea"/>
                  <a:sym typeface="+mn-lt"/>
                </a:rPr>
                <a:t> </a:t>
              </a:r>
            </a:p>
          </p:txBody>
        </p:sp>
        <p:sp>
          <p:nvSpPr>
            <p:cNvPr id="31" name="TextBox 48"/>
            <p:cNvSpPr txBox="1"/>
            <p:nvPr/>
          </p:nvSpPr>
          <p:spPr>
            <a:xfrm>
              <a:off x="6672056" y="4607538"/>
              <a:ext cx="1848437" cy="328739"/>
            </a:xfrm>
            <a:prstGeom prst="rect">
              <a:avLst/>
            </a:prstGeom>
            <a:noFill/>
          </p:spPr>
          <p:txBody>
            <a:bodyPr wrap="square" rIns="144000" bIns="36000" numCol="1" spcCol="360000" rtlCol="0">
              <a:spAutoFit/>
            </a:bodyPr>
            <a:lstStyle/>
            <a:p>
              <a:pPr>
                <a:defRPr sz="1800">
                  <a:solidFill>
                    <a:srgbClr val="000000"/>
                  </a:solidFill>
                </a:defRPr>
              </a:pPr>
              <a:r>
                <a:rPr lang="en-US" altLang="zh-CN" sz="1600" dirty="0">
                  <a:solidFill>
                    <a:srgbClr val="FFFFFF"/>
                  </a:solidFill>
                  <a:cs typeface="+mn-ea"/>
                  <a:sym typeface="+mn-lt"/>
                </a:rPr>
                <a:t>Bundle Packed</a:t>
              </a:r>
            </a:p>
          </p:txBody>
        </p:sp>
      </p:grpSp>
      <p:grpSp>
        <p:nvGrpSpPr>
          <p:cNvPr id="32" name="组合 31"/>
          <p:cNvGrpSpPr/>
          <p:nvPr/>
        </p:nvGrpSpPr>
        <p:grpSpPr>
          <a:xfrm>
            <a:off x="8813475" y="1580937"/>
            <a:ext cx="2714172" cy="4328916"/>
            <a:chOff x="8813475" y="1580937"/>
            <a:chExt cx="2714172" cy="4328916"/>
          </a:xfrm>
        </p:grpSpPr>
        <p:sp>
          <p:nvSpPr>
            <p:cNvPr id="33" name="Rectangle 39"/>
            <p:cNvSpPr/>
            <p:nvPr/>
          </p:nvSpPr>
          <p:spPr>
            <a:xfrm>
              <a:off x="8813475" y="4581473"/>
              <a:ext cx="2714172" cy="1328380"/>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N" dirty="0">
                <a:cs typeface="+mn-ea"/>
                <a:sym typeface="+mn-lt"/>
              </a:endParaRPr>
            </a:p>
          </p:txBody>
        </p:sp>
        <p:sp>
          <p:nvSpPr>
            <p:cNvPr id="34" name="Rectangle 38"/>
            <p:cNvSpPr/>
            <p:nvPr/>
          </p:nvSpPr>
          <p:spPr>
            <a:xfrm>
              <a:off x="8813475" y="1580937"/>
              <a:ext cx="2714172" cy="3000536"/>
            </a:xfrm>
            <a:prstGeom prst="rect">
              <a:avLst/>
            </a:prstGeom>
            <a:blipFill>
              <a:blip r:embed="rId8" cstate="email">
                <a:extLst>
                  <a:ext uri="{28A0092B-C50C-407E-A947-70E740481C1C}">
                    <a14:useLocalDpi xmlns:a14="http://schemas.microsoft.com/office/drawing/2010/main"/>
                  </a:ext>
                </a:extLst>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N" dirty="0">
                <a:cs typeface="+mn-ea"/>
                <a:sym typeface="+mn-lt"/>
              </a:endParaRPr>
            </a:p>
          </p:txBody>
        </p:sp>
        <p:sp>
          <p:nvSpPr>
            <p:cNvPr id="35" name="Freeform 86"/>
            <p:cNvSpPr>
              <a:spLocks/>
            </p:cNvSpPr>
            <p:nvPr/>
          </p:nvSpPr>
          <p:spPr bwMode="auto">
            <a:xfrm>
              <a:off x="9759738" y="5491496"/>
              <a:ext cx="91651" cy="175076"/>
            </a:xfrm>
            <a:custGeom>
              <a:avLst/>
              <a:gdLst>
                <a:gd name="T0" fmla="*/ 80 w 80"/>
                <a:gd name="T1" fmla="*/ 25 h 153"/>
                <a:gd name="T2" fmla="*/ 65 w 80"/>
                <a:gd name="T3" fmla="*/ 25 h 153"/>
                <a:gd name="T4" fmla="*/ 52 w 80"/>
                <a:gd name="T5" fmla="*/ 38 h 153"/>
                <a:gd name="T6" fmla="*/ 52 w 80"/>
                <a:gd name="T7" fmla="*/ 56 h 153"/>
                <a:gd name="T8" fmla="*/ 79 w 80"/>
                <a:gd name="T9" fmla="*/ 56 h 153"/>
                <a:gd name="T10" fmla="*/ 75 w 80"/>
                <a:gd name="T11" fmla="*/ 83 h 153"/>
                <a:gd name="T12" fmla="*/ 52 w 80"/>
                <a:gd name="T13" fmla="*/ 83 h 153"/>
                <a:gd name="T14" fmla="*/ 52 w 80"/>
                <a:gd name="T15" fmla="*/ 153 h 153"/>
                <a:gd name="T16" fmla="*/ 24 w 80"/>
                <a:gd name="T17" fmla="*/ 153 h 153"/>
                <a:gd name="T18" fmla="*/ 24 w 80"/>
                <a:gd name="T19" fmla="*/ 83 h 153"/>
                <a:gd name="T20" fmla="*/ 0 w 80"/>
                <a:gd name="T21" fmla="*/ 83 h 153"/>
                <a:gd name="T22" fmla="*/ 0 w 80"/>
                <a:gd name="T23" fmla="*/ 56 h 153"/>
                <a:gd name="T24" fmla="*/ 24 w 80"/>
                <a:gd name="T25" fmla="*/ 56 h 153"/>
                <a:gd name="T26" fmla="*/ 24 w 80"/>
                <a:gd name="T27" fmla="*/ 36 h 153"/>
                <a:gd name="T28" fmla="*/ 59 w 80"/>
                <a:gd name="T29" fmla="*/ 0 h 153"/>
                <a:gd name="T30" fmla="*/ 80 w 80"/>
                <a:gd name="T31" fmla="*/ 1 h 153"/>
                <a:gd name="T32" fmla="*/ 80 w 80"/>
                <a:gd name="T33" fmla="*/ 25 h 1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0" h="153">
                  <a:moveTo>
                    <a:pt x="80" y="25"/>
                  </a:moveTo>
                  <a:cubicBezTo>
                    <a:pt x="65" y="25"/>
                    <a:pt x="65" y="25"/>
                    <a:pt x="65" y="25"/>
                  </a:cubicBezTo>
                  <a:cubicBezTo>
                    <a:pt x="54" y="25"/>
                    <a:pt x="52" y="31"/>
                    <a:pt x="52" y="38"/>
                  </a:cubicBezTo>
                  <a:cubicBezTo>
                    <a:pt x="52" y="56"/>
                    <a:pt x="52" y="56"/>
                    <a:pt x="52" y="56"/>
                  </a:cubicBezTo>
                  <a:cubicBezTo>
                    <a:pt x="79" y="56"/>
                    <a:pt x="79" y="56"/>
                    <a:pt x="79" y="56"/>
                  </a:cubicBezTo>
                  <a:cubicBezTo>
                    <a:pt x="75" y="83"/>
                    <a:pt x="75" y="83"/>
                    <a:pt x="75" y="83"/>
                  </a:cubicBezTo>
                  <a:cubicBezTo>
                    <a:pt x="52" y="83"/>
                    <a:pt x="52" y="83"/>
                    <a:pt x="52" y="83"/>
                  </a:cubicBezTo>
                  <a:cubicBezTo>
                    <a:pt x="52" y="153"/>
                    <a:pt x="52" y="153"/>
                    <a:pt x="52" y="153"/>
                  </a:cubicBezTo>
                  <a:cubicBezTo>
                    <a:pt x="24" y="153"/>
                    <a:pt x="24" y="153"/>
                    <a:pt x="24" y="153"/>
                  </a:cubicBezTo>
                  <a:cubicBezTo>
                    <a:pt x="24" y="83"/>
                    <a:pt x="24" y="83"/>
                    <a:pt x="24" y="83"/>
                  </a:cubicBezTo>
                  <a:cubicBezTo>
                    <a:pt x="0" y="83"/>
                    <a:pt x="0" y="83"/>
                    <a:pt x="0" y="83"/>
                  </a:cubicBezTo>
                  <a:cubicBezTo>
                    <a:pt x="0" y="56"/>
                    <a:pt x="0" y="56"/>
                    <a:pt x="0" y="56"/>
                  </a:cubicBezTo>
                  <a:cubicBezTo>
                    <a:pt x="24" y="56"/>
                    <a:pt x="24" y="56"/>
                    <a:pt x="24" y="56"/>
                  </a:cubicBezTo>
                  <a:cubicBezTo>
                    <a:pt x="24" y="36"/>
                    <a:pt x="24" y="36"/>
                    <a:pt x="24" y="36"/>
                  </a:cubicBezTo>
                  <a:cubicBezTo>
                    <a:pt x="24" y="12"/>
                    <a:pt x="38" y="0"/>
                    <a:pt x="59" y="0"/>
                  </a:cubicBezTo>
                  <a:cubicBezTo>
                    <a:pt x="69" y="0"/>
                    <a:pt x="77" y="0"/>
                    <a:pt x="80" y="1"/>
                  </a:cubicBezTo>
                  <a:lnTo>
                    <a:pt x="80" y="25"/>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IN" dirty="0">
                <a:cs typeface="+mn-ea"/>
                <a:sym typeface="+mn-lt"/>
              </a:endParaRPr>
            </a:p>
          </p:txBody>
        </p:sp>
        <p:sp>
          <p:nvSpPr>
            <p:cNvPr id="36" name="Freeform 88"/>
            <p:cNvSpPr>
              <a:spLocks/>
            </p:cNvSpPr>
            <p:nvPr/>
          </p:nvSpPr>
          <p:spPr bwMode="auto">
            <a:xfrm>
              <a:off x="10033334" y="5493974"/>
              <a:ext cx="209737" cy="171335"/>
            </a:xfrm>
            <a:custGeom>
              <a:avLst/>
              <a:gdLst>
                <a:gd name="T0" fmla="*/ 130 w 145"/>
                <a:gd name="T1" fmla="*/ 30 h 119"/>
                <a:gd name="T2" fmla="*/ 131 w 145"/>
                <a:gd name="T3" fmla="*/ 34 h 119"/>
                <a:gd name="T4" fmla="*/ 46 w 145"/>
                <a:gd name="T5" fmla="*/ 119 h 119"/>
                <a:gd name="T6" fmla="*/ 0 w 145"/>
                <a:gd name="T7" fmla="*/ 105 h 119"/>
                <a:gd name="T8" fmla="*/ 7 w 145"/>
                <a:gd name="T9" fmla="*/ 106 h 119"/>
                <a:gd name="T10" fmla="*/ 44 w 145"/>
                <a:gd name="T11" fmla="*/ 93 h 119"/>
                <a:gd name="T12" fmla="*/ 16 w 145"/>
                <a:gd name="T13" fmla="*/ 72 h 119"/>
                <a:gd name="T14" fmla="*/ 22 w 145"/>
                <a:gd name="T15" fmla="*/ 73 h 119"/>
                <a:gd name="T16" fmla="*/ 30 w 145"/>
                <a:gd name="T17" fmla="*/ 72 h 119"/>
                <a:gd name="T18" fmla="*/ 6 w 145"/>
                <a:gd name="T19" fmla="*/ 42 h 119"/>
                <a:gd name="T20" fmla="*/ 6 w 145"/>
                <a:gd name="T21" fmla="*/ 42 h 119"/>
                <a:gd name="T22" fmla="*/ 19 w 145"/>
                <a:gd name="T23" fmla="*/ 46 h 119"/>
                <a:gd name="T24" fmla="*/ 6 w 145"/>
                <a:gd name="T25" fmla="*/ 21 h 119"/>
                <a:gd name="T26" fmla="*/ 10 w 145"/>
                <a:gd name="T27" fmla="*/ 6 h 119"/>
                <a:gd name="T28" fmla="*/ 71 w 145"/>
                <a:gd name="T29" fmla="*/ 37 h 119"/>
                <a:gd name="T30" fmla="*/ 71 w 145"/>
                <a:gd name="T31" fmla="*/ 30 h 119"/>
                <a:gd name="T32" fmla="*/ 101 w 145"/>
                <a:gd name="T33" fmla="*/ 0 h 119"/>
                <a:gd name="T34" fmla="*/ 122 w 145"/>
                <a:gd name="T35" fmla="*/ 10 h 119"/>
                <a:gd name="T36" fmla="*/ 141 w 145"/>
                <a:gd name="T37" fmla="*/ 2 h 119"/>
                <a:gd name="T38" fmla="*/ 128 w 145"/>
                <a:gd name="T39" fmla="*/ 19 h 119"/>
                <a:gd name="T40" fmla="*/ 145 w 145"/>
                <a:gd name="T41" fmla="*/ 14 h 119"/>
                <a:gd name="T42" fmla="*/ 130 w 145"/>
                <a:gd name="T43" fmla="*/ 30 h 1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45" h="119">
                  <a:moveTo>
                    <a:pt x="130" y="30"/>
                  </a:moveTo>
                  <a:cubicBezTo>
                    <a:pt x="131" y="31"/>
                    <a:pt x="131" y="32"/>
                    <a:pt x="131" y="34"/>
                  </a:cubicBezTo>
                  <a:cubicBezTo>
                    <a:pt x="131" y="73"/>
                    <a:pt x="100" y="119"/>
                    <a:pt x="46" y="119"/>
                  </a:cubicBezTo>
                  <a:cubicBezTo>
                    <a:pt x="29" y="119"/>
                    <a:pt x="13" y="114"/>
                    <a:pt x="0" y="105"/>
                  </a:cubicBezTo>
                  <a:cubicBezTo>
                    <a:pt x="2" y="105"/>
                    <a:pt x="4" y="106"/>
                    <a:pt x="7" y="106"/>
                  </a:cubicBezTo>
                  <a:cubicBezTo>
                    <a:pt x="21" y="106"/>
                    <a:pt x="34" y="101"/>
                    <a:pt x="44" y="93"/>
                  </a:cubicBezTo>
                  <a:cubicBezTo>
                    <a:pt x="31" y="92"/>
                    <a:pt x="20" y="84"/>
                    <a:pt x="16" y="72"/>
                  </a:cubicBezTo>
                  <a:cubicBezTo>
                    <a:pt x="18" y="72"/>
                    <a:pt x="20" y="73"/>
                    <a:pt x="22" y="73"/>
                  </a:cubicBezTo>
                  <a:cubicBezTo>
                    <a:pt x="24" y="73"/>
                    <a:pt x="27" y="72"/>
                    <a:pt x="30" y="72"/>
                  </a:cubicBezTo>
                  <a:cubicBezTo>
                    <a:pt x="16" y="69"/>
                    <a:pt x="6" y="57"/>
                    <a:pt x="6" y="42"/>
                  </a:cubicBezTo>
                  <a:cubicBezTo>
                    <a:pt x="6" y="42"/>
                    <a:pt x="6" y="42"/>
                    <a:pt x="6" y="42"/>
                  </a:cubicBezTo>
                  <a:cubicBezTo>
                    <a:pt x="10" y="44"/>
                    <a:pt x="14" y="45"/>
                    <a:pt x="19" y="46"/>
                  </a:cubicBezTo>
                  <a:cubicBezTo>
                    <a:pt x="11" y="40"/>
                    <a:pt x="6" y="31"/>
                    <a:pt x="6" y="21"/>
                  </a:cubicBezTo>
                  <a:cubicBezTo>
                    <a:pt x="6" y="15"/>
                    <a:pt x="7" y="10"/>
                    <a:pt x="10" y="6"/>
                  </a:cubicBezTo>
                  <a:cubicBezTo>
                    <a:pt x="25" y="24"/>
                    <a:pt x="47" y="36"/>
                    <a:pt x="71" y="37"/>
                  </a:cubicBezTo>
                  <a:cubicBezTo>
                    <a:pt x="71" y="35"/>
                    <a:pt x="71" y="32"/>
                    <a:pt x="71" y="30"/>
                  </a:cubicBezTo>
                  <a:cubicBezTo>
                    <a:pt x="71" y="14"/>
                    <a:pt x="84" y="0"/>
                    <a:pt x="101" y="0"/>
                  </a:cubicBezTo>
                  <a:cubicBezTo>
                    <a:pt x="109" y="0"/>
                    <a:pt x="117" y="4"/>
                    <a:pt x="122" y="10"/>
                  </a:cubicBezTo>
                  <a:cubicBezTo>
                    <a:pt x="129" y="8"/>
                    <a:pt x="136" y="6"/>
                    <a:pt x="141" y="2"/>
                  </a:cubicBezTo>
                  <a:cubicBezTo>
                    <a:pt x="139" y="9"/>
                    <a:pt x="134" y="15"/>
                    <a:pt x="128" y="19"/>
                  </a:cubicBezTo>
                  <a:cubicBezTo>
                    <a:pt x="134" y="18"/>
                    <a:pt x="140" y="17"/>
                    <a:pt x="145" y="14"/>
                  </a:cubicBezTo>
                  <a:cubicBezTo>
                    <a:pt x="141" y="20"/>
                    <a:pt x="136" y="26"/>
                    <a:pt x="130" y="30"/>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IN" dirty="0">
                <a:cs typeface="+mn-ea"/>
                <a:sym typeface="+mn-lt"/>
              </a:endParaRPr>
            </a:p>
          </p:txBody>
        </p:sp>
        <p:sp>
          <p:nvSpPr>
            <p:cNvPr id="37" name="Freeform 98"/>
            <p:cNvSpPr>
              <a:spLocks noEditPoints="1"/>
            </p:cNvSpPr>
            <p:nvPr/>
          </p:nvSpPr>
          <p:spPr bwMode="auto">
            <a:xfrm>
              <a:off x="10425014" y="5488456"/>
              <a:ext cx="171223" cy="179664"/>
            </a:xfrm>
            <a:custGeom>
              <a:avLst/>
              <a:gdLst>
                <a:gd name="T0" fmla="*/ 93 w 146"/>
                <a:gd name="T1" fmla="*/ 115 h 153"/>
                <a:gd name="T2" fmla="*/ 89 w 146"/>
                <a:gd name="T3" fmla="*/ 131 h 153"/>
                <a:gd name="T4" fmla="*/ 42 w 146"/>
                <a:gd name="T5" fmla="*/ 153 h 153"/>
                <a:gd name="T6" fmla="*/ 3 w 146"/>
                <a:gd name="T7" fmla="*/ 137 h 153"/>
                <a:gd name="T8" fmla="*/ 0 w 146"/>
                <a:gd name="T9" fmla="*/ 125 h 153"/>
                <a:gd name="T10" fmla="*/ 15 w 146"/>
                <a:gd name="T11" fmla="*/ 100 h 153"/>
                <a:gd name="T12" fmla="*/ 52 w 146"/>
                <a:gd name="T13" fmla="*/ 91 h 153"/>
                <a:gd name="T14" fmla="*/ 47 w 146"/>
                <a:gd name="T15" fmla="*/ 77 h 153"/>
                <a:gd name="T16" fmla="*/ 48 w 146"/>
                <a:gd name="T17" fmla="*/ 70 h 153"/>
                <a:gd name="T18" fmla="*/ 42 w 146"/>
                <a:gd name="T19" fmla="*/ 70 h 153"/>
                <a:gd name="T20" fmla="*/ 10 w 146"/>
                <a:gd name="T21" fmla="*/ 38 h 153"/>
                <a:gd name="T22" fmla="*/ 22 w 146"/>
                <a:gd name="T23" fmla="*/ 12 h 153"/>
                <a:gd name="T24" fmla="*/ 59 w 146"/>
                <a:gd name="T25" fmla="*/ 0 h 153"/>
                <a:gd name="T26" fmla="*/ 98 w 146"/>
                <a:gd name="T27" fmla="*/ 0 h 153"/>
                <a:gd name="T28" fmla="*/ 85 w 146"/>
                <a:gd name="T29" fmla="*/ 8 h 153"/>
                <a:gd name="T30" fmla="*/ 73 w 146"/>
                <a:gd name="T31" fmla="*/ 8 h 153"/>
                <a:gd name="T32" fmla="*/ 87 w 146"/>
                <a:gd name="T33" fmla="*/ 35 h 153"/>
                <a:gd name="T34" fmla="*/ 65 w 146"/>
                <a:gd name="T35" fmla="*/ 73 h 153"/>
                <a:gd name="T36" fmla="*/ 93 w 146"/>
                <a:gd name="T37" fmla="*/ 115 h 153"/>
                <a:gd name="T38" fmla="*/ 80 w 146"/>
                <a:gd name="T39" fmla="*/ 123 h 153"/>
                <a:gd name="T40" fmla="*/ 59 w 146"/>
                <a:gd name="T41" fmla="*/ 97 h 153"/>
                <a:gd name="T42" fmla="*/ 55 w 146"/>
                <a:gd name="T43" fmla="*/ 97 h 153"/>
                <a:gd name="T44" fmla="*/ 17 w 146"/>
                <a:gd name="T45" fmla="*/ 120 h 153"/>
                <a:gd name="T46" fmla="*/ 52 w 146"/>
                <a:gd name="T47" fmla="*/ 145 h 153"/>
                <a:gd name="T48" fmla="*/ 80 w 146"/>
                <a:gd name="T49" fmla="*/ 123 h 153"/>
                <a:gd name="T50" fmla="*/ 65 w 146"/>
                <a:gd name="T51" fmla="*/ 59 h 153"/>
                <a:gd name="T52" fmla="*/ 70 w 146"/>
                <a:gd name="T53" fmla="*/ 44 h 153"/>
                <a:gd name="T54" fmla="*/ 45 w 146"/>
                <a:gd name="T55" fmla="*/ 7 h 153"/>
                <a:gd name="T56" fmla="*/ 31 w 146"/>
                <a:gd name="T57" fmla="*/ 14 h 153"/>
                <a:gd name="T58" fmla="*/ 27 w 146"/>
                <a:gd name="T59" fmla="*/ 29 h 153"/>
                <a:gd name="T60" fmla="*/ 51 w 146"/>
                <a:gd name="T61" fmla="*/ 64 h 153"/>
                <a:gd name="T62" fmla="*/ 65 w 146"/>
                <a:gd name="T63" fmla="*/ 59 h 153"/>
                <a:gd name="T64" fmla="*/ 146 w 146"/>
                <a:gd name="T65" fmla="*/ 64 h 153"/>
                <a:gd name="T66" fmla="*/ 146 w 146"/>
                <a:gd name="T67" fmla="*/ 74 h 153"/>
                <a:gd name="T68" fmla="*/ 126 w 146"/>
                <a:gd name="T69" fmla="*/ 74 h 153"/>
                <a:gd name="T70" fmla="*/ 126 w 146"/>
                <a:gd name="T71" fmla="*/ 94 h 153"/>
                <a:gd name="T72" fmla="*/ 117 w 146"/>
                <a:gd name="T73" fmla="*/ 94 h 153"/>
                <a:gd name="T74" fmla="*/ 117 w 146"/>
                <a:gd name="T75" fmla="*/ 74 h 153"/>
                <a:gd name="T76" fmla="*/ 97 w 146"/>
                <a:gd name="T77" fmla="*/ 74 h 153"/>
                <a:gd name="T78" fmla="*/ 97 w 146"/>
                <a:gd name="T79" fmla="*/ 64 h 153"/>
                <a:gd name="T80" fmla="*/ 117 w 146"/>
                <a:gd name="T81" fmla="*/ 64 h 153"/>
                <a:gd name="T82" fmla="*/ 117 w 146"/>
                <a:gd name="T83" fmla="*/ 44 h 153"/>
                <a:gd name="T84" fmla="*/ 126 w 146"/>
                <a:gd name="T85" fmla="*/ 44 h 153"/>
                <a:gd name="T86" fmla="*/ 126 w 146"/>
                <a:gd name="T87" fmla="*/ 64 h 153"/>
                <a:gd name="T88" fmla="*/ 146 w 146"/>
                <a:gd name="T89" fmla="*/ 64 h 1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46" h="153">
                  <a:moveTo>
                    <a:pt x="93" y="115"/>
                  </a:moveTo>
                  <a:cubicBezTo>
                    <a:pt x="93" y="121"/>
                    <a:pt x="92" y="127"/>
                    <a:pt x="89" y="131"/>
                  </a:cubicBezTo>
                  <a:cubicBezTo>
                    <a:pt x="80" y="148"/>
                    <a:pt x="60" y="153"/>
                    <a:pt x="42" y="153"/>
                  </a:cubicBezTo>
                  <a:cubicBezTo>
                    <a:pt x="28" y="153"/>
                    <a:pt x="11" y="150"/>
                    <a:pt x="3" y="137"/>
                  </a:cubicBezTo>
                  <a:cubicBezTo>
                    <a:pt x="1" y="133"/>
                    <a:pt x="0" y="129"/>
                    <a:pt x="0" y="125"/>
                  </a:cubicBezTo>
                  <a:cubicBezTo>
                    <a:pt x="0" y="114"/>
                    <a:pt x="6" y="106"/>
                    <a:pt x="15" y="100"/>
                  </a:cubicBezTo>
                  <a:cubicBezTo>
                    <a:pt x="26" y="94"/>
                    <a:pt x="40" y="92"/>
                    <a:pt x="52" y="91"/>
                  </a:cubicBezTo>
                  <a:cubicBezTo>
                    <a:pt x="49" y="87"/>
                    <a:pt x="47" y="83"/>
                    <a:pt x="47" y="77"/>
                  </a:cubicBezTo>
                  <a:cubicBezTo>
                    <a:pt x="47" y="74"/>
                    <a:pt x="47" y="72"/>
                    <a:pt x="48" y="70"/>
                  </a:cubicBezTo>
                  <a:cubicBezTo>
                    <a:pt x="46" y="70"/>
                    <a:pt x="44" y="70"/>
                    <a:pt x="42" y="70"/>
                  </a:cubicBezTo>
                  <a:cubicBezTo>
                    <a:pt x="24" y="70"/>
                    <a:pt x="10" y="57"/>
                    <a:pt x="10" y="38"/>
                  </a:cubicBezTo>
                  <a:cubicBezTo>
                    <a:pt x="10" y="28"/>
                    <a:pt x="15" y="18"/>
                    <a:pt x="22" y="12"/>
                  </a:cubicBezTo>
                  <a:cubicBezTo>
                    <a:pt x="32" y="3"/>
                    <a:pt x="46" y="0"/>
                    <a:pt x="59" y="0"/>
                  </a:cubicBezTo>
                  <a:cubicBezTo>
                    <a:pt x="98" y="0"/>
                    <a:pt x="98" y="0"/>
                    <a:pt x="98" y="0"/>
                  </a:cubicBezTo>
                  <a:cubicBezTo>
                    <a:pt x="85" y="8"/>
                    <a:pt x="85" y="8"/>
                    <a:pt x="85" y="8"/>
                  </a:cubicBezTo>
                  <a:cubicBezTo>
                    <a:pt x="73" y="8"/>
                    <a:pt x="73" y="8"/>
                    <a:pt x="73" y="8"/>
                  </a:cubicBezTo>
                  <a:cubicBezTo>
                    <a:pt x="82" y="15"/>
                    <a:pt x="87" y="23"/>
                    <a:pt x="87" y="35"/>
                  </a:cubicBezTo>
                  <a:cubicBezTo>
                    <a:pt x="87" y="59"/>
                    <a:pt x="65" y="61"/>
                    <a:pt x="65" y="73"/>
                  </a:cubicBezTo>
                  <a:cubicBezTo>
                    <a:pt x="65" y="85"/>
                    <a:pt x="93" y="89"/>
                    <a:pt x="93" y="115"/>
                  </a:cubicBezTo>
                  <a:close/>
                  <a:moveTo>
                    <a:pt x="80" y="123"/>
                  </a:moveTo>
                  <a:cubicBezTo>
                    <a:pt x="80" y="111"/>
                    <a:pt x="68" y="103"/>
                    <a:pt x="59" y="97"/>
                  </a:cubicBezTo>
                  <a:cubicBezTo>
                    <a:pt x="58" y="97"/>
                    <a:pt x="56" y="97"/>
                    <a:pt x="55" y="97"/>
                  </a:cubicBezTo>
                  <a:cubicBezTo>
                    <a:pt x="40" y="97"/>
                    <a:pt x="17" y="101"/>
                    <a:pt x="17" y="120"/>
                  </a:cubicBezTo>
                  <a:cubicBezTo>
                    <a:pt x="17" y="139"/>
                    <a:pt x="37" y="145"/>
                    <a:pt x="52" y="145"/>
                  </a:cubicBezTo>
                  <a:cubicBezTo>
                    <a:pt x="65" y="145"/>
                    <a:pt x="80" y="139"/>
                    <a:pt x="80" y="123"/>
                  </a:cubicBezTo>
                  <a:close/>
                  <a:moveTo>
                    <a:pt x="65" y="59"/>
                  </a:moveTo>
                  <a:cubicBezTo>
                    <a:pt x="69" y="55"/>
                    <a:pt x="70" y="50"/>
                    <a:pt x="70" y="44"/>
                  </a:cubicBezTo>
                  <a:cubicBezTo>
                    <a:pt x="70" y="30"/>
                    <a:pt x="62" y="7"/>
                    <a:pt x="45" y="7"/>
                  </a:cubicBezTo>
                  <a:cubicBezTo>
                    <a:pt x="40" y="7"/>
                    <a:pt x="34" y="10"/>
                    <a:pt x="31" y="14"/>
                  </a:cubicBezTo>
                  <a:cubicBezTo>
                    <a:pt x="28" y="18"/>
                    <a:pt x="27" y="23"/>
                    <a:pt x="27" y="29"/>
                  </a:cubicBezTo>
                  <a:cubicBezTo>
                    <a:pt x="27" y="42"/>
                    <a:pt x="35" y="64"/>
                    <a:pt x="51" y="64"/>
                  </a:cubicBezTo>
                  <a:cubicBezTo>
                    <a:pt x="56" y="64"/>
                    <a:pt x="61" y="62"/>
                    <a:pt x="65" y="59"/>
                  </a:cubicBezTo>
                  <a:close/>
                  <a:moveTo>
                    <a:pt x="146" y="64"/>
                  </a:moveTo>
                  <a:cubicBezTo>
                    <a:pt x="146" y="74"/>
                    <a:pt x="146" y="74"/>
                    <a:pt x="146" y="74"/>
                  </a:cubicBezTo>
                  <a:cubicBezTo>
                    <a:pt x="126" y="74"/>
                    <a:pt x="126" y="74"/>
                    <a:pt x="126" y="74"/>
                  </a:cubicBezTo>
                  <a:cubicBezTo>
                    <a:pt x="126" y="94"/>
                    <a:pt x="126" y="94"/>
                    <a:pt x="126" y="94"/>
                  </a:cubicBezTo>
                  <a:cubicBezTo>
                    <a:pt x="117" y="94"/>
                    <a:pt x="117" y="94"/>
                    <a:pt x="117" y="94"/>
                  </a:cubicBezTo>
                  <a:cubicBezTo>
                    <a:pt x="117" y="74"/>
                    <a:pt x="117" y="74"/>
                    <a:pt x="117" y="74"/>
                  </a:cubicBezTo>
                  <a:cubicBezTo>
                    <a:pt x="97" y="74"/>
                    <a:pt x="97" y="74"/>
                    <a:pt x="97" y="74"/>
                  </a:cubicBezTo>
                  <a:cubicBezTo>
                    <a:pt x="97" y="64"/>
                    <a:pt x="97" y="64"/>
                    <a:pt x="97" y="64"/>
                  </a:cubicBezTo>
                  <a:cubicBezTo>
                    <a:pt x="117" y="64"/>
                    <a:pt x="117" y="64"/>
                    <a:pt x="117" y="64"/>
                  </a:cubicBezTo>
                  <a:cubicBezTo>
                    <a:pt x="117" y="44"/>
                    <a:pt x="117" y="44"/>
                    <a:pt x="117" y="44"/>
                  </a:cubicBezTo>
                  <a:cubicBezTo>
                    <a:pt x="126" y="44"/>
                    <a:pt x="126" y="44"/>
                    <a:pt x="126" y="44"/>
                  </a:cubicBezTo>
                  <a:cubicBezTo>
                    <a:pt x="126" y="64"/>
                    <a:pt x="126" y="64"/>
                    <a:pt x="126" y="64"/>
                  </a:cubicBezTo>
                  <a:lnTo>
                    <a:pt x="146" y="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IN" dirty="0">
                <a:cs typeface="+mn-ea"/>
                <a:sym typeface="+mn-lt"/>
              </a:endParaRPr>
            </a:p>
          </p:txBody>
        </p:sp>
        <p:sp>
          <p:nvSpPr>
            <p:cNvPr id="38" name="TextBox 48"/>
            <p:cNvSpPr txBox="1"/>
            <p:nvPr/>
          </p:nvSpPr>
          <p:spPr>
            <a:xfrm>
              <a:off x="9220879" y="4895374"/>
              <a:ext cx="1943579" cy="405683"/>
            </a:xfrm>
            <a:prstGeom prst="rect">
              <a:avLst/>
            </a:prstGeom>
            <a:noFill/>
          </p:spPr>
          <p:txBody>
            <a:bodyPr wrap="square" rIns="144000" bIns="36000" numCol="1" spcCol="360000" rtlCol="0">
              <a:spAutoFit/>
            </a:bodyPr>
            <a:lstStyle/>
            <a:p>
              <a:pPr algn="ctr"/>
              <a:r>
                <a:rPr lang="en-US" altLang="zh-CN" sz="1050" dirty="0">
                  <a:solidFill>
                    <a:schemeClr val="bg1"/>
                  </a:solidFill>
                  <a:cs typeface="+mn-ea"/>
                  <a:sym typeface="+mn-lt"/>
                </a:rPr>
                <a:t>Lorem ipsum dolor sit </a:t>
              </a:r>
              <a:r>
                <a:rPr lang="en-US" altLang="zh-CN" sz="1050" dirty="0" err="1">
                  <a:solidFill>
                    <a:schemeClr val="bg1"/>
                  </a:solidFill>
                  <a:cs typeface="+mn-ea"/>
                  <a:sym typeface="+mn-lt"/>
                </a:rPr>
                <a:t>amet</a:t>
              </a:r>
              <a:r>
                <a:rPr lang="en-US" altLang="zh-CN" sz="1050" dirty="0">
                  <a:solidFill>
                    <a:schemeClr val="bg1"/>
                  </a:solidFill>
                  <a:cs typeface="+mn-ea"/>
                  <a:sym typeface="+mn-lt"/>
                </a:rPr>
                <a:t>, </a:t>
              </a:r>
              <a:r>
                <a:rPr lang="en-US" altLang="zh-CN" sz="1050" dirty="0" err="1">
                  <a:solidFill>
                    <a:schemeClr val="bg1"/>
                  </a:solidFill>
                  <a:cs typeface="+mn-ea"/>
                  <a:sym typeface="+mn-lt"/>
                </a:rPr>
                <a:t>consetur</a:t>
              </a:r>
              <a:r>
                <a:rPr lang="en-US" altLang="zh-CN" sz="1050" dirty="0">
                  <a:solidFill>
                    <a:schemeClr val="bg1"/>
                  </a:solidFill>
                  <a:cs typeface="+mn-ea"/>
                  <a:sym typeface="+mn-lt"/>
                </a:rPr>
                <a:t> </a:t>
              </a:r>
              <a:r>
                <a:rPr lang="en-US" altLang="zh-CN" sz="1050" dirty="0" err="1">
                  <a:solidFill>
                    <a:schemeClr val="bg1"/>
                  </a:solidFill>
                  <a:cs typeface="+mn-ea"/>
                  <a:sym typeface="+mn-lt"/>
                </a:rPr>
                <a:t>adipiscing</a:t>
              </a:r>
              <a:r>
                <a:rPr lang="en-US" altLang="zh-CN" sz="1050" dirty="0">
                  <a:solidFill>
                    <a:schemeClr val="bg1"/>
                  </a:solidFill>
                  <a:cs typeface="+mn-ea"/>
                  <a:sym typeface="+mn-lt"/>
                </a:rPr>
                <a:t> </a:t>
              </a:r>
            </a:p>
          </p:txBody>
        </p:sp>
        <p:sp>
          <p:nvSpPr>
            <p:cNvPr id="39" name="TextBox 48"/>
            <p:cNvSpPr txBox="1"/>
            <p:nvPr/>
          </p:nvSpPr>
          <p:spPr>
            <a:xfrm>
              <a:off x="9355955" y="4607538"/>
              <a:ext cx="1774232" cy="328739"/>
            </a:xfrm>
            <a:prstGeom prst="rect">
              <a:avLst/>
            </a:prstGeom>
            <a:noFill/>
          </p:spPr>
          <p:txBody>
            <a:bodyPr wrap="square" rIns="144000" bIns="36000" numCol="1" spcCol="360000" rtlCol="0">
              <a:spAutoFit/>
            </a:bodyPr>
            <a:lstStyle/>
            <a:p>
              <a:pPr>
                <a:defRPr sz="1800">
                  <a:solidFill>
                    <a:srgbClr val="000000"/>
                  </a:solidFill>
                </a:defRPr>
              </a:pPr>
              <a:r>
                <a:rPr lang="en-US" altLang="zh-CN" sz="1600" dirty="0">
                  <a:solidFill>
                    <a:srgbClr val="FFFFFF"/>
                  </a:solidFill>
                  <a:cs typeface="+mn-ea"/>
                  <a:sym typeface="+mn-lt"/>
                </a:rPr>
                <a:t>Bundle Packed</a:t>
              </a:r>
            </a:p>
          </p:txBody>
        </p:sp>
      </p:grpSp>
      <p:sp>
        <p:nvSpPr>
          <p:cNvPr id="40" name="文本框 9"/>
          <p:cNvSpPr txBox="1"/>
          <p:nvPr/>
        </p:nvSpPr>
        <p:spPr>
          <a:xfrm>
            <a:off x="1149646" y="470082"/>
            <a:ext cx="2955059" cy="453952"/>
          </a:xfrm>
          <a:prstGeom prst="rect">
            <a:avLst/>
          </a:prstGeom>
          <a:noFill/>
        </p:spPr>
        <p:txBody>
          <a:bodyPr wrap="square" lIns="68563" tIns="34281" rIns="68563" bIns="34281" rtlCol="0">
            <a:spAutoFit/>
          </a:bodyPr>
          <a:lstStyle/>
          <a:p>
            <a:pPr marL="0" lvl="1"/>
            <a:r>
              <a:rPr lang="zh-CN" altLang="en-US" sz="2500" b="1" dirty="0">
                <a:solidFill>
                  <a:srgbClr val="50637C"/>
                </a:solidFill>
                <a:cs typeface="+mn-ea"/>
                <a:sym typeface="+mn-lt"/>
              </a:rPr>
              <a:t>点击输入标题内容</a:t>
            </a:r>
          </a:p>
        </p:txBody>
      </p:sp>
      <p:grpSp>
        <p:nvGrpSpPr>
          <p:cNvPr id="41" name="Group 10"/>
          <p:cNvGrpSpPr/>
          <p:nvPr/>
        </p:nvGrpSpPr>
        <p:grpSpPr>
          <a:xfrm>
            <a:off x="554735" y="421976"/>
            <a:ext cx="550165" cy="550164"/>
            <a:chOff x="10018441" y="1261759"/>
            <a:chExt cx="4340769" cy="4340764"/>
          </a:xfrm>
        </p:grpSpPr>
        <p:sp>
          <p:nvSpPr>
            <p:cNvPr id="42" name="Shape 78"/>
            <p:cNvSpPr/>
            <p:nvPr/>
          </p:nvSpPr>
          <p:spPr>
            <a:xfrm>
              <a:off x="10018441" y="1261759"/>
              <a:ext cx="4340769" cy="434076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2"/>
            </a:soli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grpSp>
          <p:nvGrpSpPr>
            <p:cNvPr id="43" name="Group 9"/>
            <p:cNvGrpSpPr/>
            <p:nvPr/>
          </p:nvGrpSpPr>
          <p:grpSpPr>
            <a:xfrm>
              <a:off x="10909313" y="1802668"/>
              <a:ext cx="3449733" cy="3799690"/>
              <a:chOff x="10909313" y="1802668"/>
              <a:chExt cx="3449733" cy="3799690"/>
            </a:xfrm>
          </p:grpSpPr>
          <p:sp>
            <p:nvSpPr>
              <p:cNvPr id="44" name="Freeform 45"/>
              <p:cNvSpPr/>
              <p:nvPr/>
            </p:nvSpPr>
            <p:spPr>
              <a:xfrm>
                <a:off x="11069407" y="1802668"/>
                <a:ext cx="3289639" cy="3799690"/>
              </a:xfrm>
              <a:custGeom>
                <a:avLst/>
                <a:gdLst>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01321 w 3189805"/>
                  <a:gd name="connsiteY7" fmla="*/ 1031534 h 3342052"/>
                  <a:gd name="connsiteX8" fmla="*/ 1812772 w 3189805"/>
                  <a:gd name="connsiteY8" fmla="*/ 0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21641 w 3189805"/>
                  <a:gd name="connsiteY7" fmla="*/ 767374 h 3342052"/>
                  <a:gd name="connsiteX8" fmla="*/ 1812772 w 3189805"/>
                  <a:gd name="connsiteY8"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240105 w 3208269"/>
                  <a:gd name="connsiteY8" fmla="*/ 767374 h 3342052"/>
                  <a:gd name="connsiteX9" fmla="*/ 1831236 w 3208269"/>
                  <a:gd name="connsiteY9"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486685 w 3208269"/>
                  <a:gd name="connsiteY8" fmla="*/ 1250259 h 3342052"/>
                  <a:gd name="connsiteX9" fmla="*/ 1831236 w 3208269"/>
                  <a:gd name="connsiteY9" fmla="*/ 0 h 3342052"/>
                  <a:gd name="connsiteX0" fmla="*/ 1818455 w 3195488"/>
                  <a:gd name="connsiteY0" fmla="*/ 0 h 3342052"/>
                  <a:gd name="connsiteX1" fmla="*/ 3157618 w 3195488"/>
                  <a:gd name="connsiteY1" fmla="*/ 770136 h 3342052"/>
                  <a:gd name="connsiteX2" fmla="*/ 3185555 w 3195488"/>
                  <a:gd name="connsiteY2" fmla="*/ 963701 h 3342052"/>
                  <a:gd name="connsiteX3" fmla="*/ 2559726 w 3195488"/>
                  <a:gd name="connsiteY3" fmla="*/ 2706289 h 3342052"/>
                  <a:gd name="connsiteX4" fmla="*/ 1025159 w 3195488"/>
                  <a:gd name="connsiteY4" fmla="*/ 3342052 h 3342052"/>
                  <a:gd name="connsiteX5" fmla="*/ 881199 w 3195488"/>
                  <a:gd name="connsiteY5" fmla="*/ 3335177 h 3342052"/>
                  <a:gd name="connsiteX6" fmla="*/ 5683 w 3195488"/>
                  <a:gd name="connsiteY6" fmla="*/ 1812772 h 3342052"/>
                  <a:gd name="connsiteX7" fmla="*/ 1157670 w 3195488"/>
                  <a:gd name="connsiteY7" fmla="*/ 1353229 h 3342052"/>
                  <a:gd name="connsiteX8" fmla="*/ 2473904 w 3195488"/>
                  <a:gd name="connsiteY8" fmla="*/ 1250259 h 3342052"/>
                  <a:gd name="connsiteX9" fmla="*/ 1818455 w 3195488"/>
                  <a:gd name="connsiteY9"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428116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510310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39522 w 3216555"/>
                  <a:gd name="connsiteY0" fmla="*/ 0 h 3342052"/>
                  <a:gd name="connsiteX1" fmla="*/ 3178685 w 3216555"/>
                  <a:gd name="connsiteY1" fmla="*/ 770136 h 3342052"/>
                  <a:gd name="connsiteX2" fmla="*/ 3206622 w 3216555"/>
                  <a:gd name="connsiteY2" fmla="*/ 963701 h 3342052"/>
                  <a:gd name="connsiteX3" fmla="*/ 2580793 w 3216555"/>
                  <a:gd name="connsiteY3" fmla="*/ 2706289 h 3342052"/>
                  <a:gd name="connsiteX4" fmla="*/ 1046226 w 3216555"/>
                  <a:gd name="connsiteY4" fmla="*/ 3342052 h 3342052"/>
                  <a:gd name="connsiteX5" fmla="*/ 902266 w 3216555"/>
                  <a:gd name="connsiteY5" fmla="*/ 3335177 h 3342052"/>
                  <a:gd name="connsiteX6" fmla="*/ 26750 w 3216555"/>
                  <a:gd name="connsiteY6" fmla="*/ 1812772 h 3342052"/>
                  <a:gd name="connsiteX7" fmla="*/ 364566 w 3216555"/>
                  <a:gd name="connsiteY7" fmla="*/ 1746615 h 3342052"/>
                  <a:gd name="connsiteX8" fmla="*/ 816629 w 3216555"/>
                  <a:gd name="connsiteY8" fmla="*/ 1510310 h 3342052"/>
                  <a:gd name="connsiteX9" fmla="*/ 1178737 w 3216555"/>
                  <a:gd name="connsiteY9" fmla="*/ 1353229 h 3342052"/>
                  <a:gd name="connsiteX10" fmla="*/ 2494971 w 3216555"/>
                  <a:gd name="connsiteY10" fmla="*/ 1250259 h 3342052"/>
                  <a:gd name="connsiteX11" fmla="*/ 1839522 w 3216555"/>
                  <a:gd name="connsiteY11" fmla="*/ 0 h 3342052"/>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2516463 w 3238047"/>
                  <a:gd name="connsiteY11" fmla="*/ 1250259 h 3342052"/>
                  <a:gd name="connsiteX12" fmla="*/ 1861014 w 3238047"/>
                  <a:gd name="connsiteY12" fmla="*/ 0 h 3342052"/>
                  <a:gd name="connsiteX0" fmla="*/ 1861014 w 3238047"/>
                  <a:gd name="connsiteY0" fmla="*/ 349684 h 3691736"/>
                  <a:gd name="connsiteX1" fmla="*/ 3200177 w 3238047"/>
                  <a:gd name="connsiteY1" fmla="*/ 1119820 h 3691736"/>
                  <a:gd name="connsiteX2" fmla="*/ 3228114 w 3238047"/>
                  <a:gd name="connsiteY2" fmla="*/ 1313385 h 3691736"/>
                  <a:gd name="connsiteX3" fmla="*/ 2602285 w 3238047"/>
                  <a:gd name="connsiteY3" fmla="*/ 3055973 h 3691736"/>
                  <a:gd name="connsiteX4" fmla="*/ 1067718 w 3238047"/>
                  <a:gd name="connsiteY4" fmla="*/ 3691736 h 3691736"/>
                  <a:gd name="connsiteX5" fmla="*/ 923758 w 3238047"/>
                  <a:gd name="connsiteY5" fmla="*/ 3684861 h 3691736"/>
                  <a:gd name="connsiteX6" fmla="*/ 48242 w 3238047"/>
                  <a:gd name="connsiteY6" fmla="*/ 2162456 h 3691736"/>
                  <a:gd name="connsiteX7" fmla="*/ 180575 w 3238047"/>
                  <a:gd name="connsiteY7" fmla="*/ 2178493 h 3691736"/>
                  <a:gd name="connsiteX8" fmla="*/ 386058 w 3238047"/>
                  <a:gd name="connsiteY8" fmla="*/ 2096299 h 3691736"/>
                  <a:gd name="connsiteX9" fmla="*/ 838121 w 3238047"/>
                  <a:gd name="connsiteY9" fmla="*/ 1859994 h 3691736"/>
                  <a:gd name="connsiteX10" fmla="*/ 1200229 w 3238047"/>
                  <a:gd name="connsiteY10" fmla="*/ 1702913 h 3691736"/>
                  <a:gd name="connsiteX11" fmla="*/ 1602063 w 3238047"/>
                  <a:gd name="connsiteY11" fmla="*/ 7449 h 3691736"/>
                  <a:gd name="connsiteX12" fmla="*/ 1861014 w 3238047"/>
                  <a:gd name="connsiteY12" fmla="*/ 349684 h 3691736"/>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1861014 w 3238047"/>
                  <a:gd name="connsiteY11" fmla="*/ 0 h 3342052"/>
                  <a:gd name="connsiteX0" fmla="*/ 1573338 w 3238047"/>
                  <a:gd name="connsiteY0" fmla="*/ 0 h 3773566"/>
                  <a:gd name="connsiteX1" fmla="*/ 3200177 w 3238047"/>
                  <a:gd name="connsiteY1" fmla="*/ 1201650 h 3773566"/>
                  <a:gd name="connsiteX2" fmla="*/ 3228114 w 3238047"/>
                  <a:gd name="connsiteY2" fmla="*/ 1395215 h 3773566"/>
                  <a:gd name="connsiteX3" fmla="*/ 2602285 w 3238047"/>
                  <a:gd name="connsiteY3" fmla="*/ 3137803 h 3773566"/>
                  <a:gd name="connsiteX4" fmla="*/ 1067718 w 3238047"/>
                  <a:gd name="connsiteY4" fmla="*/ 3773566 h 3773566"/>
                  <a:gd name="connsiteX5" fmla="*/ 923758 w 3238047"/>
                  <a:gd name="connsiteY5" fmla="*/ 3766691 h 3773566"/>
                  <a:gd name="connsiteX6" fmla="*/ 48242 w 3238047"/>
                  <a:gd name="connsiteY6" fmla="*/ 2244286 h 3773566"/>
                  <a:gd name="connsiteX7" fmla="*/ 180575 w 3238047"/>
                  <a:gd name="connsiteY7" fmla="*/ 2260323 h 3773566"/>
                  <a:gd name="connsiteX8" fmla="*/ 386058 w 3238047"/>
                  <a:gd name="connsiteY8" fmla="*/ 2178129 h 3773566"/>
                  <a:gd name="connsiteX9" fmla="*/ 838121 w 3238047"/>
                  <a:gd name="connsiteY9" fmla="*/ 1941824 h 3773566"/>
                  <a:gd name="connsiteX10" fmla="*/ 1200229 w 3238047"/>
                  <a:gd name="connsiteY10" fmla="*/ 1784743 h 3773566"/>
                  <a:gd name="connsiteX11" fmla="*/ 1573338 w 3238047"/>
                  <a:gd name="connsiteY11" fmla="*/ 0 h 3773566"/>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1200229 w 3238047"/>
                  <a:gd name="connsiteY10" fmla="*/ 1810869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965098 w 3238047"/>
                  <a:gd name="connsiteY10" fmla="*/ 1900443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965098 w 3238047"/>
                  <a:gd name="connsiteY9" fmla="*/ 1900443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59287 w 3290406"/>
                  <a:gd name="connsiteY0" fmla="*/ 0 h 3799692"/>
                  <a:gd name="connsiteX1" fmla="*/ 3252536 w 3290406"/>
                  <a:gd name="connsiteY1" fmla="*/ 1227776 h 3799692"/>
                  <a:gd name="connsiteX2" fmla="*/ 3280473 w 3290406"/>
                  <a:gd name="connsiteY2" fmla="*/ 1421341 h 3799692"/>
                  <a:gd name="connsiteX3" fmla="*/ 2654644 w 3290406"/>
                  <a:gd name="connsiteY3" fmla="*/ 3163929 h 3799692"/>
                  <a:gd name="connsiteX4" fmla="*/ 1120077 w 3290406"/>
                  <a:gd name="connsiteY4" fmla="*/ 3799692 h 3799692"/>
                  <a:gd name="connsiteX5" fmla="*/ 976117 w 3290406"/>
                  <a:gd name="connsiteY5" fmla="*/ 3792817 h 3799692"/>
                  <a:gd name="connsiteX6" fmla="*/ 40886 w 3290406"/>
                  <a:gd name="connsiteY6" fmla="*/ 2322663 h 3799692"/>
                  <a:gd name="connsiteX7" fmla="*/ 232934 w 3290406"/>
                  <a:gd name="connsiteY7" fmla="*/ 2286449 h 3799692"/>
                  <a:gd name="connsiteX8" fmla="*/ 438417 w 3290406"/>
                  <a:gd name="connsiteY8" fmla="*/ 2204255 h 3799692"/>
                  <a:gd name="connsiteX9" fmla="*/ 1215266 w 3290406"/>
                  <a:gd name="connsiteY9" fmla="*/ 1810869 h 3799692"/>
                  <a:gd name="connsiteX10" fmla="*/ 1659287 w 3290406"/>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289639" h="3799692">
                    <a:moveTo>
                      <a:pt x="1658520" y="0"/>
                    </a:moveTo>
                    <a:lnTo>
                      <a:pt x="3251769" y="1227776"/>
                    </a:lnTo>
                    <a:lnTo>
                      <a:pt x="3279706" y="1421341"/>
                    </a:lnTo>
                    <a:cubicBezTo>
                      <a:pt x="3339309" y="2043870"/>
                      <a:pt x="3130699" y="2687232"/>
                      <a:pt x="2653877" y="3163929"/>
                    </a:cubicBezTo>
                    <a:cubicBezTo>
                      <a:pt x="2230145" y="3587771"/>
                      <a:pt x="1674728" y="3799692"/>
                      <a:pt x="1119310" y="3799692"/>
                    </a:cubicBezTo>
                    <a:lnTo>
                      <a:pt x="975350" y="3792817"/>
                    </a:lnTo>
                    <a:lnTo>
                      <a:pt x="40119" y="2322663"/>
                    </a:lnTo>
                    <a:cubicBezTo>
                      <a:pt x="-104293" y="2049341"/>
                      <a:pt x="183328" y="2331065"/>
                      <a:pt x="239631" y="2320039"/>
                    </a:cubicBezTo>
                    <a:cubicBezTo>
                      <a:pt x="247415" y="2316478"/>
                      <a:pt x="306896" y="2268589"/>
                      <a:pt x="437650" y="2204255"/>
                    </a:cubicBezTo>
                    <a:cubicBezTo>
                      <a:pt x="568404" y="2139921"/>
                      <a:pt x="708709" y="2096136"/>
                      <a:pt x="1214499" y="1810869"/>
                    </a:cubicBezTo>
                    <a:cubicBezTo>
                      <a:pt x="1384981" y="1559151"/>
                      <a:pt x="1325195" y="97182"/>
                      <a:pt x="1658520" y="0"/>
                    </a:cubicBezTo>
                    <a:close/>
                  </a:path>
                </a:pathLst>
              </a:custGeom>
              <a:gradFill flip="none" rotWithShape="1">
                <a:gsLst>
                  <a:gs pos="30000">
                    <a:schemeClr val="bg2">
                      <a:lumMod val="10000"/>
                      <a:alpha val="42000"/>
                    </a:schemeClr>
                  </a:gs>
                  <a:gs pos="100000">
                    <a:schemeClr val="bg1">
                      <a:alpha val="31000"/>
                    </a:schemeClr>
                  </a:gs>
                </a:gsLst>
                <a:lin ang="2700000" scaled="1"/>
                <a:tileRect/>
              </a:gra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45" name="Freeform 43"/>
              <p:cNvSpPr>
                <a:spLocks noEditPoints="1"/>
              </p:cNvSpPr>
              <p:nvPr/>
            </p:nvSpPr>
            <p:spPr bwMode="auto">
              <a:xfrm rot="19800000">
                <a:off x="10909313" y="2286963"/>
                <a:ext cx="2559024" cy="2290359"/>
              </a:xfrm>
              <a:custGeom>
                <a:avLst/>
                <a:gdLst>
                  <a:gd name="T0" fmla="*/ 24 w 161"/>
                  <a:gd name="T1" fmla="*/ 91 h 144"/>
                  <a:gd name="T2" fmla="*/ 65 w 161"/>
                  <a:gd name="T3" fmla="*/ 91 h 144"/>
                  <a:gd name="T4" fmla="*/ 65 w 161"/>
                  <a:gd name="T5" fmla="*/ 105 h 144"/>
                  <a:gd name="T6" fmla="*/ 61 w 161"/>
                  <a:gd name="T7" fmla="*/ 105 h 144"/>
                  <a:gd name="T8" fmla="*/ 60 w 161"/>
                  <a:gd name="T9" fmla="*/ 110 h 144"/>
                  <a:gd name="T10" fmla="*/ 59 w 161"/>
                  <a:gd name="T11" fmla="*/ 112 h 144"/>
                  <a:gd name="T12" fmla="*/ 60 w 161"/>
                  <a:gd name="T13" fmla="*/ 114 h 144"/>
                  <a:gd name="T14" fmla="*/ 61 w 161"/>
                  <a:gd name="T15" fmla="*/ 118 h 144"/>
                  <a:gd name="T16" fmla="*/ 60 w 161"/>
                  <a:gd name="T17" fmla="*/ 123 h 144"/>
                  <a:gd name="T18" fmla="*/ 59 w 161"/>
                  <a:gd name="T19" fmla="*/ 125 h 144"/>
                  <a:gd name="T20" fmla="*/ 60 w 161"/>
                  <a:gd name="T21" fmla="*/ 127 h 144"/>
                  <a:gd name="T22" fmla="*/ 61 w 161"/>
                  <a:gd name="T23" fmla="*/ 131 h 144"/>
                  <a:gd name="T24" fmla="*/ 60 w 161"/>
                  <a:gd name="T25" fmla="*/ 136 h 144"/>
                  <a:gd name="T26" fmla="*/ 59 w 161"/>
                  <a:gd name="T27" fmla="*/ 138 h 144"/>
                  <a:gd name="T28" fmla="*/ 60 w 161"/>
                  <a:gd name="T29" fmla="*/ 140 h 144"/>
                  <a:gd name="T30" fmla="*/ 61 w 161"/>
                  <a:gd name="T31" fmla="*/ 144 h 144"/>
                  <a:gd name="T32" fmla="*/ 31 w 161"/>
                  <a:gd name="T33" fmla="*/ 144 h 144"/>
                  <a:gd name="T34" fmla="*/ 31 w 161"/>
                  <a:gd name="T35" fmla="*/ 105 h 144"/>
                  <a:gd name="T36" fmla="*/ 24 w 161"/>
                  <a:gd name="T37" fmla="*/ 105 h 144"/>
                  <a:gd name="T38" fmla="*/ 24 w 161"/>
                  <a:gd name="T39" fmla="*/ 91 h 144"/>
                  <a:gd name="T40" fmla="*/ 7 w 161"/>
                  <a:gd name="T41" fmla="*/ 39 h 144"/>
                  <a:gd name="T42" fmla="*/ 0 w 161"/>
                  <a:gd name="T43" fmla="*/ 46 h 144"/>
                  <a:gd name="T44" fmla="*/ 0 w 161"/>
                  <a:gd name="T45" fmla="*/ 76 h 144"/>
                  <a:gd name="T46" fmla="*/ 7 w 161"/>
                  <a:gd name="T47" fmla="*/ 82 h 144"/>
                  <a:gd name="T48" fmla="*/ 15 w 161"/>
                  <a:gd name="T49" fmla="*/ 82 h 144"/>
                  <a:gd name="T50" fmla="*/ 15 w 161"/>
                  <a:gd name="T51" fmla="*/ 39 h 144"/>
                  <a:gd name="T52" fmla="*/ 7 w 161"/>
                  <a:gd name="T53" fmla="*/ 39 h 144"/>
                  <a:gd name="T54" fmla="*/ 75 w 161"/>
                  <a:gd name="T55" fmla="*/ 37 h 144"/>
                  <a:gd name="T56" fmla="*/ 75 w 161"/>
                  <a:gd name="T57" fmla="*/ 85 h 144"/>
                  <a:gd name="T58" fmla="*/ 20 w 161"/>
                  <a:gd name="T59" fmla="*/ 85 h 144"/>
                  <a:gd name="T60" fmla="*/ 20 w 161"/>
                  <a:gd name="T61" fmla="*/ 37 h 144"/>
                  <a:gd name="T62" fmla="*/ 75 w 161"/>
                  <a:gd name="T63" fmla="*/ 37 h 144"/>
                  <a:gd name="T64" fmla="*/ 55 w 161"/>
                  <a:gd name="T65" fmla="*/ 44 h 144"/>
                  <a:gd name="T66" fmla="*/ 33 w 161"/>
                  <a:gd name="T67" fmla="*/ 44 h 144"/>
                  <a:gd name="T68" fmla="*/ 33 w 161"/>
                  <a:gd name="T69" fmla="*/ 51 h 144"/>
                  <a:gd name="T70" fmla="*/ 55 w 161"/>
                  <a:gd name="T71" fmla="*/ 51 h 144"/>
                  <a:gd name="T72" fmla="*/ 55 w 161"/>
                  <a:gd name="T73" fmla="*/ 44 h 144"/>
                  <a:gd name="T74" fmla="*/ 152 w 161"/>
                  <a:gd name="T75" fmla="*/ 0 h 144"/>
                  <a:gd name="T76" fmla="*/ 152 w 161"/>
                  <a:gd name="T77" fmla="*/ 122 h 144"/>
                  <a:gd name="T78" fmla="*/ 161 w 161"/>
                  <a:gd name="T79" fmla="*/ 122 h 144"/>
                  <a:gd name="T80" fmla="*/ 161 w 161"/>
                  <a:gd name="T81" fmla="*/ 0 h 144"/>
                  <a:gd name="T82" fmla="*/ 152 w 161"/>
                  <a:gd name="T83" fmla="*/ 0 h 144"/>
                  <a:gd name="T84" fmla="*/ 79 w 161"/>
                  <a:gd name="T85" fmla="*/ 37 h 144"/>
                  <a:gd name="T86" fmla="*/ 79 w 161"/>
                  <a:gd name="T87" fmla="*/ 85 h 144"/>
                  <a:gd name="T88" fmla="*/ 145 w 161"/>
                  <a:gd name="T89" fmla="*/ 122 h 144"/>
                  <a:gd name="T90" fmla="*/ 145 w 161"/>
                  <a:gd name="T91" fmla="*/ 0 h 144"/>
                  <a:gd name="T92" fmla="*/ 79 w 161"/>
                  <a:gd name="T93" fmla="*/ 37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161" h="144">
                    <a:moveTo>
                      <a:pt x="24" y="91"/>
                    </a:moveTo>
                    <a:cubicBezTo>
                      <a:pt x="65" y="91"/>
                      <a:pt x="65" y="91"/>
                      <a:pt x="65" y="91"/>
                    </a:cubicBezTo>
                    <a:cubicBezTo>
                      <a:pt x="65" y="105"/>
                      <a:pt x="65" y="105"/>
                      <a:pt x="65" y="105"/>
                    </a:cubicBezTo>
                    <a:cubicBezTo>
                      <a:pt x="61" y="105"/>
                      <a:pt x="61" y="105"/>
                      <a:pt x="61" y="105"/>
                    </a:cubicBezTo>
                    <a:cubicBezTo>
                      <a:pt x="61" y="108"/>
                      <a:pt x="60" y="109"/>
                      <a:pt x="60" y="110"/>
                    </a:cubicBezTo>
                    <a:cubicBezTo>
                      <a:pt x="59" y="110"/>
                      <a:pt x="59" y="111"/>
                      <a:pt x="59" y="112"/>
                    </a:cubicBezTo>
                    <a:cubicBezTo>
                      <a:pt x="59" y="113"/>
                      <a:pt x="59" y="113"/>
                      <a:pt x="60" y="114"/>
                    </a:cubicBezTo>
                    <a:cubicBezTo>
                      <a:pt x="60" y="115"/>
                      <a:pt x="61" y="116"/>
                      <a:pt x="61" y="118"/>
                    </a:cubicBezTo>
                    <a:cubicBezTo>
                      <a:pt x="61" y="121"/>
                      <a:pt x="60" y="122"/>
                      <a:pt x="60" y="123"/>
                    </a:cubicBezTo>
                    <a:cubicBezTo>
                      <a:pt x="59" y="123"/>
                      <a:pt x="59" y="124"/>
                      <a:pt x="59" y="125"/>
                    </a:cubicBezTo>
                    <a:cubicBezTo>
                      <a:pt x="59" y="126"/>
                      <a:pt x="59" y="126"/>
                      <a:pt x="60" y="127"/>
                    </a:cubicBezTo>
                    <a:cubicBezTo>
                      <a:pt x="60" y="128"/>
                      <a:pt x="61" y="129"/>
                      <a:pt x="61" y="131"/>
                    </a:cubicBezTo>
                    <a:cubicBezTo>
                      <a:pt x="61" y="134"/>
                      <a:pt x="60" y="135"/>
                      <a:pt x="60" y="136"/>
                    </a:cubicBezTo>
                    <a:cubicBezTo>
                      <a:pt x="59" y="136"/>
                      <a:pt x="59" y="137"/>
                      <a:pt x="59" y="138"/>
                    </a:cubicBezTo>
                    <a:cubicBezTo>
                      <a:pt x="59" y="139"/>
                      <a:pt x="59" y="139"/>
                      <a:pt x="60" y="140"/>
                    </a:cubicBezTo>
                    <a:cubicBezTo>
                      <a:pt x="60" y="141"/>
                      <a:pt x="61" y="142"/>
                      <a:pt x="61" y="144"/>
                    </a:cubicBezTo>
                    <a:cubicBezTo>
                      <a:pt x="31" y="144"/>
                      <a:pt x="31" y="144"/>
                      <a:pt x="31" y="144"/>
                    </a:cubicBezTo>
                    <a:cubicBezTo>
                      <a:pt x="31" y="105"/>
                      <a:pt x="31" y="105"/>
                      <a:pt x="31" y="105"/>
                    </a:cubicBezTo>
                    <a:cubicBezTo>
                      <a:pt x="24" y="105"/>
                      <a:pt x="24" y="105"/>
                      <a:pt x="24" y="105"/>
                    </a:cubicBezTo>
                    <a:lnTo>
                      <a:pt x="24" y="91"/>
                    </a:lnTo>
                    <a:close/>
                    <a:moveTo>
                      <a:pt x="7" y="39"/>
                    </a:moveTo>
                    <a:cubicBezTo>
                      <a:pt x="3" y="39"/>
                      <a:pt x="0" y="43"/>
                      <a:pt x="0" y="46"/>
                    </a:cubicBezTo>
                    <a:cubicBezTo>
                      <a:pt x="0" y="76"/>
                      <a:pt x="0" y="76"/>
                      <a:pt x="0" y="76"/>
                    </a:cubicBezTo>
                    <a:cubicBezTo>
                      <a:pt x="0" y="79"/>
                      <a:pt x="3" y="82"/>
                      <a:pt x="7" y="82"/>
                    </a:cubicBezTo>
                    <a:cubicBezTo>
                      <a:pt x="15" y="82"/>
                      <a:pt x="15" y="82"/>
                      <a:pt x="15" y="82"/>
                    </a:cubicBezTo>
                    <a:cubicBezTo>
                      <a:pt x="15" y="39"/>
                      <a:pt x="15" y="39"/>
                      <a:pt x="15" y="39"/>
                    </a:cubicBezTo>
                    <a:lnTo>
                      <a:pt x="7" y="39"/>
                    </a:lnTo>
                    <a:close/>
                    <a:moveTo>
                      <a:pt x="75" y="37"/>
                    </a:moveTo>
                    <a:cubicBezTo>
                      <a:pt x="75" y="85"/>
                      <a:pt x="75" y="85"/>
                      <a:pt x="75" y="85"/>
                    </a:cubicBezTo>
                    <a:cubicBezTo>
                      <a:pt x="20" y="85"/>
                      <a:pt x="20" y="85"/>
                      <a:pt x="20" y="85"/>
                    </a:cubicBezTo>
                    <a:cubicBezTo>
                      <a:pt x="20" y="37"/>
                      <a:pt x="20" y="37"/>
                      <a:pt x="20" y="37"/>
                    </a:cubicBezTo>
                    <a:lnTo>
                      <a:pt x="75" y="37"/>
                    </a:lnTo>
                    <a:close/>
                    <a:moveTo>
                      <a:pt x="55" y="44"/>
                    </a:moveTo>
                    <a:cubicBezTo>
                      <a:pt x="33" y="44"/>
                      <a:pt x="33" y="44"/>
                      <a:pt x="33" y="44"/>
                    </a:cubicBezTo>
                    <a:cubicBezTo>
                      <a:pt x="33" y="51"/>
                      <a:pt x="33" y="51"/>
                      <a:pt x="33" y="51"/>
                    </a:cubicBezTo>
                    <a:cubicBezTo>
                      <a:pt x="55" y="51"/>
                      <a:pt x="55" y="51"/>
                      <a:pt x="55" y="51"/>
                    </a:cubicBezTo>
                    <a:lnTo>
                      <a:pt x="55" y="44"/>
                    </a:lnTo>
                    <a:close/>
                    <a:moveTo>
                      <a:pt x="152" y="0"/>
                    </a:moveTo>
                    <a:cubicBezTo>
                      <a:pt x="152" y="122"/>
                      <a:pt x="152" y="122"/>
                      <a:pt x="152" y="122"/>
                    </a:cubicBezTo>
                    <a:cubicBezTo>
                      <a:pt x="161" y="122"/>
                      <a:pt x="161" y="122"/>
                      <a:pt x="161" y="122"/>
                    </a:cubicBezTo>
                    <a:cubicBezTo>
                      <a:pt x="161" y="0"/>
                      <a:pt x="161" y="0"/>
                      <a:pt x="161" y="0"/>
                    </a:cubicBezTo>
                    <a:lnTo>
                      <a:pt x="152" y="0"/>
                    </a:lnTo>
                    <a:close/>
                    <a:moveTo>
                      <a:pt x="79" y="37"/>
                    </a:moveTo>
                    <a:cubicBezTo>
                      <a:pt x="79" y="85"/>
                      <a:pt x="79" y="85"/>
                      <a:pt x="79" y="85"/>
                    </a:cubicBezTo>
                    <a:cubicBezTo>
                      <a:pt x="145" y="122"/>
                      <a:pt x="145" y="122"/>
                      <a:pt x="145" y="122"/>
                    </a:cubicBezTo>
                    <a:cubicBezTo>
                      <a:pt x="145" y="0"/>
                      <a:pt x="145" y="0"/>
                      <a:pt x="145" y="0"/>
                    </a:cubicBezTo>
                    <a:lnTo>
                      <a:pt x="79" y="37"/>
                    </a:lnTo>
                    <a:close/>
                  </a:path>
                </a:pathLst>
              </a:custGeom>
              <a:solidFill>
                <a:schemeClr val="bg1"/>
              </a:solidFill>
              <a:ln>
                <a:noFill/>
              </a:ln>
            </p:spPr>
            <p:txBody>
              <a:bodyPr vert="horz" wrap="square" lIns="49531" tIns="24765" rIns="49531" bIns="24765" numCol="1" anchor="t" anchorCtr="0" compatLnSpc="1">
                <a:prstTxWarp prst="textNoShape">
                  <a:avLst/>
                </a:prstTxWarp>
              </a:bodyPr>
              <a:lstStyle/>
              <a:p>
                <a:endParaRPr lang="en-US" sz="975">
                  <a:latin typeface="微软雅黑" panose="020B0503020204020204" pitchFamily="34" charset="-122"/>
                  <a:ea typeface="微软雅黑" panose="020B0503020204020204" pitchFamily="34" charset="-122"/>
                  <a:sym typeface="微软雅黑" panose="020B0503020204020204" pitchFamily="34" charset="-122"/>
                </a:endParaRPr>
              </a:p>
            </p:txBody>
          </p:sp>
        </p:grpSp>
      </p:grpSp>
    </p:spTree>
    <p:extLst>
      <p:ext uri="{BB962C8B-B14F-4D97-AF65-F5344CB8AC3E}">
        <p14:creationId xmlns:p14="http://schemas.microsoft.com/office/powerpoint/2010/main" val="1972341660"/>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fill="hold" nodeType="clickEffect">
                                  <p:stCondLst>
                                    <p:cond delay="0"/>
                                  </p:stCondLst>
                                  <p:childTnLst>
                                    <p:set>
                                      <p:cBhvr>
                                        <p:cTn id="6" dur="1" fill="hold">
                                          <p:stCondLst>
                                            <p:cond delay="0"/>
                                          </p:stCondLst>
                                        </p:cTn>
                                        <p:tgtEl>
                                          <p:spTgt spid="41"/>
                                        </p:tgtEl>
                                        <p:attrNameLst>
                                          <p:attrName>style.visibility</p:attrName>
                                        </p:attrNameLst>
                                      </p:cBhvr>
                                      <p:to>
                                        <p:strVal val="visible"/>
                                      </p:to>
                                    </p:set>
                                    <p:anim calcmode="lin" valueType="num">
                                      <p:cBhvr additive="base">
                                        <p:cTn id="7" dur="500" fill="hold"/>
                                        <p:tgtEl>
                                          <p:spTgt spid="41"/>
                                        </p:tgtEl>
                                        <p:attrNameLst>
                                          <p:attrName>ppt_x</p:attrName>
                                        </p:attrNameLst>
                                      </p:cBhvr>
                                      <p:tavLst>
                                        <p:tav tm="0">
                                          <p:val>
                                            <p:strVal val="0-#ppt_w/2"/>
                                          </p:val>
                                        </p:tav>
                                        <p:tav tm="100000">
                                          <p:val>
                                            <p:strVal val="#ppt_x"/>
                                          </p:val>
                                        </p:tav>
                                      </p:tavLst>
                                    </p:anim>
                                    <p:anim calcmode="lin" valueType="num">
                                      <p:cBhvr additive="base">
                                        <p:cTn id="8" dur="500" fill="hold"/>
                                        <p:tgtEl>
                                          <p:spTgt spid="41"/>
                                        </p:tgtEl>
                                        <p:attrNameLst>
                                          <p:attrName>ppt_y</p:attrName>
                                        </p:attrNameLst>
                                      </p:cBhvr>
                                      <p:tavLst>
                                        <p:tav tm="0">
                                          <p:val>
                                            <p:strVal val="#ppt_y"/>
                                          </p:val>
                                        </p:tav>
                                        <p:tav tm="100000">
                                          <p:val>
                                            <p:strVal val="#ppt_y"/>
                                          </p:val>
                                        </p:tav>
                                      </p:tavLst>
                                    </p:anim>
                                  </p:childTnLst>
                                </p:cTn>
                              </p:par>
                              <p:par>
                                <p:cTn id="9" presetID="22" presetClass="entr" presetSubtype="8" fill="hold" grpId="0" nodeType="withEffect">
                                  <p:stCondLst>
                                    <p:cond delay="400"/>
                                  </p:stCondLst>
                                  <p:childTnLst>
                                    <p:set>
                                      <p:cBhvr>
                                        <p:cTn id="10" dur="1" fill="hold">
                                          <p:stCondLst>
                                            <p:cond delay="0"/>
                                          </p:stCondLst>
                                        </p:cTn>
                                        <p:tgtEl>
                                          <p:spTgt spid="40"/>
                                        </p:tgtEl>
                                        <p:attrNameLst>
                                          <p:attrName>style.visibility</p:attrName>
                                        </p:attrNameLst>
                                      </p:cBhvr>
                                      <p:to>
                                        <p:strVal val="visible"/>
                                      </p:to>
                                    </p:set>
                                    <p:animEffect transition="in" filter="wipe(left)">
                                      <p:cBhvr>
                                        <p:cTn id="11" dur="500"/>
                                        <p:tgtEl>
                                          <p:spTgt spid="40"/>
                                        </p:tgtEl>
                                      </p:cBhvr>
                                    </p:animEffect>
                                  </p:childTnLst>
                                </p:cTn>
                              </p:par>
                              <p:par>
                                <p:cTn id="12" presetID="42" presetClass="entr" presetSubtype="0" fill="hold" nodeType="withEffect">
                                  <p:stCondLst>
                                    <p:cond delay="600"/>
                                  </p:stCondLst>
                                  <p:childTnLst>
                                    <p:set>
                                      <p:cBhvr>
                                        <p:cTn id="13" dur="1" fill="hold">
                                          <p:stCondLst>
                                            <p:cond delay="0"/>
                                          </p:stCondLst>
                                        </p:cTn>
                                        <p:tgtEl>
                                          <p:spTgt spid="8"/>
                                        </p:tgtEl>
                                        <p:attrNameLst>
                                          <p:attrName>style.visibility</p:attrName>
                                        </p:attrNameLst>
                                      </p:cBhvr>
                                      <p:to>
                                        <p:strVal val="visible"/>
                                      </p:to>
                                    </p:set>
                                    <p:animEffect transition="in" filter="fade">
                                      <p:cBhvr>
                                        <p:cTn id="14" dur="1000"/>
                                        <p:tgtEl>
                                          <p:spTgt spid="8"/>
                                        </p:tgtEl>
                                      </p:cBhvr>
                                    </p:animEffect>
                                    <p:anim calcmode="lin" valueType="num">
                                      <p:cBhvr>
                                        <p:cTn id="15" dur="1000" fill="hold"/>
                                        <p:tgtEl>
                                          <p:spTgt spid="8"/>
                                        </p:tgtEl>
                                        <p:attrNameLst>
                                          <p:attrName>ppt_x</p:attrName>
                                        </p:attrNameLst>
                                      </p:cBhvr>
                                      <p:tavLst>
                                        <p:tav tm="0">
                                          <p:val>
                                            <p:strVal val="#ppt_x"/>
                                          </p:val>
                                        </p:tav>
                                        <p:tav tm="100000">
                                          <p:val>
                                            <p:strVal val="#ppt_x"/>
                                          </p:val>
                                        </p:tav>
                                      </p:tavLst>
                                    </p:anim>
                                    <p:anim calcmode="lin" valueType="num">
                                      <p:cBhvr>
                                        <p:cTn id="16" dur="1000" fill="hold"/>
                                        <p:tgtEl>
                                          <p:spTgt spid="8"/>
                                        </p:tgtEl>
                                        <p:attrNameLst>
                                          <p:attrName>ppt_y</p:attrName>
                                        </p:attrNameLst>
                                      </p:cBhvr>
                                      <p:tavLst>
                                        <p:tav tm="0">
                                          <p:val>
                                            <p:strVal val="#ppt_y+.1"/>
                                          </p:val>
                                        </p:tav>
                                        <p:tav tm="100000">
                                          <p:val>
                                            <p:strVal val="#ppt_y"/>
                                          </p:val>
                                        </p:tav>
                                      </p:tavLst>
                                    </p:anim>
                                  </p:childTnLst>
                                </p:cTn>
                              </p:par>
                              <p:par>
                                <p:cTn id="17" presetID="42" presetClass="entr" presetSubtype="0" fill="hold" nodeType="withEffect">
                                  <p:stCondLst>
                                    <p:cond delay="1100"/>
                                  </p:stCondLst>
                                  <p:childTnLst>
                                    <p:set>
                                      <p:cBhvr>
                                        <p:cTn id="18" dur="1" fill="hold">
                                          <p:stCondLst>
                                            <p:cond delay="0"/>
                                          </p:stCondLst>
                                        </p:cTn>
                                        <p:tgtEl>
                                          <p:spTgt spid="16"/>
                                        </p:tgtEl>
                                        <p:attrNameLst>
                                          <p:attrName>style.visibility</p:attrName>
                                        </p:attrNameLst>
                                      </p:cBhvr>
                                      <p:to>
                                        <p:strVal val="visible"/>
                                      </p:to>
                                    </p:set>
                                    <p:animEffect transition="in" filter="fade">
                                      <p:cBhvr>
                                        <p:cTn id="19" dur="1000"/>
                                        <p:tgtEl>
                                          <p:spTgt spid="16"/>
                                        </p:tgtEl>
                                      </p:cBhvr>
                                    </p:animEffect>
                                    <p:anim calcmode="lin" valueType="num">
                                      <p:cBhvr>
                                        <p:cTn id="20" dur="1000" fill="hold"/>
                                        <p:tgtEl>
                                          <p:spTgt spid="16"/>
                                        </p:tgtEl>
                                        <p:attrNameLst>
                                          <p:attrName>ppt_x</p:attrName>
                                        </p:attrNameLst>
                                      </p:cBhvr>
                                      <p:tavLst>
                                        <p:tav tm="0">
                                          <p:val>
                                            <p:strVal val="#ppt_x"/>
                                          </p:val>
                                        </p:tav>
                                        <p:tav tm="100000">
                                          <p:val>
                                            <p:strVal val="#ppt_x"/>
                                          </p:val>
                                        </p:tav>
                                      </p:tavLst>
                                    </p:anim>
                                    <p:anim calcmode="lin" valueType="num">
                                      <p:cBhvr>
                                        <p:cTn id="21" dur="1000" fill="hold"/>
                                        <p:tgtEl>
                                          <p:spTgt spid="16"/>
                                        </p:tgtEl>
                                        <p:attrNameLst>
                                          <p:attrName>ppt_y</p:attrName>
                                        </p:attrNameLst>
                                      </p:cBhvr>
                                      <p:tavLst>
                                        <p:tav tm="0">
                                          <p:val>
                                            <p:strVal val="#ppt_y+.1"/>
                                          </p:val>
                                        </p:tav>
                                        <p:tav tm="100000">
                                          <p:val>
                                            <p:strVal val="#ppt_y"/>
                                          </p:val>
                                        </p:tav>
                                      </p:tavLst>
                                    </p:anim>
                                  </p:childTnLst>
                                </p:cTn>
                              </p:par>
                              <p:par>
                                <p:cTn id="22" presetID="42" presetClass="entr" presetSubtype="0" fill="hold" nodeType="withEffect">
                                  <p:stCondLst>
                                    <p:cond delay="1500"/>
                                  </p:stCondLst>
                                  <p:childTnLst>
                                    <p:set>
                                      <p:cBhvr>
                                        <p:cTn id="23" dur="1" fill="hold">
                                          <p:stCondLst>
                                            <p:cond delay="0"/>
                                          </p:stCondLst>
                                        </p:cTn>
                                        <p:tgtEl>
                                          <p:spTgt spid="24"/>
                                        </p:tgtEl>
                                        <p:attrNameLst>
                                          <p:attrName>style.visibility</p:attrName>
                                        </p:attrNameLst>
                                      </p:cBhvr>
                                      <p:to>
                                        <p:strVal val="visible"/>
                                      </p:to>
                                    </p:set>
                                    <p:animEffect transition="in" filter="fade">
                                      <p:cBhvr>
                                        <p:cTn id="24" dur="1000"/>
                                        <p:tgtEl>
                                          <p:spTgt spid="24"/>
                                        </p:tgtEl>
                                      </p:cBhvr>
                                    </p:animEffect>
                                    <p:anim calcmode="lin" valueType="num">
                                      <p:cBhvr>
                                        <p:cTn id="25" dur="1000" fill="hold"/>
                                        <p:tgtEl>
                                          <p:spTgt spid="24"/>
                                        </p:tgtEl>
                                        <p:attrNameLst>
                                          <p:attrName>ppt_x</p:attrName>
                                        </p:attrNameLst>
                                      </p:cBhvr>
                                      <p:tavLst>
                                        <p:tav tm="0">
                                          <p:val>
                                            <p:strVal val="#ppt_x"/>
                                          </p:val>
                                        </p:tav>
                                        <p:tav tm="100000">
                                          <p:val>
                                            <p:strVal val="#ppt_x"/>
                                          </p:val>
                                        </p:tav>
                                      </p:tavLst>
                                    </p:anim>
                                    <p:anim calcmode="lin" valueType="num">
                                      <p:cBhvr>
                                        <p:cTn id="26" dur="1000" fill="hold"/>
                                        <p:tgtEl>
                                          <p:spTgt spid="24"/>
                                        </p:tgtEl>
                                        <p:attrNameLst>
                                          <p:attrName>ppt_y</p:attrName>
                                        </p:attrNameLst>
                                      </p:cBhvr>
                                      <p:tavLst>
                                        <p:tav tm="0">
                                          <p:val>
                                            <p:strVal val="#ppt_y+.1"/>
                                          </p:val>
                                        </p:tav>
                                        <p:tav tm="100000">
                                          <p:val>
                                            <p:strVal val="#ppt_y"/>
                                          </p:val>
                                        </p:tav>
                                      </p:tavLst>
                                    </p:anim>
                                  </p:childTnLst>
                                </p:cTn>
                              </p:par>
                              <p:par>
                                <p:cTn id="27" presetID="42" presetClass="entr" presetSubtype="0" fill="hold" nodeType="withEffect">
                                  <p:stCondLst>
                                    <p:cond delay="1900"/>
                                  </p:stCondLst>
                                  <p:childTnLst>
                                    <p:set>
                                      <p:cBhvr>
                                        <p:cTn id="28" dur="1" fill="hold">
                                          <p:stCondLst>
                                            <p:cond delay="0"/>
                                          </p:stCondLst>
                                        </p:cTn>
                                        <p:tgtEl>
                                          <p:spTgt spid="32"/>
                                        </p:tgtEl>
                                        <p:attrNameLst>
                                          <p:attrName>style.visibility</p:attrName>
                                        </p:attrNameLst>
                                      </p:cBhvr>
                                      <p:to>
                                        <p:strVal val="visible"/>
                                      </p:to>
                                    </p:set>
                                    <p:animEffect transition="in" filter="fade">
                                      <p:cBhvr>
                                        <p:cTn id="29" dur="1000"/>
                                        <p:tgtEl>
                                          <p:spTgt spid="32"/>
                                        </p:tgtEl>
                                      </p:cBhvr>
                                    </p:animEffect>
                                    <p:anim calcmode="lin" valueType="num">
                                      <p:cBhvr>
                                        <p:cTn id="30" dur="1000" fill="hold"/>
                                        <p:tgtEl>
                                          <p:spTgt spid="32"/>
                                        </p:tgtEl>
                                        <p:attrNameLst>
                                          <p:attrName>ppt_x</p:attrName>
                                        </p:attrNameLst>
                                      </p:cBhvr>
                                      <p:tavLst>
                                        <p:tav tm="0">
                                          <p:val>
                                            <p:strVal val="#ppt_x"/>
                                          </p:val>
                                        </p:tav>
                                        <p:tav tm="100000">
                                          <p:val>
                                            <p:strVal val="#ppt_x"/>
                                          </p:val>
                                        </p:tav>
                                      </p:tavLst>
                                    </p:anim>
                                    <p:anim calcmode="lin" valueType="num">
                                      <p:cBhvr>
                                        <p:cTn id="31" dur="1000" fill="hold"/>
                                        <p:tgtEl>
                                          <p:spTgt spid="32"/>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0" grpId="0"/>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p:cNvPicPr>
            <a:picLocks noChangeAspect="1"/>
          </p:cNvPicPr>
          <p:nvPr/>
        </p:nvPicPr>
        <p:blipFill rotWithShape="1">
          <a:blip r:embed="rId3" cstate="screen">
            <a:extLst>
              <a:ext uri="{BEBA8EAE-BF5A-486C-A8C5-ECC9F3942E4B}">
                <a14:imgProps xmlns:a14="http://schemas.microsoft.com/office/drawing/2010/main">
                  <a14:imgLayer r:embed="rId4">
                    <a14:imgEffect>
                      <a14:saturation sat="0"/>
                    </a14:imgEffect>
                  </a14:imgLayer>
                </a14:imgProps>
              </a:ext>
              <a:ext uri="{28A0092B-C50C-407E-A947-70E740481C1C}">
                <a14:useLocalDpi xmlns:a14="http://schemas.microsoft.com/office/drawing/2010/main"/>
              </a:ext>
            </a:extLst>
          </a:blip>
          <a:srcRect/>
          <a:stretch/>
        </p:blipFill>
        <p:spPr>
          <a:xfrm>
            <a:off x="-40862" y="10337"/>
            <a:ext cx="12445147" cy="6857515"/>
          </a:xfrm>
          <a:prstGeom prst="rect">
            <a:avLst/>
          </a:prstGeom>
        </p:spPr>
      </p:pic>
      <p:sp>
        <p:nvSpPr>
          <p:cNvPr id="19" name="椭圆 18"/>
          <p:cNvSpPr/>
          <p:nvPr/>
        </p:nvSpPr>
        <p:spPr>
          <a:xfrm>
            <a:off x="-758493" y="-1285673"/>
            <a:ext cx="8022856" cy="8022856"/>
          </a:xfrm>
          <a:prstGeom prst="ellipse">
            <a:avLst/>
          </a:prstGeom>
          <a:solidFill>
            <a:srgbClr val="3E75AD">
              <a:lumMod val="50000"/>
              <a:alpha val="48000"/>
            </a:srgb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cs typeface="+mn-ea"/>
              <a:sym typeface="+mn-lt"/>
            </a:endParaRPr>
          </a:p>
        </p:txBody>
      </p:sp>
      <p:sp>
        <p:nvSpPr>
          <p:cNvPr id="3" name="椭圆 2"/>
          <p:cNvSpPr/>
          <p:nvPr/>
        </p:nvSpPr>
        <p:spPr>
          <a:xfrm>
            <a:off x="342988" y="-150395"/>
            <a:ext cx="5645184" cy="5645184"/>
          </a:xfrm>
          <a:prstGeom prst="ellipse">
            <a:avLst/>
          </a:prstGeom>
          <a:solidFill>
            <a:srgbClr val="3E75AD">
              <a:lumMod val="50000"/>
            </a:srgb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cs typeface="+mn-ea"/>
              <a:sym typeface="+mn-lt"/>
            </a:endParaRPr>
          </a:p>
        </p:txBody>
      </p:sp>
      <p:sp>
        <p:nvSpPr>
          <p:cNvPr id="4" name="文本框 3"/>
          <p:cNvSpPr txBox="1"/>
          <p:nvPr/>
        </p:nvSpPr>
        <p:spPr>
          <a:xfrm>
            <a:off x="2578465" y="1824609"/>
            <a:ext cx="3084035" cy="646331"/>
          </a:xfrm>
          <a:prstGeom prst="rect">
            <a:avLst/>
          </a:prstGeom>
          <a:noFill/>
        </p:spPr>
        <p:txBody>
          <a:bodyPr wrap="square" rtlCol="0">
            <a:spAutoFit/>
          </a:bodyPr>
          <a:lstStyle/>
          <a:p>
            <a:pPr defTabSz="914400">
              <a:defRPr/>
            </a:pPr>
            <a:r>
              <a:rPr lang="zh-CN" altLang="en-US" sz="3600" b="1" kern="0" dirty="0">
                <a:solidFill>
                  <a:prstClr val="white"/>
                </a:solidFill>
                <a:cs typeface="+mn-ea"/>
                <a:sym typeface="+mn-lt"/>
              </a:rPr>
              <a:t>工作完成情况</a:t>
            </a:r>
          </a:p>
        </p:txBody>
      </p:sp>
      <p:sp>
        <p:nvSpPr>
          <p:cNvPr id="5" name="文本框 4"/>
          <p:cNvSpPr txBox="1"/>
          <p:nvPr/>
        </p:nvSpPr>
        <p:spPr>
          <a:xfrm>
            <a:off x="541997" y="929012"/>
            <a:ext cx="2407202" cy="3154710"/>
          </a:xfrm>
          <a:prstGeom prst="rect">
            <a:avLst/>
          </a:prstGeom>
          <a:noFill/>
        </p:spPr>
        <p:txBody>
          <a:bodyPr wrap="square" rtlCol="0">
            <a:spAutoFit/>
          </a:bodyPr>
          <a:lstStyle/>
          <a:p>
            <a:pPr defTabSz="914400">
              <a:defRPr/>
            </a:pPr>
            <a:r>
              <a:rPr lang="en-US" altLang="zh-CN" sz="19900" b="1" kern="0" dirty="0">
                <a:solidFill>
                  <a:srgbClr val="FAB464"/>
                </a:solidFill>
                <a:latin typeface="Haettenschweiler" panose="020B0706040902060204" pitchFamily="34" charset="0"/>
                <a:cs typeface="+mn-ea"/>
                <a:sym typeface="+mn-lt"/>
              </a:rPr>
              <a:t>02</a:t>
            </a:r>
            <a:endParaRPr lang="zh-CN" altLang="en-US" sz="19900" b="1" kern="0" dirty="0">
              <a:solidFill>
                <a:srgbClr val="FAB464"/>
              </a:solidFill>
              <a:latin typeface="Haettenschweiler" panose="020B0706040902060204" pitchFamily="34" charset="0"/>
              <a:cs typeface="+mn-ea"/>
              <a:sym typeface="+mn-lt"/>
            </a:endParaRPr>
          </a:p>
        </p:txBody>
      </p:sp>
      <p:sp>
        <p:nvSpPr>
          <p:cNvPr id="6" name="Rectangle 21"/>
          <p:cNvSpPr/>
          <p:nvPr/>
        </p:nvSpPr>
        <p:spPr>
          <a:xfrm>
            <a:off x="2578467" y="2726466"/>
            <a:ext cx="3174633" cy="932563"/>
          </a:xfrm>
          <a:prstGeom prst="rect">
            <a:avLst/>
          </a:prstGeom>
        </p:spPr>
        <p:txBody>
          <a:bodyPr wrap="square">
            <a:spAutoFit/>
          </a:bodyPr>
          <a:lstStyle/>
          <a:p>
            <a:pPr defTabSz="914400">
              <a:lnSpc>
                <a:spcPct val="130000"/>
              </a:lnSpc>
              <a:defRPr/>
            </a:pPr>
            <a:r>
              <a:rPr lang="zh-CN" altLang="en-US" sz="1400" kern="0" dirty="0">
                <a:solidFill>
                  <a:prstClr val="white"/>
                </a:solidFill>
                <a:cs typeface="+mn-ea"/>
                <a:sym typeface="+mn-lt"/>
              </a:rPr>
              <a:t>点击此处添加文本内容，如关键词、部分简单介绍等。点击此处添加文本内容，如关键词、部分简单介绍等。</a:t>
            </a:r>
            <a:endParaRPr lang="en-US" altLang="zh-CN" sz="1000" kern="0" dirty="0">
              <a:solidFill>
                <a:prstClr val="white"/>
              </a:solidFill>
              <a:cs typeface="+mn-ea"/>
              <a:sym typeface="+mn-lt"/>
            </a:endParaRPr>
          </a:p>
        </p:txBody>
      </p:sp>
      <p:sp>
        <p:nvSpPr>
          <p:cNvPr id="7" name="文本框 6"/>
          <p:cNvSpPr txBox="1"/>
          <p:nvPr/>
        </p:nvSpPr>
        <p:spPr>
          <a:xfrm>
            <a:off x="2624982" y="2399871"/>
            <a:ext cx="3081601" cy="400110"/>
          </a:xfrm>
          <a:prstGeom prst="rect">
            <a:avLst/>
          </a:prstGeom>
          <a:noFill/>
        </p:spPr>
        <p:txBody>
          <a:bodyPr wrap="square" rtlCol="0">
            <a:spAutoFit/>
          </a:bodyPr>
          <a:lstStyle/>
          <a:p>
            <a:pPr defTabSz="914400">
              <a:defRPr/>
            </a:pPr>
            <a:r>
              <a:rPr lang="en-US" altLang="zh-CN" sz="2000" kern="0" dirty="0">
                <a:solidFill>
                  <a:prstClr val="white"/>
                </a:solidFill>
                <a:cs typeface="+mn-ea"/>
                <a:sym typeface="+mn-lt"/>
              </a:rPr>
              <a:t>Product/service</a:t>
            </a:r>
          </a:p>
        </p:txBody>
      </p:sp>
      <p:grpSp>
        <p:nvGrpSpPr>
          <p:cNvPr id="8" name="组合 7"/>
          <p:cNvGrpSpPr/>
          <p:nvPr/>
        </p:nvGrpSpPr>
        <p:grpSpPr>
          <a:xfrm>
            <a:off x="4366910" y="3985624"/>
            <a:ext cx="1501027" cy="1502023"/>
            <a:chOff x="4366910" y="3985624"/>
            <a:chExt cx="1501027" cy="1502023"/>
          </a:xfrm>
        </p:grpSpPr>
        <p:grpSp>
          <p:nvGrpSpPr>
            <p:cNvPr id="9" name="Group 1"/>
            <p:cNvGrpSpPr/>
            <p:nvPr/>
          </p:nvGrpSpPr>
          <p:grpSpPr>
            <a:xfrm>
              <a:off x="4366910" y="3985624"/>
              <a:ext cx="1501027" cy="1502023"/>
              <a:chOff x="5876213" y="3038185"/>
              <a:chExt cx="1347559" cy="1348453"/>
            </a:xfrm>
          </p:grpSpPr>
          <p:sp>
            <p:nvSpPr>
              <p:cNvPr id="16" name="Oval 23"/>
              <p:cNvSpPr/>
              <p:nvPr/>
            </p:nvSpPr>
            <p:spPr>
              <a:xfrm>
                <a:off x="5945804" y="3109832"/>
                <a:ext cx="1208379" cy="1205162"/>
              </a:xfrm>
              <a:prstGeom prst="ellipse">
                <a:avLst/>
              </a:prstGeom>
              <a:solidFill>
                <a:srgbClr val="FAB464"/>
              </a:solidFill>
              <a:ln w="9525"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IN" sz="1800" b="0" i="0" u="none" strike="noStrike" kern="0" cap="none" spc="0" normalizeH="0" baseline="0" noProof="0" dirty="0">
                  <a:ln>
                    <a:noFill/>
                  </a:ln>
                  <a:solidFill>
                    <a:sysClr val="windowText" lastClr="000000"/>
                  </a:solidFill>
                  <a:effectLst/>
                  <a:uLnTx/>
                  <a:uFillTx/>
                  <a:cs typeface="+mn-ea"/>
                  <a:sym typeface="+mn-lt"/>
                </a:endParaRPr>
              </a:p>
            </p:txBody>
          </p:sp>
          <p:sp>
            <p:nvSpPr>
              <p:cNvPr id="17" name="Oval 24"/>
              <p:cNvSpPr/>
              <p:nvPr/>
            </p:nvSpPr>
            <p:spPr>
              <a:xfrm>
                <a:off x="5876213" y="3038185"/>
                <a:ext cx="1347559" cy="1348453"/>
              </a:xfrm>
              <a:prstGeom prst="ellipse">
                <a:avLst/>
              </a:prstGeom>
              <a:noFill/>
              <a:ln w="19050" cap="flat" cmpd="sng" algn="ctr">
                <a:solidFill>
                  <a:sysClr val="window" lastClr="FFFFFF">
                    <a:alpha val="67000"/>
                  </a:sysClr>
                </a:solidFill>
                <a:prstDash val="sysDot"/>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IN" sz="1800" b="0" i="0" u="none" strike="noStrike" kern="0" cap="none" spc="0" normalizeH="0" baseline="0" noProof="0" dirty="0">
                  <a:ln>
                    <a:noFill/>
                  </a:ln>
                  <a:solidFill>
                    <a:sysClr val="windowText" lastClr="000000"/>
                  </a:solidFill>
                  <a:effectLst/>
                  <a:uLnTx/>
                  <a:uFillTx/>
                  <a:cs typeface="+mn-ea"/>
                  <a:sym typeface="+mn-lt"/>
                </a:endParaRPr>
              </a:p>
            </p:txBody>
          </p:sp>
        </p:grpSp>
        <p:grpSp>
          <p:nvGrpSpPr>
            <p:cNvPr id="10" name="Group 49"/>
            <p:cNvGrpSpPr/>
            <p:nvPr/>
          </p:nvGrpSpPr>
          <p:grpSpPr>
            <a:xfrm>
              <a:off x="4799506" y="4447566"/>
              <a:ext cx="644287" cy="578137"/>
              <a:chOff x="5159473" y="2453350"/>
              <a:chExt cx="684000" cy="613776"/>
            </a:xfrm>
            <a:solidFill>
              <a:sysClr val="window" lastClr="FFFFFF"/>
            </a:solidFill>
          </p:grpSpPr>
          <p:sp>
            <p:nvSpPr>
              <p:cNvPr id="11" name="Freeform 42"/>
              <p:cNvSpPr>
                <a:spLocks/>
              </p:cNvSpPr>
              <p:nvPr/>
            </p:nvSpPr>
            <p:spPr bwMode="auto">
              <a:xfrm>
                <a:off x="5208144" y="2657709"/>
                <a:ext cx="117461" cy="315257"/>
              </a:xfrm>
              <a:custGeom>
                <a:avLst/>
                <a:gdLst>
                  <a:gd name="T0" fmla="*/ 151 w 725"/>
                  <a:gd name="T1" fmla="*/ 0 h 1806"/>
                  <a:gd name="T2" fmla="*/ 574 w 725"/>
                  <a:gd name="T3" fmla="*/ 0 h 1806"/>
                  <a:gd name="T4" fmla="*/ 608 w 725"/>
                  <a:gd name="T5" fmla="*/ 3 h 1806"/>
                  <a:gd name="T6" fmla="*/ 640 w 725"/>
                  <a:gd name="T7" fmla="*/ 15 h 1806"/>
                  <a:gd name="T8" fmla="*/ 668 w 725"/>
                  <a:gd name="T9" fmla="*/ 33 h 1806"/>
                  <a:gd name="T10" fmla="*/ 691 w 725"/>
                  <a:gd name="T11" fmla="*/ 56 h 1806"/>
                  <a:gd name="T12" fmla="*/ 709 w 725"/>
                  <a:gd name="T13" fmla="*/ 84 h 1806"/>
                  <a:gd name="T14" fmla="*/ 721 w 725"/>
                  <a:gd name="T15" fmla="*/ 116 h 1806"/>
                  <a:gd name="T16" fmla="*/ 725 w 725"/>
                  <a:gd name="T17" fmla="*/ 150 h 1806"/>
                  <a:gd name="T18" fmla="*/ 725 w 725"/>
                  <a:gd name="T19" fmla="*/ 1656 h 1806"/>
                  <a:gd name="T20" fmla="*/ 721 w 725"/>
                  <a:gd name="T21" fmla="*/ 1691 h 1806"/>
                  <a:gd name="T22" fmla="*/ 709 w 725"/>
                  <a:gd name="T23" fmla="*/ 1723 h 1806"/>
                  <a:gd name="T24" fmla="*/ 691 w 725"/>
                  <a:gd name="T25" fmla="*/ 1750 h 1806"/>
                  <a:gd name="T26" fmla="*/ 668 w 725"/>
                  <a:gd name="T27" fmla="*/ 1774 h 1806"/>
                  <a:gd name="T28" fmla="*/ 640 w 725"/>
                  <a:gd name="T29" fmla="*/ 1792 h 1806"/>
                  <a:gd name="T30" fmla="*/ 608 w 725"/>
                  <a:gd name="T31" fmla="*/ 1802 h 1806"/>
                  <a:gd name="T32" fmla="*/ 574 w 725"/>
                  <a:gd name="T33" fmla="*/ 1806 h 1806"/>
                  <a:gd name="T34" fmla="*/ 151 w 725"/>
                  <a:gd name="T35" fmla="*/ 1806 h 1806"/>
                  <a:gd name="T36" fmla="*/ 116 w 725"/>
                  <a:gd name="T37" fmla="*/ 1802 h 1806"/>
                  <a:gd name="T38" fmla="*/ 85 w 725"/>
                  <a:gd name="T39" fmla="*/ 1792 h 1806"/>
                  <a:gd name="T40" fmla="*/ 56 w 725"/>
                  <a:gd name="T41" fmla="*/ 1774 h 1806"/>
                  <a:gd name="T42" fmla="*/ 33 w 725"/>
                  <a:gd name="T43" fmla="*/ 1750 h 1806"/>
                  <a:gd name="T44" fmla="*/ 16 w 725"/>
                  <a:gd name="T45" fmla="*/ 1723 h 1806"/>
                  <a:gd name="T46" fmla="*/ 4 w 725"/>
                  <a:gd name="T47" fmla="*/ 1691 h 1806"/>
                  <a:gd name="T48" fmla="*/ 0 w 725"/>
                  <a:gd name="T49" fmla="*/ 1656 h 1806"/>
                  <a:gd name="T50" fmla="*/ 0 w 725"/>
                  <a:gd name="T51" fmla="*/ 150 h 1806"/>
                  <a:gd name="T52" fmla="*/ 4 w 725"/>
                  <a:gd name="T53" fmla="*/ 116 h 1806"/>
                  <a:gd name="T54" fmla="*/ 16 w 725"/>
                  <a:gd name="T55" fmla="*/ 84 h 1806"/>
                  <a:gd name="T56" fmla="*/ 33 w 725"/>
                  <a:gd name="T57" fmla="*/ 56 h 1806"/>
                  <a:gd name="T58" fmla="*/ 56 w 725"/>
                  <a:gd name="T59" fmla="*/ 33 h 1806"/>
                  <a:gd name="T60" fmla="*/ 85 w 725"/>
                  <a:gd name="T61" fmla="*/ 15 h 1806"/>
                  <a:gd name="T62" fmla="*/ 116 w 725"/>
                  <a:gd name="T63" fmla="*/ 3 h 1806"/>
                  <a:gd name="T64" fmla="*/ 151 w 725"/>
                  <a:gd name="T65" fmla="*/ 0 h 18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725" h="1806">
                    <a:moveTo>
                      <a:pt x="151" y="0"/>
                    </a:moveTo>
                    <a:lnTo>
                      <a:pt x="574" y="0"/>
                    </a:lnTo>
                    <a:lnTo>
                      <a:pt x="608" y="3"/>
                    </a:lnTo>
                    <a:lnTo>
                      <a:pt x="640" y="15"/>
                    </a:lnTo>
                    <a:lnTo>
                      <a:pt x="668" y="33"/>
                    </a:lnTo>
                    <a:lnTo>
                      <a:pt x="691" y="56"/>
                    </a:lnTo>
                    <a:lnTo>
                      <a:pt x="709" y="84"/>
                    </a:lnTo>
                    <a:lnTo>
                      <a:pt x="721" y="116"/>
                    </a:lnTo>
                    <a:lnTo>
                      <a:pt x="725" y="150"/>
                    </a:lnTo>
                    <a:lnTo>
                      <a:pt x="725" y="1656"/>
                    </a:lnTo>
                    <a:lnTo>
                      <a:pt x="721" y="1691"/>
                    </a:lnTo>
                    <a:lnTo>
                      <a:pt x="709" y="1723"/>
                    </a:lnTo>
                    <a:lnTo>
                      <a:pt x="691" y="1750"/>
                    </a:lnTo>
                    <a:lnTo>
                      <a:pt x="668" y="1774"/>
                    </a:lnTo>
                    <a:lnTo>
                      <a:pt x="640" y="1792"/>
                    </a:lnTo>
                    <a:lnTo>
                      <a:pt x="608" y="1802"/>
                    </a:lnTo>
                    <a:lnTo>
                      <a:pt x="574" y="1806"/>
                    </a:lnTo>
                    <a:lnTo>
                      <a:pt x="151" y="1806"/>
                    </a:lnTo>
                    <a:lnTo>
                      <a:pt x="116" y="1802"/>
                    </a:lnTo>
                    <a:lnTo>
                      <a:pt x="85" y="1792"/>
                    </a:lnTo>
                    <a:lnTo>
                      <a:pt x="56" y="1774"/>
                    </a:lnTo>
                    <a:lnTo>
                      <a:pt x="33" y="1750"/>
                    </a:lnTo>
                    <a:lnTo>
                      <a:pt x="16" y="1723"/>
                    </a:lnTo>
                    <a:lnTo>
                      <a:pt x="4" y="1691"/>
                    </a:lnTo>
                    <a:lnTo>
                      <a:pt x="0" y="1656"/>
                    </a:lnTo>
                    <a:lnTo>
                      <a:pt x="0" y="150"/>
                    </a:lnTo>
                    <a:lnTo>
                      <a:pt x="4" y="116"/>
                    </a:lnTo>
                    <a:lnTo>
                      <a:pt x="16" y="84"/>
                    </a:lnTo>
                    <a:lnTo>
                      <a:pt x="33" y="56"/>
                    </a:lnTo>
                    <a:lnTo>
                      <a:pt x="56" y="33"/>
                    </a:lnTo>
                    <a:lnTo>
                      <a:pt x="85" y="15"/>
                    </a:lnTo>
                    <a:lnTo>
                      <a:pt x="116" y="3"/>
                    </a:lnTo>
                    <a:lnTo>
                      <a:pt x="15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IN" sz="1800" b="0" i="0" u="none" strike="noStrike" kern="0" cap="none" spc="0" normalizeH="0" baseline="0" noProof="0" dirty="0">
                  <a:ln>
                    <a:noFill/>
                  </a:ln>
                  <a:solidFill>
                    <a:sysClr val="windowText" lastClr="000000"/>
                  </a:solidFill>
                  <a:effectLst/>
                  <a:uLnTx/>
                  <a:uFillTx/>
                  <a:cs typeface="+mn-ea"/>
                  <a:sym typeface="+mn-lt"/>
                </a:endParaRPr>
              </a:p>
            </p:txBody>
          </p:sp>
          <p:sp>
            <p:nvSpPr>
              <p:cNvPr id="12" name="Freeform 43"/>
              <p:cNvSpPr>
                <a:spLocks/>
              </p:cNvSpPr>
              <p:nvPr/>
            </p:nvSpPr>
            <p:spPr bwMode="auto">
              <a:xfrm>
                <a:off x="5364543" y="2453350"/>
                <a:ext cx="117461" cy="519617"/>
              </a:xfrm>
              <a:custGeom>
                <a:avLst/>
                <a:gdLst>
                  <a:gd name="T0" fmla="*/ 150 w 724"/>
                  <a:gd name="T1" fmla="*/ 0 h 2980"/>
                  <a:gd name="T2" fmla="*/ 574 w 724"/>
                  <a:gd name="T3" fmla="*/ 0 h 2980"/>
                  <a:gd name="T4" fmla="*/ 609 w 724"/>
                  <a:gd name="T5" fmla="*/ 3 h 2980"/>
                  <a:gd name="T6" fmla="*/ 640 w 724"/>
                  <a:gd name="T7" fmla="*/ 15 h 2980"/>
                  <a:gd name="T8" fmla="*/ 668 w 724"/>
                  <a:gd name="T9" fmla="*/ 33 h 2980"/>
                  <a:gd name="T10" fmla="*/ 691 w 724"/>
                  <a:gd name="T11" fmla="*/ 56 h 2980"/>
                  <a:gd name="T12" fmla="*/ 709 w 724"/>
                  <a:gd name="T13" fmla="*/ 84 h 2980"/>
                  <a:gd name="T14" fmla="*/ 720 w 724"/>
                  <a:gd name="T15" fmla="*/ 116 h 2980"/>
                  <a:gd name="T16" fmla="*/ 724 w 724"/>
                  <a:gd name="T17" fmla="*/ 150 h 2980"/>
                  <a:gd name="T18" fmla="*/ 724 w 724"/>
                  <a:gd name="T19" fmla="*/ 2830 h 2980"/>
                  <a:gd name="T20" fmla="*/ 720 w 724"/>
                  <a:gd name="T21" fmla="*/ 2865 h 2980"/>
                  <a:gd name="T22" fmla="*/ 709 w 724"/>
                  <a:gd name="T23" fmla="*/ 2897 h 2980"/>
                  <a:gd name="T24" fmla="*/ 691 w 724"/>
                  <a:gd name="T25" fmla="*/ 2924 h 2980"/>
                  <a:gd name="T26" fmla="*/ 668 w 724"/>
                  <a:gd name="T27" fmla="*/ 2948 h 2980"/>
                  <a:gd name="T28" fmla="*/ 640 w 724"/>
                  <a:gd name="T29" fmla="*/ 2966 h 2980"/>
                  <a:gd name="T30" fmla="*/ 609 w 724"/>
                  <a:gd name="T31" fmla="*/ 2976 h 2980"/>
                  <a:gd name="T32" fmla="*/ 574 w 724"/>
                  <a:gd name="T33" fmla="*/ 2980 h 2980"/>
                  <a:gd name="T34" fmla="*/ 150 w 724"/>
                  <a:gd name="T35" fmla="*/ 2980 h 2980"/>
                  <a:gd name="T36" fmla="*/ 116 w 724"/>
                  <a:gd name="T37" fmla="*/ 2976 h 2980"/>
                  <a:gd name="T38" fmla="*/ 84 w 724"/>
                  <a:gd name="T39" fmla="*/ 2966 h 2980"/>
                  <a:gd name="T40" fmla="*/ 56 w 724"/>
                  <a:gd name="T41" fmla="*/ 2948 h 2980"/>
                  <a:gd name="T42" fmla="*/ 33 w 724"/>
                  <a:gd name="T43" fmla="*/ 2924 h 2980"/>
                  <a:gd name="T44" fmla="*/ 15 w 724"/>
                  <a:gd name="T45" fmla="*/ 2897 h 2980"/>
                  <a:gd name="T46" fmla="*/ 3 w 724"/>
                  <a:gd name="T47" fmla="*/ 2865 h 2980"/>
                  <a:gd name="T48" fmla="*/ 0 w 724"/>
                  <a:gd name="T49" fmla="*/ 2830 h 2980"/>
                  <a:gd name="T50" fmla="*/ 0 w 724"/>
                  <a:gd name="T51" fmla="*/ 150 h 2980"/>
                  <a:gd name="T52" fmla="*/ 3 w 724"/>
                  <a:gd name="T53" fmla="*/ 116 h 2980"/>
                  <a:gd name="T54" fmla="*/ 15 w 724"/>
                  <a:gd name="T55" fmla="*/ 84 h 2980"/>
                  <a:gd name="T56" fmla="*/ 33 w 724"/>
                  <a:gd name="T57" fmla="*/ 56 h 2980"/>
                  <a:gd name="T58" fmla="*/ 56 w 724"/>
                  <a:gd name="T59" fmla="*/ 33 h 2980"/>
                  <a:gd name="T60" fmla="*/ 84 w 724"/>
                  <a:gd name="T61" fmla="*/ 15 h 2980"/>
                  <a:gd name="T62" fmla="*/ 116 w 724"/>
                  <a:gd name="T63" fmla="*/ 3 h 2980"/>
                  <a:gd name="T64" fmla="*/ 150 w 724"/>
                  <a:gd name="T65" fmla="*/ 0 h 29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724" h="2980">
                    <a:moveTo>
                      <a:pt x="150" y="0"/>
                    </a:moveTo>
                    <a:lnTo>
                      <a:pt x="574" y="0"/>
                    </a:lnTo>
                    <a:lnTo>
                      <a:pt x="609" y="3"/>
                    </a:lnTo>
                    <a:lnTo>
                      <a:pt x="640" y="15"/>
                    </a:lnTo>
                    <a:lnTo>
                      <a:pt x="668" y="33"/>
                    </a:lnTo>
                    <a:lnTo>
                      <a:pt x="691" y="56"/>
                    </a:lnTo>
                    <a:lnTo>
                      <a:pt x="709" y="84"/>
                    </a:lnTo>
                    <a:lnTo>
                      <a:pt x="720" y="116"/>
                    </a:lnTo>
                    <a:lnTo>
                      <a:pt x="724" y="150"/>
                    </a:lnTo>
                    <a:lnTo>
                      <a:pt x="724" y="2830"/>
                    </a:lnTo>
                    <a:lnTo>
                      <a:pt x="720" y="2865"/>
                    </a:lnTo>
                    <a:lnTo>
                      <a:pt x="709" y="2897"/>
                    </a:lnTo>
                    <a:lnTo>
                      <a:pt x="691" y="2924"/>
                    </a:lnTo>
                    <a:lnTo>
                      <a:pt x="668" y="2948"/>
                    </a:lnTo>
                    <a:lnTo>
                      <a:pt x="640" y="2966"/>
                    </a:lnTo>
                    <a:lnTo>
                      <a:pt x="609" y="2976"/>
                    </a:lnTo>
                    <a:lnTo>
                      <a:pt x="574" y="2980"/>
                    </a:lnTo>
                    <a:lnTo>
                      <a:pt x="150" y="2980"/>
                    </a:lnTo>
                    <a:lnTo>
                      <a:pt x="116" y="2976"/>
                    </a:lnTo>
                    <a:lnTo>
                      <a:pt x="84" y="2966"/>
                    </a:lnTo>
                    <a:lnTo>
                      <a:pt x="56" y="2948"/>
                    </a:lnTo>
                    <a:lnTo>
                      <a:pt x="33" y="2924"/>
                    </a:lnTo>
                    <a:lnTo>
                      <a:pt x="15" y="2897"/>
                    </a:lnTo>
                    <a:lnTo>
                      <a:pt x="3" y="2865"/>
                    </a:lnTo>
                    <a:lnTo>
                      <a:pt x="0" y="2830"/>
                    </a:lnTo>
                    <a:lnTo>
                      <a:pt x="0" y="150"/>
                    </a:lnTo>
                    <a:lnTo>
                      <a:pt x="3" y="116"/>
                    </a:lnTo>
                    <a:lnTo>
                      <a:pt x="15" y="84"/>
                    </a:lnTo>
                    <a:lnTo>
                      <a:pt x="33" y="56"/>
                    </a:lnTo>
                    <a:lnTo>
                      <a:pt x="56" y="33"/>
                    </a:lnTo>
                    <a:lnTo>
                      <a:pt x="84" y="15"/>
                    </a:lnTo>
                    <a:lnTo>
                      <a:pt x="116" y="3"/>
                    </a:lnTo>
                    <a:lnTo>
                      <a:pt x="15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IN" sz="1800" b="0" i="0" u="none" strike="noStrike" kern="0" cap="none" spc="0" normalizeH="0" baseline="0" noProof="0" dirty="0">
                  <a:ln>
                    <a:noFill/>
                  </a:ln>
                  <a:solidFill>
                    <a:sysClr val="windowText" lastClr="000000"/>
                  </a:solidFill>
                  <a:effectLst/>
                  <a:uLnTx/>
                  <a:uFillTx/>
                  <a:cs typeface="+mn-ea"/>
                  <a:sym typeface="+mn-lt"/>
                </a:endParaRPr>
              </a:p>
            </p:txBody>
          </p:sp>
          <p:sp>
            <p:nvSpPr>
              <p:cNvPr id="13" name="Freeform 44"/>
              <p:cNvSpPr>
                <a:spLocks noEditPoints="1"/>
              </p:cNvSpPr>
              <p:nvPr/>
            </p:nvSpPr>
            <p:spPr bwMode="auto">
              <a:xfrm>
                <a:off x="5520942" y="2568433"/>
                <a:ext cx="117461" cy="404534"/>
              </a:xfrm>
              <a:custGeom>
                <a:avLst/>
                <a:gdLst>
                  <a:gd name="T0" fmla="*/ 181 w 724"/>
                  <a:gd name="T1" fmla="*/ 180 h 2317"/>
                  <a:gd name="T2" fmla="*/ 181 w 724"/>
                  <a:gd name="T3" fmla="*/ 2137 h 2317"/>
                  <a:gd name="T4" fmla="*/ 544 w 724"/>
                  <a:gd name="T5" fmla="*/ 2137 h 2317"/>
                  <a:gd name="T6" fmla="*/ 544 w 724"/>
                  <a:gd name="T7" fmla="*/ 180 h 2317"/>
                  <a:gd name="T8" fmla="*/ 181 w 724"/>
                  <a:gd name="T9" fmla="*/ 180 h 2317"/>
                  <a:gd name="T10" fmla="*/ 151 w 724"/>
                  <a:gd name="T11" fmla="*/ 0 h 2317"/>
                  <a:gd name="T12" fmla="*/ 575 w 724"/>
                  <a:gd name="T13" fmla="*/ 0 h 2317"/>
                  <a:gd name="T14" fmla="*/ 609 w 724"/>
                  <a:gd name="T15" fmla="*/ 3 h 2317"/>
                  <a:gd name="T16" fmla="*/ 640 w 724"/>
                  <a:gd name="T17" fmla="*/ 15 h 2317"/>
                  <a:gd name="T18" fmla="*/ 668 w 724"/>
                  <a:gd name="T19" fmla="*/ 31 h 2317"/>
                  <a:gd name="T20" fmla="*/ 692 w 724"/>
                  <a:gd name="T21" fmla="*/ 56 h 2317"/>
                  <a:gd name="T22" fmla="*/ 709 w 724"/>
                  <a:gd name="T23" fmla="*/ 84 h 2317"/>
                  <a:gd name="T24" fmla="*/ 720 w 724"/>
                  <a:gd name="T25" fmla="*/ 115 h 2317"/>
                  <a:gd name="T26" fmla="*/ 724 w 724"/>
                  <a:gd name="T27" fmla="*/ 149 h 2317"/>
                  <a:gd name="T28" fmla="*/ 724 w 724"/>
                  <a:gd name="T29" fmla="*/ 2167 h 2317"/>
                  <a:gd name="T30" fmla="*/ 720 w 724"/>
                  <a:gd name="T31" fmla="*/ 2202 h 2317"/>
                  <a:gd name="T32" fmla="*/ 709 w 724"/>
                  <a:gd name="T33" fmla="*/ 2234 h 2317"/>
                  <a:gd name="T34" fmla="*/ 692 w 724"/>
                  <a:gd name="T35" fmla="*/ 2261 h 2317"/>
                  <a:gd name="T36" fmla="*/ 668 w 724"/>
                  <a:gd name="T37" fmla="*/ 2285 h 2317"/>
                  <a:gd name="T38" fmla="*/ 640 w 724"/>
                  <a:gd name="T39" fmla="*/ 2303 h 2317"/>
                  <a:gd name="T40" fmla="*/ 609 w 724"/>
                  <a:gd name="T41" fmla="*/ 2313 h 2317"/>
                  <a:gd name="T42" fmla="*/ 575 w 724"/>
                  <a:gd name="T43" fmla="*/ 2317 h 2317"/>
                  <a:gd name="T44" fmla="*/ 151 w 724"/>
                  <a:gd name="T45" fmla="*/ 2317 h 2317"/>
                  <a:gd name="T46" fmla="*/ 116 w 724"/>
                  <a:gd name="T47" fmla="*/ 2313 h 2317"/>
                  <a:gd name="T48" fmla="*/ 84 w 724"/>
                  <a:gd name="T49" fmla="*/ 2303 h 2317"/>
                  <a:gd name="T50" fmla="*/ 56 w 724"/>
                  <a:gd name="T51" fmla="*/ 2285 h 2317"/>
                  <a:gd name="T52" fmla="*/ 33 w 724"/>
                  <a:gd name="T53" fmla="*/ 2261 h 2317"/>
                  <a:gd name="T54" fmla="*/ 15 w 724"/>
                  <a:gd name="T55" fmla="*/ 2234 h 2317"/>
                  <a:gd name="T56" fmla="*/ 5 w 724"/>
                  <a:gd name="T57" fmla="*/ 2202 h 2317"/>
                  <a:gd name="T58" fmla="*/ 0 w 724"/>
                  <a:gd name="T59" fmla="*/ 2167 h 2317"/>
                  <a:gd name="T60" fmla="*/ 0 w 724"/>
                  <a:gd name="T61" fmla="*/ 149 h 2317"/>
                  <a:gd name="T62" fmla="*/ 5 w 724"/>
                  <a:gd name="T63" fmla="*/ 115 h 2317"/>
                  <a:gd name="T64" fmla="*/ 15 w 724"/>
                  <a:gd name="T65" fmla="*/ 84 h 2317"/>
                  <a:gd name="T66" fmla="*/ 33 w 724"/>
                  <a:gd name="T67" fmla="*/ 56 h 2317"/>
                  <a:gd name="T68" fmla="*/ 56 w 724"/>
                  <a:gd name="T69" fmla="*/ 31 h 2317"/>
                  <a:gd name="T70" fmla="*/ 84 w 724"/>
                  <a:gd name="T71" fmla="*/ 15 h 2317"/>
                  <a:gd name="T72" fmla="*/ 116 w 724"/>
                  <a:gd name="T73" fmla="*/ 3 h 2317"/>
                  <a:gd name="T74" fmla="*/ 151 w 724"/>
                  <a:gd name="T75" fmla="*/ 0 h 231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724" h="2317">
                    <a:moveTo>
                      <a:pt x="181" y="180"/>
                    </a:moveTo>
                    <a:lnTo>
                      <a:pt x="181" y="2137"/>
                    </a:lnTo>
                    <a:lnTo>
                      <a:pt x="544" y="2137"/>
                    </a:lnTo>
                    <a:lnTo>
                      <a:pt x="544" y="180"/>
                    </a:lnTo>
                    <a:lnTo>
                      <a:pt x="181" y="180"/>
                    </a:lnTo>
                    <a:close/>
                    <a:moveTo>
                      <a:pt x="151" y="0"/>
                    </a:moveTo>
                    <a:lnTo>
                      <a:pt x="575" y="0"/>
                    </a:lnTo>
                    <a:lnTo>
                      <a:pt x="609" y="3"/>
                    </a:lnTo>
                    <a:lnTo>
                      <a:pt x="640" y="15"/>
                    </a:lnTo>
                    <a:lnTo>
                      <a:pt x="668" y="31"/>
                    </a:lnTo>
                    <a:lnTo>
                      <a:pt x="692" y="56"/>
                    </a:lnTo>
                    <a:lnTo>
                      <a:pt x="709" y="84"/>
                    </a:lnTo>
                    <a:lnTo>
                      <a:pt x="720" y="115"/>
                    </a:lnTo>
                    <a:lnTo>
                      <a:pt x="724" y="149"/>
                    </a:lnTo>
                    <a:lnTo>
                      <a:pt x="724" y="2167"/>
                    </a:lnTo>
                    <a:lnTo>
                      <a:pt x="720" y="2202"/>
                    </a:lnTo>
                    <a:lnTo>
                      <a:pt x="709" y="2234"/>
                    </a:lnTo>
                    <a:lnTo>
                      <a:pt x="692" y="2261"/>
                    </a:lnTo>
                    <a:lnTo>
                      <a:pt x="668" y="2285"/>
                    </a:lnTo>
                    <a:lnTo>
                      <a:pt x="640" y="2303"/>
                    </a:lnTo>
                    <a:lnTo>
                      <a:pt x="609" y="2313"/>
                    </a:lnTo>
                    <a:lnTo>
                      <a:pt x="575" y="2317"/>
                    </a:lnTo>
                    <a:lnTo>
                      <a:pt x="151" y="2317"/>
                    </a:lnTo>
                    <a:lnTo>
                      <a:pt x="116" y="2313"/>
                    </a:lnTo>
                    <a:lnTo>
                      <a:pt x="84" y="2303"/>
                    </a:lnTo>
                    <a:lnTo>
                      <a:pt x="56" y="2285"/>
                    </a:lnTo>
                    <a:lnTo>
                      <a:pt x="33" y="2261"/>
                    </a:lnTo>
                    <a:lnTo>
                      <a:pt x="15" y="2234"/>
                    </a:lnTo>
                    <a:lnTo>
                      <a:pt x="5" y="2202"/>
                    </a:lnTo>
                    <a:lnTo>
                      <a:pt x="0" y="2167"/>
                    </a:lnTo>
                    <a:lnTo>
                      <a:pt x="0" y="149"/>
                    </a:lnTo>
                    <a:lnTo>
                      <a:pt x="5" y="115"/>
                    </a:lnTo>
                    <a:lnTo>
                      <a:pt x="15" y="84"/>
                    </a:lnTo>
                    <a:lnTo>
                      <a:pt x="33" y="56"/>
                    </a:lnTo>
                    <a:lnTo>
                      <a:pt x="56" y="31"/>
                    </a:lnTo>
                    <a:lnTo>
                      <a:pt x="84" y="15"/>
                    </a:lnTo>
                    <a:lnTo>
                      <a:pt x="116" y="3"/>
                    </a:lnTo>
                    <a:lnTo>
                      <a:pt x="15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IN" sz="1800" b="0" i="0" u="none" strike="noStrike" kern="0" cap="none" spc="0" normalizeH="0" baseline="0" noProof="0" dirty="0">
                  <a:ln>
                    <a:noFill/>
                  </a:ln>
                  <a:solidFill>
                    <a:sysClr val="windowText" lastClr="000000"/>
                  </a:solidFill>
                  <a:effectLst/>
                  <a:uLnTx/>
                  <a:uFillTx/>
                  <a:cs typeface="+mn-ea"/>
                  <a:sym typeface="+mn-lt"/>
                </a:endParaRPr>
              </a:p>
            </p:txBody>
          </p:sp>
          <p:sp>
            <p:nvSpPr>
              <p:cNvPr id="14" name="Freeform 45"/>
              <p:cNvSpPr>
                <a:spLocks/>
              </p:cNvSpPr>
              <p:nvPr/>
            </p:nvSpPr>
            <p:spPr bwMode="auto">
              <a:xfrm>
                <a:off x="5679287" y="2757447"/>
                <a:ext cx="117461" cy="215519"/>
              </a:xfrm>
              <a:custGeom>
                <a:avLst/>
                <a:gdLst>
                  <a:gd name="T0" fmla="*/ 151 w 725"/>
                  <a:gd name="T1" fmla="*/ 0 h 1234"/>
                  <a:gd name="T2" fmla="*/ 575 w 725"/>
                  <a:gd name="T3" fmla="*/ 0 h 1234"/>
                  <a:gd name="T4" fmla="*/ 610 w 725"/>
                  <a:gd name="T5" fmla="*/ 4 h 1234"/>
                  <a:gd name="T6" fmla="*/ 641 w 725"/>
                  <a:gd name="T7" fmla="*/ 15 h 1234"/>
                  <a:gd name="T8" fmla="*/ 669 w 725"/>
                  <a:gd name="T9" fmla="*/ 33 h 1234"/>
                  <a:gd name="T10" fmla="*/ 693 w 725"/>
                  <a:gd name="T11" fmla="*/ 56 h 1234"/>
                  <a:gd name="T12" fmla="*/ 709 w 725"/>
                  <a:gd name="T13" fmla="*/ 84 h 1234"/>
                  <a:gd name="T14" fmla="*/ 721 w 725"/>
                  <a:gd name="T15" fmla="*/ 116 h 1234"/>
                  <a:gd name="T16" fmla="*/ 725 w 725"/>
                  <a:gd name="T17" fmla="*/ 151 h 1234"/>
                  <a:gd name="T18" fmla="*/ 725 w 725"/>
                  <a:gd name="T19" fmla="*/ 1084 h 1234"/>
                  <a:gd name="T20" fmla="*/ 721 w 725"/>
                  <a:gd name="T21" fmla="*/ 1119 h 1234"/>
                  <a:gd name="T22" fmla="*/ 709 w 725"/>
                  <a:gd name="T23" fmla="*/ 1151 h 1234"/>
                  <a:gd name="T24" fmla="*/ 693 w 725"/>
                  <a:gd name="T25" fmla="*/ 1178 h 1234"/>
                  <a:gd name="T26" fmla="*/ 669 w 725"/>
                  <a:gd name="T27" fmla="*/ 1202 h 1234"/>
                  <a:gd name="T28" fmla="*/ 641 w 725"/>
                  <a:gd name="T29" fmla="*/ 1220 h 1234"/>
                  <a:gd name="T30" fmla="*/ 610 w 725"/>
                  <a:gd name="T31" fmla="*/ 1230 h 1234"/>
                  <a:gd name="T32" fmla="*/ 575 w 725"/>
                  <a:gd name="T33" fmla="*/ 1234 h 1234"/>
                  <a:gd name="T34" fmla="*/ 151 w 725"/>
                  <a:gd name="T35" fmla="*/ 1234 h 1234"/>
                  <a:gd name="T36" fmla="*/ 117 w 725"/>
                  <a:gd name="T37" fmla="*/ 1230 h 1234"/>
                  <a:gd name="T38" fmla="*/ 85 w 725"/>
                  <a:gd name="T39" fmla="*/ 1220 h 1234"/>
                  <a:gd name="T40" fmla="*/ 58 w 725"/>
                  <a:gd name="T41" fmla="*/ 1202 h 1234"/>
                  <a:gd name="T42" fmla="*/ 34 w 725"/>
                  <a:gd name="T43" fmla="*/ 1178 h 1234"/>
                  <a:gd name="T44" fmla="*/ 16 w 725"/>
                  <a:gd name="T45" fmla="*/ 1151 h 1234"/>
                  <a:gd name="T46" fmla="*/ 6 w 725"/>
                  <a:gd name="T47" fmla="*/ 1119 h 1234"/>
                  <a:gd name="T48" fmla="*/ 0 w 725"/>
                  <a:gd name="T49" fmla="*/ 1084 h 1234"/>
                  <a:gd name="T50" fmla="*/ 0 w 725"/>
                  <a:gd name="T51" fmla="*/ 151 h 1234"/>
                  <a:gd name="T52" fmla="*/ 6 w 725"/>
                  <a:gd name="T53" fmla="*/ 116 h 1234"/>
                  <a:gd name="T54" fmla="*/ 16 w 725"/>
                  <a:gd name="T55" fmla="*/ 84 h 1234"/>
                  <a:gd name="T56" fmla="*/ 34 w 725"/>
                  <a:gd name="T57" fmla="*/ 56 h 1234"/>
                  <a:gd name="T58" fmla="*/ 58 w 725"/>
                  <a:gd name="T59" fmla="*/ 33 h 1234"/>
                  <a:gd name="T60" fmla="*/ 85 w 725"/>
                  <a:gd name="T61" fmla="*/ 15 h 1234"/>
                  <a:gd name="T62" fmla="*/ 117 w 725"/>
                  <a:gd name="T63" fmla="*/ 4 h 1234"/>
                  <a:gd name="T64" fmla="*/ 151 w 725"/>
                  <a:gd name="T65" fmla="*/ 0 h 12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725" h="1234">
                    <a:moveTo>
                      <a:pt x="151" y="0"/>
                    </a:moveTo>
                    <a:lnTo>
                      <a:pt x="575" y="0"/>
                    </a:lnTo>
                    <a:lnTo>
                      <a:pt x="610" y="4"/>
                    </a:lnTo>
                    <a:lnTo>
                      <a:pt x="641" y="15"/>
                    </a:lnTo>
                    <a:lnTo>
                      <a:pt x="669" y="33"/>
                    </a:lnTo>
                    <a:lnTo>
                      <a:pt x="693" y="56"/>
                    </a:lnTo>
                    <a:lnTo>
                      <a:pt x="709" y="84"/>
                    </a:lnTo>
                    <a:lnTo>
                      <a:pt x="721" y="116"/>
                    </a:lnTo>
                    <a:lnTo>
                      <a:pt x="725" y="151"/>
                    </a:lnTo>
                    <a:lnTo>
                      <a:pt x="725" y="1084"/>
                    </a:lnTo>
                    <a:lnTo>
                      <a:pt x="721" y="1119"/>
                    </a:lnTo>
                    <a:lnTo>
                      <a:pt x="709" y="1151"/>
                    </a:lnTo>
                    <a:lnTo>
                      <a:pt x="693" y="1178"/>
                    </a:lnTo>
                    <a:lnTo>
                      <a:pt x="669" y="1202"/>
                    </a:lnTo>
                    <a:lnTo>
                      <a:pt x="641" y="1220"/>
                    </a:lnTo>
                    <a:lnTo>
                      <a:pt x="610" y="1230"/>
                    </a:lnTo>
                    <a:lnTo>
                      <a:pt x="575" y="1234"/>
                    </a:lnTo>
                    <a:lnTo>
                      <a:pt x="151" y="1234"/>
                    </a:lnTo>
                    <a:lnTo>
                      <a:pt x="117" y="1230"/>
                    </a:lnTo>
                    <a:lnTo>
                      <a:pt x="85" y="1220"/>
                    </a:lnTo>
                    <a:lnTo>
                      <a:pt x="58" y="1202"/>
                    </a:lnTo>
                    <a:lnTo>
                      <a:pt x="34" y="1178"/>
                    </a:lnTo>
                    <a:lnTo>
                      <a:pt x="16" y="1151"/>
                    </a:lnTo>
                    <a:lnTo>
                      <a:pt x="6" y="1119"/>
                    </a:lnTo>
                    <a:lnTo>
                      <a:pt x="0" y="1084"/>
                    </a:lnTo>
                    <a:lnTo>
                      <a:pt x="0" y="151"/>
                    </a:lnTo>
                    <a:lnTo>
                      <a:pt x="6" y="116"/>
                    </a:lnTo>
                    <a:lnTo>
                      <a:pt x="16" y="84"/>
                    </a:lnTo>
                    <a:lnTo>
                      <a:pt x="34" y="56"/>
                    </a:lnTo>
                    <a:lnTo>
                      <a:pt x="58" y="33"/>
                    </a:lnTo>
                    <a:lnTo>
                      <a:pt x="85" y="15"/>
                    </a:lnTo>
                    <a:lnTo>
                      <a:pt x="117" y="4"/>
                    </a:lnTo>
                    <a:lnTo>
                      <a:pt x="15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IN" sz="1800" b="0" i="0" u="none" strike="noStrike" kern="0" cap="none" spc="0" normalizeH="0" baseline="0" noProof="0" dirty="0">
                  <a:ln>
                    <a:noFill/>
                  </a:ln>
                  <a:solidFill>
                    <a:sysClr val="windowText" lastClr="000000"/>
                  </a:solidFill>
                  <a:effectLst/>
                  <a:uLnTx/>
                  <a:uFillTx/>
                  <a:cs typeface="+mn-ea"/>
                  <a:sym typeface="+mn-lt"/>
                </a:endParaRPr>
              </a:p>
            </p:txBody>
          </p:sp>
          <p:sp>
            <p:nvSpPr>
              <p:cNvPr id="15" name="Freeform 46"/>
              <p:cNvSpPr>
                <a:spLocks/>
              </p:cNvSpPr>
              <p:nvPr/>
            </p:nvSpPr>
            <p:spPr bwMode="auto">
              <a:xfrm>
                <a:off x="5159473" y="3004353"/>
                <a:ext cx="684000" cy="62773"/>
              </a:xfrm>
              <a:custGeom>
                <a:avLst/>
                <a:gdLst>
                  <a:gd name="T0" fmla="*/ 180 w 4216"/>
                  <a:gd name="T1" fmla="*/ 0 h 362"/>
                  <a:gd name="T2" fmla="*/ 4035 w 4216"/>
                  <a:gd name="T3" fmla="*/ 0 h 362"/>
                  <a:gd name="T4" fmla="*/ 4072 w 4216"/>
                  <a:gd name="T5" fmla="*/ 4 h 362"/>
                  <a:gd name="T6" fmla="*/ 4105 w 4216"/>
                  <a:gd name="T7" fmla="*/ 14 h 362"/>
                  <a:gd name="T8" fmla="*/ 4136 w 4216"/>
                  <a:gd name="T9" fmla="*/ 31 h 362"/>
                  <a:gd name="T10" fmla="*/ 4162 w 4216"/>
                  <a:gd name="T11" fmla="*/ 53 h 362"/>
                  <a:gd name="T12" fmla="*/ 4185 w 4216"/>
                  <a:gd name="T13" fmla="*/ 79 h 362"/>
                  <a:gd name="T14" fmla="*/ 4202 w 4216"/>
                  <a:gd name="T15" fmla="*/ 110 h 362"/>
                  <a:gd name="T16" fmla="*/ 4212 w 4216"/>
                  <a:gd name="T17" fmla="*/ 145 h 362"/>
                  <a:gd name="T18" fmla="*/ 4216 w 4216"/>
                  <a:gd name="T19" fmla="*/ 180 h 362"/>
                  <a:gd name="T20" fmla="*/ 4212 w 4216"/>
                  <a:gd name="T21" fmla="*/ 217 h 362"/>
                  <a:gd name="T22" fmla="*/ 4202 w 4216"/>
                  <a:gd name="T23" fmla="*/ 251 h 362"/>
                  <a:gd name="T24" fmla="*/ 4185 w 4216"/>
                  <a:gd name="T25" fmla="*/ 281 h 362"/>
                  <a:gd name="T26" fmla="*/ 4162 w 4216"/>
                  <a:gd name="T27" fmla="*/ 308 h 362"/>
                  <a:gd name="T28" fmla="*/ 4136 w 4216"/>
                  <a:gd name="T29" fmla="*/ 331 h 362"/>
                  <a:gd name="T30" fmla="*/ 4105 w 4216"/>
                  <a:gd name="T31" fmla="*/ 348 h 362"/>
                  <a:gd name="T32" fmla="*/ 4072 w 4216"/>
                  <a:gd name="T33" fmla="*/ 358 h 362"/>
                  <a:gd name="T34" fmla="*/ 4035 w 4216"/>
                  <a:gd name="T35" fmla="*/ 362 h 362"/>
                  <a:gd name="T36" fmla="*/ 180 w 4216"/>
                  <a:gd name="T37" fmla="*/ 362 h 362"/>
                  <a:gd name="T38" fmla="*/ 144 w 4216"/>
                  <a:gd name="T39" fmla="*/ 358 h 362"/>
                  <a:gd name="T40" fmla="*/ 110 w 4216"/>
                  <a:gd name="T41" fmla="*/ 348 h 362"/>
                  <a:gd name="T42" fmla="*/ 79 w 4216"/>
                  <a:gd name="T43" fmla="*/ 331 h 362"/>
                  <a:gd name="T44" fmla="*/ 52 w 4216"/>
                  <a:gd name="T45" fmla="*/ 308 h 362"/>
                  <a:gd name="T46" fmla="*/ 31 w 4216"/>
                  <a:gd name="T47" fmla="*/ 281 h 362"/>
                  <a:gd name="T48" fmla="*/ 14 w 4216"/>
                  <a:gd name="T49" fmla="*/ 251 h 362"/>
                  <a:gd name="T50" fmla="*/ 4 w 4216"/>
                  <a:gd name="T51" fmla="*/ 217 h 362"/>
                  <a:gd name="T52" fmla="*/ 0 w 4216"/>
                  <a:gd name="T53" fmla="*/ 180 h 362"/>
                  <a:gd name="T54" fmla="*/ 4 w 4216"/>
                  <a:gd name="T55" fmla="*/ 145 h 362"/>
                  <a:gd name="T56" fmla="*/ 14 w 4216"/>
                  <a:gd name="T57" fmla="*/ 110 h 362"/>
                  <a:gd name="T58" fmla="*/ 31 w 4216"/>
                  <a:gd name="T59" fmla="*/ 79 h 362"/>
                  <a:gd name="T60" fmla="*/ 52 w 4216"/>
                  <a:gd name="T61" fmla="*/ 53 h 362"/>
                  <a:gd name="T62" fmla="*/ 79 w 4216"/>
                  <a:gd name="T63" fmla="*/ 31 h 362"/>
                  <a:gd name="T64" fmla="*/ 110 w 4216"/>
                  <a:gd name="T65" fmla="*/ 14 h 362"/>
                  <a:gd name="T66" fmla="*/ 144 w 4216"/>
                  <a:gd name="T67" fmla="*/ 4 h 362"/>
                  <a:gd name="T68" fmla="*/ 180 w 4216"/>
                  <a:gd name="T69" fmla="*/ 0 h 3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4216" h="362">
                    <a:moveTo>
                      <a:pt x="180" y="0"/>
                    </a:moveTo>
                    <a:lnTo>
                      <a:pt x="4035" y="0"/>
                    </a:lnTo>
                    <a:lnTo>
                      <a:pt x="4072" y="4"/>
                    </a:lnTo>
                    <a:lnTo>
                      <a:pt x="4105" y="14"/>
                    </a:lnTo>
                    <a:lnTo>
                      <a:pt x="4136" y="31"/>
                    </a:lnTo>
                    <a:lnTo>
                      <a:pt x="4162" y="53"/>
                    </a:lnTo>
                    <a:lnTo>
                      <a:pt x="4185" y="79"/>
                    </a:lnTo>
                    <a:lnTo>
                      <a:pt x="4202" y="110"/>
                    </a:lnTo>
                    <a:lnTo>
                      <a:pt x="4212" y="145"/>
                    </a:lnTo>
                    <a:lnTo>
                      <a:pt x="4216" y="180"/>
                    </a:lnTo>
                    <a:lnTo>
                      <a:pt x="4212" y="217"/>
                    </a:lnTo>
                    <a:lnTo>
                      <a:pt x="4202" y="251"/>
                    </a:lnTo>
                    <a:lnTo>
                      <a:pt x="4185" y="281"/>
                    </a:lnTo>
                    <a:lnTo>
                      <a:pt x="4162" y="308"/>
                    </a:lnTo>
                    <a:lnTo>
                      <a:pt x="4136" y="331"/>
                    </a:lnTo>
                    <a:lnTo>
                      <a:pt x="4105" y="348"/>
                    </a:lnTo>
                    <a:lnTo>
                      <a:pt x="4072" y="358"/>
                    </a:lnTo>
                    <a:lnTo>
                      <a:pt x="4035" y="362"/>
                    </a:lnTo>
                    <a:lnTo>
                      <a:pt x="180" y="362"/>
                    </a:lnTo>
                    <a:lnTo>
                      <a:pt x="144" y="358"/>
                    </a:lnTo>
                    <a:lnTo>
                      <a:pt x="110" y="348"/>
                    </a:lnTo>
                    <a:lnTo>
                      <a:pt x="79" y="331"/>
                    </a:lnTo>
                    <a:lnTo>
                      <a:pt x="52" y="308"/>
                    </a:lnTo>
                    <a:lnTo>
                      <a:pt x="31" y="281"/>
                    </a:lnTo>
                    <a:lnTo>
                      <a:pt x="14" y="251"/>
                    </a:lnTo>
                    <a:lnTo>
                      <a:pt x="4" y="217"/>
                    </a:lnTo>
                    <a:lnTo>
                      <a:pt x="0" y="180"/>
                    </a:lnTo>
                    <a:lnTo>
                      <a:pt x="4" y="145"/>
                    </a:lnTo>
                    <a:lnTo>
                      <a:pt x="14" y="110"/>
                    </a:lnTo>
                    <a:lnTo>
                      <a:pt x="31" y="79"/>
                    </a:lnTo>
                    <a:lnTo>
                      <a:pt x="52" y="53"/>
                    </a:lnTo>
                    <a:lnTo>
                      <a:pt x="79" y="31"/>
                    </a:lnTo>
                    <a:lnTo>
                      <a:pt x="110" y="14"/>
                    </a:lnTo>
                    <a:lnTo>
                      <a:pt x="144" y="4"/>
                    </a:lnTo>
                    <a:lnTo>
                      <a:pt x="18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IN" sz="1800" b="0" i="0" u="none" strike="noStrike" kern="0" cap="none" spc="0" normalizeH="0" baseline="0" noProof="0" dirty="0">
                  <a:ln>
                    <a:noFill/>
                  </a:ln>
                  <a:solidFill>
                    <a:sysClr val="windowText" lastClr="000000"/>
                  </a:solidFill>
                  <a:effectLst/>
                  <a:uLnTx/>
                  <a:uFillTx/>
                  <a:cs typeface="+mn-ea"/>
                  <a:sym typeface="+mn-lt"/>
                </a:endParaRPr>
              </a:p>
            </p:txBody>
          </p:sp>
        </p:grpSp>
      </p:grpSp>
    </p:spTree>
    <p:extLst>
      <p:ext uri="{BB962C8B-B14F-4D97-AF65-F5344CB8AC3E}">
        <p14:creationId xmlns:p14="http://schemas.microsoft.com/office/powerpoint/2010/main" val="1495553905"/>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3" presetClass="entr" presetSubtype="32" fill="hold" nodeType="with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p:cTn id="7" dur="500" fill="hold"/>
                                        <p:tgtEl>
                                          <p:spTgt spid="2"/>
                                        </p:tgtEl>
                                        <p:attrNameLst>
                                          <p:attrName>ppt_w</p:attrName>
                                        </p:attrNameLst>
                                      </p:cBhvr>
                                      <p:tavLst>
                                        <p:tav tm="0">
                                          <p:val>
                                            <p:strVal val="4*#ppt_w"/>
                                          </p:val>
                                        </p:tav>
                                        <p:tav tm="100000">
                                          <p:val>
                                            <p:strVal val="#ppt_w"/>
                                          </p:val>
                                        </p:tav>
                                      </p:tavLst>
                                    </p:anim>
                                    <p:anim calcmode="lin" valueType="num">
                                      <p:cBhvr>
                                        <p:cTn id="8" dur="500" fill="hold"/>
                                        <p:tgtEl>
                                          <p:spTgt spid="2"/>
                                        </p:tgtEl>
                                        <p:attrNameLst>
                                          <p:attrName>ppt_h</p:attrName>
                                        </p:attrNameLst>
                                      </p:cBhvr>
                                      <p:tavLst>
                                        <p:tav tm="0">
                                          <p:val>
                                            <p:strVal val="4*#ppt_h"/>
                                          </p:val>
                                        </p:tav>
                                        <p:tav tm="100000">
                                          <p:val>
                                            <p:strVal val="#ppt_h"/>
                                          </p:val>
                                        </p:tav>
                                      </p:tavLst>
                                    </p:anim>
                                  </p:childTnLst>
                                </p:cTn>
                              </p:par>
                              <p:par>
                                <p:cTn id="9" presetID="53" presetClass="entr" presetSubtype="16" fill="hold" grpId="0" nodeType="withEffect">
                                  <p:stCondLst>
                                    <p:cond delay="200"/>
                                  </p:stCondLst>
                                  <p:childTnLst>
                                    <p:set>
                                      <p:cBhvr>
                                        <p:cTn id="10" dur="1" fill="hold">
                                          <p:stCondLst>
                                            <p:cond delay="0"/>
                                          </p:stCondLst>
                                        </p:cTn>
                                        <p:tgtEl>
                                          <p:spTgt spid="3"/>
                                        </p:tgtEl>
                                        <p:attrNameLst>
                                          <p:attrName>style.visibility</p:attrName>
                                        </p:attrNameLst>
                                      </p:cBhvr>
                                      <p:to>
                                        <p:strVal val="visible"/>
                                      </p:to>
                                    </p:set>
                                    <p:anim calcmode="lin" valueType="num">
                                      <p:cBhvr>
                                        <p:cTn id="11" dur="500" fill="hold"/>
                                        <p:tgtEl>
                                          <p:spTgt spid="3"/>
                                        </p:tgtEl>
                                        <p:attrNameLst>
                                          <p:attrName>ppt_w</p:attrName>
                                        </p:attrNameLst>
                                      </p:cBhvr>
                                      <p:tavLst>
                                        <p:tav tm="0">
                                          <p:val>
                                            <p:fltVal val="0"/>
                                          </p:val>
                                        </p:tav>
                                        <p:tav tm="100000">
                                          <p:val>
                                            <p:strVal val="#ppt_w"/>
                                          </p:val>
                                        </p:tav>
                                      </p:tavLst>
                                    </p:anim>
                                    <p:anim calcmode="lin" valueType="num">
                                      <p:cBhvr>
                                        <p:cTn id="12" dur="500" fill="hold"/>
                                        <p:tgtEl>
                                          <p:spTgt spid="3"/>
                                        </p:tgtEl>
                                        <p:attrNameLst>
                                          <p:attrName>ppt_h</p:attrName>
                                        </p:attrNameLst>
                                      </p:cBhvr>
                                      <p:tavLst>
                                        <p:tav tm="0">
                                          <p:val>
                                            <p:fltVal val="0"/>
                                          </p:val>
                                        </p:tav>
                                        <p:tav tm="100000">
                                          <p:val>
                                            <p:strVal val="#ppt_h"/>
                                          </p:val>
                                        </p:tav>
                                      </p:tavLst>
                                    </p:anim>
                                    <p:animEffect transition="in" filter="fade">
                                      <p:cBhvr>
                                        <p:cTn id="13" dur="500"/>
                                        <p:tgtEl>
                                          <p:spTgt spid="3"/>
                                        </p:tgtEl>
                                      </p:cBhvr>
                                    </p:animEffect>
                                  </p:childTnLst>
                                </p:cTn>
                              </p:par>
                              <p:par>
                                <p:cTn id="14" presetID="49" presetClass="entr" presetSubtype="0" decel="100000" fill="hold" nodeType="withEffect">
                                  <p:stCondLst>
                                    <p:cond delay="700"/>
                                  </p:stCondLst>
                                  <p:childTnLst>
                                    <p:set>
                                      <p:cBhvr>
                                        <p:cTn id="15" dur="1" fill="hold">
                                          <p:stCondLst>
                                            <p:cond delay="0"/>
                                          </p:stCondLst>
                                        </p:cTn>
                                        <p:tgtEl>
                                          <p:spTgt spid="8"/>
                                        </p:tgtEl>
                                        <p:attrNameLst>
                                          <p:attrName>style.visibility</p:attrName>
                                        </p:attrNameLst>
                                      </p:cBhvr>
                                      <p:to>
                                        <p:strVal val="visible"/>
                                      </p:to>
                                    </p:set>
                                    <p:anim calcmode="lin" valueType="num">
                                      <p:cBhvr>
                                        <p:cTn id="16" dur="500" fill="hold"/>
                                        <p:tgtEl>
                                          <p:spTgt spid="8"/>
                                        </p:tgtEl>
                                        <p:attrNameLst>
                                          <p:attrName>ppt_w</p:attrName>
                                        </p:attrNameLst>
                                      </p:cBhvr>
                                      <p:tavLst>
                                        <p:tav tm="0">
                                          <p:val>
                                            <p:fltVal val="0"/>
                                          </p:val>
                                        </p:tav>
                                        <p:tav tm="100000">
                                          <p:val>
                                            <p:strVal val="#ppt_w"/>
                                          </p:val>
                                        </p:tav>
                                      </p:tavLst>
                                    </p:anim>
                                    <p:anim calcmode="lin" valueType="num">
                                      <p:cBhvr>
                                        <p:cTn id="17" dur="500" fill="hold"/>
                                        <p:tgtEl>
                                          <p:spTgt spid="8"/>
                                        </p:tgtEl>
                                        <p:attrNameLst>
                                          <p:attrName>ppt_h</p:attrName>
                                        </p:attrNameLst>
                                      </p:cBhvr>
                                      <p:tavLst>
                                        <p:tav tm="0">
                                          <p:val>
                                            <p:fltVal val="0"/>
                                          </p:val>
                                        </p:tav>
                                        <p:tav tm="100000">
                                          <p:val>
                                            <p:strVal val="#ppt_h"/>
                                          </p:val>
                                        </p:tav>
                                      </p:tavLst>
                                    </p:anim>
                                    <p:anim calcmode="lin" valueType="num">
                                      <p:cBhvr>
                                        <p:cTn id="18" dur="500" fill="hold"/>
                                        <p:tgtEl>
                                          <p:spTgt spid="8"/>
                                        </p:tgtEl>
                                        <p:attrNameLst>
                                          <p:attrName>style.rotation</p:attrName>
                                        </p:attrNameLst>
                                      </p:cBhvr>
                                      <p:tavLst>
                                        <p:tav tm="0">
                                          <p:val>
                                            <p:fltVal val="360"/>
                                          </p:val>
                                        </p:tav>
                                        <p:tav tm="100000">
                                          <p:val>
                                            <p:fltVal val="0"/>
                                          </p:val>
                                        </p:tav>
                                      </p:tavLst>
                                    </p:anim>
                                    <p:animEffect transition="in" filter="fade">
                                      <p:cBhvr>
                                        <p:cTn id="19" dur="500"/>
                                        <p:tgtEl>
                                          <p:spTgt spid="8"/>
                                        </p:tgtEl>
                                      </p:cBhvr>
                                    </p:animEffect>
                                  </p:childTnLst>
                                </p:cTn>
                              </p:par>
                            </p:childTnLst>
                          </p:cTn>
                        </p:par>
                        <p:par>
                          <p:cTn id="20" fill="hold">
                            <p:stCondLst>
                              <p:cond delay="1200"/>
                            </p:stCondLst>
                            <p:childTnLst>
                              <p:par>
                                <p:cTn id="21" presetID="41" presetClass="entr" presetSubtype="0" fill="hold" grpId="0" nodeType="afterEffect">
                                  <p:stCondLst>
                                    <p:cond delay="0"/>
                                  </p:stCondLst>
                                  <p:iterate type="lt">
                                    <p:tmPct val="10000"/>
                                  </p:iterate>
                                  <p:childTnLst>
                                    <p:set>
                                      <p:cBhvr>
                                        <p:cTn id="22" dur="1" fill="hold">
                                          <p:stCondLst>
                                            <p:cond delay="0"/>
                                          </p:stCondLst>
                                        </p:cTn>
                                        <p:tgtEl>
                                          <p:spTgt spid="5"/>
                                        </p:tgtEl>
                                        <p:attrNameLst>
                                          <p:attrName>style.visibility</p:attrName>
                                        </p:attrNameLst>
                                      </p:cBhvr>
                                      <p:to>
                                        <p:strVal val="visible"/>
                                      </p:to>
                                    </p:set>
                                    <p:anim calcmode="lin" valueType="num">
                                      <p:cBhvr>
                                        <p:cTn id="23" dur="500" fill="hold"/>
                                        <p:tgtEl>
                                          <p:spTgt spid="5"/>
                                        </p:tgtEl>
                                        <p:attrNameLst>
                                          <p:attrName>ppt_x</p:attrName>
                                        </p:attrNameLst>
                                      </p:cBhvr>
                                      <p:tavLst>
                                        <p:tav tm="0">
                                          <p:val>
                                            <p:strVal val="#ppt_x"/>
                                          </p:val>
                                        </p:tav>
                                        <p:tav tm="50000">
                                          <p:val>
                                            <p:strVal val="#ppt_x+.1"/>
                                          </p:val>
                                        </p:tav>
                                        <p:tav tm="100000">
                                          <p:val>
                                            <p:strVal val="#ppt_x"/>
                                          </p:val>
                                        </p:tav>
                                      </p:tavLst>
                                    </p:anim>
                                    <p:anim calcmode="lin" valueType="num">
                                      <p:cBhvr>
                                        <p:cTn id="24" dur="500" fill="hold"/>
                                        <p:tgtEl>
                                          <p:spTgt spid="5"/>
                                        </p:tgtEl>
                                        <p:attrNameLst>
                                          <p:attrName>ppt_y</p:attrName>
                                        </p:attrNameLst>
                                      </p:cBhvr>
                                      <p:tavLst>
                                        <p:tav tm="0">
                                          <p:val>
                                            <p:strVal val="#ppt_y"/>
                                          </p:val>
                                        </p:tav>
                                        <p:tav tm="100000">
                                          <p:val>
                                            <p:strVal val="#ppt_y"/>
                                          </p:val>
                                        </p:tav>
                                      </p:tavLst>
                                    </p:anim>
                                    <p:anim calcmode="lin" valueType="num">
                                      <p:cBhvr>
                                        <p:cTn id="25" dur="500" fill="hold"/>
                                        <p:tgtEl>
                                          <p:spTgt spid="5"/>
                                        </p:tgtEl>
                                        <p:attrNameLst>
                                          <p:attrName>ppt_h</p:attrName>
                                        </p:attrNameLst>
                                      </p:cBhvr>
                                      <p:tavLst>
                                        <p:tav tm="0">
                                          <p:val>
                                            <p:strVal val="#ppt_h/10"/>
                                          </p:val>
                                        </p:tav>
                                        <p:tav tm="50000">
                                          <p:val>
                                            <p:strVal val="#ppt_h+.01"/>
                                          </p:val>
                                        </p:tav>
                                        <p:tav tm="100000">
                                          <p:val>
                                            <p:strVal val="#ppt_h"/>
                                          </p:val>
                                        </p:tav>
                                      </p:tavLst>
                                    </p:anim>
                                    <p:anim calcmode="lin" valueType="num">
                                      <p:cBhvr>
                                        <p:cTn id="26" dur="500" fill="hold"/>
                                        <p:tgtEl>
                                          <p:spTgt spid="5"/>
                                        </p:tgtEl>
                                        <p:attrNameLst>
                                          <p:attrName>ppt_w</p:attrName>
                                        </p:attrNameLst>
                                      </p:cBhvr>
                                      <p:tavLst>
                                        <p:tav tm="0">
                                          <p:val>
                                            <p:strVal val="#ppt_w/10"/>
                                          </p:val>
                                        </p:tav>
                                        <p:tav tm="50000">
                                          <p:val>
                                            <p:strVal val="#ppt_w+.01"/>
                                          </p:val>
                                        </p:tav>
                                        <p:tav tm="100000">
                                          <p:val>
                                            <p:strVal val="#ppt_w"/>
                                          </p:val>
                                        </p:tav>
                                      </p:tavLst>
                                    </p:anim>
                                    <p:animEffect transition="in" filter="fade">
                                      <p:cBhvr>
                                        <p:cTn id="27" dur="500" tmFilter="0,0; .5, 1; 1, 1"/>
                                        <p:tgtEl>
                                          <p:spTgt spid="5"/>
                                        </p:tgtEl>
                                      </p:cBhvr>
                                    </p:animEffect>
                                  </p:childTnLst>
                                </p:cTn>
                              </p:par>
                            </p:childTnLst>
                          </p:cTn>
                        </p:par>
                        <p:par>
                          <p:cTn id="28" fill="hold">
                            <p:stCondLst>
                              <p:cond delay="1750"/>
                            </p:stCondLst>
                            <p:childTnLst>
                              <p:par>
                                <p:cTn id="29" presetID="42" presetClass="entr" presetSubtype="0" fill="hold" grpId="0" nodeType="afterEffect">
                                  <p:stCondLst>
                                    <p:cond delay="0"/>
                                  </p:stCondLst>
                                  <p:iterate type="lt">
                                    <p:tmPct val="10000"/>
                                  </p:iterate>
                                  <p:childTnLst>
                                    <p:set>
                                      <p:cBhvr>
                                        <p:cTn id="30" dur="1" fill="hold">
                                          <p:stCondLst>
                                            <p:cond delay="0"/>
                                          </p:stCondLst>
                                        </p:cTn>
                                        <p:tgtEl>
                                          <p:spTgt spid="4"/>
                                        </p:tgtEl>
                                        <p:attrNameLst>
                                          <p:attrName>style.visibility</p:attrName>
                                        </p:attrNameLst>
                                      </p:cBhvr>
                                      <p:to>
                                        <p:strVal val="visible"/>
                                      </p:to>
                                    </p:set>
                                    <p:animEffect transition="in" filter="fade">
                                      <p:cBhvr>
                                        <p:cTn id="31" dur="1000"/>
                                        <p:tgtEl>
                                          <p:spTgt spid="4"/>
                                        </p:tgtEl>
                                      </p:cBhvr>
                                    </p:animEffect>
                                    <p:anim calcmode="lin" valueType="num">
                                      <p:cBhvr>
                                        <p:cTn id="32" dur="1000" fill="hold"/>
                                        <p:tgtEl>
                                          <p:spTgt spid="4"/>
                                        </p:tgtEl>
                                        <p:attrNameLst>
                                          <p:attrName>ppt_x</p:attrName>
                                        </p:attrNameLst>
                                      </p:cBhvr>
                                      <p:tavLst>
                                        <p:tav tm="0">
                                          <p:val>
                                            <p:strVal val="#ppt_x"/>
                                          </p:val>
                                        </p:tav>
                                        <p:tav tm="100000">
                                          <p:val>
                                            <p:strVal val="#ppt_x"/>
                                          </p:val>
                                        </p:tav>
                                      </p:tavLst>
                                    </p:anim>
                                    <p:anim calcmode="lin" valueType="num">
                                      <p:cBhvr>
                                        <p:cTn id="33" dur="1000" fill="hold"/>
                                        <p:tgtEl>
                                          <p:spTgt spid="4"/>
                                        </p:tgtEl>
                                        <p:attrNameLst>
                                          <p:attrName>ppt_y</p:attrName>
                                        </p:attrNameLst>
                                      </p:cBhvr>
                                      <p:tavLst>
                                        <p:tav tm="0">
                                          <p:val>
                                            <p:strVal val="#ppt_y+.1"/>
                                          </p:val>
                                        </p:tav>
                                        <p:tav tm="100000">
                                          <p:val>
                                            <p:strVal val="#ppt_y"/>
                                          </p:val>
                                        </p:tav>
                                      </p:tavLst>
                                    </p:anim>
                                  </p:childTnLst>
                                </p:cTn>
                              </p:par>
                            </p:childTnLst>
                          </p:cTn>
                        </p:par>
                        <p:par>
                          <p:cTn id="34" fill="hold">
                            <p:stCondLst>
                              <p:cond delay="3250"/>
                            </p:stCondLst>
                            <p:childTnLst>
                              <p:par>
                                <p:cTn id="35" presetID="22" presetClass="entr" presetSubtype="8" fill="hold" grpId="0" nodeType="afterEffect">
                                  <p:stCondLst>
                                    <p:cond delay="0"/>
                                  </p:stCondLst>
                                  <p:childTnLst>
                                    <p:set>
                                      <p:cBhvr>
                                        <p:cTn id="36" dur="1" fill="hold">
                                          <p:stCondLst>
                                            <p:cond delay="0"/>
                                          </p:stCondLst>
                                        </p:cTn>
                                        <p:tgtEl>
                                          <p:spTgt spid="7"/>
                                        </p:tgtEl>
                                        <p:attrNameLst>
                                          <p:attrName>style.visibility</p:attrName>
                                        </p:attrNameLst>
                                      </p:cBhvr>
                                      <p:to>
                                        <p:strVal val="visible"/>
                                      </p:to>
                                    </p:set>
                                    <p:animEffect transition="in" filter="wipe(left)">
                                      <p:cBhvr>
                                        <p:cTn id="37" dur="500"/>
                                        <p:tgtEl>
                                          <p:spTgt spid="7"/>
                                        </p:tgtEl>
                                      </p:cBhvr>
                                    </p:animEffect>
                                  </p:childTnLst>
                                </p:cTn>
                              </p:par>
                            </p:childTnLst>
                          </p:cTn>
                        </p:par>
                        <p:par>
                          <p:cTn id="38" fill="hold">
                            <p:stCondLst>
                              <p:cond delay="3750"/>
                            </p:stCondLst>
                            <p:childTnLst>
                              <p:par>
                                <p:cTn id="39" presetID="18" presetClass="entr" presetSubtype="6" fill="hold" grpId="0" nodeType="afterEffect">
                                  <p:stCondLst>
                                    <p:cond delay="0"/>
                                  </p:stCondLst>
                                  <p:childTnLst>
                                    <p:set>
                                      <p:cBhvr>
                                        <p:cTn id="40" dur="1" fill="hold">
                                          <p:stCondLst>
                                            <p:cond delay="0"/>
                                          </p:stCondLst>
                                        </p:cTn>
                                        <p:tgtEl>
                                          <p:spTgt spid="6"/>
                                        </p:tgtEl>
                                        <p:attrNameLst>
                                          <p:attrName>style.visibility</p:attrName>
                                        </p:attrNameLst>
                                      </p:cBhvr>
                                      <p:to>
                                        <p:strVal val="visible"/>
                                      </p:to>
                                    </p:set>
                                    <p:animEffect transition="in" filter="strips(downRight)">
                                      <p:cBhvr>
                                        <p:cTn id="41" dur="500"/>
                                        <p:tgtEl>
                                          <p:spTgt spid="6"/>
                                        </p:tgtEl>
                                      </p:cBhvr>
                                    </p:animEffect>
                                  </p:childTnLst>
                                </p:cTn>
                              </p:par>
                            </p:childTnLst>
                          </p:cTn>
                        </p:par>
                        <p:par>
                          <p:cTn id="42" fill="hold">
                            <p:stCondLst>
                              <p:cond delay="4250"/>
                            </p:stCondLst>
                            <p:childTnLst>
                              <p:par>
                                <p:cTn id="43" presetID="53" presetClass="entr" presetSubtype="16" fill="hold" grpId="0" nodeType="afterEffect">
                                  <p:stCondLst>
                                    <p:cond delay="0"/>
                                  </p:stCondLst>
                                  <p:childTnLst>
                                    <p:set>
                                      <p:cBhvr>
                                        <p:cTn id="44" dur="1" fill="hold">
                                          <p:stCondLst>
                                            <p:cond delay="0"/>
                                          </p:stCondLst>
                                        </p:cTn>
                                        <p:tgtEl>
                                          <p:spTgt spid="19"/>
                                        </p:tgtEl>
                                        <p:attrNameLst>
                                          <p:attrName>style.visibility</p:attrName>
                                        </p:attrNameLst>
                                      </p:cBhvr>
                                      <p:to>
                                        <p:strVal val="visible"/>
                                      </p:to>
                                    </p:set>
                                    <p:anim calcmode="lin" valueType="num">
                                      <p:cBhvr>
                                        <p:cTn id="45" dur="500" fill="hold"/>
                                        <p:tgtEl>
                                          <p:spTgt spid="19"/>
                                        </p:tgtEl>
                                        <p:attrNameLst>
                                          <p:attrName>ppt_w</p:attrName>
                                        </p:attrNameLst>
                                      </p:cBhvr>
                                      <p:tavLst>
                                        <p:tav tm="0">
                                          <p:val>
                                            <p:fltVal val="0"/>
                                          </p:val>
                                        </p:tav>
                                        <p:tav tm="100000">
                                          <p:val>
                                            <p:strVal val="#ppt_w"/>
                                          </p:val>
                                        </p:tav>
                                      </p:tavLst>
                                    </p:anim>
                                    <p:anim calcmode="lin" valueType="num">
                                      <p:cBhvr>
                                        <p:cTn id="46" dur="500" fill="hold"/>
                                        <p:tgtEl>
                                          <p:spTgt spid="19"/>
                                        </p:tgtEl>
                                        <p:attrNameLst>
                                          <p:attrName>ppt_h</p:attrName>
                                        </p:attrNameLst>
                                      </p:cBhvr>
                                      <p:tavLst>
                                        <p:tav tm="0">
                                          <p:val>
                                            <p:fltVal val="0"/>
                                          </p:val>
                                        </p:tav>
                                        <p:tav tm="100000">
                                          <p:val>
                                            <p:strVal val="#ppt_h"/>
                                          </p:val>
                                        </p:tav>
                                      </p:tavLst>
                                    </p:anim>
                                    <p:animEffect transition="in" filter="fade">
                                      <p:cBhvr>
                                        <p:cTn id="47" dur="500"/>
                                        <p:tgtEl>
                                          <p:spTgt spid="1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animBg="1"/>
      <p:bldP spid="3" grpId="0" animBg="1"/>
      <p:bldP spid="4" grpId="0"/>
      <p:bldP spid="5" grpId="0"/>
      <p:bldP spid="6" grpId="0"/>
      <p:bldP spid="7" grpId="0"/>
    </p:bld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9" name="image1.jpg"/>
          <p:cNvPicPr>
            <a:picLocks noChangeAspect="1"/>
          </p:cNvPicPr>
          <p:nvPr/>
        </p:nvPicPr>
        <p:blipFill>
          <a:blip r:embed="rId3" cstate="email">
            <a:extLst>
              <a:ext uri="{28A0092B-C50C-407E-A947-70E740481C1C}">
                <a14:useLocalDpi xmlns:a14="http://schemas.microsoft.com/office/drawing/2010/main"/>
              </a:ext>
            </a:extLst>
          </a:blip>
          <a:srcRect/>
          <a:stretch>
            <a:fillRect/>
          </a:stretch>
        </p:blipFill>
        <p:spPr>
          <a:xfrm>
            <a:off x="0" y="4428842"/>
            <a:ext cx="12192000" cy="2429160"/>
          </a:xfrm>
          <a:prstGeom prst="rect">
            <a:avLst/>
          </a:prstGeom>
          <a:ln w="12700">
            <a:miter lim="400000"/>
          </a:ln>
        </p:spPr>
      </p:pic>
      <p:sp>
        <p:nvSpPr>
          <p:cNvPr id="50" name="Shape 1749"/>
          <p:cNvSpPr/>
          <p:nvPr/>
        </p:nvSpPr>
        <p:spPr>
          <a:xfrm>
            <a:off x="-17" y="4433584"/>
            <a:ext cx="12192001" cy="2430548"/>
          </a:xfrm>
          <a:prstGeom prst="rect">
            <a:avLst/>
          </a:prstGeom>
          <a:solidFill>
            <a:srgbClr val="000000">
              <a:alpha val="80000"/>
            </a:srgbClr>
          </a:solidFill>
          <a:ln w="12700">
            <a:miter lim="400000"/>
          </a:ln>
        </p:spPr>
        <p:txBody>
          <a:bodyPr lIns="45719" rIns="45719" anchor="ctr"/>
          <a:lstStyle/>
          <a:p>
            <a:pPr algn="ctr">
              <a:defRPr>
                <a:solidFill>
                  <a:srgbClr val="FFFFFF"/>
                </a:solidFill>
              </a:defRPr>
            </a:pPr>
            <a:endParaRPr>
              <a:cs typeface="+mn-ea"/>
              <a:sym typeface="+mn-lt"/>
            </a:endParaRPr>
          </a:p>
        </p:txBody>
      </p:sp>
      <p:grpSp>
        <p:nvGrpSpPr>
          <p:cNvPr id="51" name="Group 1753"/>
          <p:cNvGrpSpPr/>
          <p:nvPr/>
        </p:nvGrpSpPr>
        <p:grpSpPr>
          <a:xfrm>
            <a:off x="1618398" y="2107378"/>
            <a:ext cx="928261" cy="811297"/>
            <a:chOff x="0" y="0"/>
            <a:chExt cx="928259" cy="811296"/>
          </a:xfrm>
        </p:grpSpPr>
        <p:sp>
          <p:nvSpPr>
            <p:cNvPr id="52" name="Shape 1751"/>
            <p:cNvSpPr/>
            <p:nvPr/>
          </p:nvSpPr>
          <p:spPr>
            <a:xfrm>
              <a:off x="0" y="-1"/>
              <a:ext cx="928260" cy="811298"/>
            </a:xfrm>
            <a:custGeom>
              <a:avLst/>
              <a:gdLst/>
              <a:ahLst/>
              <a:cxnLst>
                <a:cxn ang="0">
                  <a:pos x="wd2" y="hd2"/>
                </a:cxn>
                <a:cxn ang="5400000">
                  <a:pos x="wd2" y="hd2"/>
                </a:cxn>
                <a:cxn ang="10800000">
                  <a:pos x="wd2" y="hd2"/>
                </a:cxn>
                <a:cxn ang="16200000">
                  <a:pos x="wd2" y="hd2"/>
                </a:cxn>
              </a:cxnLst>
              <a:rect l="0" t="0" r="r" b="b"/>
              <a:pathLst>
                <a:path w="21600" h="21600" extrusionOk="0">
                  <a:moveTo>
                    <a:pt x="21541" y="12706"/>
                  </a:moveTo>
                  <a:cubicBezTo>
                    <a:pt x="18849" y="1137"/>
                    <a:pt x="18849" y="1137"/>
                    <a:pt x="18849" y="1137"/>
                  </a:cubicBezTo>
                  <a:cubicBezTo>
                    <a:pt x="18673" y="468"/>
                    <a:pt x="18146" y="0"/>
                    <a:pt x="17502" y="0"/>
                  </a:cubicBezTo>
                  <a:cubicBezTo>
                    <a:pt x="10771" y="0"/>
                    <a:pt x="10771" y="0"/>
                    <a:pt x="10771" y="0"/>
                  </a:cubicBezTo>
                  <a:cubicBezTo>
                    <a:pt x="4039" y="0"/>
                    <a:pt x="4039" y="0"/>
                    <a:pt x="4039" y="0"/>
                  </a:cubicBezTo>
                  <a:cubicBezTo>
                    <a:pt x="3454" y="0"/>
                    <a:pt x="2927" y="468"/>
                    <a:pt x="2751" y="1137"/>
                  </a:cubicBezTo>
                  <a:cubicBezTo>
                    <a:pt x="59" y="12706"/>
                    <a:pt x="59" y="12706"/>
                    <a:pt x="59" y="12706"/>
                  </a:cubicBezTo>
                  <a:cubicBezTo>
                    <a:pt x="0" y="12840"/>
                    <a:pt x="0" y="12973"/>
                    <a:pt x="0" y="13107"/>
                  </a:cubicBezTo>
                  <a:cubicBezTo>
                    <a:pt x="0" y="18457"/>
                    <a:pt x="0" y="18457"/>
                    <a:pt x="0" y="18457"/>
                  </a:cubicBezTo>
                  <a:cubicBezTo>
                    <a:pt x="0" y="20196"/>
                    <a:pt x="1229" y="21600"/>
                    <a:pt x="2693" y="21600"/>
                  </a:cubicBezTo>
                  <a:cubicBezTo>
                    <a:pt x="18907" y="21600"/>
                    <a:pt x="18907" y="21600"/>
                    <a:pt x="18907" y="21600"/>
                  </a:cubicBezTo>
                  <a:cubicBezTo>
                    <a:pt x="20371" y="21600"/>
                    <a:pt x="21600" y="20196"/>
                    <a:pt x="21600" y="18457"/>
                  </a:cubicBezTo>
                  <a:cubicBezTo>
                    <a:pt x="21600" y="13107"/>
                    <a:pt x="21600" y="13107"/>
                    <a:pt x="21600" y="13107"/>
                  </a:cubicBezTo>
                  <a:cubicBezTo>
                    <a:pt x="21600" y="12973"/>
                    <a:pt x="21541" y="12840"/>
                    <a:pt x="21541" y="12706"/>
                  </a:cubicBezTo>
                  <a:close/>
                  <a:moveTo>
                    <a:pt x="20254" y="18457"/>
                  </a:moveTo>
                  <a:cubicBezTo>
                    <a:pt x="20254" y="19326"/>
                    <a:pt x="19610" y="19995"/>
                    <a:pt x="18907" y="19995"/>
                  </a:cubicBezTo>
                  <a:cubicBezTo>
                    <a:pt x="2693" y="19995"/>
                    <a:pt x="2693" y="19995"/>
                    <a:pt x="2693" y="19995"/>
                  </a:cubicBezTo>
                  <a:cubicBezTo>
                    <a:pt x="1990" y="19995"/>
                    <a:pt x="1346" y="19326"/>
                    <a:pt x="1346" y="18457"/>
                  </a:cubicBezTo>
                  <a:cubicBezTo>
                    <a:pt x="1346" y="13107"/>
                    <a:pt x="1346" y="13107"/>
                    <a:pt x="1346" y="13107"/>
                  </a:cubicBezTo>
                  <a:cubicBezTo>
                    <a:pt x="4039" y="1538"/>
                    <a:pt x="4039" y="1538"/>
                    <a:pt x="4039" y="1538"/>
                  </a:cubicBezTo>
                  <a:cubicBezTo>
                    <a:pt x="17502" y="1538"/>
                    <a:pt x="17502" y="1538"/>
                    <a:pt x="17502" y="1538"/>
                  </a:cubicBezTo>
                  <a:cubicBezTo>
                    <a:pt x="20254" y="13107"/>
                    <a:pt x="20254" y="13107"/>
                    <a:pt x="20254" y="13107"/>
                  </a:cubicBezTo>
                  <a:lnTo>
                    <a:pt x="20254" y="18457"/>
                  </a:lnTo>
                  <a:close/>
                </a:path>
              </a:pathLst>
            </a:custGeom>
            <a:solidFill>
              <a:schemeClr val="accent2"/>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3" name="Shape 1752"/>
            <p:cNvSpPr/>
            <p:nvPr/>
          </p:nvSpPr>
          <p:spPr>
            <a:xfrm>
              <a:off x="110583" y="115901"/>
              <a:ext cx="705566" cy="519955"/>
            </a:xfrm>
            <a:custGeom>
              <a:avLst/>
              <a:gdLst/>
              <a:ahLst/>
              <a:cxnLst>
                <a:cxn ang="0">
                  <a:pos x="wd2" y="hd2"/>
                </a:cxn>
                <a:cxn ang="5400000">
                  <a:pos x="wd2" y="hd2"/>
                </a:cxn>
                <a:cxn ang="10800000">
                  <a:pos x="wd2" y="hd2"/>
                </a:cxn>
                <a:cxn ang="16200000">
                  <a:pos x="wd2" y="hd2"/>
                </a:cxn>
              </a:cxnLst>
              <a:rect l="0" t="0" r="r" b="b"/>
              <a:pathLst>
                <a:path w="21553" h="21600" extrusionOk="0">
                  <a:moveTo>
                    <a:pt x="17603" y="0"/>
                  </a:moveTo>
                  <a:cubicBezTo>
                    <a:pt x="3920" y="0"/>
                    <a:pt x="3920" y="0"/>
                    <a:pt x="3920" y="0"/>
                  </a:cubicBezTo>
                  <a:cubicBezTo>
                    <a:pt x="3536" y="0"/>
                    <a:pt x="3152" y="417"/>
                    <a:pt x="3075" y="939"/>
                  </a:cubicBezTo>
                  <a:cubicBezTo>
                    <a:pt x="0" y="15339"/>
                    <a:pt x="0" y="15339"/>
                    <a:pt x="0" y="15339"/>
                  </a:cubicBezTo>
                  <a:cubicBezTo>
                    <a:pt x="0" y="15652"/>
                    <a:pt x="0" y="16070"/>
                    <a:pt x="154" y="16383"/>
                  </a:cubicBezTo>
                  <a:cubicBezTo>
                    <a:pt x="384" y="16696"/>
                    <a:pt x="615" y="16800"/>
                    <a:pt x="922" y="16800"/>
                  </a:cubicBezTo>
                  <a:cubicBezTo>
                    <a:pt x="3459" y="16800"/>
                    <a:pt x="3459" y="16800"/>
                    <a:pt x="3459" y="16800"/>
                  </a:cubicBezTo>
                  <a:cubicBezTo>
                    <a:pt x="4458" y="16800"/>
                    <a:pt x="4458" y="16800"/>
                    <a:pt x="4458" y="16800"/>
                  </a:cubicBezTo>
                  <a:cubicBezTo>
                    <a:pt x="4920" y="16800"/>
                    <a:pt x="4920" y="16800"/>
                    <a:pt x="4920" y="16800"/>
                  </a:cubicBezTo>
                  <a:cubicBezTo>
                    <a:pt x="6226" y="20348"/>
                    <a:pt x="6226" y="20348"/>
                    <a:pt x="6226" y="20348"/>
                  </a:cubicBezTo>
                  <a:cubicBezTo>
                    <a:pt x="6534" y="21183"/>
                    <a:pt x="7149" y="21600"/>
                    <a:pt x="7764" y="21600"/>
                  </a:cubicBezTo>
                  <a:cubicBezTo>
                    <a:pt x="13759" y="21600"/>
                    <a:pt x="13759" y="21600"/>
                    <a:pt x="13759" y="21600"/>
                  </a:cubicBezTo>
                  <a:cubicBezTo>
                    <a:pt x="14451" y="21600"/>
                    <a:pt x="15066" y="21183"/>
                    <a:pt x="15374" y="20348"/>
                  </a:cubicBezTo>
                  <a:cubicBezTo>
                    <a:pt x="16680" y="16800"/>
                    <a:pt x="16680" y="16800"/>
                    <a:pt x="16680" y="16800"/>
                  </a:cubicBezTo>
                  <a:cubicBezTo>
                    <a:pt x="17142" y="16800"/>
                    <a:pt x="17142" y="16800"/>
                    <a:pt x="17142" y="16800"/>
                  </a:cubicBezTo>
                  <a:cubicBezTo>
                    <a:pt x="18141" y="16800"/>
                    <a:pt x="18141" y="16800"/>
                    <a:pt x="18141" y="16800"/>
                  </a:cubicBezTo>
                  <a:cubicBezTo>
                    <a:pt x="20678" y="16800"/>
                    <a:pt x="20678" y="16800"/>
                    <a:pt x="20678" y="16800"/>
                  </a:cubicBezTo>
                  <a:cubicBezTo>
                    <a:pt x="20985" y="16800"/>
                    <a:pt x="21216" y="16696"/>
                    <a:pt x="21369" y="16383"/>
                  </a:cubicBezTo>
                  <a:cubicBezTo>
                    <a:pt x="21523" y="16070"/>
                    <a:pt x="21600" y="15652"/>
                    <a:pt x="21523" y="15339"/>
                  </a:cubicBezTo>
                  <a:cubicBezTo>
                    <a:pt x="18525" y="939"/>
                    <a:pt x="18525" y="939"/>
                    <a:pt x="18525" y="939"/>
                  </a:cubicBezTo>
                  <a:cubicBezTo>
                    <a:pt x="18372" y="417"/>
                    <a:pt x="18064" y="0"/>
                    <a:pt x="17603" y="0"/>
                  </a:cubicBezTo>
                  <a:close/>
                  <a:moveTo>
                    <a:pt x="18141" y="14400"/>
                  </a:moveTo>
                  <a:cubicBezTo>
                    <a:pt x="16680" y="14400"/>
                    <a:pt x="16680" y="14400"/>
                    <a:pt x="16680" y="14400"/>
                  </a:cubicBezTo>
                  <a:cubicBezTo>
                    <a:pt x="15989" y="14400"/>
                    <a:pt x="15374" y="14922"/>
                    <a:pt x="15066" y="15757"/>
                  </a:cubicBezTo>
                  <a:cubicBezTo>
                    <a:pt x="13759" y="19200"/>
                    <a:pt x="13759" y="19200"/>
                    <a:pt x="13759" y="19200"/>
                  </a:cubicBezTo>
                  <a:cubicBezTo>
                    <a:pt x="7764" y="19200"/>
                    <a:pt x="7764" y="19200"/>
                    <a:pt x="7764" y="19200"/>
                  </a:cubicBezTo>
                  <a:cubicBezTo>
                    <a:pt x="6534" y="15757"/>
                    <a:pt x="6534" y="15757"/>
                    <a:pt x="6534" y="15757"/>
                  </a:cubicBezTo>
                  <a:cubicBezTo>
                    <a:pt x="6226" y="14922"/>
                    <a:pt x="5611" y="14400"/>
                    <a:pt x="4920" y="14400"/>
                  </a:cubicBezTo>
                  <a:cubicBezTo>
                    <a:pt x="3459" y="14400"/>
                    <a:pt x="3459" y="14400"/>
                    <a:pt x="3459" y="14400"/>
                  </a:cubicBezTo>
                  <a:cubicBezTo>
                    <a:pt x="1384" y="14400"/>
                    <a:pt x="1384" y="14400"/>
                    <a:pt x="1384" y="14400"/>
                  </a:cubicBezTo>
                  <a:cubicBezTo>
                    <a:pt x="3920" y="1252"/>
                    <a:pt x="3920" y="1252"/>
                    <a:pt x="3920" y="1252"/>
                  </a:cubicBezTo>
                  <a:cubicBezTo>
                    <a:pt x="17603" y="1252"/>
                    <a:pt x="17603" y="1252"/>
                    <a:pt x="17603" y="1252"/>
                  </a:cubicBezTo>
                  <a:cubicBezTo>
                    <a:pt x="20216" y="14400"/>
                    <a:pt x="20216" y="14400"/>
                    <a:pt x="20216" y="14400"/>
                  </a:cubicBezTo>
                  <a:lnTo>
                    <a:pt x="18141" y="14400"/>
                  </a:lnTo>
                  <a:close/>
                </a:path>
              </a:pathLst>
            </a:custGeom>
            <a:solidFill>
              <a:schemeClr val="accent2"/>
            </a:solidFill>
            <a:ln w="12700" cap="flat">
              <a:noFill/>
              <a:miter lim="400000"/>
            </a:ln>
            <a:effectLst/>
          </p:spPr>
          <p:txBody>
            <a:bodyPr wrap="square" lIns="45719" tIns="45719" rIns="45719" bIns="45719" numCol="1" anchor="t">
              <a:noAutofit/>
            </a:bodyPr>
            <a:lstStyle/>
            <a:p>
              <a:endParaRPr>
                <a:cs typeface="+mn-ea"/>
                <a:sym typeface="+mn-lt"/>
              </a:endParaRPr>
            </a:p>
          </p:txBody>
        </p:sp>
      </p:grpSp>
      <p:grpSp>
        <p:nvGrpSpPr>
          <p:cNvPr id="54" name="Group 1757"/>
          <p:cNvGrpSpPr/>
          <p:nvPr/>
        </p:nvGrpSpPr>
        <p:grpSpPr>
          <a:xfrm>
            <a:off x="7032860" y="2033978"/>
            <a:ext cx="866588" cy="925068"/>
            <a:chOff x="0" y="0"/>
            <a:chExt cx="866587" cy="925066"/>
          </a:xfrm>
        </p:grpSpPr>
        <p:sp>
          <p:nvSpPr>
            <p:cNvPr id="55" name="Shape 1754"/>
            <p:cNvSpPr/>
            <p:nvPr/>
          </p:nvSpPr>
          <p:spPr>
            <a:xfrm>
              <a:off x="-1" y="0"/>
              <a:ext cx="866589" cy="925067"/>
            </a:xfrm>
            <a:custGeom>
              <a:avLst/>
              <a:gdLst/>
              <a:ahLst/>
              <a:cxnLst>
                <a:cxn ang="0">
                  <a:pos x="wd2" y="hd2"/>
                </a:cxn>
                <a:cxn ang="5400000">
                  <a:pos x="wd2" y="hd2"/>
                </a:cxn>
                <a:cxn ang="10800000">
                  <a:pos x="wd2" y="hd2"/>
                </a:cxn>
                <a:cxn ang="16200000">
                  <a:pos x="wd2" y="hd2"/>
                </a:cxn>
              </a:cxnLst>
              <a:rect l="0" t="0" r="r" b="b"/>
              <a:pathLst>
                <a:path w="21600" h="21600" extrusionOk="0">
                  <a:moveTo>
                    <a:pt x="18720" y="0"/>
                  </a:moveTo>
                  <a:cubicBezTo>
                    <a:pt x="2880" y="0"/>
                    <a:pt x="2880" y="0"/>
                    <a:pt x="2880" y="0"/>
                  </a:cubicBezTo>
                  <a:cubicBezTo>
                    <a:pt x="1252" y="0"/>
                    <a:pt x="0" y="1233"/>
                    <a:pt x="0" y="2700"/>
                  </a:cubicBezTo>
                  <a:cubicBezTo>
                    <a:pt x="0" y="18900"/>
                    <a:pt x="0" y="18900"/>
                    <a:pt x="0" y="18900"/>
                  </a:cubicBezTo>
                  <a:cubicBezTo>
                    <a:pt x="0" y="20426"/>
                    <a:pt x="1252" y="21600"/>
                    <a:pt x="2880" y="21600"/>
                  </a:cubicBezTo>
                  <a:cubicBezTo>
                    <a:pt x="18720" y="21600"/>
                    <a:pt x="18720" y="21600"/>
                    <a:pt x="18720" y="21600"/>
                  </a:cubicBezTo>
                  <a:cubicBezTo>
                    <a:pt x="20285" y="21600"/>
                    <a:pt x="21600" y="20426"/>
                    <a:pt x="21600" y="18900"/>
                  </a:cubicBezTo>
                  <a:cubicBezTo>
                    <a:pt x="21600" y="2700"/>
                    <a:pt x="21600" y="2700"/>
                    <a:pt x="21600" y="2700"/>
                  </a:cubicBezTo>
                  <a:cubicBezTo>
                    <a:pt x="21600" y="1233"/>
                    <a:pt x="20285" y="0"/>
                    <a:pt x="18720" y="0"/>
                  </a:cubicBezTo>
                  <a:close/>
                  <a:moveTo>
                    <a:pt x="20160" y="18900"/>
                  </a:moveTo>
                  <a:cubicBezTo>
                    <a:pt x="20160" y="19663"/>
                    <a:pt x="19534" y="20250"/>
                    <a:pt x="18720" y="20250"/>
                  </a:cubicBezTo>
                  <a:cubicBezTo>
                    <a:pt x="2880" y="20250"/>
                    <a:pt x="2880" y="20250"/>
                    <a:pt x="2880" y="20250"/>
                  </a:cubicBezTo>
                  <a:cubicBezTo>
                    <a:pt x="2066" y="20250"/>
                    <a:pt x="1440" y="19663"/>
                    <a:pt x="1440" y="18900"/>
                  </a:cubicBezTo>
                  <a:cubicBezTo>
                    <a:pt x="1440" y="2700"/>
                    <a:pt x="1440" y="2700"/>
                    <a:pt x="1440" y="2700"/>
                  </a:cubicBezTo>
                  <a:cubicBezTo>
                    <a:pt x="1440" y="1937"/>
                    <a:pt x="2066" y="1350"/>
                    <a:pt x="2880" y="1350"/>
                  </a:cubicBezTo>
                  <a:cubicBezTo>
                    <a:pt x="18720" y="1350"/>
                    <a:pt x="18720" y="1350"/>
                    <a:pt x="18720" y="1350"/>
                  </a:cubicBezTo>
                  <a:cubicBezTo>
                    <a:pt x="19534" y="1350"/>
                    <a:pt x="20160" y="1937"/>
                    <a:pt x="20160" y="2700"/>
                  </a:cubicBezTo>
                  <a:lnTo>
                    <a:pt x="20160" y="18900"/>
                  </a:lnTo>
                  <a:close/>
                </a:path>
              </a:pathLst>
            </a:custGeom>
            <a:solidFill>
              <a:schemeClr val="accent4"/>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6" name="Shape 1755"/>
            <p:cNvSpPr/>
            <p:nvPr/>
          </p:nvSpPr>
          <p:spPr>
            <a:xfrm>
              <a:off x="114836" y="115899"/>
              <a:ext cx="635852" cy="578434"/>
            </a:xfrm>
            <a:custGeom>
              <a:avLst/>
              <a:gdLst/>
              <a:ahLst/>
              <a:cxnLst>
                <a:cxn ang="0">
                  <a:pos x="wd2" y="hd2"/>
                </a:cxn>
                <a:cxn ang="5400000">
                  <a:pos x="wd2" y="hd2"/>
                </a:cxn>
                <a:cxn ang="10800000">
                  <a:pos x="wd2" y="hd2"/>
                </a:cxn>
                <a:cxn ang="16200000">
                  <a:pos x="wd2" y="hd2"/>
                </a:cxn>
              </a:cxnLst>
              <a:rect l="0" t="0" r="r" b="b"/>
              <a:pathLst>
                <a:path w="21600" h="21600" extrusionOk="0">
                  <a:moveTo>
                    <a:pt x="20575" y="0"/>
                  </a:moveTo>
                  <a:cubicBezTo>
                    <a:pt x="939" y="0"/>
                    <a:pt x="939" y="0"/>
                    <a:pt x="939" y="0"/>
                  </a:cubicBezTo>
                  <a:cubicBezTo>
                    <a:pt x="427" y="0"/>
                    <a:pt x="0" y="470"/>
                    <a:pt x="0" y="1033"/>
                  </a:cubicBezTo>
                  <a:cubicBezTo>
                    <a:pt x="0" y="20567"/>
                    <a:pt x="0" y="20567"/>
                    <a:pt x="0" y="20567"/>
                  </a:cubicBezTo>
                  <a:cubicBezTo>
                    <a:pt x="0" y="21130"/>
                    <a:pt x="427" y="21600"/>
                    <a:pt x="939" y="21600"/>
                  </a:cubicBezTo>
                  <a:cubicBezTo>
                    <a:pt x="20575" y="21600"/>
                    <a:pt x="20575" y="21600"/>
                    <a:pt x="20575" y="21600"/>
                  </a:cubicBezTo>
                  <a:cubicBezTo>
                    <a:pt x="21173" y="21600"/>
                    <a:pt x="21600" y="21130"/>
                    <a:pt x="21600" y="20567"/>
                  </a:cubicBezTo>
                  <a:cubicBezTo>
                    <a:pt x="21600" y="1033"/>
                    <a:pt x="21600" y="1033"/>
                    <a:pt x="21600" y="1033"/>
                  </a:cubicBezTo>
                  <a:cubicBezTo>
                    <a:pt x="21600" y="470"/>
                    <a:pt x="21173" y="0"/>
                    <a:pt x="20575" y="0"/>
                  </a:cubicBezTo>
                  <a:close/>
                  <a:moveTo>
                    <a:pt x="20575" y="1033"/>
                  </a:moveTo>
                  <a:cubicBezTo>
                    <a:pt x="20575" y="16059"/>
                    <a:pt x="20575" y="16059"/>
                    <a:pt x="20575" y="16059"/>
                  </a:cubicBezTo>
                  <a:cubicBezTo>
                    <a:pt x="17417" y="12209"/>
                    <a:pt x="17417" y="12209"/>
                    <a:pt x="17417" y="12209"/>
                  </a:cubicBezTo>
                  <a:cubicBezTo>
                    <a:pt x="17246" y="12021"/>
                    <a:pt x="16990" y="11927"/>
                    <a:pt x="16648" y="11927"/>
                  </a:cubicBezTo>
                  <a:cubicBezTo>
                    <a:pt x="16392" y="11927"/>
                    <a:pt x="16136" y="12021"/>
                    <a:pt x="15965" y="12209"/>
                  </a:cubicBezTo>
                  <a:cubicBezTo>
                    <a:pt x="13404" y="15402"/>
                    <a:pt x="13404" y="15402"/>
                    <a:pt x="13404" y="15402"/>
                  </a:cubicBezTo>
                  <a:cubicBezTo>
                    <a:pt x="5635" y="5729"/>
                    <a:pt x="5635" y="5729"/>
                    <a:pt x="5635" y="5729"/>
                  </a:cubicBezTo>
                  <a:cubicBezTo>
                    <a:pt x="5464" y="5541"/>
                    <a:pt x="5208" y="5353"/>
                    <a:pt x="4866" y="5353"/>
                  </a:cubicBezTo>
                  <a:cubicBezTo>
                    <a:pt x="4610" y="5353"/>
                    <a:pt x="4354" y="5541"/>
                    <a:pt x="4183" y="5729"/>
                  </a:cubicBezTo>
                  <a:cubicBezTo>
                    <a:pt x="939" y="9861"/>
                    <a:pt x="939" y="9861"/>
                    <a:pt x="939" y="9861"/>
                  </a:cubicBezTo>
                  <a:cubicBezTo>
                    <a:pt x="939" y="1033"/>
                    <a:pt x="939" y="1033"/>
                    <a:pt x="939" y="1033"/>
                  </a:cubicBezTo>
                  <a:lnTo>
                    <a:pt x="20575" y="1033"/>
                  </a:lnTo>
                  <a:close/>
                  <a:moveTo>
                    <a:pt x="939" y="11457"/>
                  </a:moveTo>
                  <a:cubicBezTo>
                    <a:pt x="4866" y="6480"/>
                    <a:pt x="4866" y="6480"/>
                    <a:pt x="4866" y="6480"/>
                  </a:cubicBezTo>
                  <a:cubicBezTo>
                    <a:pt x="12806" y="16341"/>
                    <a:pt x="12806" y="16341"/>
                    <a:pt x="12806" y="16341"/>
                  </a:cubicBezTo>
                  <a:cubicBezTo>
                    <a:pt x="13404" y="17092"/>
                    <a:pt x="13404" y="17092"/>
                    <a:pt x="13404" y="17092"/>
                  </a:cubicBezTo>
                  <a:cubicBezTo>
                    <a:pt x="16136" y="20567"/>
                    <a:pt x="16136" y="20567"/>
                    <a:pt x="16136" y="20567"/>
                  </a:cubicBezTo>
                  <a:cubicBezTo>
                    <a:pt x="939" y="20567"/>
                    <a:pt x="939" y="20567"/>
                    <a:pt x="939" y="20567"/>
                  </a:cubicBezTo>
                  <a:lnTo>
                    <a:pt x="939" y="11457"/>
                  </a:lnTo>
                  <a:close/>
                  <a:moveTo>
                    <a:pt x="17417" y="20567"/>
                  </a:moveTo>
                  <a:cubicBezTo>
                    <a:pt x="14087" y="16247"/>
                    <a:pt x="14087" y="16247"/>
                    <a:pt x="14087" y="16247"/>
                  </a:cubicBezTo>
                  <a:cubicBezTo>
                    <a:pt x="16648" y="12960"/>
                    <a:pt x="16648" y="12960"/>
                    <a:pt x="16648" y="12960"/>
                  </a:cubicBezTo>
                  <a:cubicBezTo>
                    <a:pt x="20575" y="17656"/>
                    <a:pt x="20575" y="17656"/>
                    <a:pt x="20575" y="17656"/>
                  </a:cubicBezTo>
                  <a:cubicBezTo>
                    <a:pt x="20575" y="20567"/>
                    <a:pt x="20575" y="20567"/>
                    <a:pt x="20575" y="20567"/>
                  </a:cubicBezTo>
                  <a:lnTo>
                    <a:pt x="17417" y="20567"/>
                  </a:lnTo>
                  <a:close/>
                </a:path>
              </a:pathLst>
            </a:custGeom>
            <a:solidFill>
              <a:schemeClr val="accent4"/>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7" name="Shape 1756"/>
            <p:cNvSpPr/>
            <p:nvPr/>
          </p:nvSpPr>
          <p:spPr>
            <a:xfrm>
              <a:off x="462533" y="200963"/>
              <a:ext cx="173319" cy="176508"/>
            </a:xfrm>
            <a:custGeom>
              <a:avLst/>
              <a:gdLst/>
              <a:ahLst/>
              <a:cxnLst>
                <a:cxn ang="0">
                  <a:pos x="wd2" y="hd2"/>
                </a:cxn>
                <a:cxn ang="5400000">
                  <a:pos x="wd2" y="hd2"/>
                </a:cxn>
                <a:cxn ang="10800000">
                  <a:pos x="wd2" y="hd2"/>
                </a:cxn>
                <a:cxn ang="16200000">
                  <a:pos x="wd2" y="hd2"/>
                </a:cxn>
              </a:cxnLst>
              <a:rect l="0" t="0" r="r" b="b"/>
              <a:pathLst>
                <a:path w="21600" h="21600" extrusionOk="0">
                  <a:moveTo>
                    <a:pt x="10643" y="21600"/>
                  </a:moveTo>
                  <a:cubicBezTo>
                    <a:pt x="16591" y="21600"/>
                    <a:pt x="21600" y="16663"/>
                    <a:pt x="21600" y="10800"/>
                  </a:cubicBezTo>
                  <a:cubicBezTo>
                    <a:pt x="21600" y="4937"/>
                    <a:pt x="16591" y="0"/>
                    <a:pt x="10643" y="0"/>
                  </a:cubicBezTo>
                  <a:cubicBezTo>
                    <a:pt x="4696" y="0"/>
                    <a:pt x="0" y="4937"/>
                    <a:pt x="0" y="10800"/>
                  </a:cubicBezTo>
                  <a:cubicBezTo>
                    <a:pt x="0" y="16663"/>
                    <a:pt x="4696" y="21600"/>
                    <a:pt x="10643" y="21600"/>
                  </a:cubicBezTo>
                  <a:close/>
                  <a:moveTo>
                    <a:pt x="10643" y="3703"/>
                  </a:moveTo>
                  <a:cubicBezTo>
                    <a:pt x="14713" y="3703"/>
                    <a:pt x="17843" y="6789"/>
                    <a:pt x="17843" y="10800"/>
                  </a:cubicBezTo>
                  <a:cubicBezTo>
                    <a:pt x="17843" y="14811"/>
                    <a:pt x="14713" y="17897"/>
                    <a:pt x="10643" y="17897"/>
                  </a:cubicBezTo>
                  <a:cubicBezTo>
                    <a:pt x="6887" y="17897"/>
                    <a:pt x="3443" y="14811"/>
                    <a:pt x="3443" y="10800"/>
                  </a:cubicBezTo>
                  <a:cubicBezTo>
                    <a:pt x="3443" y="6789"/>
                    <a:pt x="6887" y="3703"/>
                    <a:pt x="10643" y="3703"/>
                  </a:cubicBezTo>
                  <a:close/>
                </a:path>
              </a:pathLst>
            </a:custGeom>
            <a:solidFill>
              <a:schemeClr val="accent4"/>
            </a:solidFill>
            <a:ln w="12700" cap="flat">
              <a:noFill/>
              <a:miter lim="400000"/>
            </a:ln>
            <a:effectLst/>
          </p:spPr>
          <p:txBody>
            <a:bodyPr wrap="square" lIns="45719" tIns="45719" rIns="45719" bIns="45719" numCol="1" anchor="t">
              <a:noAutofit/>
            </a:bodyPr>
            <a:lstStyle/>
            <a:p>
              <a:endParaRPr>
                <a:cs typeface="+mn-ea"/>
                <a:sym typeface="+mn-lt"/>
              </a:endParaRPr>
            </a:p>
          </p:txBody>
        </p:sp>
      </p:grpSp>
      <p:sp>
        <p:nvSpPr>
          <p:cNvPr id="58" name="Shape 1758"/>
          <p:cNvSpPr/>
          <p:nvPr/>
        </p:nvSpPr>
        <p:spPr>
          <a:xfrm>
            <a:off x="4312584" y="2200674"/>
            <a:ext cx="925068" cy="666688"/>
          </a:xfrm>
          <a:custGeom>
            <a:avLst/>
            <a:gdLst/>
            <a:ahLst/>
            <a:cxnLst>
              <a:cxn ang="0">
                <a:pos x="wd2" y="hd2"/>
              </a:cxn>
              <a:cxn ang="5400000">
                <a:pos x="wd2" y="hd2"/>
              </a:cxn>
              <a:cxn ang="10800000">
                <a:pos x="wd2" y="hd2"/>
              </a:cxn>
              <a:cxn ang="16200000">
                <a:pos x="wd2" y="hd2"/>
              </a:cxn>
            </a:cxnLst>
            <a:rect l="0" t="0" r="r" b="b"/>
            <a:pathLst>
              <a:path w="21600" h="21600" extrusionOk="0">
                <a:moveTo>
                  <a:pt x="17491" y="7662"/>
                </a:moveTo>
                <a:cubicBezTo>
                  <a:pt x="17198" y="3342"/>
                  <a:pt x="14674" y="0"/>
                  <a:pt x="11504" y="0"/>
                </a:cubicBezTo>
                <a:cubicBezTo>
                  <a:pt x="9039" y="0"/>
                  <a:pt x="6926" y="2038"/>
                  <a:pt x="5987" y="4891"/>
                </a:cubicBezTo>
                <a:cubicBezTo>
                  <a:pt x="5693" y="4809"/>
                  <a:pt x="5400" y="4728"/>
                  <a:pt x="5048" y="4728"/>
                </a:cubicBezTo>
                <a:cubicBezTo>
                  <a:pt x="3404" y="4728"/>
                  <a:pt x="2054" y="6602"/>
                  <a:pt x="2054" y="8885"/>
                </a:cubicBezTo>
                <a:cubicBezTo>
                  <a:pt x="2054" y="9374"/>
                  <a:pt x="2113" y="9781"/>
                  <a:pt x="2172" y="10270"/>
                </a:cubicBezTo>
                <a:cubicBezTo>
                  <a:pt x="880" y="11330"/>
                  <a:pt x="0" y="13205"/>
                  <a:pt x="0" y="15487"/>
                </a:cubicBezTo>
                <a:cubicBezTo>
                  <a:pt x="0" y="18829"/>
                  <a:pt x="1996" y="21600"/>
                  <a:pt x="4402" y="21600"/>
                </a:cubicBezTo>
                <a:cubicBezTo>
                  <a:pt x="4402" y="21600"/>
                  <a:pt x="4402" y="21600"/>
                  <a:pt x="4402" y="21600"/>
                </a:cubicBezTo>
                <a:cubicBezTo>
                  <a:pt x="16552" y="21600"/>
                  <a:pt x="16552" y="21600"/>
                  <a:pt x="16552" y="21600"/>
                </a:cubicBezTo>
                <a:cubicBezTo>
                  <a:pt x="16552" y="21600"/>
                  <a:pt x="16552" y="21600"/>
                  <a:pt x="16552" y="21600"/>
                </a:cubicBezTo>
                <a:cubicBezTo>
                  <a:pt x="19370" y="21600"/>
                  <a:pt x="21600" y="18421"/>
                  <a:pt x="21600" y="14509"/>
                </a:cubicBezTo>
                <a:cubicBezTo>
                  <a:pt x="21600" y="11085"/>
                  <a:pt x="19839" y="8232"/>
                  <a:pt x="17491" y="7662"/>
                </a:cubicBezTo>
                <a:close/>
                <a:moveTo>
                  <a:pt x="16552" y="19725"/>
                </a:moveTo>
                <a:cubicBezTo>
                  <a:pt x="16552" y="19725"/>
                  <a:pt x="16552" y="19725"/>
                  <a:pt x="16552" y="19725"/>
                </a:cubicBezTo>
                <a:cubicBezTo>
                  <a:pt x="4402" y="19725"/>
                  <a:pt x="4402" y="19725"/>
                  <a:pt x="4402" y="19725"/>
                </a:cubicBezTo>
                <a:cubicBezTo>
                  <a:pt x="2700" y="19725"/>
                  <a:pt x="1350" y="17851"/>
                  <a:pt x="1350" y="15487"/>
                </a:cubicBezTo>
                <a:cubicBezTo>
                  <a:pt x="1350" y="14020"/>
                  <a:pt x="1937" y="12634"/>
                  <a:pt x="2876" y="11819"/>
                </a:cubicBezTo>
                <a:cubicBezTo>
                  <a:pt x="3815" y="11085"/>
                  <a:pt x="3874" y="11004"/>
                  <a:pt x="3463" y="9618"/>
                </a:cubicBezTo>
                <a:cubicBezTo>
                  <a:pt x="3404" y="9374"/>
                  <a:pt x="3404" y="9129"/>
                  <a:pt x="3404" y="8885"/>
                </a:cubicBezTo>
                <a:cubicBezTo>
                  <a:pt x="3404" y="7662"/>
                  <a:pt x="4109" y="6602"/>
                  <a:pt x="5048" y="6602"/>
                </a:cubicBezTo>
                <a:cubicBezTo>
                  <a:pt x="5048" y="6602"/>
                  <a:pt x="5517" y="6521"/>
                  <a:pt x="5987" y="6765"/>
                </a:cubicBezTo>
                <a:cubicBezTo>
                  <a:pt x="6750" y="7254"/>
                  <a:pt x="6867" y="6765"/>
                  <a:pt x="7220" y="5706"/>
                </a:cubicBezTo>
                <a:cubicBezTo>
                  <a:pt x="7983" y="3342"/>
                  <a:pt x="9685" y="1875"/>
                  <a:pt x="11504" y="1875"/>
                </a:cubicBezTo>
                <a:cubicBezTo>
                  <a:pt x="13911" y="1875"/>
                  <a:pt x="15907" y="4402"/>
                  <a:pt x="16141" y="7825"/>
                </a:cubicBezTo>
                <a:cubicBezTo>
                  <a:pt x="16259" y="9129"/>
                  <a:pt x="16259" y="9129"/>
                  <a:pt x="17257" y="9455"/>
                </a:cubicBezTo>
                <a:cubicBezTo>
                  <a:pt x="19017" y="9944"/>
                  <a:pt x="20250" y="12063"/>
                  <a:pt x="20250" y="14509"/>
                </a:cubicBezTo>
                <a:cubicBezTo>
                  <a:pt x="20250" y="17362"/>
                  <a:pt x="18607" y="19725"/>
                  <a:pt x="16552" y="19725"/>
                </a:cubicBezTo>
                <a:close/>
              </a:path>
            </a:pathLst>
          </a:custGeom>
          <a:solidFill>
            <a:schemeClr val="accent3"/>
          </a:solidFill>
          <a:ln w="12700">
            <a:miter lim="400000"/>
          </a:ln>
        </p:spPr>
        <p:txBody>
          <a:bodyPr lIns="45719" rIns="45719"/>
          <a:lstStyle/>
          <a:p>
            <a:endParaRPr>
              <a:cs typeface="+mn-ea"/>
              <a:sym typeface="+mn-lt"/>
            </a:endParaRPr>
          </a:p>
        </p:txBody>
      </p:sp>
      <p:grpSp>
        <p:nvGrpSpPr>
          <p:cNvPr id="59" name="Group 1762"/>
          <p:cNvGrpSpPr/>
          <p:nvPr/>
        </p:nvGrpSpPr>
        <p:grpSpPr>
          <a:xfrm>
            <a:off x="9641764" y="2126588"/>
            <a:ext cx="925068" cy="781521"/>
            <a:chOff x="0" y="0"/>
            <a:chExt cx="925066" cy="781520"/>
          </a:xfrm>
        </p:grpSpPr>
        <p:sp>
          <p:nvSpPr>
            <p:cNvPr id="60" name="Shape 1759"/>
            <p:cNvSpPr/>
            <p:nvPr/>
          </p:nvSpPr>
          <p:spPr>
            <a:xfrm>
              <a:off x="230734" y="204152"/>
              <a:ext cx="462535" cy="462533"/>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4813" y="0"/>
                    <a:pt x="0" y="4813"/>
                    <a:pt x="0" y="10800"/>
                  </a:cubicBezTo>
                  <a:cubicBezTo>
                    <a:pt x="0" y="16787"/>
                    <a:pt x="4813" y="21600"/>
                    <a:pt x="10800" y="21600"/>
                  </a:cubicBezTo>
                  <a:cubicBezTo>
                    <a:pt x="16787" y="21600"/>
                    <a:pt x="21600" y="16787"/>
                    <a:pt x="21600" y="10800"/>
                  </a:cubicBezTo>
                  <a:cubicBezTo>
                    <a:pt x="21600" y="4813"/>
                    <a:pt x="16787" y="0"/>
                    <a:pt x="10800" y="0"/>
                  </a:cubicBezTo>
                  <a:close/>
                  <a:moveTo>
                    <a:pt x="16904" y="16083"/>
                  </a:moveTo>
                  <a:cubicBezTo>
                    <a:pt x="13970" y="19487"/>
                    <a:pt x="8922" y="19839"/>
                    <a:pt x="5517" y="16904"/>
                  </a:cubicBezTo>
                  <a:cubicBezTo>
                    <a:pt x="2113" y="14087"/>
                    <a:pt x="1761" y="8922"/>
                    <a:pt x="4578" y="5517"/>
                  </a:cubicBezTo>
                  <a:cubicBezTo>
                    <a:pt x="7513" y="2113"/>
                    <a:pt x="12678" y="1761"/>
                    <a:pt x="16083" y="4578"/>
                  </a:cubicBezTo>
                  <a:cubicBezTo>
                    <a:pt x="19487" y="7513"/>
                    <a:pt x="19839" y="12678"/>
                    <a:pt x="16904" y="16083"/>
                  </a:cubicBezTo>
                  <a:close/>
                </a:path>
              </a:pathLst>
            </a:custGeom>
            <a:solidFill>
              <a:schemeClr val="accent5"/>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1" name="Shape 1760"/>
            <p:cNvSpPr/>
            <p:nvPr/>
          </p:nvSpPr>
          <p:spPr>
            <a:xfrm>
              <a:off x="346634" y="318987"/>
              <a:ext cx="130786" cy="130786"/>
            </a:xfrm>
            <a:custGeom>
              <a:avLst/>
              <a:gdLst/>
              <a:ahLst/>
              <a:cxnLst>
                <a:cxn ang="0">
                  <a:pos x="wd2" y="hd2"/>
                </a:cxn>
                <a:cxn ang="5400000">
                  <a:pos x="wd2" y="hd2"/>
                </a:cxn>
                <a:cxn ang="10800000">
                  <a:pos x="wd2" y="hd2"/>
                </a:cxn>
                <a:cxn ang="16200000">
                  <a:pos x="wd2" y="hd2"/>
                </a:cxn>
              </a:cxnLst>
              <a:rect l="0" t="0" r="r" b="b"/>
              <a:pathLst>
                <a:path w="21600" h="21600" extrusionOk="0">
                  <a:moveTo>
                    <a:pt x="19108" y="0"/>
                  </a:moveTo>
                  <a:cubicBezTo>
                    <a:pt x="8308" y="0"/>
                    <a:pt x="0" y="8308"/>
                    <a:pt x="0" y="19108"/>
                  </a:cubicBezTo>
                  <a:cubicBezTo>
                    <a:pt x="0" y="19108"/>
                    <a:pt x="0" y="19108"/>
                    <a:pt x="0" y="19108"/>
                  </a:cubicBezTo>
                  <a:cubicBezTo>
                    <a:pt x="0" y="20354"/>
                    <a:pt x="831" y="21600"/>
                    <a:pt x="2492" y="21600"/>
                  </a:cubicBezTo>
                  <a:cubicBezTo>
                    <a:pt x="3738" y="21600"/>
                    <a:pt x="4569" y="20354"/>
                    <a:pt x="4569" y="19108"/>
                  </a:cubicBezTo>
                  <a:cubicBezTo>
                    <a:pt x="4569" y="19108"/>
                    <a:pt x="4569" y="19108"/>
                    <a:pt x="4569" y="19108"/>
                  </a:cubicBezTo>
                  <a:cubicBezTo>
                    <a:pt x="4569" y="11215"/>
                    <a:pt x="11215" y="4569"/>
                    <a:pt x="19108" y="4569"/>
                  </a:cubicBezTo>
                  <a:cubicBezTo>
                    <a:pt x="20354" y="4569"/>
                    <a:pt x="21600" y="3738"/>
                    <a:pt x="21600" y="2492"/>
                  </a:cubicBezTo>
                  <a:cubicBezTo>
                    <a:pt x="21600" y="831"/>
                    <a:pt x="20354" y="0"/>
                    <a:pt x="19108" y="0"/>
                  </a:cubicBezTo>
                  <a:close/>
                </a:path>
              </a:pathLst>
            </a:custGeom>
            <a:solidFill>
              <a:schemeClr val="accent5"/>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2" name="Shape 1761"/>
            <p:cNvSpPr/>
            <p:nvPr/>
          </p:nvSpPr>
          <p:spPr>
            <a:xfrm>
              <a:off x="0" y="-1"/>
              <a:ext cx="925067" cy="781522"/>
            </a:xfrm>
            <a:custGeom>
              <a:avLst/>
              <a:gdLst/>
              <a:ahLst/>
              <a:cxnLst>
                <a:cxn ang="0">
                  <a:pos x="wd2" y="hd2"/>
                </a:cxn>
                <a:cxn ang="5400000">
                  <a:pos x="wd2" y="hd2"/>
                </a:cxn>
                <a:cxn ang="10800000">
                  <a:pos x="wd2" y="hd2"/>
                </a:cxn>
                <a:cxn ang="16200000">
                  <a:pos x="wd2" y="hd2"/>
                </a:cxn>
              </a:cxnLst>
              <a:rect l="0" t="0" r="r" b="b"/>
              <a:pathLst>
                <a:path w="21600" h="21600" extrusionOk="0">
                  <a:moveTo>
                    <a:pt x="19898" y="4862"/>
                  </a:moveTo>
                  <a:cubicBezTo>
                    <a:pt x="16963" y="4237"/>
                    <a:pt x="16963" y="4237"/>
                    <a:pt x="16963" y="4237"/>
                  </a:cubicBezTo>
                  <a:cubicBezTo>
                    <a:pt x="16024" y="1528"/>
                    <a:pt x="16024" y="1528"/>
                    <a:pt x="16024" y="1528"/>
                  </a:cubicBezTo>
                  <a:cubicBezTo>
                    <a:pt x="15730" y="625"/>
                    <a:pt x="15026" y="0"/>
                    <a:pt x="14146" y="0"/>
                  </a:cubicBezTo>
                  <a:cubicBezTo>
                    <a:pt x="7396" y="0"/>
                    <a:pt x="7396" y="0"/>
                    <a:pt x="7396" y="0"/>
                  </a:cubicBezTo>
                  <a:cubicBezTo>
                    <a:pt x="6574" y="0"/>
                    <a:pt x="5811" y="625"/>
                    <a:pt x="5517" y="1528"/>
                  </a:cubicBezTo>
                  <a:cubicBezTo>
                    <a:pt x="4578" y="4237"/>
                    <a:pt x="4578" y="4237"/>
                    <a:pt x="4578" y="4237"/>
                  </a:cubicBezTo>
                  <a:cubicBezTo>
                    <a:pt x="1702" y="4862"/>
                    <a:pt x="1702" y="4862"/>
                    <a:pt x="1702" y="4862"/>
                  </a:cubicBezTo>
                  <a:cubicBezTo>
                    <a:pt x="704" y="5070"/>
                    <a:pt x="0" y="6042"/>
                    <a:pt x="0" y="7223"/>
                  </a:cubicBezTo>
                  <a:cubicBezTo>
                    <a:pt x="0" y="19239"/>
                    <a:pt x="0" y="19239"/>
                    <a:pt x="0" y="19239"/>
                  </a:cubicBezTo>
                  <a:cubicBezTo>
                    <a:pt x="0" y="20558"/>
                    <a:pt x="880" y="21600"/>
                    <a:pt x="1996" y="21600"/>
                  </a:cubicBezTo>
                  <a:cubicBezTo>
                    <a:pt x="19546" y="21600"/>
                    <a:pt x="19546" y="21600"/>
                    <a:pt x="19546" y="21600"/>
                  </a:cubicBezTo>
                  <a:cubicBezTo>
                    <a:pt x="20720" y="21600"/>
                    <a:pt x="21600" y="20558"/>
                    <a:pt x="21600" y="19239"/>
                  </a:cubicBezTo>
                  <a:cubicBezTo>
                    <a:pt x="21600" y="7223"/>
                    <a:pt x="21600" y="7223"/>
                    <a:pt x="21600" y="7223"/>
                  </a:cubicBezTo>
                  <a:cubicBezTo>
                    <a:pt x="21600" y="6042"/>
                    <a:pt x="20896" y="5070"/>
                    <a:pt x="19898" y="4862"/>
                  </a:cubicBezTo>
                  <a:close/>
                  <a:moveTo>
                    <a:pt x="20250" y="19239"/>
                  </a:moveTo>
                  <a:cubicBezTo>
                    <a:pt x="20250" y="19655"/>
                    <a:pt x="19957" y="20003"/>
                    <a:pt x="19546" y="20003"/>
                  </a:cubicBezTo>
                  <a:cubicBezTo>
                    <a:pt x="1996" y="20003"/>
                    <a:pt x="1996" y="20003"/>
                    <a:pt x="1996" y="20003"/>
                  </a:cubicBezTo>
                  <a:cubicBezTo>
                    <a:pt x="1643" y="20003"/>
                    <a:pt x="1350" y="19655"/>
                    <a:pt x="1350" y="19239"/>
                  </a:cubicBezTo>
                  <a:cubicBezTo>
                    <a:pt x="1350" y="7223"/>
                    <a:pt x="1350" y="7223"/>
                    <a:pt x="1350" y="7223"/>
                  </a:cubicBezTo>
                  <a:cubicBezTo>
                    <a:pt x="1350" y="6806"/>
                    <a:pt x="1585" y="6459"/>
                    <a:pt x="1878" y="6390"/>
                  </a:cubicBezTo>
                  <a:cubicBezTo>
                    <a:pt x="5576" y="5695"/>
                    <a:pt x="5576" y="5695"/>
                    <a:pt x="5576" y="5695"/>
                  </a:cubicBezTo>
                  <a:cubicBezTo>
                    <a:pt x="6809" y="2153"/>
                    <a:pt x="6809" y="2153"/>
                    <a:pt x="6809" y="2153"/>
                  </a:cubicBezTo>
                  <a:cubicBezTo>
                    <a:pt x="6867" y="1806"/>
                    <a:pt x="7161" y="1597"/>
                    <a:pt x="7396" y="1597"/>
                  </a:cubicBezTo>
                  <a:cubicBezTo>
                    <a:pt x="14146" y="1597"/>
                    <a:pt x="14146" y="1597"/>
                    <a:pt x="14146" y="1597"/>
                  </a:cubicBezTo>
                  <a:cubicBezTo>
                    <a:pt x="14439" y="1597"/>
                    <a:pt x="14674" y="1806"/>
                    <a:pt x="14791" y="2153"/>
                  </a:cubicBezTo>
                  <a:cubicBezTo>
                    <a:pt x="16024" y="5695"/>
                    <a:pt x="16024" y="5695"/>
                    <a:pt x="16024" y="5695"/>
                  </a:cubicBezTo>
                  <a:cubicBezTo>
                    <a:pt x="19663" y="6390"/>
                    <a:pt x="19663" y="6390"/>
                    <a:pt x="19663" y="6390"/>
                  </a:cubicBezTo>
                  <a:cubicBezTo>
                    <a:pt x="20015" y="6459"/>
                    <a:pt x="20250" y="6806"/>
                    <a:pt x="20250" y="7223"/>
                  </a:cubicBezTo>
                  <a:lnTo>
                    <a:pt x="20250" y="19239"/>
                  </a:lnTo>
                  <a:close/>
                </a:path>
              </a:pathLst>
            </a:custGeom>
            <a:solidFill>
              <a:schemeClr val="accent5"/>
            </a:solidFill>
            <a:ln w="12700" cap="flat">
              <a:noFill/>
              <a:miter lim="400000"/>
            </a:ln>
            <a:effectLst/>
          </p:spPr>
          <p:txBody>
            <a:bodyPr wrap="square" lIns="45719" tIns="45719" rIns="45719" bIns="45719" numCol="1" anchor="t">
              <a:noAutofit/>
            </a:bodyPr>
            <a:lstStyle/>
            <a:p>
              <a:endParaRPr>
                <a:cs typeface="+mn-ea"/>
                <a:sym typeface="+mn-lt"/>
              </a:endParaRPr>
            </a:p>
          </p:txBody>
        </p:sp>
      </p:grpSp>
      <p:sp>
        <p:nvSpPr>
          <p:cNvPr id="63" name="Shape 1763"/>
          <p:cNvSpPr/>
          <p:nvPr/>
        </p:nvSpPr>
        <p:spPr>
          <a:xfrm>
            <a:off x="9419401" y="3134678"/>
            <a:ext cx="1369797" cy="33855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1600">
                <a:solidFill>
                  <a:schemeClr val="accent5"/>
                </a:solidFill>
              </a:defRPr>
            </a:lvl1pPr>
          </a:lstStyle>
          <a:p>
            <a:pPr>
              <a:defRPr sz="1800">
                <a:solidFill>
                  <a:srgbClr val="000000"/>
                </a:solidFill>
              </a:defRPr>
            </a:pPr>
            <a:r>
              <a:rPr sz="1600">
                <a:solidFill>
                  <a:schemeClr val="accent5"/>
                </a:solidFill>
                <a:cs typeface="+mn-ea"/>
                <a:sym typeface="+mn-lt"/>
              </a:rPr>
              <a:t>Photography</a:t>
            </a:r>
          </a:p>
        </p:txBody>
      </p:sp>
      <p:sp>
        <p:nvSpPr>
          <p:cNvPr id="64" name="Shape 1764"/>
          <p:cNvSpPr/>
          <p:nvPr/>
        </p:nvSpPr>
        <p:spPr>
          <a:xfrm>
            <a:off x="6818439" y="3134678"/>
            <a:ext cx="1296187" cy="33855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1600">
                <a:solidFill>
                  <a:schemeClr val="accent4"/>
                </a:solidFill>
              </a:defRPr>
            </a:lvl1pPr>
          </a:lstStyle>
          <a:p>
            <a:pPr>
              <a:defRPr sz="1800">
                <a:solidFill>
                  <a:srgbClr val="000000"/>
                </a:solidFill>
              </a:defRPr>
            </a:pPr>
            <a:r>
              <a:rPr sz="1600">
                <a:solidFill>
                  <a:schemeClr val="accent4"/>
                </a:solidFill>
                <a:cs typeface="+mn-ea"/>
                <a:sym typeface="+mn-lt"/>
              </a:rPr>
              <a:t>Print Design</a:t>
            </a:r>
          </a:p>
        </p:txBody>
      </p:sp>
      <p:sp>
        <p:nvSpPr>
          <p:cNvPr id="65" name="Shape 1765"/>
          <p:cNvSpPr/>
          <p:nvPr/>
        </p:nvSpPr>
        <p:spPr>
          <a:xfrm>
            <a:off x="1319930" y="3136066"/>
            <a:ext cx="1528301" cy="33855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1600">
                <a:solidFill>
                  <a:schemeClr val="accent2"/>
                </a:solidFill>
              </a:defRPr>
            </a:lvl1pPr>
          </a:lstStyle>
          <a:p>
            <a:pPr>
              <a:defRPr sz="1800">
                <a:solidFill>
                  <a:srgbClr val="000000"/>
                </a:solidFill>
              </a:defRPr>
            </a:pPr>
            <a:r>
              <a:rPr sz="1600">
                <a:solidFill>
                  <a:schemeClr val="accent2"/>
                </a:solidFill>
                <a:cs typeface="+mn-ea"/>
                <a:sym typeface="+mn-lt"/>
              </a:rPr>
              <a:t>Bundle Packed</a:t>
            </a:r>
          </a:p>
        </p:txBody>
      </p:sp>
      <p:sp>
        <p:nvSpPr>
          <p:cNvPr id="66" name="Shape 1766"/>
          <p:cNvSpPr/>
          <p:nvPr/>
        </p:nvSpPr>
        <p:spPr>
          <a:xfrm>
            <a:off x="899619" y="3516050"/>
            <a:ext cx="2368924" cy="52681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50000"/>
              </a:lnSpc>
              <a:defRPr sz="1000">
                <a:solidFill>
                  <a:srgbClr val="3A3838"/>
                </a:solidFill>
              </a:defRPr>
            </a:lvl1pPr>
          </a:lstStyle>
          <a:p>
            <a:pPr>
              <a:defRPr sz="1800">
                <a:solidFill>
                  <a:srgbClr val="000000"/>
                </a:solidFill>
              </a:defRPr>
            </a:pPr>
            <a:r>
              <a:rPr sz="1000">
                <a:solidFill>
                  <a:srgbClr val="3A3838"/>
                </a:solidFill>
                <a:cs typeface="+mn-ea"/>
                <a:sym typeface="+mn-lt"/>
              </a:rPr>
              <a:t>Suitable for all categories business and personal presentation</a:t>
            </a:r>
          </a:p>
        </p:txBody>
      </p:sp>
      <p:sp>
        <p:nvSpPr>
          <p:cNvPr id="67" name="Shape 1767"/>
          <p:cNvSpPr/>
          <p:nvPr/>
        </p:nvSpPr>
        <p:spPr>
          <a:xfrm>
            <a:off x="4026144" y="3134678"/>
            <a:ext cx="1403908" cy="33855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1600">
                <a:solidFill>
                  <a:schemeClr val="accent3"/>
                </a:solidFill>
              </a:defRPr>
            </a:lvl1pPr>
          </a:lstStyle>
          <a:p>
            <a:pPr>
              <a:defRPr sz="1800">
                <a:solidFill>
                  <a:srgbClr val="000000"/>
                </a:solidFill>
              </a:defRPr>
            </a:pPr>
            <a:r>
              <a:rPr sz="1600">
                <a:solidFill>
                  <a:schemeClr val="accent3"/>
                </a:solidFill>
                <a:cs typeface="+mn-ea"/>
                <a:sym typeface="+mn-lt"/>
              </a:rPr>
              <a:t>Cloud Source</a:t>
            </a:r>
          </a:p>
        </p:txBody>
      </p:sp>
      <p:sp>
        <p:nvSpPr>
          <p:cNvPr id="68" name="Shape 1768"/>
          <p:cNvSpPr/>
          <p:nvPr/>
        </p:nvSpPr>
        <p:spPr>
          <a:xfrm>
            <a:off x="3590657" y="3514661"/>
            <a:ext cx="2368924" cy="52681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50000"/>
              </a:lnSpc>
              <a:defRPr sz="1000">
                <a:solidFill>
                  <a:srgbClr val="3A3838"/>
                </a:solidFill>
              </a:defRPr>
            </a:lvl1pPr>
          </a:lstStyle>
          <a:p>
            <a:pPr>
              <a:defRPr sz="1800">
                <a:solidFill>
                  <a:srgbClr val="000000"/>
                </a:solidFill>
              </a:defRPr>
            </a:pPr>
            <a:r>
              <a:rPr sz="1000">
                <a:solidFill>
                  <a:srgbClr val="3A3838"/>
                </a:solidFill>
                <a:cs typeface="+mn-ea"/>
                <a:sym typeface="+mn-lt"/>
              </a:rPr>
              <a:t>Suitable for all categories business and personal presentation</a:t>
            </a:r>
          </a:p>
        </p:txBody>
      </p:sp>
      <p:sp>
        <p:nvSpPr>
          <p:cNvPr id="69" name="Shape 1769"/>
          <p:cNvSpPr/>
          <p:nvPr/>
        </p:nvSpPr>
        <p:spPr>
          <a:xfrm>
            <a:off x="6281694" y="3514661"/>
            <a:ext cx="2368924" cy="52681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50000"/>
              </a:lnSpc>
              <a:defRPr sz="1000">
                <a:solidFill>
                  <a:srgbClr val="3A3838"/>
                </a:solidFill>
              </a:defRPr>
            </a:lvl1pPr>
          </a:lstStyle>
          <a:p>
            <a:pPr>
              <a:defRPr sz="1800">
                <a:solidFill>
                  <a:srgbClr val="000000"/>
                </a:solidFill>
              </a:defRPr>
            </a:pPr>
            <a:r>
              <a:rPr sz="1000">
                <a:solidFill>
                  <a:srgbClr val="3A3838"/>
                </a:solidFill>
                <a:cs typeface="+mn-ea"/>
                <a:sym typeface="+mn-lt"/>
              </a:rPr>
              <a:t>Suitable for all categories business and personal presentation</a:t>
            </a:r>
          </a:p>
        </p:txBody>
      </p:sp>
      <p:sp>
        <p:nvSpPr>
          <p:cNvPr id="70" name="Shape 1770"/>
          <p:cNvSpPr/>
          <p:nvPr/>
        </p:nvSpPr>
        <p:spPr>
          <a:xfrm>
            <a:off x="8884371" y="3532409"/>
            <a:ext cx="2368924" cy="52681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50000"/>
              </a:lnSpc>
              <a:defRPr sz="1000">
                <a:solidFill>
                  <a:srgbClr val="3A3838"/>
                </a:solidFill>
              </a:defRPr>
            </a:lvl1pPr>
          </a:lstStyle>
          <a:p>
            <a:pPr>
              <a:defRPr sz="1800">
                <a:solidFill>
                  <a:srgbClr val="000000"/>
                </a:solidFill>
              </a:defRPr>
            </a:pPr>
            <a:r>
              <a:rPr sz="1000">
                <a:solidFill>
                  <a:srgbClr val="3A3838"/>
                </a:solidFill>
                <a:cs typeface="+mn-ea"/>
                <a:sym typeface="+mn-lt"/>
              </a:rPr>
              <a:t>Suitable for all categories business and personal presentation</a:t>
            </a:r>
          </a:p>
        </p:txBody>
      </p:sp>
      <p:sp>
        <p:nvSpPr>
          <p:cNvPr id="71" name="Shape 1771"/>
          <p:cNvSpPr/>
          <p:nvPr/>
        </p:nvSpPr>
        <p:spPr>
          <a:xfrm>
            <a:off x="858583" y="4797607"/>
            <a:ext cx="10474802" cy="147732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gn="ctr">
              <a:lnSpc>
                <a:spcPct val="150000"/>
              </a:lnSpc>
            </a:pPr>
            <a:r>
              <a:rPr sz="1200" dirty="0">
                <a:solidFill>
                  <a:srgbClr val="FFFFFF"/>
                </a:solidFill>
                <a:cs typeface="+mn-ea"/>
                <a:sym typeface="+mn-lt"/>
              </a:rPr>
              <a:t>shopping carts are abandoned right before the transaction its completed. Suitable for all categories For every 6 emails received, we get 3 Phone calls. Suitable for all categories business and personal presentation, Suitable for all categories business and personal presentation. Of shopping carts are abandoned right before the transaction its completed. Suitable for all categories For every 6 emails received, we get 3 Phone calls. Suitable for all categories business and personal presentation, Suitable for all categories business and personal presentation.</a:t>
            </a:r>
          </a:p>
          <a:p>
            <a:pPr algn="ctr">
              <a:lnSpc>
                <a:spcPct val="150000"/>
              </a:lnSpc>
            </a:pPr>
            <a:endParaRPr sz="1200" dirty="0">
              <a:solidFill>
                <a:srgbClr val="FFFFFF"/>
              </a:solidFill>
              <a:cs typeface="+mn-ea"/>
              <a:sym typeface="+mn-lt"/>
            </a:endParaRPr>
          </a:p>
        </p:txBody>
      </p:sp>
      <p:sp>
        <p:nvSpPr>
          <p:cNvPr id="31" name="文本框 9"/>
          <p:cNvSpPr txBox="1"/>
          <p:nvPr/>
        </p:nvSpPr>
        <p:spPr>
          <a:xfrm>
            <a:off x="1149646" y="571511"/>
            <a:ext cx="2955059" cy="453952"/>
          </a:xfrm>
          <a:prstGeom prst="rect">
            <a:avLst/>
          </a:prstGeom>
          <a:noFill/>
        </p:spPr>
        <p:txBody>
          <a:bodyPr wrap="square" lIns="68563" tIns="34281" rIns="68563" bIns="34281" rtlCol="0">
            <a:spAutoFit/>
          </a:bodyPr>
          <a:lstStyle/>
          <a:p>
            <a:pPr marL="0" lvl="1"/>
            <a:r>
              <a:rPr lang="zh-CN" altLang="en-US" sz="2500" b="1" dirty="0">
                <a:solidFill>
                  <a:srgbClr val="50637C"/>
                </a:solidFill>
                <a:cs typeface="+mn-ea"/>
                <a:sym typeface="+mn-lt"/>
              </a:rPr>
              <a:t>点击输入标题内容</a:t>
            </a:r>
          </a:p>
        </p:txBody>
      </p:sp>
      <p:grpSp>
        <p:nvGrpSpPr>
          <p:cNvPr id="32" name="Group 10"/>
          <p:cNvGrpSpPr/>
          <p:nvPr/>
        </p:nvGrpSpPr>
        <p:grpSpPr>
          <a:xfrm>
            <a:off x="554735" y="523405"/>
            <a:ext cx="550165" cy="550164"/>
            <a:chOff x="10018441" y="1261759"/>
            <a:chExt cx="4340769" cy="4340764"/>
          </a:xfrm>
        </p:grpSpPr>
        <p:sp>
          <p:nvSpPr>
            <p:cNvPr id="33" name="Shape 78"/>
            <p:cNvSpPr/>
            <p:nvPr/>
          </p:nvSpPr>
          <p:spPr>
            <a:xfrm>
              <a:off x="10018441" y="1261759"/>
              <a:ext cx="4340769" cy="434076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4"/>
            </a:soli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dirty="0">
                <a:latin typeface="微软雅黑" panose="020B0503020204020204" pitchFamily="34" charset="-122"/>
                <a:ea typeface="微软雅黑" panose="020B0503020204020204" pitchFamily="34" charset="-122"/>
                <a:sym typeface="微软雅黑" panose="020B0503020204020204" pitchFamily="34" charset="-122"/>
              </a:endParaRPr>
            </a:p>
          </p:txBody>
        </p:sp>
        <p:grpSp>
          <p:nvGrpSpPr>
            <p:cNvPr id="34" name="Group 9"/>
            <p:cNvGrpSpPr/>
            <p:nvPr/>
          </p:nvGrpSpPr>
          <p:grpSpPr>
            <a:xfrm>
              <a:off x="10909313" y="1802668"/>
              <a:ext cx="3449733" cy="3799690"/>
              <a:chOff x="10909313" y="1802668"/>
              <a:chExt cx="3449733" cy="3799690"/>
            </a:xfrm>
          </p:grpSpPr>
          <p:sp>
            <p:nvSpPr>
              <p:cNvPr id="35" name="Freeform 45"/>
              <p:cNvSpPr/>
              <p:nvPr/>
            </p:nvSpPr>
            <p:spPr>
              <a:xfrm>
                <a:off x="11069407" y="1802668"/>
                <a:ext cx="3289639" cy="3799690"/>
              </a:xfrm>
              <a:custGeom>
                <a:avLst/>
                <a:gdLst>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01321 w 3189805"/>
                  <a:gd name="connsiteY7" fmla="*/ 1031534 h 3342052"/>
                  <a:gd name="connsiteX8" fmla="*/ 1812772 w 3189805"/>
                  <a:gd name="connsiteY8" fmla="*/ 0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21641 w 3189805"/>
                  <a:gd name="connsiteY7" fmla="*/ 767374 h 3342052"/>
                  <a:gd name="connsiteX8" fmla="*/ 1812772 w 3189805"/>
                  <a:gd name="connsiteY8"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240105 w 3208269"/>
                  <a:gd name="connsiteY8" fmla="*/ 767374 h 3342052"/>
                  <a:gd name="connsiteX9" fmla="*/ 1831236 w 3208269"/>
                  <a:gd name="connsiteY9"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486685 w 3208269"/>
                  <a:gd name="connsiteY8" fmla="*/ 1250259 h 3342052"/>
                  <a:gd name="connsiteX9" fmla="*/ 1831236 w 3208269"/>
                  <a:gd name="connsiteY9" fmla="*/ 0 h 3342052"/>
                  <a:gd name="connsiteX0" fmla="*/ 1818455 w 3195488"/>
                  <a:gd name="connsiteY0" fmla="*/ 0 h 3342052"/>
                  <a:gd name="connsiteX1" fmla="*/ 3157618 w 3195488"/>
                  <a:gd name="connsiteY1" fmla="*/ 770136 h 3342052"/>
                  <a:gd name="connsiteX2" fmla="*/ 3185555 w 3195488"/>
                  <a:gd name="connsiteY2" fmla="*/ 963701 h 3342052"/>
                  <a:gd name="connsiteX3" fmla="*/ 2559726 w 3195488"/>
                  <a:gd name="connsiteY3" fmla="*/ 2706289 h 3342052"/>
                  <a:gd name="connsiteX4" fmla="*/ 1025159 w 3195488"/>
                  <a:gd name="connsiteY4" fmla="*/ 3342052 h 3342052"/>
                  <a:gd name="connsiteX5" fmla="*/ 881199 w 3195488"/>
                  <a:gd name="connsiteY5" fmla="*/ 3335177 h 3342052"/>
                  <a:gd name="connsiteX6" fmla="*/ 5683 w 3195488"/>
                  <a:gd name="connsiteY6" fmla="*/ 1812772 h 3342052"/>
                  <a:gd name="connsiteX7" fmla="*/ 1157670 w 3195488"/>
                  <a:gd name="connsiteY7" fmla="*/ 1353229 h 3342052"/>
                  <a:gd name="connsiteX8" fmla="*/ 2473904 w 3195488"/>
                  <a:gd name="connsiteY8" fmla="*/ 1250259 h 3342052"/>
                  <a:gd name="connsiteX9" fmla="*/ 1818455 w 3195488"/>
                  <a:gd name="connsiteY9"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428116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510310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39522 w 3216555"/>
                  <a:gd name="connsiteY0" fmla="*/ 0 h 3342052"/>
                  <a:gd name="connsiteX1" fmla="*/ 3178685 w 3216555"/>
                  <a:gd name="connsiteY1" fmla="*/ 770136 h 3342052"/>
                  <a:gd name="connsiteX2" fmla="*/ 3206622 w 3216555"/>
                  <a:gd name="connsiteY2" fmla="*/ 963701 h 3342052"/>
                  <a:gd name="connsiteX3" fmla="*/ 2580793 w 3216555"/>
                  <a:gd name="connsiteY3" fmla="*/ 2706289 h 3342052"/>
                  <a:gd name="connsiteX4" fmla="*/ 1046226 w 3216555"/>
                  <a:gd name="connsiteY4" fmla="*/ 3342052 h 3342052"/>
                  <a:gd name="connsiteX5" fmla="*/ 902266 w 3216555"/>
                  <a:gd name="connsiteY5" fmla="*/ 3335177 h 3342052"/>
                  <a:gd name="connsiteX6" fmla="*/ 26750 w 3216555"/>
                  <a:gd name="connsiteY6" fmla="*/ 1812772 h 3342052"/>
                  <a:gd name="connsiteX7" fmla="*/ 364566 w 3216555"/>
                  <a:gd name="connsiteY7" fmla="*/ 1746615 h 3342052"/>
                  <a:gd name="connsiteX8" fmla="*/ 816629 w 3216555"/>
                  <a:gd name="connsiteY8" fmla="*/ 1510310 h 3342052"/>
                  <a:gd name="connsiteX9" fmla="*/ 1178737 w 3216555"/>
                  <a:gd name="connsiteY9" fmla="*/ 1353229 h 3342052"/>
                  <a:gd name="connsiteX10" fmla="*/ 2494971 w 3216555"/>
                  <a:gd name="connsiteY10" fmla="*/ 1250259 h 3342052"/>
                  <a:gd name="connsiteX11" fmla="*/ 1839522 w 3216555"/>
                  <a:gd name="connsiteY11" fmla="*/ 0 h 3342052"/>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2516463 w 3238047"/>
                  <a:gd name="connsiteY11" fmla="*/ 1250259 h 3342052"/>
                  <a:gd name="connsiteX12" fmla="*/ 1861014 w 3238047"/>
                  <a:gd name="connsiteY12" fmla="*/ 0 h 3342052"/>
                  <a:gd name="connsiteX0" fmla="*/ 1861014 w 3238047"/>
                  <a:gd name="connsiteY0" fmla="*/ 349684 h 3691736"/>
                  <a:gd name="connsiteX1" fmla="*/ 3200177 w 3238047"/>
                  <a:gd name="connsiteY1" fmla="*/ 1119820 h 3691736"/>
                  <a:gd name="connsiteX2" fmla="*/ 3228114 w 3238047"/>
                  <a:gd name="connsiteY2" fmla="*/ 1313385 h 3691736"/>
                  <a:gd name="connsiteX3" fmla="*/ 2602285 w 3238047"/>
                  <a:gd name="connsiteY3" fmla="*/ 3055973 h 3691736"/>
                  <a:gd name="connsiteX4" fmla="*/ 1067718 w 3238047"/>
                  <a:gd name="connsiteY4" fmla="*/ 3691736 h 3691736"/>
                  <a:gd name="connsiteX5" fmla="*/ 923758 w 3238047"/>
                  <a:gd name="connsiteY5" fmla="*/ 3684861 h 3691736"/>
                  <a:gd name="connsiteX6" fmla="*/ 48242 w 3238047"/>
                  <a:gd name="connsiteY6" fmla="*/ 2162456 h 3691736"/>
                  <a:gd name="connsiteX7" fmla="*/ 180575 w 3238047"/>
                  <a:gd name="connsiteY7" fmla="*/ 2178493 h 3691736"/>
                  <a:gd name="connsiteX8" fmla="*/ 386058 w 3238047"/>
                  <a:gd name="connsiteY8" fmla="*/ 2096299 h 3691736"/>
                  <a:gd name="connsiteX9" fmla="*/ 838121 w 3238047"/>
                  <a:gd name="connsiteY9" fmla="*/ 1859994 h 3691736"/>
                  <a:gd name="connsiteX10" fmla="*/ 1200229 w 3238047"/>
                  <a:gd name="connsiteY10" fmla="*/ 1702913 h 3691736"/>
                  <a:gd name="connsiteX11" fmla="*/ 1602063 w 3238047"/>
                  <a:gd name="connsiteY11" fmla="*/ 7449 h 3691736"/>
                  <a:gd name="connsiteX12" fmla="*/ 1861014 w 3238047"/>
                  <a:gd name="connsiteY12" fmla="*/ 349684 h 3691736"/>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1861014 w 3238047"/>
                  <a:gd name="connsiteY11" fmla="*/ 0 h 3342052"/>
                  <a:gd name="connsiteX0" fmla="*/ 1573338 w 3238047"/>
                  <a:gd name="connsiteY0" fmla="*/ 0 h 3773566"/>
                  <a:gd name="connsiteX1" fmla="*/ 3200177 w 3238047"/>
                  <a:gd name="connsiteY1" fmla="*/ 1201650 h 3773566"/>
                  <a:gd name="connsiteX2" fmla="*/ 3228114 w 3238047"/>
                  <a:gd name="connsiteY2" fmla="*/ 1395215 h 3773566"/>
                  <a:gd name="connsiteX3" fmla="*/ 2602285 w 3238047"/>
                  <a:gd name="connsiteY3" fmla="*/ 3137803 h 3773566"/>
                  <a:gd name="connsiteX4" fmla="*/ 1067718 w 3238047"/>
                  <a:gd name="connsiteY4" fmla="*/ 3773566 h 3773566"/>
                  <a:gd name="connsiteX5" fmla="*/ 923758 w 3238047"/>
                  <a:gd name="connsiteY5" fmla="*/ 3766691 h 3773566"/>
                  <a:gd name="connsiteX6" fmla="*/ 48242 w 3238047"/>
                  <a:gd name="connsiteY6" fmla="*/ 2244286 h 3773566"/>
                  <a:gd name="connsiteX7" fmla="*/ 180575 w 3238047"/>
                  <a:gd name="connsiteY7" fmla="*/ 2260323 h 3773566"/>
                  <a:gd name="connsiteX8" fmla="*/ 386058 w 3238047"/>
                  <a:gd name="connsiteY8" fmla="*/ 2178129 h 3773566"/>
                  <a:gd name="connsiteX9" fmla="*/ 838121 w 3238047"/>
                  <a:gd name="connsiteY9" fmla="*/ 1941824 h 3773566"/>
                  <a:gd name="connsiteX10" fmla="*/ 1200229 w 3238047"/>
                  <a:gd name="connsiteY10" fmla="*/ 1784743 h 3773566"/>
                  <a:gd name="connsiteX11" fmla="*/ 1573338 w 3238047"/>
                  <a:gd name="connsiteY11" fmla="*/ 0 h 3773566"/>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1200229 w 3238047"/>
                  <a:gd name="connsiteY10" fmla="*/ 1810869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965098 w 3238047"/>
                  <a:gd name="connsiteY10" fmla="*/ 1900443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965098 w 3238047"/>
                  <a:gd name="connsiteY9" fmla="*/ 1900443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59287 w 3290406"/>
                  <a:gd name="connsiteY0" fmla="*/ 0 h 3799692"/>
                  <a:gd name="connsiteX1" fmla="*/ 3252536 w 3290406"/>
                  <a:gd name="connsiteY1" fmla="*/ 1227776 h 3799692"/>
                  <a:gd name="connsiteX2" fmla="*/ 3280473 w 3290406"/>
                  <a:gd name="connsiteY2" fmla="*/ 1421341 h 3799692"/>
                  <a:gd name="connsiteX3" fmla="*/ 2654644 w 3290406"/>
                  <a:gd name="connsiteY3" fmla="*/ 3163929 h 3799692"/>
                  <a:gd name="connsiteX4" fmla="*/ 1120077 w 3290406"/>
                  <a:gd name="connsiteY4" fmla="*/ 3799692 h 3799692"/>
                  <a:gd name="connsiteX5" fmla="*/ 976117 w 3290406"/>
                  <a:gd name="connsiteY5" fmla="*/ 3792817 h 3799692"/>
                  <a:gd name="connsiteX6" fmla="*/ 40886 w 3290406"/>
                  <a:gd name="connsiteY6" fmla="*/ 2322663 h 3799692"/>
                  <a:gd name="connsiteX7" fmla="*/ 232934 w 3290406"/>
                  <a:gd name="connsiteY7" fmla="*/ 2286449 h 3799692"/>
                  <a:gd name="connsiteX8" fmla="*/ 438417 w 3290406"/>
                  <a:gd name="connsiteY8" fmla="*/ 2204255 h 3799692"/>
                  <a:gd name="connsiteX9" fmla="*/ 1215266 w 3290406"/>
                  <a:gd name="connsiteY9" fmla="*/ 1810869 h 3799692"/>
                  <a:gd name="connsiteX10" fmla="*/ 1659287 w 3290406"/>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289639" h="3799692">
                    <a:moveTo>
                      <a:pt x="1658520" y="0"/>
                    </a:moveTo>
                    <a:lnTo>
                      <a:pt x="3251769" y="1227776"/>
                    </a:lnTo>
                    <a:lnTo>
                      <a:pt x="3279706" y="1421341"/>
                    </a:lnTo>
                    <a:cubicBezTo>
                      <a:pt x="3339309" y="2043870"/>
                      <a:pt x="3130699" y="2687232"/>
                      <a:pt x="2653877" y="3163929"/>
                    </a:cubicBezTo>
                    <a:cubicBezTo>
                      <a:pt x="2230145" y="3587771"/>
                      <a:pt x="1674728" y="3799692"/>
                      <a:pt x="1119310" y="3799692"/>
                    </a:cubicBezTo>
                    <a:lnTo>
                      <a:pt x="975350" y="3792817"/>
                    </a:lnTo>
                    <a:lnTo>
                      <a:pt x="40119" y="2322663"/>
                    </a:lnTo>
                    <a:cubicBezTo>
                      <a:pt x="-104293" y="2049341"/>
                      <a:pt x="183328" y="2331065"/>
                      <a:pt x="239631" y="2320039"/>
                    </a:cubicBezTo>
                    <a:cubicBezTo>
                      <a:pt x="247415" y="2316478"/>
                      <a:pt x="306896" y="2268589"/>
                      <a:pt x="437650" y="2204255"/>
                    </a:cubicBezTo>
                    <a:cubicBezTo>
                      <a:pt x="568404" y="2139921"/>
                      <a:pt x="708709" y="2096136"/>
                      <a:pt x="1214499" y="1810869"/>
                    </a:cubicBezTo>
                    <a:cubicBezTo>
                      <a:pt x="1384981" y="1559151"/>
                      <a:pt x="1325195" y="97182"/>
                      <a:pt x="1658520" y="0"/>
                    </a:cubicBezTo>
                    <a:close/>
                  </a:path>
                </a:pathLst>
              </a:custGeom>
              <a:gradFill flip="none" rotWithShape="1">
                <a:gsLst>
                  <a:gs pos="30000">
                    <a:schemeClr val="bg2">
                      <a:lumMod val="10000"/>
                      <a:alpha val="42000"/>
                    </a:schemeClr>
                  </a:gs>
                  <a:gs pos="100000">
                    <a:schemeClr val="bg1">
                      <a:alpha val="31000"/>
                    </a:schemeClr>
                  </a:gs>
                </a:gsLst>
                <a:lin ang="2700000" scaled="1"/>
                <a:tileRect/>
              </a:gra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36" name="Freeform 43"/>
              <p:cNvSpPr>
                <a:spLocks noEditPoints="1"/>
              </p:cNvSpPr>
              <p:nvPr/>
            </p:nvSpPr>
            <p:spPr bwMode="auto">
              <a:xfrm rot="19800000">
                <a:off x="10909313" y="2286963"/>
                <a:ext cx="2559024" cy="2290359"/>
              </a:xfrm>
              <a:custGeom>
                <a:avLst/>
                <a:gdLst>
                  <a:gd name="T0" fmla="*/ 24 w 161"/>
                  <a:gd name="T1" fmla="*/ 91 h 144"/>
                  <a:gd name="T2" fmla="*/ 65 w 161"/>
                  <a:gd name="T3" fmla="*/ 91 h 144"/>
                  <a:gd name="T4" fmla="*/ 65 w 161"/>
                  <a:gd name="T5" fmla="*/ 105 h 144"/>
                  <a:gd name="T6" fmla="*/ 61 w 161"/>
                  <a:gd name="T7" fmla="*/ 105 h 144"/>
                  <a:gd name="T8" fmla="*/ 60 w 161"/>
                  <a:gd name="T9" fmla="*/ 110 h 144"/>
                  <a:gd name="T10" fmla="*/ 59 w 161"/>
                  <a:gd name="T11" fmla="*/ 112 h 144"/>
                  <a:gd name="T12" fmla="*/ 60 w 161"/>
                  <a:gd name="T13" fmla="*/ 114 h 144"/>
                  <a:gd name="T14" fmla="*/ 61 w 161"/>
                  <a:gd name="T15" fmla="*/ 118 h 144"/>
                  <a:gd name="T16" fmla="*/ 60 w 161"/>
                  <a:gd name="T17" fmla="*/ 123 h 144"/>
                  <a:gd name="T18" fmla="*/ 59 w 161"/>
                  <a:gd name="T19" fmla="*/ 125 h 144"/>
                  <a:gd name="T20" fmla="*/ 60 w 161"/>
                  <a:gd name="T21" fmla="*/ 127 h 144"/>
                  <a:gd name="T22" fmla="*/ 61 w 161"/>
                  <a:gd name="T23" fmla="*/ 131 h 144"/>
                  <a:gd name="T24" fmla="*/ 60 w 161"/>
                  <a:gd name="T25" fmla="*/ 136 h 144"/>
                  <a:gd name="T26" fmla="*/ 59 w 161"/>
                  <a:gd name="T27" fmla="*/ 138 h 144"/>
                  <a:gd name="T28" fmla="*/ 60 w 161"/>
                  <a:gd name="T29" fmla="*/ 140 h 144"/>
                  <a:gd name="T30" fmla="*/ 61 w 161"/>
                  <a:gd name="T31" fmla="*/ 144 h 144"/>
                  <a:gd name="T32" fmla="*/ 31 w 161"/>
                  <a:gd name="T33" fmla="*/ 144 h 144"/>
                  <a:gd name="T34" fmla="*/ 31 w 161"/>
                  <a:gd name="T35" fmla="*/ 105 h 144"/>
                  <a:gd name="T36" fmla="*/ 24 w 161"/>
                  <a:gd name="T37" fmla="*/ 105 h 144"/>
                  <a:gd name="T38" fmla="*/ 24 w 161"/>
                  <a:gd name="T39" fmla="*/ 91 h 144"/>
                  <a:gd name="T40" fmla="*/ 7 w 161"/>
                  <a:gd name="T41" fmla="*/ 39 h 144"/>
                  <a:gd name="T42" fmla="*/ 0 w 161"/>
                  <a:gd name="T43" fmla="*/ 46 h 144"/>
                  <a:gd name="T44" fmla="*/ 0 w 161"/>
                  <a:gd name="T45" fmla="*/ 76 h 144"/>
                  <a:gd name="T46" fmla="*/ 7 w 161"/>
                  <a:gd name="T47" fmla="*/ 82 h 144"/>
                  <a:gd name="T48" fmla="*/ 15 w 161"/>
                  <a:gd name="T49" fmla="*/ 82 h 144"/>
                  <a:gd name="T50" fmla="*/ 15 w 161"/>
                  <a:gd name="T51" fmla="*/ 39 h 144"/>
                  <a:gd name="T52" fmla="*/ 7 w 161"/>
                  <a:gd name="T53" fmla="*/ 39 h 144"/>
                  <a:gd name="T54" fmla="*/ 75 w 161"/>
                  <a:gd name="T55" fmla="*/ 37 h 144"/>
                  <a:gd name="T56" fmla="*/ 75 w 161"/>
                  <a:gd name="T57" fmla="*/ 85 h 144"/>
                  <a:gd name="T58" fmla="*/ 20 w 161"/>
                  <a:gd name="T59" fmla="*/ 85 h 144"/>
                  <a:gd name="T60" fmla="*/ 20 w 161"/>
                  <a:gd name="T61" fmla="*/ 37 h 144"/>
                  <a:gd name="T62" fmla="*/ 75 w 161"/>
                  <a:gd name="T63" fmla="*/ 37 h 144"/>
                  <a:gd name="T64" fmla="*/ 55 w 161"/>
                  <a:gd name="T65" fmla="*/ 44 h 144"/>
                  <a:gd name="T66" fmla="*/ 33 w 161"/>
                  <a:gd name="T67" fmla="*/ 44 h 144"/>
                  <a:gd name="T68" fmla="*/ 33 w 161"/>
                  <a:gd name="T69" fmla="*/ 51 h 144"/>
                  <a:gd name="T70" fmla="*/ 55 w 161"/>
                  <a:gd name="T71" fmla="*/ 51 h 144"/>
                  <a:gd name="T72" fmla="*/ 55 w 161"/>
                  <a:gd name="T73" fmla="*/ 44 h 144"/>
                  <a:gd name="T74" fmla="*/ 152 w 161"/>
                  <a:gd name="T75" fmla="*/ 0 h 144"/>
                  <a:gd name="T76" fmla="*/ 152 w 161"/>
                  <a:gd name="T77" fmla="*/ 122 h 144"/>
                  <a:gd name="T78" fmla="*/ 161 w 161"/>
                  <a:gd name="T79" fmla="*/ 122 h 144"/>
                  <a:gd name="T80" fmla="*/ 161 w 161"/>
                  <a:gd name="T81" fmla="*/ 0 h 144"/>
                  <a:gd name="T82" fmla="*/ 152 w 161"/>
                  <a:gd name="T83" fmla="*/ 0 h 144"/>
                  <a:gd name="T84" fmla="*/ 79 w 161"/>
                  <a:gd name="T85" fmla="*/ 37 h 144"/>
                  <a:gd name="T86" fmla="*/ 79 w 161"/>
                  <a:gd name="T87" fmla="*/ 85 h 144"/>
                  <a:gd name="T88" fmla="*/ 145 w 161"/>
                  <a:gd name="T89" fmla="*/ 122 h 144"/>
                  <a:gd name="T90" fmla="*/ 145 w 161"/>
                  <a:gd name="T91" fmla="*/ 0 h 144"/>
                  <a:gd name="T92" fmla="*/ 79 w 161"/>
                  <a:gd name="T93" fmla="*/ 37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161" h="144">
                    <a:moveTo>
                      <a:pt x="24" y="91"/>
                    </a:moveTo>
                    <a:cubicBezTo>
                      <a:pt x="65" y="91"/>
                      <a:pt x="65" y="91"/>
                      <a:pt x="65" y="91"/>
                    </a:cubicBezTo>
                    <a:cubicBezTo>
                      <a:pt x="65" y="105"/>
                      <a:pt x="65" y="105"/>
                      <a:pt x="65" y="105"/>
                    </a:cubicBezTo>
                    <a:cubicBezTo>
                      <a:pt x="61" y="105"/>
                      <a:pt x="61" y="105"/>
                      <a:pt x="61" y="105"/>
                    </a:cubicBezTo>
                    <a:cubicBezTo>
                      <a:pt x="61" y="108"/>
                      <a:pt x="60" y="109"/>
                      <a:pt x="60" y="110"/>
                    </a:cubicBezTo>
                    <a:cubicBezTo>
                      <a:pt x="59" y="110"/>
                      <a:pt x="59" y="111"/>
                      <a:pt x="59" y="112"/>
                    </a:cubicBezTo>
                    <a:cubicBezTo>
                      <a:pt x="59" y="113"/>
                      <a:pt x="59" y="113"/>
                      <a:pt x="60" y="114"/>
                    </a:cubicBezTo>
                    <a:cubicBezTo>
                      <a:pt x="60" y="115"/>
                      <a:pt x="61" y="116"/>
                      <a:pt x="61" y="118"/>
                    </a:cubicBezTo>
                    <a:cubicBezTo>
                      <a:pt x="61" y="121"/>
                      <a:pt x="60" y="122"/>
                      <a:pt x="60" y="123"/>
                    </a:cubicBezTo>
                    <a:cubicBezTo>
                      <a:pt x="59" y="123"/>
                      <a:pt x="59" y="124"/>
                      <a:pt x="59" y="125"/>
                    </a:cubicBezTo>
                    <a:cubicBezTo>
                      <a:pt x="59" y="126"/>
                      <a:pt x="59" y="126"/>
                      <a:pt x="60" y="127"/>
                    </a:cubicBezTo>
                    <a:cubicBezTo>
                      <a:pt x="60" y="128"/>
                      <a:pt x="61" y="129"/>
                      <a:pt x="61" y="131"/>
                    </a:cubicBezTo>
                    <a:cubicBezTo>
                      <a:pt x="61" y="134"/>
                      <a:pt x="60" y="135"/>
                      <a:pt x="60" y="136"/>
                    </a:cubicBezTo>
                    <a:cubicBezTo>
                      <a:pt x="59" y="136"/>
                      <a:pt x="59" y="137"/>
                      <a:pt x="59" y="138"/>
                    </a:cubicBezTo>
                    <a:cubicBezTo>
                      <a:pt x="59" y="139"/>
                      <a:pt x="59" y="139"/>
                      <a:pt x="60" y="140"/>
                    </a:cubicBezTo>
                    <a:cubicBezTo>
                      <a:pt x="60" y="141"/>
                      <a:pt x="61" y="142"/>
                      <a:pt x="61" y="144"/>
                    </a:cubicBezTo>
                    <a:cubicBezTo>
                      <a:pt x="31" y="144"/>
                      <a:pt x="31" y="144"/>
                      <a:pt x="31" y="144"/>
                    </a:cubicBezTo>
                    <a:cubicBezTo>
                      <a:pt x="31" y="105"/>
                      <a:pt x="31" y="105"/>
                      <a:pt x="31" y="105"/>
                    </a:cubicBezTo>
                    <a:cubicBezTo>
                      <a:pt x="24" y="105"/>
                      <a:pt x="24" y="105"/>
                      <a:pt x="24" y="105"/>
                    </a:cubicBezTo>
                    <a:lnTo>
                      <a:pt x="24" y="91"/>
                    </a:lnTo>
                    <a:close/>
                    <a:moveTo>
                      <a:pt x="7" y="39"/>
                    </a:moveTo>
                    <a:cubicBezTo>
                      <a:pt x="3" y="39"/>
                      <a:pt x="0" y="43"/>
                      <a:pt x="0" y="46"/>
                    </a:cubicBezTo>
                    <a:cubicBezTo>
                      <a:pt x="0" y="76"/>
                      <a:pt x="0" y="76"/>
                      <a:pt x="0" y="76"/>
                    </a:cubicBezTo>
                    <a:cubicBezTo>
                      <a:pt x="0" y="79"/>
                      <a:pt x="3" y="82"/>
                      <a:pt x="7" y="82"/>
                    </a:cubicBezTo>
                    <a:cubicBezTo>
                      <a:pt x="15" y="82"/>
                      <a:pt x="15" y="82"/>
                      <a:pt x="15" y="82"/>
                    </a:cubicBezTo>
                    <a:cubicBezTo>
                      <a:pt x="15" y="39"/>
                      <a:pt x="15" y="39"/>
                      <a:pt x="15" y="39"/>
                    </a:cubicBezTo>
                    <a:lnTo>
                      <a:pt x="7" y="39"/>
                    </a:lnTo>
                    <a:close/>
                    <a:moveTo>
                      <a:pt x="75" y="37"/>
                    </a:moveTo>
                    <a:cubicBezTo>
                      <a:pt x="75" y="85"/>
                      <a:pt x="75" y="85"/>
                      <a:pt x="75" y="85"/>
                    </a:cubicBezTo>
                    <a:cubicBezTo>
                      <a:pt x="20" y="85"/>
                      <a:pt x="20" y="85"/>
                      <a:pt x="20" y="85"/>
                    </a:cubicBezTo>
                    <a:cubicBezTo>
                      <a:pt x="20" y="37"/>
                      <a:pt x="20" y="37"/>
                      <a:pt x="20" y="37"/>
                    </a:cubicBezTo>
                    <a:lnTo>
                      <a:pt x="75" y="37"/>
                    </a:lnTo>
                    <a:close/>
                    <a:moveTo>
                      <a:pt x="55" y="44"/>
                    </a:moveTo>
                    <a:cubicBezTo>
                      <a:pt x="33" y="44"/>
                      <a:pt x="33" y="44"/>
                      <a:pt x="33" y="44"/>
                    </a:cubicBezTo>
                    <a:cubicBezTo>
                      <a:pt x="33" y="51"/>
                      <a:pt x="33" y="51"/>
                      <a:pt x="33" y="51"/>
                    </a:cubicBezTo>
                    <a:cubicBezTo>
                      <a:pt x="55" y="51"/>
                      <a:pt x="55" y="51"/>
                      <a:pt x="55" y="51"/>
                    </a:cubicBezTo>
                    <a:lnTo>
                      <a:pt x="55" y="44"/>
                    </a:lnTo>
                    <a:close/>
                    <a:moveTo>
                      <a:pt x="152" y="0"/>
                    </a:moveTo>
                    <a:cubicBezTo>
                      <a:pt x="152" y="122"/>
                      <a:pt x="152" y="122"/>
                      <a:pt x="152" y="122"/>
                    </a:cubicBezTo>
                    <a:cubicBezTo>
                      <a:pt x="161" y="122"/>
                      <a:pt x="161" y="122"/>
                      <a:pt x="161" y="122"/>
                    </a:cubicBezTo>
                    <a:cubicBezTo>
                      <a:pt x="161" y="0"/>
                      <a:pt x="161" y="0"/>
                      <a:pt x="161" y="0"/>
                    </a:cubicBezTo>
                    <a:lnTo>
                      <a:pt x="152" y="0"/>
                    </a:lnTo>
                    <a:close/>
                    <a:moveTo>
                      <a:pt x="79" y="37"/>
                    </a:moveTo>
                    <a:cubicBezTo>
                      <a:pt x="79" y="85"/>
                      <a:pt x="79" y="85"/>
                      <a:pt x="79" y="85"/>
                    </a:cubicBezTo>
                    <a:cubicBezTo>
                      <a:pt x="145" y="122"/>
                      <a:pt x="145" y="122"/>
                      <a:pt x="145" y="122"/>
                    </a:cubicBezTo>
                    <a:cubicBezTo>
                      <a:pt x="145" y="0"/>
                      <a:pt x="145" y="0"/>
                      <a:pt x="145" y="0"/>
                    </a:cubicBezTo>
                    <a:lnTo>
                      <a:pt x="79" y="37"/>
                    </a:lnTo>
                    <a:close/>
                  </a:path>
                </a:pathLst>
              </a:custGeom>
              <a:solidFill>
                <a:schemeClr val="bg1"/>
              </a:solidFill>
              <a:ln>
                <a:noFill/>
              </a:ln>
            </p:spPr>
            <p:txBody>
              <a:bodyPr vert="horz" wrap="square" lIns="49531" tIns="24765" rIns="49531" bIns="24765" numCol="1" anchor="t" anchorCtr="0" compatLnSpc="1">
                <a:prstTxWarp prst="textNoShape">
                  <a:avLst/>
                </a:prstTxWarp>
              </a:bodyPr>
              <a:lstStyle/>
              <a:p>
                <a:endParaRPr lang="en-US" sz="975">
                  <a:latin typeface="微软雅黑" panose="020B0503020204020204" pitchFamily="34" charset="-122"/>
                  <a:ea typeface="微软雅黑" panose="020B0503020204020204" pitchFamily="34" charset="-122"/>
                  <a:sym typeface="微软雅黑" panose="020B0503020204020204" pitchFamily="34" charset="-122"/>
                </a:endParaRPr>
              </a:p>
            </p:txBody>
          </p:sp>
        </p:grpSp>
      </p:grpSp>
    </p:spTree>
    <p:extLst>
      <p:ext uri="{BB962C8B-B14F-4D97-AF65-F5344CB8AC3E}">
        <p14:creationId xmlns:p14="http://schemas.microsoft.com/office/powerpoint/2010/main" val="1031880545"/>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fill="hold" nodeType="clickEffect">
                                  <p:stCondLst>
                                    <p:cond delay="0"/>
                                  </p:stCondLst>
                                  <p:childTnLst>
                                    <p:set>
                                      <p:cBhvr>
                                        <p:cTn id="6" dur="1" fill="hold">
                                          <p:stCondLst>
                                            <p:cond delay="0"/>
                                          </p:stCondLst>
                                        </p:cTn>
                                        <p:tgtEl>
                                          <p:spTgt spid="32"/>
                                        </p:tgtEl>
                                        <p:attrNameLst>
                                          <p:attrName>style.visibility</p:attrName>
                                        </p:attrNameLst>
                                      </p:cBhvr>
                                      <p:to>
                                        <p:strVal val="visible"/>
                                      </p:to>
                                    </p:set>
                                    <p:anim calcmode="lin" valueType="num">
                                      <p:cBhvr additive="base">
                                        <p:cTn id="7" dur="500" fill="hold"/>
                                        <p:tgtEl>
                                          <p:spTgt spid="32"/>
                                        </p:tgtEl>
                                        <p:attrNameLst>
                                          <p:attrName>ppt_x</p:attrName>
                                        </p:attrNameLst>
                                      </p:cBhvr>
                                      <p:tavLst>
                                        <p:tav tm="0">
                                          <p:val>
                                            <p:strVal val="0-#ppt_w/2"/>
                                          </p:val>
                                        </p:tav>
                                        <p:tav tm="100000">
                                          <p:val>
                                            <p:strVal val="#ppt_x"/>
                                          </p:val>
                                        </p:tav>
                                      </p:tavLst>
                                    </p:anim>
                                    <p:anim calcmode="lin" valueType="num">
                                      <p:cBhvr additive="base">
                                        <p:cTn id="8" dur="500" fill="hold"/>
                                        <p:tgtEl>
                                          <p:spTgt spid="32"/>
                                        </p:tgtEl>
                                        <p:attrNameLst>
                                          <p:attrName>ppt_y</p:attrName>
                                        </p:attrNameLst>
                                      </p:cBhvr>
                                      <p:tavLst>
                                        <p:tav tm="0">
                                          <p:val>
                                            <p:strVal val="#ppt_y"/>
                                          </p:val>
                                        </p:tav>
                                        <p:tav tm="100000">
                                          <p:val>
                                            <p:strVal val="#ppt_y"/>
                                          </p:val>
                                        </p:tav>
                                      </p:tavLst>
                                    </p:anim>
                                  </p:childTnLst>
                                </p:cTn>
                              </p:par>
                              <p:par>
                                <p:cTn id="9" presetID="22" presetClass="entr" presetSubtype="8" fill="hold" grpId="0" nodeType="withEffect">
                                  <p:stCondLst>
                                    <p:cond delay="400"/>
                                  </p:stCondLst>
                                  <p:childTnLst>
                                    <p:set>
                                      <p:cBhvr>
                                        <p:cTn id="10" dur="1" fill="hold">
                                          <p:stCondLst>
                                            <p:cond delay="0"/>
                                          </p:stCondLst>
                                        </p:cTn>
                                        <p:tgtEl>
                                          <p:spTgt spid="31"/>
                                        </p:tgtEl>
                                        <p:attrNameLst>
                                          <p:attrName>style.visibility</p:attrName>
                                        </p:attrNameLst>
                                      </p:cBhvr>
                                      <p:to>
                                        <p:strVal val="visible"/>
                                      </p:to>
                                    </p:set>
                                    <p:animEffect transition="in" filter="wipe(left)">
                                      <p:cBhvr>
                                        <p:cTn id="11" dur="500"/>
                                        <p:tgtEl>
                                          <p:spTgt spid="31"/>
                                        </p:tgtEl>
                                      </p:cBhvr>
                                    </p:animEffect>
                                  </p:childTnLst>
                                </p:cTn>
                              </p:par>
                            </p:childTnLst>
                          </p:cTn>
                        </p:par>
                        <p:par>
                          <p:cTn id="12" fill="hold">
                            <p:stCondLst>
                              <p:cond delay="900"/>
                            </p:stCondLst>
                            <p:childTnLst>
                              <p:par>
                                <p:cTn id="13" presetID="2" presetClass="entr" presetSubtype="8" fill="hold" grpId="0" nodeType="afterEffect">
                                  <p:stCondLst>
                                    <p:cond delay="0"/>
                                  </p:stCondLst>
                                  <p:iterate>
                                    <p:tmAbs val="0"/>
                                  </p:iterate>
                                  <p:childTnLst>
                                    <p:set>
                                      <p:cBhvr>
                                        <p:cTn id="14" fill="hold"/>
                                        <p:tgtEl>
                                          <p:spTgt spid="51"/>
                                        </p:tgtEl>
                                        <p:attrNameLst>
                                          <p:attrName>style.visibility</p:attrName>
                                        </p:attrNameLst>
                                      </p:cBhvr>
                                      <p:to>
                                        <p:strVal val="visible"/>
                                      </p:to>
                                    </p:set>
                                    <p:anim calcmode="lin" valueType="num">
                                      <p:cBhvr>
                                        <p:cTn id="15" dur="1000" fill="hold"/>
                                        <p:tgtEl>
                                          <p:spTgt spid="51"/>
                                        </p:tgtEl>
                                        <p:attrNameLst>
                                          <p:attrName>ppt_x</p:attrName>
                                        </p:attrNameLst>
                                      </p:cBhvr>
                                      <p:tavLst>
                                        <p:tav tm="0">
                                          <p:val>
                                            <p:strVal val="0-#ppt_w/2"/>
                                          </p:val>
                                        </p:tav>
                                        <p:tav tm="100000">
                                          <p:val>
                                            <p:strVal val="#ppt_x"/>
                                          </p:val>
                                        </p:tav>
                                      </p:tavLst>
                                    </p:anim>
                                    <p:anim calcmode="lin" valueType="num">
                                      <p:cBhvr>
                                        <p:cTn id="16" dur="1000" fill="hold"/>
                                        <p:tgtEl>
                                          <p:spTgt spid="51"/>
                                        </p:tgtEl>
                                        <p:attrNameLst>
                                          <p:attrName>ppt_y</p:attrName>
                                        </p:attrNameLst>
                                      </p:cBhvr>
                                      <p:tavLst>
                                        <p:tav tm="0">
                                          <p:val>
                                            <p:strVal val="#ppt_y"/>
                                          </p:val>
                                        </p:tav>
                                        <p:tav tm="100000">
                                          <p:val>
                                            <p:strVal val="#ppt_y"/>
                                          </p:val>
                                        </p:tav>
                                      </p:tavLst>
                                    </p:anim>
                                  </p:childTnLst>
                                </p:cTn>
                              </p:par>
                            </p:childTnLst>
                          </p:cTn>
                        </p:par>
                        <p:par>
                          <p:cTn id="17" fill="hold">
                            <p:stCondLst>
                              <p:cond delay="1900"/>
                            </p:stCondLst>
                            <p:childTnLst>
                              <p:par>
                                <p:cTn id="18" presetID="2" presetClass="entr" presetSubtype="8" fill="hold" grpId="0" nodeType="afterEffect">
                                  <p:stCondLst>
                                    <p:cond delay="0"/>
                                  </p:stCondLst>
                                  <p:iterate>
                                    <p:tmAbs val="0"/>
                                  </p:iterate>
                                  <p:childTnLst>
                                    <p:set>
                                      <p:cBhvr>
                                        <p:cTn id="19" fill="hold"/>
                                        <p:tgtEl>
                                          <p:spTgt spid="58"/>
                                        </p:tgtEl>
                                        <p:attrNameLst>
                                          <p:attrName>style.visibility</p:attrName>
                                        </p:attrNameLst>
                                      </p:cBhvr>
                                      <p:to>
                                        <p:strVal val="visible"/>
                                      </p:to>
                                    </p:set>
                                    <p:anim calcmode="lin" valueType="num">
                                      <p:cBhvr>
                                        <p:cTn id="20" dur="1000" fill="hold"/>
                                        <p:tgtEl>
                                          <p:spTgt spid="58"/>
                                        </p:tgtEl>
                                        <p:attrNameLst>
                                          <p:attrName>ppt_x</p:attrName>
                                        </p:attrNameLst>
                                      </p:cBhvr>
                                      <p:tavLst>
                                        <p:tav tm="0">
                                          <p:val>
                                            <p:strVal val="0-#ppt_w/2"/>
                                          </p:val>
                                        </p:tav>
                                        <p:tav tm="100000">
                                          <p:val>
                                            <p:strVal val="#ppt_x"/>
                                          </p:val>
                                        </p:tav>
                                      </p:tavLst>
                                    </p:anim>
                                    <p:anim calcmode="lin" valueType="num">
                                      <p:cBhvr>
                                        <p:cTn id="21" dur="1000" fill="hold"/>
                                        <p:tgtEl>
                                          <p:spTgt spid="58"/>
                                        </p:tgtEl>
                                        <p:attrNameLst>
                                          <p:attrName>ppt_y</p:attrName>
                                        </p:attrNameLst>
                                      </p:cBhvr>
                                      <p:tavLst>
                                        <p:tav tm="0">
                                          <p:val>
                                            <p:strVal val="#ppt_y"/>
                                          </p:val>
                                        </p:tav>
                                        <p:tav tm="100000">
                                          <p:val>
                                            <p:strVal val="#ppt_y"/>
                                          </p:val>
                                        </p:tav>
                                      </p:tavLst>
                                    </p:anim>
                                  </p:childTnLst>
                                </p:cTn>
                              </p:par>
                            </p:childTnLst>
                          </p:cTn>
                        </p:par>
                        <p:par>
                          <p:cTn id="22" fill="hold">
                            <p:stCondLst>
                              <p:cond delay="2900"/>
                            </p:stCondLst>
                            <p:childTnLst>
                              <p:par>
                                <p:cTn id="23" presetID="2" presetClass="entr" presetSubtype="8" fill="hold" grpId="0" nodeType="afterEffect">
                                  <p:stCondLst>
                                    <p:cond delay="0"/>
                                  </p:stCondLst>
                                  <p:iterate>
                                    <p:tmAbs val="0"/>
                                  </p:iterate>
                                  <p:childTnLst>
                                    <p:set>
                                      <p:cBhvr>
                                        <p:cTn id="24" fill="hold"/>
                                        <p:tgtEl>
                                          <p:spTgt spid="54"/>
                                        </p:tgtEl>
                                        <p:attrNameLst>
                                          <p:attrName>style.visibility</p:attrName>
                                        </p:attrNameLst>
                                      </p:cBhvr>
                                      <p:to>
                                        <p:strVal val="visible"/>
                                      </p:to>
                                    </p:set>
                                    <p:anim calcmode="lin" valueType="num">
                                      <p:cBhvr>
                                        <p:cTn id="25" dur="1000" fill="hold"/>
                                        <p:tgtEl>
                                          <p:spTgt spid="54"/>
                                        </p:tgtEl>
                                        <p:attrNameLst>
                                          <p:attrName>ppt_x</p:attrName>
                                        </p:attrNameLst>
                                      </p:cBhvr>
                                      <p:tavLst>
                                        <p:tav tm="0">
                                          <p:val>
                                            <p:strVal val="0-#ppt_w/2"/>
                                          </p:val>
                                        </p:tav>
                                        <p:tav tm="100000">
                                          <p:val>
                                            <p:strVal val="#ppt_x"/>
                                          </p:val>
                                        </p:tav>
                                      </p:tavLst>
                                    </p:anim>
                                    <p:anim calcmode="lin" valueType="num">
                                      <p:cBhvr>
                                        <p:cTn id="26" dur="1000" fill="hold"/>
                                        <p:tgtEl>
                                          <p:spTgt spid="54"/>
                                        </p:tgtEl>
                                        <p:attrNameLst>
                                          <p:attrName>ppt_y</p:attrName>
                                        </p:attrNameLst>
                                      </p:cBhvr>
                                      <p:tavLst>
                                        <p:tav tm="0">
                                          <p:val>
                                            <p:strVal val="#ppt_y"/>
                                          </p:val>
                                        </p:tav>
                                        <p:tav tm="100000">
                                          <p:val>
                                            <p:strVal val="#ppt_y"/>
                                          </p:val>
                                        </p:tav>
                                      </p:tavLst>
                                    </p:anim>
                                  </p:childTnLst>
                                </p:cTn>
                              </p:par>
                            </p:childTnLst>
                          </p:cTn>
                        </p:par>
                        <p:par>
                          <p:cTn id="27" fill="hold">
                            <p:stCondLst>
                              <p:cond delay="3900"/>
                            </p:stCondLst>
                            <p:childTnLst>
                              <p:par>
                                <p:cTn id="28" presetID="2" presetClass="entr" presetSubtype="8" fill="hold" grpId="0" nodeType="afterEffect">
                                  <p:stCondLst>
                                    <p:cond delay="0"/>
                                  </p:stCondLst>
                                  <p:iterate>
                                    <p:tmAbs val="0"/>
                                  </p:iterate>
                                  <p:childTnLst>
                                    <p:set>
                                      <p:cBhvr>
                                        <p:cTn id="29" fill="hold"/>
                                        <p:tgtEl>
                                          <p:spTgt spid="59"/>
                                        </p:tgtEl>
                                        <p:attrNameLst>
                                          <p:attrName>style.visibility</p:attrName>
                                        </p:attrNameLst>
                                      </p:cBhvr>
                                      <p:to>
                                        <p:strVal val="visible"/>
                                      </p:to>
                                    </p:set>
                                    <p:anim calcmode="lin" valueType="num">
                                      <p:cBhvr>
                                        <p:cTn id="30" dur="1000" fill="hold"/>
                                        <p:tgtEl>
                                          <p:spTgt spid="59"/>
                                        </p:tgtEl>
                                        <p:attrNameLst>
                                          <p:attrName>ppt_x</p:attrName>
                                        </p:attrNameLst>
                                      </p:cBhvr>
                                      <p:tavLst>
                                        <p:tav tm="0">
                                          <p:val>
                                            <p:strVal val="0-#ppt_w/2"/>
                                          </p:val>
                                        </p:tav>
                                        <p:tav tm="100000">
                                          <p:val>
                                            <p:strVal val="#ppt_x"/>
                                          </p:val>
                                        </p:tav>
                                      </p:tavLst>
                                    </p:anim>
                                    <p:anim calcmode="lin" valueType="num">
                                      <p:cBhvr>
                                        <p:cTn id="31" dur="1000" fill="hold"/>
                                        <p:tgtEl>
                                          <p:spTgt spid="59"/>
                                        </p:tgtEl>
                                        <p:attrNameLst>
                                          <p:attrName>ppt_y</p:attrName>
                                        </p:attrNameLst>
                                      </p:cBhvr>
                                      <p:tavLst>
                                        <p:tav tm="0">
                                          <p:val>
                                            <p:strVal val="#ppt_y"/>
                                          </p:val>
                                        </p:tav>
                                        <p:tav tm="100000">
                                          <p:val>
                                            <p:strVal val="#ppt_y"/>
                                          </p:val>
                                        </p:tav>
                                      </p:tavLst>
                                    </p:anim>
                                  </p:childTnLst>
                                </p:cTn>
                              </p:par>
                            </p:childTnLst>
                          </p:cTn>
                        </p:par>
                        <p:par>
                          <p:cTn id="32" fill="hold">
                            <p:stCondLst>
                              <p:cond delay="4900"/>
                            </p:stCondLst>
                            <p:childTnLst>
                              <p:par>
                                <p:cTn id="33" presetID="9" presetClass="entr" fill="hold" grpId="0" nodeType="afterEffect">
                                  <p:stCondLst>
                                    <p:cond delay="0"/>
                                  </p:stCondLst>
                                  <p:iterate>
                                    <p:tmAbs val="0"/>
                                  </p:iterate>
                                  <p:childTnLst>
                                    <p:set>
                                      <p:cBhvr>
                                        <p:cTn id="34" fill="hold"/>
                                        <p:tgtEl>
                                          <p:spTgt spid="65"/>
                                        </p:tgtEl>
                                        <p:attrNameLst>
                                          <p:attrName>style.visibility</p:attrName>
                                        </p:attrNameLst>
                                      </p:cBhvr>
                                      <p:to>
                                        <p:strVal val="visible"/>
                                      </p:to>
                                    </p:set>
                                    <p:animEffect transition="in" filter="dissolve">
                                      <p:cBhvr>
                                        <p:cTn id="35" dur="500"/>
                                        <p:tgtEl>
                                          <p:spTgt spid="65"/>
                                        </p:tgtEl>
                                      </p:cBhvr>
                                    </p:animEffect>
                                  </p:childTnLst>
                                </p:cTn>
                              </p:par>
                            </p:childTnLst>
                          </p:cTn>
                        </p:par>
                        <p:par>
                          <p:cTn id="36" fill="hold">
                            <p:stCondLst>
                              <p:cond delay="5400"/>
                            </p:stCondLst>
                            <p:childTnLst>
                              <p:par>
                                <p:cTn id="37" presetID="9" presetClass="entr" fill="hold" grpId="0" nodeType="afterEffect">
                                  <p:stCondLst>
                                    <p:cond delay="0"/>
                                  </p:stCondLst>
                                  <p:iterate>
                                    <p:tmAbs val="0"/>
                                  </p:iterate>
                                  <p:childTnLst>
                                    <p:set>
                                      <p:cBhvr>
                                        <p:cTn id="38" fill="hold"/>
                                        <p:tgtEl>
                                          <p:spTgt spid="67"/>
                                        </p:tgtEl>
                                        <p:attrNameLst>
                                          <p:attrName>style.visibility</p:attrName>
                                        </p:attrNameLst>
                                      </p:cBhvr>
                                      <p:to>
                                        <p:strVal val="visible"/>
                                      </p:to>
                                    </p:set>
                                    <p:animEffect transition="in" filter="dissolve">
                                      <p:cBhvr>
                                        <p:cTn id="39" dur="500"/>
                                        <p:tgtEl>
                                          <p:spTgt spid="67"/>
                                        </p:tgtEl>
                                      </p:cBhvr>
                                    </p:animEffect>
                                  </p:childTnLst>
                                </p:cTn>
                              </p:par>
                            </p:childTnLst>
                          </p:cTn>
                        </p:par>
                        <p:par>
                          <p:cTn id="40" fill="hold">
                            <p:stCondLst>
                              <p:cond delay="5900"/>
                            </p:stCondLst>
                            <p:childTnLst>
                              <p:par>
                                <p:cTn id="41" presetID="9" presetClass="entr" fill="hold" grpId="0" nodeType="afterEffect">
                                  <p:stCondLst>
                                    <p:cond delay="0"/>
                                  </p:stCondLst>
                                  <p:iterate>
                                    <p:tmAbs val="0"/>
                                  </p:iterate>
                                  <p:childTnLst>
                                    <p:set>
                                      <p:cBhvr>
                                        <p:cTn id="42" fill="hold"/>
                                        <p:tgtEl>
                                          <p:spTgt spid="64"/>
                                        </p:tgtEl>
                                        <p:attrNameLst>
                                          <p:attrName>style.visibility</p:attrName>
                                        </p:attrNameLst>
                                      </p:cBhvr>
                                      <p:to>
                                        <p:strVal val="visible"/>
                                      </p:to>
                                    </p:set>
                                    <p:animEffect transition="in" filter="dissolve">
                                      <p:cBhvr>
                                        <p:cTn id="43" dur="500"/>
                                        <p:tgtEl>
                                          <p:spTgt spid="64"/>
                                        </p:tgtEl>
                                      </p:cBhvr>
                                    </p:animEffect>
                                  </p:childTnLst>
                                </p:cTn>
                              </p:par>
                            </p:childTnLst>
                          </p:cTn>
                        </p:par>
                        <p:par>
                          <p:cTn id="44" fill="hold">
                            <p:stCondLst>
                              <p:cond delay="6400"/>
                            </p:stCondLst>
                            <p:childTnLst>
                              <p:par>
                                <p:cTn id="45" presetID="9" presetClass="entr" fill="hold" grpId="0" nodeType="afterEffect">
                                  <p:stCondLst>
                                    <p:cond delay="0"/>
                                  </p:stCondLst>
                                  <p:iterate>
                                    <p:tmAbs val="0"/>
                                  </p:iterate>
                                  <p:childTnLst>
                                    <p:set>
                                      <p:cBhvr>
                                        <p:cTn id="46" fill="hold"/>
                                        <p:tgtEl>
                                          <p:spTgt spid="63"/>
                                        </p:tgtEl>
                                        <p:attrNameLst>
                                          <p:attrName>style.visibility</p:attrName>
                                        </p:attrNameLst>
                                      </p:cBhvr>
                                      <p:to>
                                        <p:strVal val="visible"/>
                                      </p:to>
                                    </p:set>
                                    <p:animEffect transition="in" filter="dissolve">
                                      <p:cBhvr>
                                        <p:cTn id="47" dur="500"/>
                                        <p:tgtEl>
                                          <p:spTgt spid="63"/>
                                        </p:tgtEl>
                                      </p:cBhvr>
                                    </p:animEffect>
                                  </p:childTnLst>
                                </p:cTn>
                              </p:par>
                            </p:childTnLst>
                          </p:cTn>
                        </p:par>
                        <p:par>
                          <p:cTn id="48" fill="hold">
                            <p:stCondLst>
                              <p:cond delay="6900"/>
                            </p:stCondLst>
                            <p:childTnLst>
                              <p:par>
                                <p:cTn id="49" presetID="2" presetClass="entr" presetSubtype="4" fill="hold" grpId="0" nodeType="afterEffect">
                                  <p:stCondLst>
                                    <p:cond delay="0"/>
                                  </p:stCondLst>
                                  <p:iterate>
                                    <p:tmAbs val="0"/>
                                  </p:iterate>
                                  <p:childTnLst>
                                    <p:set>
                                      <p:cBhvr>
                                        <p:cTn id="50" fill="hold"/>
                                        <p:tgtEl>
                                          <p:spTgt spid="66"/>
                                        </p:tgtEl>
                                        <p:attrNameLst>
                                          <p:attrName>style.visibility</p:attrName>
                                        </p:attrNameLst>
                                      </p:cBhvr>
                                      <p:to>
                                        <p:strVal val="visible"/>
                                      </p:to>
                                    </p:set>
                                    <p:anim calcmode="lin" valueType="num">
                                      <p:cBhvr>
                                        <p:cTn id="51" dur="1000" fill="hold"/>
                                        <p:tgtEl>
                                          <p:spTgt spid="66"/>
                                        </p:tgtEl>
                                        <p:attrNameLst>
                                          <p:attrName>ppt_x</p:attrName>
                                        </p:attrNameLst>
                                      </p:cBhvr>
                                      <p:tavLst>
                                        <p:tav tm="0">
                                          <p:val>
                                            <p:strVal val="#ppt_x"/>
                                          </p:val>
                                        </p:tav>
                                        <p:tav tm="100000">
                                          <p:val>
                                            <p:strVal val="#ppt_x"/>
                                          </p:val>
                                        </p:tav>
                                      </p:tavLst>
                                    </p:anim>
                                    <p:anim calcmode="lin" valueType="num">
                                      <p:cBhvr>
                                        <p:cTn id="52" dur="1000" fill="hold"/>
                                        <p:tgtEl>
                                          <p:spTgt spid="66"/>
                                        </p:tgtEl>
                                        <p:attrNameLst>
                                          <p:attrName>ppt_y</p:attrName>
                                        </p:attrNameLst>
                                      </p:cBhvr>
                                      <p:tavLst>
                                        <p:tav tm="0">
                                          <p:val>
                                            <p:strVal val="1+#ppt_h/2"/>
                                          </p:val>
                                        </p:tav>
                                        <p:tav tm="100000">
                                          <p:val>
                                            <p:strVal val="#ppt_y"/>
                                          </p:val>
                                        </p:tav>
                                      </p:tavLst>
                                    </p:anim>
                                  </p:childTnLst>
                                </p:cTn>
                              </p:par>
                            </p:childTnLst>
                          </p:cTn>
                        </p:par>
                        <p:par>
                          <p:cTn id="53" fill="hold">
                            <p:stCondLst>
                              <p:cond delay="7900"/>
                            </p:stCondLst>
                            <p:childTnLst>
                              <p:par>
                                <p:cTn id="54" presetID="2" presetClass="entr" presetSubtype="4" fill="hold" grpId="0" nodeType="afterEffect">
                                  <p:stCondLst>
                                    <p:cond delay="0"/>
                                  </p:stCondLst>
                                  <p:iterate>
                                    <p:tmAbs val="0"/>
                                  </p:iterate>
                                  <p:childTnLst>
                                    <p:set>
                                      <p:cBhvr>
                                        <p:cTn id="55" fill="hold"/>
                                        <p:tgtEl>
                                          <p:spTgt spid="68"/>
                                        </p:tgtEl>
                                        <p:attrNameLst>
                                          <p:attrName>style.visibility</p:attrName>
                                        </p:attrNameLst>
                                      </p:cBhvr>
                                      <p:to>
                                        <p:strVal val="visible"/>
                                      </p:to>
                                    </p:set>
                                    <p:anim calcmode="lin" valueType="num">
                                      <p:cBhvr>
                                        <p:cTn id="56" dur="1000" fill="hold"/>
                                        <p:tgtEl>
                                          <p:spTgt spid="68"/>
                                        </p:tgtEl>
                                        <p:attrNameLst>
                                          <p:attrName>ppt_x</p:attrName>
                                        </p:attrNameLst>
                                      </p:cBhvr>
                                      <p:tavLst>
                                        <p:tav tm="0">
                                          <p:val>
                                            <p:strVal val="#ppt_x"/>
                                          </p:val>
                                        </p:tav>
                                        <p:tav tm="100000">
                                          <p:val>
                                            <p:strVal val="#ppt_x"/>
                                          </p:val>
                                        </p:tav>
                                      </p:tavLst>
                                    </p:anim>
                                    <p:anim calcmode="lin" valueType="num">
                                      <p:cBhvr>
                                        <p:cTn id="57" dur="1000" fill="hold"/>
                                        <p:tgtEl>
                                          <p:spTgt spid="68"/>
                                        </p:tgtEl>
                                        <p:attrNameLst>
                                          <p:attrName>ppt_y</p:attrName>
                                        </p:attrNameLst>
                                      </p:cBhvr>
                                      <p:tavLst>
                                        <p:tav tm="0">
                                          <p:val>
                                            <p:strVal val="1+#ppt_h/2"/>
                                          </p:val>
                                        </p:tav>
                                        <p:tav tm="100000">
                                          <p:val>
                                            <p:strVal val="#ppt_y"/>
                                          </p:val>
                                        </p:tav>
                                      </p:tavLst>
                                    </p:anim>
                                  </p:childTnLst>
                                </p:cTn>
                              </p:par>
                            </p:childTnLst>
                          </p:cTn>
                        </p:par>
                        <p:par>
                          <p:cTn id="58" fill="hold">
                            <p:stCondLst>
                              <p:cond delay="8900"/>
                            </p:stCondLst>
                            <p:childTnLst>
                              <p:par>
                                <p:cTn id="59" presetID="2" presetClass="entr" presetSubtype="4" fill="hold" grpId="0" nodeType="afterEffect">
                                  <p:stCondLst>
                                    <p:cond delay="0"/>
                                  </p:stCondLst>
                                  <p:iterate>
                                    <p:tmAbs val="0"/>
                                  </p:iterate>
                                  <p:childTnLst>
                                    <p:set>
                                      <p:cBhvr>
                                        <p:cTn id="60" fill="hold"/>
                                        <p:tgtEl>
                                          <p:spTgt spid="69"/>
                                        </p:tgtEl>
                                        <p:attrNameLst>
                                          <p:attrName>style.visibility</p:attrName>
                                        </p:attrNameLst>
                                      </p:cBhvr>
                                      <p:to>
                                        <p:strVal val="visible"/>
                                      </p:to>
                                    </p:set>
                                    <p:anim calcmode="lin" valueType="num">
                                      <p:cBhvr>
                                        <p:cTn id="61" dur="1000" fill="hold"/>
                                        <p:tgtEl>
                                          <p:spTgt spid="69"/>
                                        </p:tgtEl>
                                        <p:attrNameLst>
                                          <p:attrName>ppt_x</p:attrName>
                                        </p:attrNameLst>
                                      </p:cBhvr>
                                      <p:tavLst>
                                        <p:tav tm="0">
                                          <p:val>
                                            <p:strVal val="#ppt_x"/>
                                          </p:val>
                                        </p:tav>
                                        <p:tav tm="100000">
                                          <p:val>
                                            <p:strVal val="#ppt_x"/>
                                          </p:val>
                                        </p:tav>
                                      </p:tavLst>
                                    </p:anim>
                                    <p:anim calcmode="lin" valueType="num">
                                      <p:cBhvr>
                                        <p:cTn id="62" dur="1000" fill="hold"/>
                                        <p:tgtEl>
                                          <p:spTgt spid="69"/>
                                        </p:tgtEl>
                                        <p:attrNameLst>
                                          <p:attrName>ppt_y</p:attrName>
                                        </p:attrNameLst>
                                      </p:cBhvr>
                                      <p:tavLst>
                                        <p:tav tm="0">
                                          <p:val>
                                            <p:strVal val="1+#ppt_h/2"/>
                                          </p:val>
                                        </p:tav>
                                        <p:tav tm="100000">
                                          <p:val>
                                            <p:strVal val="#ppt_y"/>
                                          </p:val>
                                        </p:tav>
                                      </p:tavLst>
                                    </p:anim>
                                  </p:childTnLst>
                                </p:cTn>
                              </p:par>
                            </p:childTnLst>
                          </p:cTn>
                        </p:par>
                        <p:par>
                          <p:cTn id="63" fill="hold">
                            <p:stCondLst>
                              <p:cond delay="9900"/>
                            </p:stCondLst>
                            <p:childTnLst>
                              <p:par>
                                <p:cTn id="64" presetID="2" presetClass="entr" presetSubtype="4" fill="hold" grpId="0" nodeType="afterEffect">
                                  <p:stCondLst>
                                    <p:cond delay="0"/>
                                  </p:stCondLst>
                                  <p:iterate>
                                    <p:tmAbs val="0"/>
                                  </p:iterate>
                                  <p:childTnLst>
                                    <p:set>
                                      <p:cBhvr>
                                        <p:cTn id="65" fill="hold"/>
                                        <p:tgtEl>
                                          <p:spTgt spid="70"/>
                                        </p:tgtEl>
                                        <p:attrNameLst>
                                          <p:attrName>style.visibility</p:attrName>
                                        </p:attrNameLst>
                                      </p:cBhvr>
                                      <p:to>
                                        <p:strVal val="visible"/>
                                      </p:to>
                                    </p:set>
                                    <p:anim calcmode="lin" valueType="num">
                                      <p:cBhvr>
                                        <p:cTn id="66" dur="1000" fill="hold"/>
                                        <p:tgtEl>
                                          <p:spTgt spid="70"/>
                                        </p:tgtEl>
                                        <p:attrNameLst>
                                          <p:attrName>ppt_x</p:attrName>
                                        </p:attrNameLst>
                                      </p:cBhvr>
                                      <p:tavLst>
                                        <p:tav tm="0">
                                          <p:val>
                                            <p:strVal val="#ppt_x"/>
                                          </p:val>
                                        </p:tav>
                                        <p:tav tm="100000">
                                          <p:val>
                                            <p:strVal val="#ppt_x"/>
                                          </p:val>
                                        </p:tav>
                                      </p:tavLst>
                                    </p:anim>
                                    <p:anim calcmode="lin" valueType="num">
                                      <p:cBhvr>
                                        <p:cTn id="67" dur="1000" fill="hold"/>
                                        <p:tgtEl>
                                          <p:spTgt spid="70"/>
                                        </p:tgtEl>
                                        <p:attrNameLst>
                                          <p:attrName>ppt_y</p:attrName>
                                        </p:attrNameLst>
                                      </p:cBhvr>
                                      <p:tavLst>
                                        <p:tav tm="0">
                                          <p:val>
                                            <p:strVal val="1+#ppt_h/2"/>
                                          </p:val>
                                        </p:tav>
                                        <p:tav tm="100000">
                                          <p:val>
                                            <p:strVal val="#ppt_y"/>
                                          </p:val>
                                        </p:tav>
                                      </p:tavLst>
                                    </p:anim>
                                  </p:childTnLst>
                                </p:cTn>
                              </p:par>
                            </p:childTnLst>
                          </p:cTn>
                        </p:par>
                        <p:par>
                          <p:cTn id="68" fill="hold">
                            <p:stCondLst>
                              <p:cond delay="10900"/>
                            </p:stCondLst>
                            <p:childTnLst>
                              <p:par>
                                <p:cTn id="69" presetID="22" presetClass="entr" presetSubtype="8" fill="hold" grpId="0" nodeType="afterEffect">
                                  <p:stCondLst>
                                    <p:cond delay="0"/>
                                  </p:stCondLst>
                                  <p:iterate>
                                    <p:tmAbs val="0"/>
                                  </p:iterate>
                                  <p:childTnLst>
                                    <p:set>
                                      <p:cBhvr>
                                        <p:cTn id="70" fill="hold"/>
                                        <p:tgtEl>
                                          <p:spTgt spid="50"/>
                                        </p:tgtEl>
                                        <p:attrNameLst>
                                          <p:attrName>style.visibility</p:attrName>
                                        </p:attrNameLst>
                                      </p:cBhvr>
                                      <p:to>
                                        <p:strVal val="visible"/>
                                      </p:to>
                                    </p:set>
                                    <p:animEffect transition="in" filter="wipe(left)">
                                      <p:cBhvr>
                                        <p:cTn id="71" dur="500"/>
                                        <p:tgtEl>
                                          <p:spTgt spid="50"/>
                                        </p:tgtEl>
                                      </p:cBhvr>
                                    </p:animEffect>
                                  </p:childTnLst>
                                </p:cTn>
                              </p:par>
                            </p:childTnLst>
                          </p:cTn>
                        </p:par>
                        <p:par>
                          <p:cTn id="72" fill="hold">
                            <p:stCondLst>
                              <p:cond delay="11400"/>
                            </p:stCondLst>
                            <p:childTnLst>
                              <p:par>
                                <p:cTn id="73" presetID="22" presetClass="entr" presetSubtype="8" fill="hold" grpId="0" nodeType="afterEffect">
                                  <p:stCondLst>
                                    <p:cond delay="0"/>
                                  </p:stCondLst>
                                  <p:iterate>
                                    <p:tmAbs val="0"/>
                                  </p:iterate>
                                  <p:childTnLst>
                                    <p:set>
                                      <p:cBhvr>
                                        <p:cTn id="74" fill="hold"/>
                                        <p:tgtEl>
                                          <p:spTgt spid="49"/>
                                        </p:tgtEl>
                                        <p:attrNameLst>
                                          <p:attrName>style.visibility</p:attrName>
                                        </p:attrNameLst>
                                      </p:cBhvr>
                                      <p:to>
                                        <p:strVal val="visible"/>
                                      </p:to>
                                    </p:set>
                                    <p:animEffect transition="in" filter="wipe(left)">
                                      <p:cBhvr>
                                        <p:cTn id="75" dur="500"/>
                                        <p:tgtEl>
                                          <p:spTgt spid="49"/>
                                        </p:tgtEl>
                                      </p:cBhvr>
                                    </p:animEffect>
                                  </p:childTnLst>
                                </p:cTn>
                              </p:par>
                            </p:childTnLst>
                          </p:cTn>
                        </p:par>
                        <p:par>
                          <p:cTn id="76" fill="hold">
                            <p:stCondLst>
                              <p:cond delay="11900"/>
                            </p:stCondLst>
                            <p:childTnLst>
                              <p:par>
                                <p:cTn id="77" presetID="9" presetClass="entr" fill="hold" grpId="0" nodeType="afterEffect">
                                  <p:stCondLst>
                                    <p:cond delay="0"/>
                                  </p:stCondLst>
                                  <p:iterate>
                                    <p:tmAbs val="0"/>
                                  </p:iterate>
                                  <p:childTnLst>
                                    <p:set>
                                      <p:cBhvr>
                                        <p:cTn id="78" fill="hold"/>
                                        <p:tgtEl>
                                          <p:spTgt spid="71"/>
                                        </p:tgtEl>
                                        <p:attrNameLst>
                                          <p:attrName>style.visibility</p:attrName>
                                        </p:attrNameLst>
                                      </p:cBhvr>
                                      <p:to>
                                        <p:strVal val="visible"/>
                                      </p:to>
                                    </p:set>
                                    <p:animEffect transition="in" filter="dissolve">
                                      <p:cBhvr>
                                        <p:cTn id="79" dur="500"/>
                                        <p:tgtEl>
                                          <p:spTgt spid="7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9" grpId="0" animBg="1" advAuto="0"/>
      <p:bldP spid="50" grpId="0" animBg="1" advAuto="0"/>
      <p:bldP spid="51" grpId="0" animBg="1" advAuto="0"/>
      <p:bldP spid="54" grpId="0" animBg="1" advAuto="0"/>
      <p:bldP spid="58" grpId="0" animBg="1" advAuto="0"/>
      <p:bldP spid="59" grpId="0" animBg="1" advAuto="0"/>
      <p:bldP spid="63" grpId="0" animBg="1" advAuto="0"/>
      <p:bldP spid="64" grpId="0" animBg="1" advAuto="0"/>
      <p:bldP spid="65" grpId="0" animBg="1" advAuto="0"/>
      <p:bldP spid="66" grpId="0" animBg="1" advAuto="0"/>
      <p:bldP spid="67" grpId="0" animBg="1" advAuto="0"/>
      <p:bldP spid="68" grpId="0" animBg="1" advAuto="0"/>
      <p:bldP spid="69" grpId="0" animBg="1" advAuto="0"/>
      <p:bldP spid="70" grpId="0" animBg="1" advAuto="0"/>
      <p:bldP spid="71" grpId="0" animBg="1" advAuto="0"/>
      <p:bldP spid="31" grpId="0"/>
    </p:bld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8" name="Group 1840"/>
          <p:cNvGrpSpPr/>
          <p:nvPr/>
        </p:nvGrpSpPr>
        <p:grpSpPr>
          <a:xfrm>
            <a:off x="3890059" y="1882667"/>
            <a:ext cx="1893875" cy="1895505"/>
            <a:chOff x="0" y="0"/>
            <a:chExt cx="1893874" cy="1895504"/>
          </a:xfrm>
        </p:grpSpPr>
        <p:sp>
          <p:nvSpPr>
            <p:cNvPr id="9" name="Shape 1836"/>
            <p:cNvSpPr/>
            <p:nvPr/>
          </p:nvSpPr>
          <p:spPr>
            <a:xfrm>
              <a:off x="206273" y="82530"/>
              <a:ext cx="1523872" cy="1523872"/>
            </a:xfrm>
            <a:prstGeom prst="ellipse">
              <a:avLst/>
            </a:prstGeom>
            <a:solidFill>
              <a:schemeClr val="accent3">
                <a:alpha val="52999"/>
              </a:schemeClr>
            </a:solidFill>
            <a:ln w="12700" cap="flat">
              <a:noFill/>
              <a:miter lim="400000"/>
            </a:ln>
            <a:effectLst/>
          </p:spPr>
          <p:txBody>
            <a:bodyPr wrap="square" lIns="45719" tIns="45719" rIns="45719" bIns="45719" numCol="1" anchor="ctr">
              <a:noAutofit/>
            </a:bodyPr>
            <a:lstStyle/>
            <a:p>
              <a:pPr algn="ctr">
                <a:defRPr sz="1400">
                  <a:solidFill>
                    <a:srgbClr val="FFFFFF"/>
                  </a:solidFill>
                </a:defRPr>
              </a:pPr>
              <a:endParaRPr>
                <a:cs typeface="+mn-ea"/>
                <a:sym typeface="+mn-lt"/>
              </a:endParaRPr>
            </a:p>
          </p:txBody>
        </p:sp>
        <p:sp>
          <p:nvSpPr>
            <p:cNvPr id="10" name="Shape 1837"/>
            <p:cNvSpPr/>
            <p:nvPr/>
          </p:nvSpPr>
          <p:spPr>
            <a:xfrm>
              <a:off x="856148" y="-1"/>
              <a:ext cx="922999" cy="923000"/>
            </a:xfrm>
            <a:prstGeom prst="ellipse">
              <a:avLst/>
            </a:prstGeom>
            <a:solidFill>
              <a:schemeClr val="accent3">
                <a:alpha val="41000"/>
              </a:schemeClr>
            </a:solidFill>
            <a:ln w="12700" cap="flat">
              <a:noFill/>
              <a:miter lim="400000"/>
            </a:ln>
            <a:effectLst/>
          </p:spPr>
          <p:txBody>
            <a:bodyPr wrap="square" lIns="45719" tIns="45719" rIns="45719" bIns="45719" numCol="1" anchor="ctr">
              <a:noAutofit/>
            </a:bodyPr>
            <a:lstStyle/>
            <a:p>
              <a:pPr algn="ctr">
                <a:defRPr sz="1400">
                  <a:solidFill>
                    <a:srgbClr val="FFFFFF"/>
                  </a:solidFill>
                </a:defRPr>
              </a:pPr>
              <a:endParaRPr>
                <a:cs typeface="+mn-ea"/>
                <a:sym typeface="+mn-lt"/>
              </a:endParaRPr>
            </a:p>
          </p:txBody>
        </p:sp>
        <p:sp>
          <p:nvSpPr>
            <p:cNvPr id="11" name="Shape 1838"/>
            <p:cNvSpPr/>
            <p:nvPr/>
          </p:nvSpPr>
          <p:spPr>
            <a:xfrm>
              <a:off x="-1" y="766689"/>
              <a:ext cx="1128815" cy="1128816"/>
            </a:xfrm>
            <a:prstGeom prst="ellipse">
              <a:avLst/>
            </a:prstGeom>
            <a:solidFill>
              <a:schemeClr val="accent3">
                <a:alpha val="41000"/>
              </a:schemeClr>
            </a:solidFill>
            <a:ln w="12700" cap="flat">
              <a:noFill/>
              <a:miter lim="400000"/>
            </a:ln>
            <a:effectLst/>
          </p:spPr>
          <p:txBody>
            <a:bodyPr wrap="square" lIns="45719" tIns="45719" rIns="45719" bIns="45719" numCol="1" anchor="ctr">
              <a:noAutofit/>
            </a:bodyPr>
            <a:lstStyle/>
            <a:p>
              <a:pPr algn="ctr">
                <a:defRPr sz="1400">
                  <a:solidFill>
                    <a:srgbClr val="FFFFFF"/>
                  </a:solidFill>
                </a:defRPr>
              </a:pPr>
              <a:endParaRPr>
                <a:cs typeface="+mn-ea"/>
                <a:sym typeface="+mn-lt"/>
              </a:endParaRPr>
            </a:p>
          </p:txBody>
        </p:sp>
        <p:sp>
          <p:nvSpPr>
            <p:cNvPr id="12" name="Shape 1839">
              <a:hlinkClick r:id="" action="ppaction://hlinkshowjump?jump=nextslide"/>
            </p:cNvPr>
            <p:cNvSpPr/>
            <p:nvPr/>
          </p:nvSpPr>
          <p:spPr>
            <a:xfrm>
              <a:off x="1306094" y="1125730"/>
              <a:ext cx="587781" cy="587782"/>
            </a:xfrm>
            <a:prstGeom prst="ellipse">
              <a:avLst/>
            </a:prstGeom>
            <a:solidFill>
              <a:schemeClr val="accent3">
                <a:alpha val="41000"/>
              </a:schemeClr>
            </a:solidFill>
            <a:ln w="12700" cap="flat">
              <a:noFill/>
              <a:miter lim="400000"/>
            </a:ln>
            <a:effectLst/>
          </p:spPr>
          <p:txBody>
            <a:bodyPr wrap="square" lIns="45719" tIns="45719" rIns="45719" bIns="45719" numCol="1" anchor="ctr">
              <a:noAutofit/>
            </a:bodyPr>
            <a:lstStyle/>
            <a:p>
              <a:pPr algn="ctr">
                <a:defRPr sz="1400">
                  <a:solidFill>
                    <a:srgbClr val="FFFFFF"/>
                  </a:solidFill>
                </a:defRPr>
              </a:pPr>
              <a:endParaRPr>
                <a:cs typeface="+mn-ea"/>
                <a:sym typeface="+mn-lt"/>
              </a:endParaRPr>
            </a:p>
          </p:txBody>
        </p:sp>
      </p:grpSp>
      <p:grpSp>
        <p:nvGrpSpPr>
          <p:cNvPr id="13" name="Group 1845"/>
          <p:cNvGrpSpPr/>
          <p:nvPr/>
        </p:nvGrpSpPr>
        <p:grpSpPr>
          <a:xfrm>
            <a:off x="6383697" y="1882667"/>
            <a:ext cx="1893875" cy="1895505"/>
            <a:chOff x="0" y="0"/>
            <a:chExt cx="1893874" cy="1895504"/>
          </a:xfrm>
        </p:grpSpPr>
        <p:sp>
          <p:nvSpPr>
            <p:cNvPr id="14" name="Shape 1841"/>
            <p:cNvSpPr/>
            <p:nvPr/>
          </p:nvSpPr>
          <p:spPr>
            <a:xfrm>
              <a:off x="206273" y="82530"/>
              <a:ext cx="1523872" cy="1523872"/>
            </a:xfrm>
            <a:prstGeom prst="ellipse">
              <a:avLst/>
            </a:prstGeom>
            <a:solidFill>
              <a:schemeClr val="accent4">
                <a:alpha val="52999"/>
              </a:schemeClr>
            </a:solidFill>
            <a:ln w="12700" cap="flat">
              <a:noFill/>
              <a:miter lim="400000"/>
            </a:ln>
            <a:effectLst/>
          </p:spPr>
          <p:txBody>
            <a:bodyPr wrap="square" lIns="45719" tIns="45719" rIns="45719" bIns="45719" numCol="1" anchor="ctr">
              <a:noAutofit/>
            </a:bodyPr>
            <a:lstStyle/>
            <a:p>
              <a:pPr algn="ctr">
                <a:defRPr sz="1400">
                  <a:solidFill>
                    <a:srgbClr val="FFFFFF"/>
                  </a:solidFill>
                </a:defRPr>
              </a:pPr>
              <a:endParaRPr>
                <a:cs typeface="+mn-ea"/>
                <a:sym typeface="+mn-lt"/>
              </a:endParaRPr>
            </a:p>
          </p:txBody>
        </p:sp>
        <p:sp>
          <p:nvSpPr>
            <p:cNvPr id="15" name="Shape 1842"/>
            <p:cNvSpPr/>
            <p:nvPr/>
          </p:nvSpPr>
          <p:spPr>
            <a:xfrm>
              <a:off x="856148" y="-1"/>
              <a:ext cx="922999" cy="923000"/>
            </a:xfrm>
            <a:prstGeom prst="ellipse">
              <a:avLst/>
            </a:prstGeom>
            <a:solidFill>
              <a:schemeClr val="accent4">
                <a:alpha val="41000"/>
              </a:schemeClr>
            </a:solidFill>
            <a:ln w="12700" cap="flat">
              <a:noFill/>
              <a:miter lim="400000"/>
            </a:ln>
            <a:effectLst/>
          </p:spPr>
          <p:txBody>
            <a:bodyPr wrap="square" lIns="45719" tIns="45719" rIns="45719" bIns="45719" numCol="1" anchor="ctr">
              <a:noAutofit/>
            </a:bodyPr>
            <a:lstStyle/>
            <a:p>
              <a:pPr algn="ctr">
                <a:defRPr sz="1400">
                  <a:solidFill>
                    <a:srgbClr val="FFFFFF"/>
                  </a:solidFill>
                </a:defRPr>
              </a:pPr>
              <a:endParaRPr>
                <a:cs typeface="+mn-ea"/>
                <a:sym typeface="+mn-lt"/>
              </a:endParaRPr>
            </a:p>
          </p:txBody>
        </p:sp>
        <p:sp>
          <p:nvSpPr>
            <p:cNvPr id="16" name="Shape 1843"/>
            <p:cNvSpPr/>
            <p:nvPr/>
          </p:nvSpPr>
          <p:spPr>
            <a:xfrm>
              <a:off x="-1" y="766689"/>
              <a:ext cx="1128815" cy="1128816"/>
            </a:xfrm>
            <a:prstGeom prst="ellipse">
              <a:avLst/>
            </a:prstGeom>
            <a:solidFill>
              <a:schemeClr val="accent4">
                <a:alpha val="41000"/>
              </a:schemeClr>
            </a:solidFill>
            <a:ln w="12700" cap="flat">
              <a:noFill/>
              <a:miter lim="400000"/>
            </a:ln>
            <a:effectLst/>
          </p:spPr>
          <p:txBody>
            <a:bodyPr wrap="square" lIns="45719" tIns="45719" rIns="45719" bIns="45719" numCol="1" anchor="ctr">
              <a:noAutofit/>
            </a:bodyPr>
            <a:lstStyle/>
            <a:p>
              <a:pPr algn="ctr">
                <a:defRPr sz="1400">
                  <a:solidFill>
                    <a:srgbClr val="FFFFFF"/>
                  </a:solidFill>
                </a:defRPr>
              </a:pPr>
              <a:endParaRPr>
                <a:cs typeface="+mn-ea"/>
                <a:sym typeface="+mn-lt"/>
              </a:endParaRPr>
            </a:p>
          </p:txBody>
        </p:sp>
        <p:sp>
          <p:nvSpPr>
            <p:cNvPr id="17" name="Shape 1844">
              <a:hlinkClick r:id="" action="ppaction://hlinkshowjump?jump=nextslide"/>
            </p:cNvPr>
            <p:cNvSpPr/>
            <p:nvPr/>
          </p:nvSpPr>
          <p:spPr>
            <a:xfrm>
              <a:off x="1306094" y="1125730"/>
              <a:ext cx="587781" cy="587782"/>
            </a:xfrm>
            <a:prstGeom prst="ellipse">
              <a:avLst/>
            </a:prstGeom>
            <a:solidFill>
              <a:schemeClr val="accent4">
                <a:alpha val="41000"/>
              </a:schemeClr>
            </a:solidFill>
            <a:ln w="12700" cap="flat">
              <a:noFill/>
              <a:miter lim="400000"/>
            </a:ln>
            <a:effectLst/>
          </p:spPr>
          <p:txBody>
            <a:bodyPr wrap="square" lIns="45719" tIns="45719" rIns="45719" bIns="45719" numCol="1" anchor="ctr">
              <a:noAutofit/>
            </a:bodyPr>
            <a:lstStyle/>
            <a:p>
              <a:pPr algn="ctr">
                <a:defRPr sz="1400">
                  <a:solidFill>
                    <a:srgbClr val="FFFFFF"/>
                  </a:solidFill>
                </a:defRPr>
              </a:pPr>
              <a:endParaRPr>
                <a:cs typeface="+mn-ea"/>
                <a:sym typeface="+mn-lt"/>
              </a:endParaRPr>
            </a:p>
          </p:txBody>
        </p:sp>
      </p:grpSp>
      <p:grpSp>
        <p:nvGrpSpPr>
          <p:cNvPr id="18" name="Group 1850"/>
          <p:cNvGrpSpPr/>
          <p:nvPr/>
        </p:nvGrpSpPr>
        <p:grpSpPr>
          <a:xfrm>
            <a:off x="9215938" y="1882667"/>
            <a:ext cx="1893875" cy="1895505"/>
            <a:chOff x="0" y="0"/>
            <a:chExt cx="1893874" cy="1895504"/>
          </a:xfrm>
        </p:grpSpPr>
        <p:sp>
          <p:nvSpPr>
            <p:cNvPr id="19" name="Shape 1846"/>
            <p:cNvSpPr/>
            <p:nvPr/>
          </p:nvSpPr>
          <p:spPr>
            <a:xfrm>
              <a:off x="206273" y="82530"/>
              <a:ext cx="1523872" cy="1523872"/>
            </a:xfrm>
            <a:prstGeom prst="ellipse">
              <a:avLst/>
            </a:prstGeom>
            <a:solidFill>
              <a:schemeClr val="accent5">
                <a:alpha val="52999"/>
              </a:schemeClr>
            </a:solidFill>
            <a:ln w="12700" cap="flat">
              <a:noFill/>
              <a:miter lim="400000"/>
            </a:ln>
            <a:effectLst/>
          </p:spPr>
          <p:txBody>
            <a:bodyPr wrap="square" lIns="45719" tIns="45719" rIns="45719" bIns="45719" numCol="1" anchor="ctr">
              <a:noAutofit/>
            </a:bodyPr>
            <a:lstStyle/>
            <a:p>
              <a:pPr algn="ctr">
                <a:defRPr sz="1400">
                  <a:solidFill>
                    <a:srgbClr val="FFFFFF"/>
                  </a:solidFill>
                </a:defRPr>
              </a:pPr>
              <a:endParaRPr>
                <a:cs typeface="+mn-ea"/>
                <a:sym typeface="+mn-lt"/>
              </a:endParaRPr>
            </a:p>
          </p:txBody>
        </p:sp>
        <p:sp>
          <p:nvSpPr>
            <p:cNvPr id="20" name="Shape 1847"/>
            <p:cNvSpPr/>
            <p:nvPr/>
          </p:nvSpPr>
          <p:spPr>
            <a:xfrm>
              <a:off x="856148" y="-1"/>
              <a:ext cx="922999" cy="923000"/>
            </a:xfrm>
            <a:prstGeom prst="ellipse">
              <a:avLst/>
            </a:prstGeom>
            <a:solidFill>
              <a:schemeClr val="accent5">
                <a:alpha val="41000"/>
              </a:schemeClr>
            </a:solidFill>
            <a:ln w="12700" cap="flat">
              <a:noFill/>
              <a:miter lim="400000"/>
            </a:ln>
            <a:effectLst/>
          </p:spPr>
          <p:txBody>
            <a:bodyPr wrap="square" lIns="45719" tIns="45719" rIns="45719" bIns="45719" numCol="1" anchor="ctr">
              <a:noAutofit/>
            </a:bodyPr>
            <a:lstStyle/>
            <a:p>
              <a:pPr algn="ctr">
                <a:defRPr sz="1400">
                  <a:solidFill>
                    <a:srgbClr val="FFFFFF"/>
                  </a:solidFill>
                </a:defRPr>
              </a:pPr>
              <a:endParaRPr>
                <a:cs typeface="+mn-ea"/>
                <a:sym typeface="+mn-lt"/>
              </a:endParaRPr>
            </a:p>
          </p:txBody>
        </p:sp>
        <p:sp>
          <p:nvSpPr>
            <p:cNvPr id="21" name="Shape 1848"/>
            <p:cNvSpPr/>
            <p:nvPr/>
          </p:nvSpPr>
          <p:spPr>
            <a:xfrm>
              <a:off x="-1" y="766689"/>
              <a:ext cx="1128815" cy="1128816"/>
            </a:xfrm>
            <a:prstGeom prst="ellipse">
              <a:avLst/>
            </a:prstGeom>
            <a:solidFill>
              <a:schemeClr val="accent5">
                <a:alpha val="41000"/>
              </a:schemeClr>
            </a:solidFill>
            <a:ln w="12700" cap="flat">
              <a:noFill/>
              <a:miter lim="400000"/>
            </a:ln>
            <a:effectLst/>
          </p:spPr>
          <p:txBody>
            <a:bodyPr wrap="square" lIns="45719" tIns="45719" rIns="45719" bIns="45719" numCol="1" anchor="ctr">
              <a:noAutofit/>
            </a:bodyPr>
            <a:lstStyle/>
            <a:p>
              <a:pPr algn="ctr">
                <a:defRPr sz="1400">
                  <a:solidFill>
                    <a:srgbClr val="FFFFFF"/>
                  </a:solidFill>
                </a:defRPr>
              </a:pPr>
              <a:endParaRPr>
                <a:cs typeface="+mn-ea"/>
                <a:sym typeface="+mn-lt"/>
              </a:endParaRPr>
            </a:p>
          </p:txBody>
        </p:sp>
        <p:sp>
          <p:nvSpPr>
            <p:cNvPr id="22" name="Shape 1849">
              <a:hlinkClick r:id="" action="ppaction://hlinkshowjump?jump=nextslide"/>
            </p:cNvPr>
            <p:cNvSpPr/>
            <p:nvPr/>
          </p:nvSpPr>
          <p:spPr>
            <a:xfrm>
              <a:off x="1306094" y="1125730"/>
              <a:ext cx="587781" cy="587782"/>
            </a:xfrm>
            <a:prstGeom prst="ellipse">
              <a:avLst/>
            </a:prstGeom>
            <a:solidFill>
              <a:schemeClr val="accent5">
                <a:alpha val="41000"/>
              </a:schemeClr>
            </a:solidFill>
            <a:ln w="12700" cap="flat">
              <a:noFill/>
              <a:miter lim="400000"/>
            </a:ln>
            <a:effectLst/>
          </p:spPr>
          <p:txBody>
            <a:bodyPr wrap="square" lIns="45719" tIns="45719" rIns="45719" bIns="45719" numCol="1" anchor="ctr">
              <a:noAutofit/>
            </a:bodyPr>
            <a:lstStyle/>
            <a:p>
              <a:pPr algn="ctr">
                <a:defRPr sz="1400">
                  <a:solidFill>
                    <a:srgbClr val="FFFFFF"/>
                  </a:solidFill>
                </a:defRPr>
              </a:pPr>
              <a:endParaRPr>
                <a:cs typeface="+mn-ea"/>
                <a:sym typeface="+mn-lt"/>
              </a:endParaRPr>
            </a:p>
          </p:txBody>
        </p:sp>
      </p:grpSp>
      <p:grpSp>
        <p:nvGrpSpPr>
          <p:cNvPr id="23" name="Group 1856"/>
          <p:cNvGrpSpPr/>
          <p:nvPr/>
        </p:nvGrpSpPr>
        <p:grpSpPr>
          <a:xfrm>
            <a:off x="1142263" y="1882667"/>
            <a:ext cx="1893876" cy="1895505"/>
            <a:chOff x="0" y="0"/>
            <a:chExt cx="1893874" cy="1895504"/>
          </a:xfrm>
        </p:grpSpPr>
        <p:sp>
          <p:nvSpPr>
            <p:cNvPr id="24" name="Shape 1852"/>
            <p:cNvSpPr/>
            <p:nvPr/>
          </p:nvSpPr>
          <p:spPr>
            <a:xfrm>
              <a:off x="206273" y="82530"/>
              <a:ext cx="1523872" cy="1523872"/>
            </a:xfrm>
            <a:prstGeom prst="ellipse">
              <a:avLst/>
            </a:prstGeom>
            <a:solidFill>
              <a:schemeClr val="accent2">
                <a:alpha val="52999"/>
              </a:schemeClr>
            </a:solidFill>
            <a:ln w="12700" cap="flat">
              <a:noFill/>
              <a:miter lim="400000"/>
            </a:ln>
            <a:effectLst/>
          </p:spPr>
          <p:txBody>
            <a:bodyPr wrap="square" lIns="45719" tIns="45719" rIns="45719" bIns="45719" numCol="1" anchor="ctr">
              <a:noAutofit/>
            </a:bodyPr>
            <a:lstStyle/>
            <a:p>
              <a:pPr algn="ctr">
                <a:defRPr sz="1400">
                  <a:solidFill>
                    <a:srgbClr val="FFFFFF"/>
                  </a:solidFill>
                </a:defRPr>
              </a:pPr>
              <a:endParaRPr>
                <a:cs typeface="+mn-ea"/>
                <a:sym typeface="+mn-lt"/>
              </a:endParaRPr>
            </a:p>
          </p:txBody>
        </p:sp>
        <p:sp>
          <p:nvSpPr>
            <p:cNvPr id="25" name="Shape 1853"/>
            <p:cNvSpPr/>
            <p:nvPr/>
          </p:nvSpPr>
          <p:spPr>
            <a:xfrm>
              <a:off x="856148" y="-1"/>
              <a:ext cx="922999" cy="923000"/>
            </a:xfrm>
            <a:prstGeom prst="ellipse">
              <a:avLst/>
            </a:prstGeom>
            <a:solidFill>
              <a:schemeClr val="accent2">
                <a:alpha val="41000"/>
              </a:schemeClr>
            </a:solidFill>
            <a:ln w="12700" cap="flat">
              <a:noFill/>
              <a:miter lim="400000"/>
            </a:ln>
            <a:effectLst/>
          </p:spPr>
          <p:txBody>
            <a:bodyPr wrap="square" lIns="45719" tIns="45719" rIns="45719" bIns="45719" numCol="1" anchor="ctr">
              <a:noAutofit/>
            </a:bodyPr>
            <a:lstStyle/>
            <a:p>
              <a:pPr algn="ctr">
                <a:defRPr sz="1400">
                  <a:solidFill>
                    <a:srgbClr val="FFFFFF"/>
                  </a:solidFill>
                </a:defRPr>
              </a:pPr>
              <a:endParaRPr>
                <a:cs typeface="+mn-ea"/>
                <a:sym typeface="+mn-lt"/>
              </a:endParaRPr>
            </a:p>
          </p:txBody>
        </p:sp>
        <p:sp>
          <p:nvSpPr>
            <p:cNvPr id="26" name="Shape 1854"/>
            <p:cNvSpPr/>
            <p:nvPr/>
          </p:nvSpPr>
          <p:spPr>
            <a:xfrm>
              <a:off x="-1" y="766689"/>
              <a:ext cx="1128815" cy="1128816"/>
            </a:xfrm>
            <a:prstGeom prst="ellipse">
              <a:avLst/>
            </a:prstGeom>
            <a:solidFill>
              <a:schemeClr val="accent2">
                <a:alpha val="41000"/>
              </a:schemeClr>
            </a:solidFill>
            <a:ln w="12700" cap="flat">
              <a:noFill/>
              <a:miter lim="400000"/>
            </a:ln>
            <a:effectLst/>
          </p:spPr>
          <p:txBody>
            <a:bodyPr wrap="square" lIns="45719" tIns="45719" rIns="45719" bIns="45719" numCol="1" anchor="ctr">
              <a:noAutofit/>
            </a:bodyPr>
            <a:lstStyle/>
            <a:p>
              <a:pPr algn="ctr">
                <a:defRPr sz="1400">
                  <a:solidFill>
                    <a:srgbClr val="FFFFFF"/>
                  </a:solidFill>
                </a:defRPr>
              </a:pPr>
              <a:endParaRPr>
                <a:cs typeface="+mn-ea"/>
                <a:sym typeface="+mn-lt"/>
              </a:endParaRPr>
            </a:p>
          </p:txBody>
        </p:sp>
        <p:sp>
          <p:nvSpPr>
            <p:cNvPr id="27" name="Shape 1855">
              <a:hlinkClick r:id="" action="ppaction://hlinkshowjump?jump=nextslide"/>
            </p:cNvPr>
            <p:cNvSpPr/>
            <p:nvPr/>
          </p:nvSpPr>
          <p:spPr>
            <a:xfrm>
              <a:off x="1306094" y="1125730"/>
              <a:ext cx="587781" cy="587782"/>
            </a:xfrm>
            <a:prstGeom prst="ellipse">
              <a:avLst/>
            </a:prstGeom>
            <a:solidFill>
              <a:schemeClr val="accent2">
                <a:alpha val="41000"/>
              </a:schemeClr>
            </a:solidFill>
            <a:ln w="12700" cap="flat">
              <a:noFill/>
              <a:miter lim="400000"/>
            </a:ln>
            <a:effectLst/>
          </p:spPr>
          <p:txBody>
            <a:bodyPr wrap="square" lIns="45719" tIns="45719" rIns="45719" bIns="45719" numCol="1" anchor="ctr">
              <a:noAutofit/>
            </a:bodyPr>
            <a:lstStyle/>
            <a:p>
              <a:pPr algn="ctr">
                <a:defRPr sz="1400">
                  <a:solidFill>
                    <a:srgbClr val="FFFFFF"/>
                  </a:solidFill>
                </a:defRPr>
              </a:pPr>
              <a:endParaRPr>
                <a:cs typeface="+mn-ea"/>
                <a:sym typeface="+mn-lt"/>
              </a:endParaRPr>
            </a:p>
          </p:txBody>
        </p:sp>
      </p:grpSp>
      <p:sp>
        <p:nvSpPr>
          <p:cNvPr id="28" name="Shape 1857"/>
          <p:cNvSpPr/>
          <p:nvPr/>
        </p:nvSpPr>
        <p:spPr>
          <a:xfrm>
            <a:off x="818516" y="4489444"/>
            <a:ext cx="2640373" cy="1061829"/>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50000"/>
              </a:lnSpc>
              <a:defRPr sz="1400">
                <a:latin typeface="Open Sans Light"/>
                <a:ea typeface="Open Sans Light"/>
                <a:cs typeface="Open Sans Light"/>
                <a:sym typeface="Open Sans Light"/>
              </a:defRPr>
            </a:lvl1pPr>
          </a:lstStyle>
          <a:p>
            <a:pPr>
              <a:defRPr sz="1800">
                <a:latin typeface="+mn-lt"/>
                <a:ea typeface="+mn-ea"/>
                <a:cs typeface="+mn-cs"/>
                <a:sym typeface="Helvetica"/>
              </a:defRPr>
            </a:pPr>
            <a:r>
              <a:rPr sz="1400">
                <a:latin typeface="+mn-lt"/>
                <a:ea typeface="+mn-ea"/>
                <a:cs typeface="+mn-ea"/>
                <a:sym typeface="+mn-lt"/>
              </a:rPr>
              <a:t>Nam a venenatis orci. volutpat volutpat felis, vitae sagittis quam maximus nec. </a:t>
            </a:r>
          </a:p>
        </p:txBody>
      </p:sp>
      <p:sp>
        <p:nvSpPr>
          <p:cNvPr id="29" name="Shape 1858"/>
          <p:cNvSpPr/>
          <p:nvPr/>
        </p:nvSpPr>
        <p:spPr>
          <a:xfrm>
            <a:off x="1143739" y="3988946"/>
            <a:ext cx="1989928" cy="338554"/>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defRPr sz="1600">
                <a:solidFill>
                  <a:schemeClr val="accent2"/>
                </a:solidFill>
              </a:defRPr>
            </a:lvl1pPr>
          </a:lstStyle>
          <a:p>
            <a:pPr>
              <a:defRPr sz="1800">
                <a:solidFill>
                  <a:srgbClr val="000000"/>
                </a:solidFill>
              </a:defRPr>
            </a:pPr>
            <a:r>
              <a:rPr sz="1600">
                <a:solidFill>
                  <a:schemeClr val="accent2"/>
                </a:solidFill>
                <a:cs typeface="+mn-ea"/>
                <a:sym typeface="+mn-lt"/>
              </a:rPr>
              <a:t>Web Analysis</a:t>
            </a:r>
          </a:p>
        </p:txBody>
      </p:sp>
      <p:sp>
        <p:nvSpPr>
          <p:cNvPr id="30" name="Shape 1859"/>
          <p:cNvSpPr/>
          <p:nvPr/>
        </p:nvSpPr>
        <p:spPr>
          <a:xfrm>
            <a:off x="3584599" y="4489444"/>
            <a:ext cx="2640372" cy="1061829"/>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50000"/>
              </a:lnSpc>
              <a:defRPr sz="1400">
                <a:latin typeface="Open Sans Light"/>
                <a:ea typeface="Open Sans Light"/>
                <a:cs typeface="Open Sans Light"/>
                <a:sym typeface="Open Sans Light"/>
              </a:defRPr>
            </a:lvl1pPr>
          </a:lstStyle>
          <a:p>
            <a:pPr>
              <a:defRPr sz="1800">
                <a:latin typeface="+mn-lt"/>
                <a:ea typeface="+mn-ea"/>
                <a:cs typeface="+mn-cs"/>
                <a:sym typeface="Helvetica"/>
              </a:defRPr>
            </a:pPr>
            <a:r>
              <a:rPr sz="1400">
                <a:latin typeface="+mn-lt"/>
                <a:ea typeface="+mn-ea"/>
                <a:cs typeface="+mn-ea"/>
                <a:sym typeface="+mn-lt"/>
              </a:rPr>
              <a:t>Nam a venenatis orci. volutpat volutpat felis, vitae sagittis quam maximus nec. </a:t>
            </a:r>
          </a:p>
        </p:txBody>
      </p:sp>
      <p:sp>
        <p:nvSpPr>
          <p:cNvPr id="31" name="Shape 1860"/>
          <p:cNvSpPr/>
          <p:nvPr/>
        </p:nvSpPr>
        <p:spPr>
          <a:xfrm>
            <a:off x="3952983" y="3988946"/>
            <a:ext cx="1989929" cy="338554"/>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defRPr sz="1600">
                <a:solidFill>
                  <a:schemeClr val="accent3"/>
                </a:solidFill>
              </a:defRPr>
            </a:lvl1pPr>
          </a:lstStyle>
          <a:p>
            <a:pPr>
              <a:defRPr sz="1800">
                <a:solidFill>
                  <a:srgbClr val="000000"/>
                </a:solidFill>
              </a:defRPr>
            </a:pPr>
            <a:r>
              <a:rPr sz="1600">
                <a:solidFill>
                  <a:schemeClr val="accent3"/>
                </a:solidFill>
                <a:cs typeface="+mn-ea"/>
                <a:sym typeface="+mn-lt"/>
              </a:rPr>
              <a:t>Printing</a:t>
            </a:r>
          </a:p>
        </p:txBody>
      </p:sp>
      <p:sp>
        <p:nvSpPr>
          <p:cNvPr id="32" name="Shape 1861"/>
          <p:cNvSpPr/>
          <p:nvPr/>
        </p:nvSpPr>
        <p:spPr>
          <a:xfrm>
            <a:off x="6191112" y="4489444"/>
            <a:ext cx="2640372" cy="1061829"/>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50000"/>
              </a:lnSpc>
              <a:defRPr sz="1400">
                <a:latin typeface="Open Sans Light"/>
                <a:ea typeface="Open Sans Light"/>
                <a:cs typeface="Open Sans Light"/>
                <a:sym typeface="Open Sans Light"/>
              </a:defRPr>
            </a:lvl1pPr>
          </a:lstStyle>
          <a:p>
            <a:pPr>
              <a:defRPr sz="1800">
                <a:latin typeface="+mn-lt"/>
                <a:ea typeface="+mn-ea"/>
                <a:cs typeface="+mn-cs"/>
                <a:sym typeface="Helvetica"/>
              </a:defRPr>
            </a:pPr>
            <a:r>
              <a:rPr sz="1400">
                <a:latin typeface="+mn-lt"/>
                <a:ea typeface="+mn-ea"/>
                <a:cs typeface="+mn-ea"/>
                <a:sym typeface="+mn-lt"/>
              </a:rPr>
              <a:t>Nam a venenatis orci. volutpat volutpat felis, vitae sagittis quam maximus nec. </a:t>
            </a:r>
          </a:p>
        </p:txBody>
      </p:sp>
      <p:sp>
        <p:nvSpPr>
          <p:cNvPr id="33" name="Shape 1862"/>
          <p:cNvSpPr/>
          <p:nvPr/>
        </p:nvSpPr>
        <p:spPr>
          <a:xfrm>
            <a:off x="6516333" y="3988946"/>
            <a:ext cx="1989929" cy="338554"/>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defRPr sz="1600">
                <a:solidFill>
                  <a:schemeClr val="accent4"/>
                </a:solidFill>
              </a:defRPr>
            </a:lvl1pPr>
          </a:lstStyle>
          <a:p>
            <a:pPr>
              <a:defRPr sz="1800">
                <a:solidFill>
                  <a:srgbClr val="000000"/>
                </a:solidFill>
              </a:defRPr>
            </a:pPr>
            <a:r>
              <a:rPr sz="1600">
                <a:solidFill>
                  <a:schemeClr val="accent4"/>
                </a:solidFill>
                <a:cs typeface="+mn-ea"/>
                <a:sym typeface="+mn-lt"/>
              </a:rPr>
              <a:t>Photography</a:t>
            </a:r>
          </a:p>
        </p:txBody>
      </p:sp>
      <p:sp>
        <p:nvSpPr>
          <p:cNvPr id="34" name="Shape 1863"/>
          <p:cNvSpPr/>
          <p:nvPr/>
        </p:nvSpPr>
        <p:spPr>
          <a:xfrm>
            <a:off x="8863959" y="4489444"/>
            <a:ext cx="2640372" cy="1061829"/>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50000"/>
              </a:lnSpc>
              <a:defRPr sz="1400">
                <a:latin typeface="Open Sans Light"/>
                <a:ea typeface="Open Sans Light"/>
                <a:cs typeface="Open Sans Light"/>
                <a:sym typeface="Open Sans Light"/>
              </a:defRPr>
            </a:lvl1pPr>
          </a:lstStyle>
          <a:p>
            <a:pPr>
              <a:defRPr sz="1800">
                <a:latin typeface="+mn-lt"/>
                <a:ea typeface="+mn-ea"/>
                <a:cs typeface="+mn-cs"/>
                <a:sym typeface="Helvetica"/>
              </a:defRPr>
            </a:pPr>
            <a:r>
              <a:rPr sz="1400">
                <a:latin typeface="+mn-lt"/>
                <a:ea typeface="+mn-ea"/>
                <a:cs typeface="+mn-ea"/>
                <a:sym typeface="+mn-lt"/>
              </a:rPr>
              <a:t>Nam a venenatis orci. volutpat volutpat felis, vitae sagittis quam maximus nec. </a:t>
            </a:r>
          </a:p>
        </p:txBody>
      </p:sp>
      <p:sp>
        <p:nvSpPr>
          <p:cNvPr id="35" name="Shape 1864"/>
          <p:cNvSpPr/>
          <p:nvPr/>
        </p:nvSpPr>
        <p:spPr>
          <a:xfrm>
            <a:off x="9247589" y="3988946"/>
            <a:ext cx="1989928" cy="338554"/>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defRPr sz="1600">
                <a:solidFill>
                  <a:schemeClr val="accent5"/>
                </a:solidFill>
              </a:defRPr>
            </a:lvl1pPr>
          </a:lstStyle>
          <a:p>
            <a:pPr>
              <a:defRPr sz="1800">
                <a:solidFill>
                  <a:srgbClr val="000000"/>
                </a:solidFill>
              </a:defRPr>
            </a:pPr>
            <a:r>
              <a:rPr sz="1600">
                <a:solidFill>
                  <a:schemeClr val="accent5"/>
                </a:solidFill>
                <a:cs typeface="+mn-ea"/>
                <a:sym typeface="+mn-lt"/>
              </a:rPr>
              <a:t>E-Commerce</a:t>
            </a:r>
          </a:p>
        </p:txBody>
      </p:sp>
      <p:sp>
        <p:nvSpPr>
          <p:cNvPr id="36" name="Shape 1865"/>
          <p:cNvSpPr/>
          <p:nvPr/>
        </p:nvSpPr>
        <p:spPr>
          <a:xfrm>
            <a:off x="1785801" y="2435149"/>
            <a:ext cx="646620" cy="646620"/>
          </a:xfrm>
          <a:custGeom>
            <a:avLst/>
            <a:gdLst/>
            <a:ahLst/>
            <a:cxnLst>
              <a:cxn ang="0">
                <a:pos x="wd2" y="hd2"/>
              </a:cxn>
              <a:cxn ang="5400000">
                <a:pos x="wd2" y="hd2"/>
              </a:cxn>
              <a:cxn ang="10800000">
                <a:pos x="wd2" y="hd2"/>
              </a:cxn>
              <a:cxn ang="16200000">
                <a:pos x="wd2" y="hd2"/>
              </a:cxn>
            </a:cxnLst>
            <a:rect l="0" t="0" r="r" b="b"/>
            <a:pathLst>
              <a:path w="21600" h="21600" extrusionOk="0">
                <a:moveTo>
                  <a:pt x="2455" y="1964"/>
                </a:moveTo>
                <a:cubicBezTo>
                  <a:pt x="2209" y="1964"/>
                  <a:pt x="1964" y="2209"/>
                  <a:pt x="1964" y="2455"/>
                </a:cubicBezTo>
                <a:cubicBezTo>
                  <a:pt x="1964" y="2700"/>
                  <a:pt x="2209" y="2945"/>
                  <a:pt x="2455" y="2945"/>
                </a:cubicBezTo>
                <a:cubicBezTo>
                  <a:pt x="2700" y="2945"/>
                  <a:pt x="2945" y="2700"/>
                  <a:pt x="2945" y="2455"/>
                </a:cubicBezTo>
                <a:cubicBezTo>
                  <a:pt x="2945" y="2209"/>
                  <a:pt x="2700" y="1964"/>
                  <a:pt x="2455" y="1964"/>
                </a:cubicBezTo>
                <a:moveTo>
                  <a:pt x="4418" y="1964"/>
                </a:moveTo>
                <a:cubicBezTo>
                  <a:pt x="4173" y="1964"/>
                  <a:pt x="3927" y="2209"/>
                  <a:pt x="3927" y="2455"/>
                </a:cubicBezTo>
                <a:cubicBezTo>
                  <a:pt x="3927" y="2700"/>
                  <a:pt x="4173" y="2945"/>
                  <a:pt x="4418" y="2945"/>
                </a:cubicBezTo>
                <a:cubicBezTo>
                  <a:pt x="4664" y="2945"/>
                  <a:pt x="4909" y="2700"/>
                  <a:pt x="4909" y="2455"/>
                </a:cubicBezTo>
                <a:cubicBezTo>
                  <a:pt x="4909" y="2209"/>
                  <a:pt x="4664" y="1964"/>
                  <a:pt x="4418" y="1964"/>
                </a:cubicBezTo>
                <a:moveTo>
                  <a:pt x="6382" y="1964"/>
                </a:moveTo>
                <a:cubicBezTo>
                  <a:pt x="6136" y="1964"/>
                  <a:pt x="5891" y="2209"/>
                  <a:pt x="5891" y="2455"/>
                </a:cubicBezTo>
                <a:cubicBezTo>
                  <a:pt x="5891" y="2700"/>
                  <a:pt x="6136" y="2945"/>
                  <a:pt x="6382" y="2945"/>
                </a:cubicBezTo>
                <a:cubicBezTo>
                  <a:pt x="6627" y="2945"/>
                  <a:pt x="6873" y="2700"/>
                  <a:pt x="6873" y="2455"/>
                </a:cubicBezTo>
                <a:cubicBezTo>
                  <a:pt x="6873" y="2209"/>
                  <a:pt x="6627" y="1964"/>
                  <a:pt x="6382" y="1964"/>
                </a:cubicBezTo>
                <a:moveTo>
                  <a:pt x="19636" y="0"/>
                </a:moveTo>
                <a:cubicBezTo>
                  <a:pt x="1964" y="0"/>
                  <a:pt x="1964" y="0"/>
                  <a:pt x="1964" y="0"/>
                </a:cubicBezTo>
                <a:cubicBezTo>
                  <a:pt x="859" y="0"/>
                  <a:pt x="0" y="859"/>
                  <a:pt x="0" y="1964"/>
                </a:cubicBezTo>
                <a:cubicBezTo>
                  <a:pt x="0" y="19636"/>
                  <a:pt x="0" y="19636"/>
                  <a:pt x="0" y="19636"/>
                </a:cubicBezTo>
                <a:cubicBezTo>
                  <a:pt x="0" y="20741"/>
                  <a:pt x="859" y="21600"/>
                  <a:pt x="1964" y="21600"/>
                </a:cubicBezTo>
                <a:cubicBezTo>
                  <a:pt x="19636" y="21600"/>
                  <a:pt x="19636" y="21600"/>
                  <a:pt x="19636" y="21600"/>
                </a:cubicBezTo>
                <a:cubicBezTo>
                  <a:pt x="20741" y="21600"/>
                  <a:pt x="21600" y="20741"/>
                  <a:pt x="21600" y="19636"/>
                </a:cubicBezTo>
                <a:cubicBezTo>
                  <a:pt x="21600" y="1964"/>
                  <a:pt x="21600" y="1964"/>
                  <a:pt x="21600" y="1964"/>
                </a:cubicBezTo>
                <a:cubicBezTo>
                  <a:pt x="21600" y="859"/>
                  <a:pt x="20741" y="0"/>
                  <a:pt x="19636" y="0"/>
                </a:cubicBezTo>
                <a:moveTo>
                  <a:pt x="20618" y="19636"/>
                </a:moveTo>
                <a:cubicBezTo>
                  <a:pt x="20618" y="20127"/>
                  <a:pt x="20127" y="20618"/>
                  <a:pt x="19636" y="20618"/>
                </a:cubicBezTo>
                <a:cubicBezTo>
                  <a:pt x="1964" y="20618"/>
                  <a:pt x="1964" y="20618"/>
                  <a:pt x="1964" y="20618"/>
                </a:cubicBezTo>
                <a:cubicBezTo>
                  <a:pt x="1473" y="20618"/>
                  <a:pt x="982" y="20127"/>
                  <a:pt x="982" y="19636"/>
                </a:cubicBezTo>
                <a:cubicBezTo>
                  <a:pt x="982" y="4909"/>
                  <a:pt x="982" y="4909"/>
                  <a:pt x="982" y="4909"/>
                </a:cubicBezTo>
                <a:cubicBezTo>
                  <a:pt x="20618" y="4909"/>
                  <a:pt x="20618" y="4909"/>
                  <a:pt x="20618" y="4909"/>
                </a:cubicBezTo>
                <a:lnTo>
                  <a:pt x="20618" y="19636"/>
                </a:lnTo>
                <a:close/>
                <a:moveTo>
                  <a:pt x="20618" y="3927"/>
                </a:moveTo>
                <a:cubicBezTo>
                  <a:pt x="982" y="3927"/>
                  <a:pt x="982" y="3927"/>
                  <a:pt x="982" y="3927"/>
                </a:cubicBezTo>
                <a:cubicBezTo>
                  <a:pt x="982" y="1964"/>
                  <a:pt x="982" y="1964"/>
                  <a:pt x="982" y="1964"/>
                </a:cubicBezTo>
                <a:cubicBezTo>
                  <a:pt x="982" y="1473"/>
                  <a:pt x="1473" y="982"/>
                  <a:pt x="1964" y="982"/>
                </a:cubicBezTo>
                <a:cubicBezTo>
                  <a:pt x="19636" y="982"/>
                  <a:pt x="19636" y="982"/>
                  <a:pt x="19636" y="982"/>
                </a:cubicBezTo>
                <a:cubicBezTo>
                  <a:pt x="20127" y="982"/>
                  <a:pt x="20618" y="1473"/>
                  <a:pt x="20618" y="1964"/>
                </a:cubicBezTo>
                <a:lnTo>
                  <a:pt x="20618" y="3927"/>
                </a:lnTo>
                <a:close/>
                <a:moveTo>
                  <a:pt x="19145" y="1964"/>
                </a:moveTo>
                <a:cubicBezTo>
                  <a:pt x="8345" y="1964"/>
                  <a:pt x="8345" y="1964"/>
                  <a:pt x="8345" y="1964"/>
                </a:cubicBezTo>
                <a:cubicBezTo>
                  <a:pt x="8100" y="1964"/>
                  <a:pt x="7855" y="2209"/>
                  <a:pt x="7855" y="2455"/>
                </a:cubicBezTo>
                <a:cubicBezTo>
                  <a:pt x="7855" y="2700"/>
                  <a:pt x="8100" y="2945"/>
                  <a:pt x="8345" y="2945"/>
                </a:cubicBezTo>
                <a:cubicBezTo>
                  <a:pt x="19145" y="2945"/>
                  <a:pt x="19145" y="2945"/>
                  <a:pt x="19145" y="2945"/>
                </a:cubicBezTo>
                <a:cubicBezTo>
                  <a:pt x="19391" y="2945"/>
                  <a:pt x="19636" y="2700"/>
                  <a:pt x="19636" y="2455"/>
                </a:cubicBezTo>
                <a:cubicBezTo>
                  <a:pt x="19636" y="2209"/>
                  <a:pt x="19391" y="1964"/>
                  <a:pt x="19145" y="1964"/>
                </a:cubicBezTo>
              </a:path>
            </a:pathLst>
          </a:custGeom>
          <a:solidFill>
            <a:srgbClr val="FFFFFF"/>
          </a:solidFill>
          <a:ln w="12700">
            <a:miter lim="400000"/>
          </a:ln>
        </p:spPr>
        <p:txBody>
          <a:bodyPr lIns="45719" rIns="45719"/>
          <a:lstStyle/>
          <a:p>
            <a:endParaRPr>
              <a:cs typeface="+mn-ea"/>
              <a:sym typeface="+mn-lt"/>
            </a:endParaRPr>
          </a:p>
        </p:txBody>
      </p:sp>
      <p:sp>
        <p:nvSpPr>
          <p:cNvPr id="37" name="Shape 1866"/>
          <p:cNvSpPr/>
          <p:nvPr/>
        </p:nvSpPr>
        <p:spPr>
          <a:xfrm>
            <a:off x="4606776" y="2435149"/>
            <a:ext cx="520796" cy="646620"/>
          </a:xfrm>
          <a:custGeom>
            <a:avLst/>
            <a:gdLst/>
            <a:ahLst/>
            <a:cxnLst>
              <a:cxn ang="0">
                <a:pos x="wd2" y="hd2"/>
              </a:cxn>
              <a:cxn ang="5400000">
                <a:pos x="wd2" y="hd2"/>
              </a:cxn>
              <a:cxn ang="10800000">
                <a:pos x="wd2" y="hd2"/>
              </a:cxn>
              <a:cxn ang="16200000">
                <a:pos x="wd2" y="hd2"/>
              </a:cxn>
            </a:cxnLst>
            <a:rect l="0" t="0" r="r" b="b"/>
            <a:pathLst>
              <a:path w="21600" h="21600" extrusionOk="0">
                <a:moveTo>
                  <a:pt x="12600" y="16200"/>
                </a:moveTo>
                <a:cubicBezTo>
                  <a:pt x="5400" y="16200"/>
                  <a:pt x="5400" y="16200"/>
                  <a:pt x="5400" y="16200"/>
                </a:cubicBezTo>
                <a:cubicBezTo>
                  <a:pt x="5100" y="16200"/>
                  <a:pt x="4800" y="16445"/>
                  <a:pt x="4800" y="16691"/>
                </a:cubicBezTo>
                <a:cubicBezTo>
                  <a:pt x="4800" y="16936"/>
                  <a:pt x="5100" y="17182"/>
                  <a:pt x="5400" y="17182"/>
                </a:cubicBezTo>
                <a:cubicBezTo>
                  <a:pt x="12600" y="17182"/>
                  <a:pt x="12600" y="17182"/>
                  <a:pt x="12600" y="17182"/>
                </a:cubicBezTo>
                <a:cubicBezTo>
                  <a:pt x="12900" y="17182"/>
                  <a:pt x="13200" y="16936"/>
                  <a:pt x="13200" y="16691"/>
                </a:cubicBezTo>
                <a:cubicBezTo>
                  <a:pt x="13200" y="16445"/>
                  <a:pt x="12900" y="16200"/>
                  <a:pt x="12600" y="16200"/>
                </a:cubicBezTo>
                <a:moveTo>
                  <a:pt x="5400" y="5400"/>
                </a:moveTo>
                <a:cubicBezTo>
                  <a:pt x="8400" y="5400"/>
                  <a:pt x="8400" y="5400"/>
                  <a:pt x="8400" y="5400"/>
                </a:cubicBezTo>
                <a:cubicBezTo>
                  <a:pt x="8700" y="5400"/>
                  <a:pt x="9000" y="5155"/>
                  <a:pt x="9000" y="4909"/>
                </a:cubicBezTo>
                <a:cubicBezTo>
                  <a:pt x="9000" y="4664"/>
                  <a:pt x="8700" y="4418"/>
                  <a:pt x="8400" y="4418"/>
                </a:cubicBezTo>
                <a:cubicBezTo>
                  <a:pt x="5400" y="4418"/>
                  <a:pt x="5400" y="4418"/>
                  <a:pt x="5400" y="4418"/>
                </a:cubicBezTo>
                <a:cubicBezTo>
                  <a:pt x="5100" y="4418"/>
                  <a:pt x="4800" y="4664"/>
                  <a:pt x="4800" y="4909"/>
                </a:cubicBezTo>
                <a:cubicBezTo>
                  <a:pt x="4800" y="5155"/>
                  <a:pt x="5100" y="5400"/>
                  <a:pt x="5400" y="5400"/>
                </a:cubicBezTo>
                <a:moveTo>
                  <a:pt x="16200" y="12273"/>
                </a:moveTo>
                <a:cubicBezTo>
                  <a:pt x="5400" y="12273"/>
                  <a:pt x="5400" y="12273"/>
                  <a:pt x="5400" y="12273"/>
                </a:cubicBezTo>
                <a:cubicBezTo>
                  <a:pt x="5100" y="12273"/>
                  <a:pt x="4800" y="12518"/>
                  <a:pt x="4800" y="12764"/>
                </a:cubicBezTo>
                <a:cubicBezTo>
                  <a:pt x="4800" y="13009"/>
                  <a:pt x="5100" y="13255"/>
                  <a:pt x="5400" y="13255"/>
                </a:cubicBezTo>
                <a:cubicBezTo>
                  <a:pt x="16200" y="13255"/>
                  <a:pt x="16200" y="13255"/>
                  <a:pt x="16200" y="13255"/>
                </a:cubicBezTo>
                <a:cubicBezTo>
                  <a:pt x="16500" y="13255"/>
                  <a:pt x="16800" y="13009"/>
                  <a:pt x="16800" y="12764"/>
                </a:cubicBezTo>
                <a:cubicBezTo>
                  <a:pt x="16800" y="12518"/>
                  <a:pt x="16500" y="12273"/>
                  <a:pt x="16200" y="12273"/>
                </a:cubicBezTo>
                <a:moveTo>
                  <a:pt x="4800" y="8836"/>
                </a:moveTo>
                <a:cubicBezTo>
                  <a:pt x="4800" y="9082"/>
                  <a:pt x="5100" y="9327"/>
                  <a:pt x="5400" y="9327"/>
                </a:cubicBezTo>
                <a:cubicBezTo>
                  <a:pt x="16200" y="9327"/>
                  <a:pt x="16200" y="9327"/>
                  <a:pt x="16200" y="9327"/>
                </a:cubicBezTo>
                <a:cubicBezTo>
                  <a:pt x="16500" y="9327"/>
                  <a:pt x="16800" y="9082"/>
                  <a:pt x="16800" y="8836"/>
                </a:cubicBezTo>
                <a:cubicBezTo>
                  <a:pt x="16800" y="8591"/>
                  <a:pt x="16500" y="8345"/>
                  <a:pt x="16200" y="8345"/>
                </a:cubicBezTo>
                <a:cubicBezTo>
                  <a:pt x="5400" y="8345"/>
                  <a:pt x="5400" y="8345"/>
                  <a:pt x="5400" y="8345"/>
                </a:cubicBezTo>
                <a:cubicBezTo>
                  <a:pt x="5100" y="8345"/>
                  <a:pt x="4800" y="8591"/>
                  <a:pt x="4800" y="8836"/>
                </a:cubicBezTo>
                <a:moveTo>
                  <a:pt x="15600" y="0"/>
                </a:moveTo>
                <a:cubicBezTo>
                  <a:pt x="2400" y="0"/>
                  <a:pt x="2400" y="0"/>
                  <a:pt x="2400" y="0"/>
                </a:cubicBezTo>
                <a:cubicBezTo>
                  <a:pt x="1050" y="0"/>
                  <a:pt x="0" y="859"/>
                  <a:pt x="0" y="1964"/>
                </a:cubicBezTo>
                <a:cubicBezTo>
                  <a:pt x="0" y="19636"/>
                  <a:pt x="0" y="19636"/>
                  <a:pt x="0" y="19636"/>
                </a:cubicBezTo>
                <a:cubicBezTo>
                  <a:pt x="0" y="20741"/>
                  <a:pt x="1050" y="21600"/>
                  <a:pt x="2400" y="21600"/>
                </a:cubicBezTo>
                <a:cubicBezTo>
                  <a:pt x="19200" y="21600"/>
                  <a:pt x="19200" y="21600"/>
                  <a:pt x="19200" y="21600"/>
                </a:cubicBezTo>
                <a:cubicBezTo>
                  <a:pt x="20550" y="21600"/>
                  <a:pt x="21600" y="20741"/>
                  <a:pt x="21600" y="19636"/>
                </a:cubicBezTo>
                <a:cubicBezTo>
                  <a:pt x="21600" y="5400"/>
                  <a:pt x="21600" y="5400"/>
                  <a:pt x="21600" y="5400"/>
                </a:cubicBezTo>
                <a:lnTo>
                  <a:pt x="15600" y="0"/>
                </a:lnTo>
                <a:close/>
                <a:moveTo>
                  <a:pt x="20400" y="19636"/>
                </a:moveTo>
                <a:cubicBezTo>
                  <a:pt x="20400" y="20127"/>
                  <a:pt x="19800" y="20618"/>
                  <a:pt x="19200" y="20618"/>
                </a:cubicBezTo>
                <a:cubicBezTo>
                  <a:pt x="2400" y="20618"/>
                  <a:pt x="2400" y="20618"/>
                  <a:pt x="2400" y="20618"/>
                </a:cubicBezTo>
                <a:cubicBezTo>
                  <a:pt x="1800" y="20618"/>
                  <a:pt x="1200" y="20127"/>
                  <a:pt x="1200" y="19636"/>
                </a:cubicBezTo>
                <a:cubicBezTo>
                  <a:pt x="1200" y="1964"/>
                  <a:pt x="1200" y="1964"/>
                  <a:pt x="1200" y="1964"/>
                </a:cubicBezTo>
                <a:cubicBezTo>
                  <a:pt x="1200" y="1473"/>
                  <a:pt x="1800" y="982"/>
                  <a:pt x="2400" y="982"/>
                </a:cubicBezTo>
                <a:cubicBezTo>
                  <a:pt x="13200" y="982"/>
                  <a:pt x="13200" y="982"/>
                  <a:pt x="13200" y="982"/>
                </a:cubicBezTo>
                <a:cubicBezTo>
                  <a:pt x="13200" y="5891"/>
                  <a:pt x="13200" y="5891"/>
                  <a:pt x="13200" y="5891"/>
                </a:cubicBezTo>
                <a:cubicBezTo>
                  <a:pt x="13200" y="6382"/>
                  <a:pt x="13800" y="6873"/>
                  <a:pt x="14400" y="6873"/>
                </a:cubicBezTo>
                <a:cubicBezTo>
                  <a:pt x="20400" y="6873"/>
                  <a:pt x="20400" y="6873"/>
                  <a:pt x="20400" y="6873"/>
                </a:cubicBezTo>
                <a:lnTo>
                  <a:pt x="20400" y="19636"/>
                </a:lnTo>
                <a:close/>
                <a:moveTo>
                  <a:pt x="14400" y="5891"/>
                </a:moveTo>
                <a:cubicBezTo>
                  <a:pt x="14400" y="982"/>
                  <a:pt x="14400" y="982"/>
                  <a:pt x="14400" y="982"/>
                </a:cubicBezTo>
                <a:cubicBezTo>
                  <a:pt x="15000" y="982"/>
                  <a:pt x="15000" y="982"/>
                  <a:pt x="15000" y="982"/>
                </a:cubicBezTo>
                <a:cubicBezTo>
                  <a:pt x="20400" y="5891"/>
                  <a:pt x="20400" y="5891"/>
                  <a:pt x="20400" y="5891"/>
                </a:cubicBezTo>
                <a:lnTo>
                  <a:pt x="14400" y="5891"/>
                </a:lnTo>
                <a:close/>
              </a:path>
            </a:pathLst>
          </a:custGeom>
          <a:solidFill>
            <a:srgbClr val="FFFFFF"/>
          </a:solidFill>
          <a:ln w="12700">
            <a:miter lim="400000"/>
          </a:ln>
        </p:spPr>
        <p:txBody>
          <a:bodyPr lIns="45719" rIns="45719"/>
          <a:lstStyle/>
          <a:p>
            <a:endParaRPr>
              <a:cs typeface="+mn-ea"/>
              <a:sym typeface="+mn-lt"/>
            </a:endParaRPr>
          </a:p>
        </p:txBody>
      </p:sp>
      <p:sp>
        <p:nvSpPr>
          <p:cNvPr id="38" name="Shape 1867"/>
          <p:cNvSpPr/>
          <p:nvPr/>
        </p:nvSpPr>
        <p:spPr>
          <a:xfrm>
            <a:off x="6986024" y="2435149"/>
            <a:ext cx="790001" cy="646620"/>
          </a:xfrm>
          <a:custGeom>
            <a:avLst/>
            <a:gdLst/>
            <a:ahLst/>
            <a:cxnLst>
              <a:cxn ang="0">
                <a:pos x="wd2" y="hd2"/>
              </a:cxn>
              <a:cxn ang="5400000">
                <a:pos x="wd2" y="hd2"/>
              </a:cxn>
              <a:cxn ang="10800000">
                <a:pos x="wd2" y="hd2"/>
              </a:cxn>
              <a:cxn ang="16200000">
                <a:pos x="wd2" y="hd2"/>
              </a:cxn>
            </a:cxnLst>
            <a:rect l="0" t="0" r="r" b="b"/>
            <a:pathLst>
              <a:path w="21600" h="21600" extrusionOk="0">
                <a:moveTo>
                  <a:pt x="8345" y="3600"/>
                </a:moveTo>
                <a:cubicBezTo>
                  <a:pt x="13255" y="3600"/>
                  <a:pt x="13255" y="3600"/>
                  <a:pt x="13255" y="3600"/>
                </a:cubicBezTo>
                <a:cubicBezTo>
                  <a:pt x="13500" y="3600"/>
                  <a:pt x="13745" y="3300"/>
                  <a:pt x="13745" y="3000"/>
                </a:cubicBezTo>
                <a:cubicBezTo>
                  <a:pt x="13745" y="2700"/>
                  <a:pt x="13500" y="2400"/>
                  <a:pt x="13255" y="2400"/>
                </a:cubicBezTo>
                <a:cubicBezTo>
                  <a:pt x="8345" y="2400"/>
                  <a:pt x="8345" y="2400"/>
                  <a:pt x="8345" y="2400"/>
                </a:cubicBezTo>
                <a:cubicBezTo>
                  <a:pt x="8100" y="2400"/>
                  <a:pt x="7855" y="2700"/>
                  <a:pt x="7855" y="3000"/>
                </a:cubicBezTo>
                <a:cubicBezTo>
                  <a:pt x="7855" y="3300"/>
                  <a:pt x="8100" y="3600"/>
                  <a:pt x="8345" y="3600"/>
                </a:cubicBezTo>
                <a:moveTo>
                  <a:pt x="10800" y="8400"/>
                </a:moveTo>
                <a:cubicBezTo>
                  <a:pt x="9205" y="8400"/>
                  <a:pt x="7855" y="10050"/>
                  <a:pt x="7855" y="12000"/>
                </a:cubicBezTo>
                <a:cubicBezTo>
                  <a:pt x="7855" y="13950"/>
                  <a:pt x="9205" y="15600"/>
                  <a:pt x="10800" y="15600"/>
                </a:cubicBezTo>
                <a:cubicBezTo>
                  <a:pt x="12395" y="15600"/>
                  <a:pt x="13745" y="13950"/>
                  <a:pt x="13745" y="12000"/>
                </a:cubicBezTo>
                <a:cubicBezTo>
                  <a:pt x="13745" y="10050"/>
                  <a:pt x="12395" y="8400"/>
                  <a:pt x="10800" y="8400"/>
                </a:cubicBezTo>
                <a:moveTo>
                  <a:pt x="10800" y="14400"/>
                </a:moveTo>
                <a:cubicBezTo>
                  <a:pt x="9695" y="14400"/>
                  <a:pt x="8836" y="13350"/>
                  <a:pt x="8836" y="12000"/>
                </a:cubicBezTo>
                <a:cubicBezTo>
                  <a:pt x="8836" y="10650"/>
                  <a:pt x="9695" y="9600"/>
                  <a:pt x="10800" y="9600"/>
                </a:cubicBezTo>
                <a:cubicBezTo>
                  <a:pt x="11905" y="9600"/>
                  <a:pt x="12764" y="10650"/>
                  <a:pt x="12764" y="12000"/>
                </a:cubicBezTo>
                <a:cubicBezTo>
                  <a:pt x="12764" y="13350"/>
                  <a:pt x="11905" y="14400"/>
                  <a:pt x="10800" y="14400"/>
                </a:cubicBezTo>
                <a:moveTo>
                  <a:pt x="10800" y="6000"/>
                </a:moveTo>
                <a:cubicBezTo>
                  <a:pt x="8100" y="6000"/>
                  <a:pt x="5891" y="8700"/>
                  <a:pt x="5891" y="12000"/>
                </a:cubicBezTo>
                <a:cubicBezTo>
                  <a:pt x="5891" y="15300"/>
                  <a:pt x="8100" y="18000"/>
                  <a:pt x="10800" y="18000"/>
                </a:cubicBezTo>
                <a:cubicBezTo>
                  <a:pt x="13500" y="18000"/>
                  <a:pt x="15709" y="15300"/>
                  <a:pt x="15709" y="12000"/>
                </a:cubicBezTo>
                <a:cubicBezTo>
                  <a:pt x="15709" y="8700"/>
                  <a:pt x="13500" y="6000"/>
                  <a:pt x="10800" y="6000"/>
                </a:cubicBezTo>
                <a:moveTo>
                  <a:pt x="10800" y="16800"/>
                </a:moveTo>
                <a:cubicBezTo>
                  <a:pt x="8591" y="16800"/>
                  <a:pt x="6873" y="14700"/>
                  <a:pt x="6873" y="12000"/>
                </a:cubicBezTo>
                <a:cubicBezTo>
                  <a:pt x="6873" y="9300"/>
                  <a:pt x="8591" y="7200"/>
                  <a:pt x="10800" y="7200"/>
                </a:cubicBezTo>
                <a:cubicBezTo>
                  <a:pt x="13009" y="7200"/>
                  <a:pt x="14727" y="9300"/>
                  <a:pt x="14727" y="12000"/>
                </a:cubicBezTo>
                <a:cubicBezTo>
                  <a:pt x="14727" y="14700"/>
                  <a:pt x="13009" y="16800"/>
                  <a:pt x="10800" y="16800"/>
                </a:cubicBezTo>
                <a:moveTo>
                  <a:pt x="18164" y="9600"/>
                </a:moveTo>
                <a:cubicBezTo>
                  <a:pt x="17918" y="9600"/>
                  <a:pt x="17673" y="9900"/>
                  <a:pt x="17673" y="10200"/>
                </a:cubicBezTo>
                <a:cubicBezTo>
                  <a:pt x="17673" y="10500"/>
                  <a:pt x="17918" y="10800"/>
                  <a:pt x="18164" y="10800"/>
                </a:cubicBezTo>
                <a:cubicBezTo>
                  <a:pt x="18409" y="10800"/>
                  <a:pt x="18655" y="10500"/>
                  <a:pt x="18655" y="10200"/>
                </a:cubicBezTo>
                <a:cubicBezTo>
                  <a:pt x="18655" y="9900"/>
                  <a:pt x="18409" y="9600"/>
                  <a:pt x="18164" y="9600"/>
                </a:cubicBezTo>
                <a:moveTo>
                  <a:pt x="18164" y="4800"/>
                </a:moveTo>
                <a:cubicBezTo>
                  <a:pt x="17305" y="4800"/>
                  <a:pt x="16691" y="5550"/>
                  <a:pt x="16691" y="6600"/>
                </a:cubicBezTo>
                <a:cubicBezTo>
                  <a:pt x="16691" y="7650"/>
                  <a:pt x="17305" y="8400"/>
                  <a:pt x="18164" y="8400"/>
                </a:cubicBezTo>
                <a:cubicBezTo>
                  <a:pt x="19023" y="8400"/>
                  <a:pt x="19636" y="7650"/>
                  <a:pt x="19636" y="6600"/>
                </a:cubicBezTo>
                <a:cubicBezTo>
                  <a:pt x="19636" y="5550"/>
                  <a:pt x="19023" y="4800"/>
                  <a:pt x="18164" y="4800"/>
                </a:cubicBezTo>
                <a:moveTo>
                  <a:pt x="18164" y="7200"/>
                </a:moveTo>
                <a:cubicBezTo>
                  <a:pt x="17918" y="7200"/>
                  <a:pt x="17673" y="6900"/>
                  <a:pt x="17673" y="6600"/>
                </a:cubicBezTo>
                <a:cubicBezTo>
                  <a:pt x="17673" y="6300"/>
                  <a:pt x="17918" y="6000"/>
                  <a:pt x="18164" y="6000"/>
                </a:cubicBezTo>
                <a:cubicBezTo>
                  <a:pt x="18409" y="6000"/>
                  <a:pt x="18655" y="6300"/>
                  <a:pt x="18655" y="6600"/>
                </a:cubicBezTo>
                <a:cubicBezTo>
                  <a:pt x="18655" y="6900"/>
                  <a:pt x="18409" y="7200"/>
                  <a:pt x="18164" y="7200"/>
                </a:cubicBezTo>
                <a:moveTo>
                  <a:pt x="19636" y="2400"/>
                </a:moveTo>
                <a:cubicBezTo>
                  <a:pt x="17673" y="2400"/>
                  <a:pt x="17673" y="2400"/>
                  <a:pt x="17673" y="2400"/>
                </a:cubicBezTo>
                <a:cubicBezTo>
                  <a:pt x="16200" y="2400"/>
                  <a:pt x="16200" y="0"/>
                  <a:pt x="14236" y="0"/>
                </a:cubicBezTo>
                <a:cubicBezTo>
                  <a:pt x="10800" y="0"/>
                  <a:pt x="10800" y="0"/>
                  <a:pt x="10800" y="0"/>
                </a:cubicBezTo>
                <a:cubicBezTo>
                  <a:pt x="7364" y="0"/>
                  <a:pt x="7364" y="0"/>
                  <a:pt x="7364" y="0"/>
                </a:cubicBezTo>
                <a:cubicBezTo>
                  <a:pt x="5400" y="0"/>
                  <a:pt x="5400" y="2400"/>
                  <a:pt x="3927" y="2400"/>
                </a:cubicBezTo>
                <a:cubicBezTo>
                  <a:pt x="1964" y="2400"/>
                  <a:pt x="1964" y="2400"/>
                  <a:pt x="1964" y="2400"/>
                </a:cubicBezTo>
                <a:cubicBezTo>
                  <a:pt x="859" y="2400"/>
                  <a:pt x="0" y="3450"/>
                  <a:pt x="0" y="4800"/>
                </a:cubicBezTo>
                <a:cubicBezTo>
                  <a:pt x="0" y="19200"/>
                  <a:pt x="0" y="19200"/>
                  <a:pt x="0" y="19200"/>
                </a:cubicBezTo>
                <a:cubicBezTo>
                  <a:pt x="0" y="20550"/>
                  <a:pt x="859" y="21600"/>
                  <a:pt x="1964" y="21600"/>
                </a:cubicBezTo>
                <a:cubicBezTo>
                  <a:pt x="19636" y="21600"/>
                  <a:pt x="19636" y="21600"/>
                  <a:pt x="19636" y="21600"/>
                </a:cubicBezTo>
                <a:cubicBezTo>
                  <a:pt x="20741" y="21600"/>
                  <a:pt x="21600" y="20550"/>
                  <a:pt x="21600" y="19200"/>
                </a:cubicBezTo>
                <a:cubicBezTo>
                  <a:pt x="21600" y="4800"/>
                  <a:pt x="21600" y="4800"/>
                  <a:pt x="21600" y="4800"/>
                </a:cubicBezTo>
                <a:cubicBezTo>
                  <a:pt x="21600" y="3450"/>
                  <a:pt x="20741" y="2400"/>
                  <a:pt x="19636" y="2400"/>
                </a:cubicBezTo>
                <a:moveTo>
                  <a:pt x="20618" y="14400"/>
                </a:moveTo>
                <a:cubicBezTo>
                  <a:pt x="16323" y="14400"/>
                  <a:pt x="16323" y="14400"/>
                  <a:pt x="16323" y="14400"/>
                </a:cubicBezTo>
                <a:cubicBezTo>
                  <a:pt x="16200" y="14850"/>
                  <a:pt x="16077" y="15150"/>
                  <a:pt x="15955" y="15600"/>
                </a:cubicBezTo>
                <a:cubicBezTo>
                  <a:pt x="20618" y="15600"/>
                  <a:pt x="20618" y="15600"/>
                  <a:pt x="20618" y="15600"/>
                </a:cubicBezTo>
                <a:cubicBezTo>
                  <a:pt x="20618" y="19200"/>
                  <a:pt x="20618" y="19200"/>
                  <a:pt x="20618" y="19200"/>
                </a:cubicBezTo>
                <a:cubicBezTo>
                  <a:pt x="20618" y="19800"/>
                  <a:pt x="20127" y="20400"/>
                  <a:pt x="19636" y="20400"/>
                </a:cubicBezTo>
                <a:cubicBezTo>
                  <a:pt x="1964" y="20400"/>
                  <a:pt x="1964" y="20400"/>
                  <a:pt x="1964" y="20400"/>
                </a:cubicBezTo>
                <a:cubicBezTo>
                  <a:pt x="1473" y="20400"/>
                  <a:pt x="982" y="19800"/>
                  <a:pt x="982" y="19200"/>
                </a:cubicBezTo>
                <a:cubicBezTo>
                  <a:pt x="982" y="15600"/>
                  <a:pt x="982" y="15600"/>
                  <a:pt x="982" y="15600"/>
                </a:cubicBezTo>
                <a:cubicBezTo>
                  <a:pt x="5645" y="15600"/>
                  <a:pt x="5645" y="15600"/>
                  <a:pt x="5645" y="15600"/>
                </a:cubicBezTo>
                <a:cubicBezTo>
                  <a:pt x="5523" y="15150"/>
                  <a:pt x="5400" y="14850"/>
                  <a:pt x="5277" y="14400"/>
                </a:cubicBezTo>
                <a:cubicBezTo>
                  <a:pt x="982" y="14400"/>
                  <a:pt x="982" y="14400"/>
                  <a:pt x="982" y="14400"/>
                </a:cubicBezTo>
                <a:cubicBezTo>
                  <a:pt x="982" y="4800"/>
                  <a:pt x="982" y="4800"/>
                  <a:pt x="982" y="4800"/>
                </a:cubicBezTo>
                <a:cubicBezTo>
                  <a:pt x="982" y="4200"/>
                  <a:pt x="1473" y="3600"/>
                  <a:pt x="1964" y="3600"/>
                </a:cubicBezTo>
                <a:cubicBezTo>
                  <a:pt x="3927" y="3600"/>
                  <a:pt x="3927" y="3600"/>
                  <a:pt x="3927" y="3600"/>
                </a:cubicBezTo>
                <a:cubicBezTo>
                  <a:pt x="5891" y="3600"/>
                  <a:pt x="5891" y="1200"/>
                  <a:pt x="7364" y="1200"/>
                </a:cubicBezTo>
                <a:cubicBezTo>
                  <a:pt x="10800" y="1200"/>
                  <a:pt x="10800" y="1200"/>
                  <a:pt x="10800" y="1200"/>
                </a:cubicBezTo>
                <a:cubicBezTo>
                  <a:pt x="14236" y="1200"/>
                  <a:pt x="14236" y="1200"/>
                  <a:pt x="14236" y="1200"/>
                </a:cubicBezTo>
                <a:cubicBezTo>
                  <a:pt x="15709" y="1200"/>
                  <a:pt x="15709" y="3600"/>
                  <a:pt x="17673" y="3600"/>
                </a:cubicBezTo>
                <a:cubicBezTo>
                  <a:pt x="19636" y="3600"/>
                  <a:pt x="19636" y="3600"/>
                  <a:pt x="19636" y="3600"/>
                </a:cubicBezTo>
                <a:cubicBezTo>
                  <a:pt x="20127" y="3600"/>
                  <a:pt x="20618" y="4200"/>
                  <a:pt x="20618" y="4800"/>
                </a:cubicBezTo>
                <a:lnTo>
                  <a:pt x="20618" y="14400"/>
                </a:lnTo>
                <a:close/>
              </a:path>
            </a:pathLst>
          </a:custGeom>
          <a:solidFill>
            <a:srgbClr val="FFFFFF"/>
          </a:solidFill>
          <a:ln w="12700">
            <a:miter lim="400000"/>
          </a:ln>
        </p:spPr>
        <p:txBody>
          <a:bodyPr lIns="45719" rIns="45719"/>
          <a:lstStyle/>
          <a:p>
            <a:endParaRPr>
              <a:cs typeface="+mn-ea"/>
              <a:sym typeface="+mn-lt"/>
            </a:endParaRPr>
          </a:p>
        </p:txBody>
      </p:sp>
      <p:sp>
        <p:nvSpPr>
          <p:cNvPr id="39" name="Shape 1868"/>
          <p:cNvSpPr/>
          <p:nvPr/>
        </p:nvSpPr>
        <p:spPr>
          <a:xfrm>
            <a:off x="9787387" y="2421148"/>
            <a:ext cx="725938" cy="660621"/>
          </a:xfrm>
          <a:custGeom>
            <a:avLst/>
            <a:gdLst/>
            <a:ahLst/>
            <a:cxnLst>
              <a:cxn ang="0">
                <a:pos x="wd2" y="hd2"/>
              </a:cxn>
              <a:cxn ang="5400000">
                <a:pos x="wd2" y="hd2"/>
              </a:cxn>
              <a:cxn ang="10800000">
                <a:pos x="wd2" y="hd2"/>
              </a:cxn>
              <a:cxn ang="16200000">
                <a:pos x="wd2" y="hd2"/>
              </a:cxn>
            </a:cxnLst>
            <a:rect l="0" t="0" r="r" b="b"/>
            <a:pathLst>
              <a:path w="21600" h="21600" extrusionOk="0">
                <a:moveTo>
                  <a:pt x="10800" y="3780"/>
                </a:moveTo>
                <a:cubicBezTo>
                  <a:pt x="12764" y="3780"/>
                  <a:pt x="12764" y="3780"/>
                  <a:pt x="12764" y="3780"/>
                </a:cubicBezTo>
                <a:cubicBezTo>
                  <a:pt x="12764" y="5940"/>
                  <a:pt x="12764" y="5940"/>
                  <a:pt x="12764" y="5940"/>
                </a:cubicBezTo>
                <a:cubicBezTo>
                  <a:pt x="12764" y="6210"/>
                  <a:pt x="13009" y="6480"/>
                  <a:pt x="13255" y="6480"/>
                </a:cubicBezTo>
                <a:cubicBezTo>
                  <a:pt x="13500" y="6480"/>
                  <a:pt x="13745" y="6210"/>
                  <a:pt x="13745" y="5940"/>
                </a:cubicBezTo>
                <a:cubicBezTo>
                  <a:pt x="13745" y="3780"/>
                  <a:pt x="13745" y="3780"/>
                  <a:pt x="13745" y="3780"/>
                </a:cubicBezTo>
                <a:cubicBezTo>
                  <a:pt x="15709" y="3780"/>
                  <a:pt x="15709" y="3780"/>
                  <a:pt x="15709" y="3780"/>
                </a:cubicBezTo>
                <a:cubicBezTo>
                  <a:pt x="15955" y="3780"/>
                  <a:pt x="16200" y="3510"/>
                  <a:pt x="16200" y="3240"/>
                </a:cubicBezTo>
                <a:cubicBezTo>
                  <a:pt x="16200" y="2970"/>
                  <a:pt x="15955" y="2700"/>
                  <a:pt x="15709" y="2700"/>
                </a:cubicBezTo>
                <a:cubicBezTo>
                  <a:pt x="13745" y="2700"/>
                  <a:pt x="13745" y="2700"/>
                  <a:pt x="13745" y="2700"/>
                </a:cubicBezTo>
                <a:cubicBezTo>
                  <a:pt x="13745" y="540"/>
                  <a:pt x="13745" y="540"/>
                  <a:pt x="13745" y="540"/>
                </a:cubicBezTo>
                <a:cubicBezTo>
                  <a:pt x="13745" y="270"/>
                  <a:pt x="13500" y="0"/>
                  <a:pt x="13255" y="0"/>
                </a:cubicBezTo>
                <a:cubicBezTo>
                  <a:pt x="13009" y="0"/>
                  <a:pt x="12764" y="270"/>
                  <a:pt x="12764" y="540"/>
                </a:cubicBezTo>
                <a:cubicBezTo>
                  <a:pt x="12764" y="2700"/>
                  <a:pt x="12764" y="2700"/>
                  <a:pt x="12764" y="2700"/>
                </a:cubicBezTo>
                <a:cubicBezTo>
                  <a:pt x="10800" y="2700"/>
                  <a:pt x="10800" y="2700"/>
                  <a:pt x="10800" y="2700"/>
                </a:cubicBezTo>
                <a:cubicBezTo>
                  <a:pt x="10555" y="2700"/>
                  <a:pt x="10309" y="2970"/>
                  <a:pt x="10309" y="3240"/>
                </a:cubicBezTo>
                <a:cubicBezTo>
                  <a:pt x="10309" y="3510"/>
                  <a:pt x="10555" y="3780"/>
                  <a:pt x="10800" y="3780"/>
                </a:cubicBezTo>
                <a:moveTo>
                  <a:pt x="19636" y="17955"/>
                </a:moveTo>
                <a:cubicBezTo>
                  <a:pt x="19636" y="17955"/>
                  <a:pt x="19636" y="17955"/>
                  <a:pt x="19636" y="17955"/>
                </a:cubicBezTo>
                <a:cubicBezTo>
                  <a:pt x="21600" y="8235"/>
                  <a:pt x="21600" y="8235"/>
                  <a:pt x="21600" y="8235"/>
                </a:cubicBezTo>
                <a:cubicBezTo>
                  <a:pt x="21600" y="8235"/>
                  <a:pt x="21600" y="8235"/>
                  <a:pt x="21600" y="8235"/>
                </a:cubicBezTo>
                <a:cubicBezTo>
                  <a:pt x="21600" y="8235"/>
                  <a:pt x="21600" y="8100"/>
                  <a:pt x="21600" y="8100"/>
                </a:cubicBezTo>
                <a:cubicBezTo>
                  <a:pt x="21600" y="7830"/>
                  <a:pt x="21355" y="7560"/>
                  <a:pt x="21109" y="7560"/>
                </a:cubicBezTo>
                <a:cubicBezTo>
                  <a:pt x="5400" y="7560"/>
                  <a:pt x="5400" y="7560"/>
                  <a:pt x="5400" y="7560"/>
                </a:cubicBezTo>
                <a:cubicBezTo>
                  <a:pt x="4664" y="4725"/>
                  <a:pt x="4664" y="4725"/>
                  <a:pt x="4664" y="4725"/>
                </a:cubicBezTo>
                <a:cubicBezTo>
                  <a:pt x="4664" y="4725"/>
                  <a:pt x="4664" y="4725"/>
                  <a:pt x="4664" y="4725"/>
                </a:cubicBezTo>
                <a:cubicBezTo>
                  <a:pt x="4664" y="4455"/>
                  <a:pt x="4418" y="4320"/>
                  <a:pt x="4173" y="4320"/>
                </a:cubicBezTo>
                <a:cubicBezTo>
                  <a:pt x="491" y="4320"/>
                  <a:pt x="491" y="4320"/>
                  <a:pt x="491" y="4320"/>
                </a:cubicBezTo>
                <a:cubicBezTo>
                  <a:pt x="245" y="4320"/>
                  <a:pt x="0" y="4590"/>
                  <a:pt x="0" y="4860"/>
                </a:cubicBezTo>
                <a:cubicBezTo>
                  <a:pt x="0" y="5130"/>
                  <a:pt x="245" y="5400"/>
                  <a:pt x="491" y="5400"/>
                </a:cubicBezTo>
                <a:cubicBezTo>
                  <a:pt x="3805" y="5400"/>
                  <a:pt x="3805" y="5400"/>
                  <a:pt x="3805" y="5400"/>
                </a:cubicBezTo>
                <a:cubicBezTo>
                  <a:pt x="6873" y="17955"/>
                  <a:pt x="6873" y="17955"/>
                  <a:pt x="6873" y="17955"/>
                </a:cubicBezTo>
                <a:cubicBezTo>
                  <a:pt x="6873" y="17955"/>
                  <a:pt x="6873" y="17955"/>
                  <a:pt x="6873" y="17955"/>
                </a:cubicBezTo>
                <a:cubicBezTo>
                  <a:pt x="6995" y="18090"/>
                  <a:pt x="6995" y="18225"/>
                  <a:pt x="7118" y="18360"/>
                </a:cubicBezTo>
                <a:cubicBezTo>
                  <a:pt x="6995" y="18630"/>
                  <a:pt x="6873" y="19035"/>
                  <a:pt x="6873" y="19440"/>
                </a:cubicBezTo>
                <a:cubicBezTo>
                  <a:pt x="6873" y="20655"/>
                  <a:pt x="7732" y="21600"/>
                  <a:pt x="8836" y="21600"/>
                </a:cubicBezTo>
                <a:cubicBezTo>
                  <a:pt x="9941" y="21600"/>
                  <a:pt x="10800" y="20655"/>
                  <a:pt x="10800" y="19440"/>
                </a:cubicBezTo>
                <a:cubicBezTo>
                  <a:pt x="10800" y="19035"/>
                  <a:pt x="10677" y="18630"/>
                  <a:pt x="10555" y="18360"/>
                </a:cubicBezTo>
                <a:cubicBezTo>
                  <a:pt x="15955" y="18360"/>
                  <a:pt x="15955" y="18360"/>
                  <a:pt x="15955" y="18360"/>
                </a:cubicBezTo>
                <a:cubicBezTo>
                  <a:pt x="15832" y="18630"/>
                  <a:pt x="15709" y="19035"/>
                  <a:pt x="15709" y="19440"/>
                </a:cubicBezTo>
                <a:cubicBezTo>
                  <a:pt x="15709" y="20655"/>
                  <a:pt x="16568" y="21600"/>
                  <a:pt x="17673" y="21600"/>
                </a:cubicBezTo>
                <a:cubicBezTo>
                  <a:pt x="18777" y="21600"/>
                  <a:pt x="19636" y="20655"/>
                  <a:pt x="19636" y="19440"/>
                </a:cubicBezTo>
                <a:cubicBezTo>
                  <a:pt x="19636" y="19035"/>
                  <a:pt x="19514" y="18630"/>
                  <a:pt x="19391" y="18360"/>
                </a:cubicBezTo>
                <a:cubicBezTo>
                  <a:pt x="19514" y="18225"/>
                  <a:pt x="19636" y="18090"/>
                  <a:pt x="19636" y="17955"/>
                </a:cubicBezTo>
                <a:moveTo>
                  <a:pt x="17673" y="8640"/>
                </a:moveTo>
                <a:cubicBezTo>
                  <a:pt x="20495" y="8640"/>
                  <a:pt x="20495" y="8640"/>
                  <a:pt x="20495" y="8640"/>
                </a:cubicBezTo>
                <a:cubicBezTo>
                  <a:pt x="20005" y="10800"/>
                  <a:pt x="20005" y="10800"/>
                  <a:pt x="20005" y="10800"/>
                </a:cubicBezTo>
                <a:cubicBezTo>
                  <a:pt x="17427" y="10800"/>
                  <a:pt x="17427" y="10800"/>
                  <a:pt x="17427" y="10800"/>
                </a:cubicBezTo>
                <a:lnTo>
                  <a:pt x="17673" y="8640"/>
                </a:lnTo>
                <a:close/>
                <a:moveTo>
                  <a:pt x="5645" y="8640"/>
                </a:moveTo>
                <a:cubicBezTo>
                  <a:pt x="8836" y="8640"/>
                  <a:pt x="8836" y="8640"/>
                  <a:pt x="8836" y="8640"/>
                </a:cubicBezTo>
                <a:cubicBezTo>
                  <a:pt x="9082" y="10800"/>
                  <a:pt x="9082" y="10800"/>
                  <a:pt x="9082" y="10800"/>
                </a:cubicBezTo>
                <a:cubicBezTo>
                  <a:pt x="6136" y="10800"/>
                  <a:pt x="6136" y="10800"/>
                  <a:pt x="6136" y="10800"/>
                </a:cubicBezTo>
                <a:lnTo>
                  <a:pt x="5645" y="8640"/>
                </a:lnTo>
                <a:close/>
                <a:moveTo>
                  <a:pt x="6995" y="14040"/>
                </a:moveTo>
                <a:cubicBezTo>
                  <a:pt x="6382" y="11880"/>
                  <a:pt x="6382" y="11880"/>
                  <a:pt x="6382" y="11880"/>
                </a:cubicBezTo>
                <a:cubicBezTo>
                  <a:pt x="9205" y="11880"/>
                  <a:pt x="9205" y="11880"/>
                  <a:pt x="9205" y="11880"/>
                </a:cubicBezTo>
                <a:cubicBezTo>
                  <a:pt x="9450" y="14040"/>
                  <a:pt x="9450" y="14040"/>
                  <a:pt x="9450" y="14040"/>
                </a:cubicBezTo>
                <a:lnTo>
                  <a:pt x="6995" y="14040"/>
                </a:lnTo>
                <a:close/>
                <a:moveTo>
                  <a:pt x="7241" y="15120"/>
                </a:moveTo>
                <a:cubicBezTo>
                  <a:pt x="9573" y="15120"/>
                  <a:pt x="9573" y="15120"/>
                  <a:pt x="9573" y="15120"/>
                </a:cubicBezTo>
                <a:cubicBezTo>
                  <a:pt x="9818" y="17280"/>
                  <a:pt x="9818" y="17280"/>
                  <a:pt x="9818" y="17280"/>
                </a:cubicBezTo>
                <a:cubicBezTo>
                  <a:pt x="7732" y="17280"/>
                  <a:pt x="7732" y="17280"/>
                  <a:pt x="7732" y="17280"/>
                </a:cubicBezTo>
                <a:lnTo>
                  <a:pt x="7241" y="15120"/>
                </a:lnTo>
                <a:close/>
                <a:moveTo>
                  <a:pt x="8836" y="20520"/>
                </a:moveTo>
                <a:cubicBezTo>
                  <a:pt x="8345" y="20520"/>
                  <a:pt x="7855" y="19980"/>
                  <a:pt x="7855" y="19440"/>
                </a:cubicBezTo>
                <a:cubicBezTo>
                  <a:pt x="7855" y="18900"/>
                  <a:pt x="8345" y="18360"/>
                  <a:pt x="8836" y="18360"/>
                </a:cubicBezTo>
                <a:cubicBezTo>
                  <a:pt x="9327" y="18360"/>
                  <a:pt x="9818" y="18900"/>
                  <a:pt x="9818" y="19440"/>
                </a:cubicBezTo>
                <a:cubicBezTo>
                  <a:pt x="9818" y="19980"/>
                  <a:pt x="9327" y="20520"/>
                  <a:pt x="8836" y="20520"/>
                </a:cubicBezTo>
                <a:moveTo>
                  <a:pt x="12764" y="17280"/>
                </a:moveTo>
                <a:cubicBezTo>
                  <a:pt x="10800" y="17280"/>
                  <a:pt x="10800" y="17280"/>
                  <a:pt x="10800" y="17280"/>
                </a:cubicBezTo>
                <a:cubicBezTo>
                  <a:pt x="10555" y="15120"/>
                  <a:pt x="10555" y="15120"/>
                  <a:pt x="10555" y="15120"/>
                </a:cubicBezTo>
                <a:cubicBezTo>
                  <a:pt x="12764" y="15120"/>
                  <a:pt x="12764" y="15120"/>
                  <a:pt x="12764" y="15120"/>
                </a:cubicBezTo>
                <a:lnTo>
                  <a:pt x="12764" y="17280"/>
                </a:lnTo>
                <a:close/>
                <a:moveTo>
                  <a:pt x="12764" y="14040"/>
                </a:moveTo>
                <a:cubicBezTo>
                  <a:pt x="10432" y="14040"/>
                  <a:pt x="10432" y="14040"/>
                  <a:pt x="10432" y="14040"/>
                </a:cubicBezTo>
                <a:cubicBezTo>
                  <a:pt x="10186" y="11880"/>
                  <a:pt x="10186" y="11880"/>
                  <a:pt x="10186" y="11880"/>
                </a:cubicBezTo>
                <a:cubicBezTo>
                  <a:pt x="12764" y="11880"/>
                  <a:pt x="12764" y="11880"/>
                  <a:pt x="12764" y="11880"/>
                </a:cubicBezTo>
                <a:lnTo>
                  <a:pt x="12764" y="14040"/>
                </a:lnTo>
                <a:close/>
                <a:moveTo>
                  <a:pt x="12764" y="10800"/>
                </a:moveTo>
                <a:cubicBezTo>
                  <a:pt x="10064" y="10800"/>
                  <a:pt x="10064" y="10800"/>
                  <a:pt x="10064" y="10800"/>
                </a:cubicBezTo>
                <a:cubicBezTo>
                  <a:pt x="9818" y="8640"/>
                  <a:pt x="9818" y="8640"/>
                  <a:pt x="9818" y="8640"/>
                </a:cubicBezTo>
                <a:cubicBezTo>
                  <a:pt x="12764" y="8640"/>
                  <a:pt x="12764" y="8640"/>
                  <a:pt x="12764" y="8640"/>
                </a:cubicBezTo>
                <a:lnTo>
                  <a:pt x="12764" y="10800"/>
                </a:lnTo>
                <a:close/>
                <a:moveTo>
                  <a:pt x="15709" y="17280"/>
                </a:moveTo>
                <a:cubicBezTo>
                  <a:pt x="13745" y="17280"/>
                  <a:pt x="13745" y="17280"/>
                  <a:pt x="13745" y="17280"/>
                </a:cubicBezTo>
                <a:cubicBezTo>
                  <a:pt x="13745" y="15120"/>
                  <a:pt x="13745" y="15120"/>
                  <a:pt x="13745" y="15120"/>
                </a:cubicBezTo>
                <a:cubicBezTo>
                  <a:pt x="15955" y="15120"/>
                  <a:pt x="15955" y="15120"/>
                  <a:pt x="15955" y="15120"/>
                </a:cubicBezTo>
                <a:lnTo>
                  <a:pt x="15709" y="17280"/>
                </a:lnTo>
                <a:close/>
                <a:moveTo>
                  <a:pt x="16077" y="14040"/>
                </a:moveTo>
                <a:cubicBezTo>
                  <a:pt x="13745" y="14040"/>
                  <a:pt x="13745" y="14040"/>
                  <a:pt x="13745" y="14040"/>
                </a:cubicBezTo>
                <a:cubicBezTo>
                  <a:pt x="13745" y="11880"/>
                  <a:pt x="13745" y="11880"/>
                  <a:pt x="13745" y="11880"/>
                </a:cubicBezTo>
                <a:cubicBezTo>
                  <a:pt x="16323" y="11880"/>
                  <a:pt x="16323" y="11880"/>
                  <a:pt x="16323" y="11880"/>
                </a:cubicBezTo>
                <a:lnTo>
                  <a:pt x="16077" y="14040"/>
                </a:lnTo>
                <a:close/>
                <a:moveTo>
                  <a:pt x="16445" y="10800"/>
                </a:moveTo>
                <a:cubicBezTo>
                  <a:pt x="13745" y="10800"/>
                  <a:pt x="13745" y="10800"/>
                  <a:pt x="13745" y="10800"/>
                </a:cubicBezTo>
                <a:cubicBezTo>
                  <a:pt x="13745" y="8640"/>
                  <a:pt x="13745" y="8640"/>
                  <a:pt x="13745" y="8640"/>
                </a:cubicBezTo>
                <a:cubicBezTo>
                  <a:pt x="16691" y="8640"/>
                  <a:pt x="16691" y="8640"/>
                  <a:pt x="16691" y="8640"/>
                </a:cubicBezTo>
                <a:lnTo>
                  <a:pt x="16445" y="10800"/>
                </a:lnTo>
                <a:close/>
                <a:moveTo>
                  <a:pt x="17673" y="20520"/>
                </a:moveTo>
                <a:cubicBezTo>
                  <a:pt x="17182" y="20520"/>
                  <a:pt x="16691" y="19980"/>
                  <a:pt x="16691" y="19440"/>
                </a:cubicBezTo>
                <a:cubicBezTo>
                  <a:pt x="16691" y="18900"/>
                  <a:pt x="17182" y="18360"/>
                  <a:pt x="17673" y="18360"/>
                </a:cubicBezTo>
                <a:cubicBezTo>
                  <a:pt x="18164" y="18360"/>
                  <a:pt x="18655" y="18900"/>
                  <a:pt x="18655" y="19440"/>
                </a:cubicBezTo>
                <a:cubicBezTo>
                  <a:pt x="18655" y="19980"/>
                  <a:pt x="18164" y="20520"/>
                  <a:pt x="17673" y="20520"/>
                </a:cubicBezTo>
                <a:moveTo>
                  <a:pt x="18777" y="17280"/>
                </a:moveTo>
                <a:cubicBezTo>
                  <a:pt x="16691" y="17280"/>
                  <a:pt x="16691" y="17280"/>
                  <a:pt x="16691" y="17280"/>
                </a:cubicBezTo>
                <a:cubicBezTo>
                  <a:pt x="16936" y="15120"/>
                  <a:pt x="16936" y="15120"/>
                  <a:pt x="16936" y="15120"/>
                </a:cubicBezTo>
                <a:cubicBezTo>
                  <a:pt x="19145" y="15120"/>
                  <a:pt x="19145" y="15120"/>
                  <a:pt x="19145" y="15120"/>
                </a:cubicBezTo>
                <a:lnTo>
                  <a:pt x="18777" y="17280"/>
                </a:lnTo>
                <a:close/>
                <a:moveTo>
                  <a:pt x="17059" y="14040"/>
                </a:moveTo>
                <a:cubicBezTo>
                  <a:pt x="17305" y="11880"/>
                  <a:pt x="17305" y="11880"/>
                  <a:pt x="17305" y="11880"/>
                </a:cubicBezTo>
                <a:cubicBezTo>
                  <a:pt x="19882" y="11880"/>
                  <a:pt x="19882" y="11880"/>
                  <a:pt x="19882" y="11880"/>
                </a:cubicBezTo>
                <a:cubicBezTo>
                  <a:pt x="19391" y="14040"/>
                  <a:pt x="19391" y="14040"/>
                  <a:pt x="19391" y="14040"/>
                </a:cubicBezTo>
                <a:lnTo>
                  <a:pt x="17059" y="14040"/>
                </a:lnTo>
                <a:close/>
              </a:path>
            </a:pathLst>
          </a:custGeom>
          <a:solidFill>
            <a:srgbClr val="FFFFFF"/>
          </a:solidFill>
          <a:ln w="12700">
            <a:miter lim="400000"/>
          </a:ln>
        </p:spPr>
        <p:txBody>
          <a:bodyPr lIns="45719" rIns="45719"/>
          <a:lstStyle/>
          <a:p>
            <a:endParaRPr>
              <a:cs typeface="+mn-ea"/>
              <a:sym typeface="+mn-lt"/>
            </a:endParaRPr>
          </a:p>
        </p:txBody>
      </p:sp>
      <p:sp>
        <p:nvSpPr>
          <p:cNvPr id="40" name="文本框 9"/>
          <p:cNvSpPr txBox="1"/>
          <p:nvPr/>
        </p:nvSpPr>
        <p:spPr>
          <a:xfrm>
            <a:off x="1149646" y="556997"/>
            <a:ext cx="2955059" cy="453952"/>
          </a:xfrm>
          <a:prstGeom prst="rect">
            <a:avLst/>
          </a:prstGeom>
          <a:noFill/>
        </p:spPr>
        <p:txBody>
          <a:bodyPr wrap="square" lIns="68563" tIns="34281" rIns="68563" bIns="34281" rtlCol="0">
            <a:spAutoFit/>
          </a:bodyPr>
          <a:lstStyle/>
          <a:p>
            <a:pPr marL="0" lvl="1"/>
            <a:r>
              <a:rPr lang="zh-CN" altLang="en-US" sz="2500" b="1" dirty="0">
                <a:solidFill>
                  <a:srgbClr val="50637C"/>
                </a:solidFill>
                <a:cs typeface="+mn-ea"/>
                <a:sym typeface="+mn-lt"/>
              </a:rPr>
              <a:t>点击输入标题内容</a:t>
            </a:r>
          </a:p>
        </p:txBody>
      </p:sp>
      <p:grpSp>
        <p:nvGrpSpPr>
          <p:cNvPr id="41" name="Group 10"/>
          <p:cNvGrpSpPr/>
          <p:nvPr/>
        </p:nvGrpSpPr>
        <p:grpSpPr>
          <a:xfrm>
            <a:off x="554735" y="508891"/>
            <a:ext cx="550165" cy="550164"/>
            <a:chOff x="10018441" y="1261759"/>
            <a:chExt cx="4340769" cy="4340764"/>
          </a:xfrm>
        </p:grpSpPr>
        <p:sp>
          <p:nvSpPr>
            <p:cNvPr id="42" name="Shape 78"/>
            <p:cNvSpPr/>
            <p:nvPr/>
          </p:nvSpPr>
          <p:spPr>
            <a:xfrm>
              <a:off x="10018441" y="1261759"/>
              <a:ext cx="4340769" cy="434076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4"/>
            </a:soli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dirty="0">
                <a:latin typeface="微软雅黑" panose="020B0503020204020204" pitchFamily="34" charset="-122"/>
                <a:ea typeface="微软雅黑" panose="020B0503020204020204" pitchFamily="34" charset="-122"/>
                <a:sym typeface="微软雅黑" panose="020B0503020204020204" pitchFamily="34" charset="-122"/>
              </a:endParaRPr>
            </a:p>
          </p:txBody>
        </p:sp>
        <p:grpSp>
          <p:nvGrpSpPr>
            <p:cNvPr id="43" name="Group 9"/>
            <p:cNvGrpSpPr/>
            <p:nvPr/>
          </p:nvGrpSpPr>
          <p:grpSpPr>
            <a:xfrm>
              <a:off x="10909313" y="1802668"/>
              <a:ext cx="3449733" cy="3799690"/>
              <a:chOff x="10909313" y="1802668"/>
              <a:chExt cx="3449733" cy="3799690"/>
            </a:xfrm>
          </p:grpSpPr>
          <p:sp>
            <p:nvSpPr>
              <p:cNvPr id="44" name="Freeform 45"/>
              <p:cNvSpPr/>
              <p:nvPr/>
            </p:nvSpPr>
            <p:spPr>
              <a:xfrm>
                <a:off x="11069407" y="1802668"/>
                <a:ext cx="3289639" cy="3799690"/>
              </a:xfrm>
              <a:custGeom>
                <a:avLst/>
                <a:gdLst>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01321 w 3189805"/>
                  <a:gd name="connsiteY7" fmla="*/ 1031534 h 3342052"/>
                  <a:gd name="connsiteX8" fmla="*/ 1812772 w 3189805"/>
                  <a:gd name="connsiteY8" fmla="*/ 0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21641 w 3189805"/>
                  <a:gd name="connsiteY7" fmla="*/ 767374 h 3342052"/>
                  <a:gd name="connsiteX8" fmla="*/ 1812772 w 3189805"/>
                  <a:gd name="connsiteY8"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240105 w 3208269"/>
                  <a:gd name="connsiteY8" fmla="*/ 767374 h 3342052"/>
                  <a:gd name="connsiteX9" fmla="*/ 1831236 w 3208269"/>
                  <a:gd name="connsiteY9"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486685 w 3208269"/>
                  <a:gd name="connsiteY8" fmla="*/ 1250259 h 3342052"/>
                  <a:gd name="connsiteX9" fmla="*/ 1831236 w 3208269"/>
                  <a:gd name="connsiteY9" fmla="*/ 0 h 3342052"/>
                  <a:gd name="connsiteX0" fmla="*/ 1818455 w 3195488"/>
                  <a:gd name="connsiteY0" fmla="*/ 0 h 3342052"/>
                  <a:gd name="connsiteX1" fmla="*/ 3157618 w 3195488"/>
                  <a:gd name="connsiteY1" fmla="*/ 770136 h 3342052"/>
                  <a:gd name="connsiteX2" fmla="*/ 3185555 w 3195488"/>
                  <a:gd name="connsiteY2" fmla="*/ 963701 h 3342052"/>
                  <a:gd name="connsiteX3" fmla="*/ 2559726 w 3195488"/>
                  <a:gd name="connsiteY3" fmla="*/ 2706289 h 3342052"/>
                  <a:gd name="connsiteX4" fmla="*/ 1025159 w 3195488"/>
                  <a:gd name="connsiteY4" fmla="*/ 3342052 h 3342052"/>
                  <a:gd name="connsiteX5" fmla="*/ 881199 w 3195488"/>
                  <a:gd name="connsiteY5" fmla="*/ 3335177 h 3342052"/>
                  <a:gd name="connsiteX6" fmla="*/ 5683 w 3195488"/>
                  <a:gd name="connsiteY6" fmla="*/ 1812772 h 3342052"/>
                  <a:gd name="connsiteX7" fmla="*/ 1157670 w 3195488"/>
                  <a:gd name="connsiteY7" fmla="*/ 1353229 h 3342052"/>
                  <a:gd name="connsiteX8" fmla="*/ 2473904 w 3195488"/>
                  <a:gd name="connsiteY8" fmla="*/ 1250259 h 3342052"/>
                  <a:gd name="connsiteX9" fmla="*/ 1818455 w 3195488"/>
                  <a:gd name="connsiteY9"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428116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510310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39522 w 3216555"/>
                  <a:gd name="connsiteY0" fmla="*/ 0 h 3342052"/>
                  <a:gd name="connsiteX1" fmla="*/ 3178685 w 3216555"/>
                  <a:gd name="connsiteY1" fmla="*/ 770136 h 3342052"/>
                  <a:gd name="connsiteX2" fmla="*/ 3206622 w 3216555"/>
                  <a:gd name="connsiteY2" fmla="*/ 963701 h 3342052"/>
                  <a:gd name="connsiteX3" fmla="*/ 2580793 w 3216555"/>
                  <a:gd name="connsiteY3" fmla="*/ 2706289 h 3342052"/>
                  <a:gd name="connsiteX4" fmla="*/ 1046226 w 3216555"/>
                  <a:gd name="connsiteY4" fmla="*/ 3342052 h 3342052"/>
                  <a:gd name="connsiteX5" fmla="*/ 902266 w 3216555"/>
                  <a:gd name="connsiteY5" fmla="*/ 3335177 h 3342052"/>
                  <a:gd name="connsiteX6" fmla="*/ 26750 w 3216555"/>
                  <a:gd name="connsiteY6" fmla="*/ 1812772 h 3342052"/>
                  <a:gd name="connsiteX7" fmla="*/ 364566 w 3216555"/>
                  <a:gd name="connsiteY7" fmla="*/ 1746615 h 3342052"/>
                  <a:gd name="connsiteX8" fmla="*/ 816629 w 3216555"/>
                  <a:gd name="connsiteY8" fmla="*/ 1510310 h 3342052"/>
                  <a:gd name="connsiteX9" fmla="*/ 1178737 w 3216555"/>
                  <a:gd name="connsiteY9" fmla="*/ 1353229 h 3342052"/>
                  <a:gd name="connsiteX10" fmla="*/ 2494971 w 3216555"/>
                  <a:gd name="connsiteY10" fmla="*/ 1250259 h 3342052"/>
                  <a:gd name="connsiteX11" fmla="*/ 1839522 w 3216555"/>
                  <a:gd name="connsiteY11" fmla="*/ 0 h 3342052"/>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2516463 w 3238047"/>
                  <a:gd name="connsiteY11" fmla="*/ 1250259 h 3342052"/>
                  <a:gd name="connsiteX12" fmla="*/ 1861014 w 3238047"/>
                  <a:gd name="connsiteY12" fmla="*/ 0 h 3342052"/>
                  <a:gd name="connsiteX0" fmla="*/ 1861014 w 3238047"/>
                  <a:gd name="connsiteY0" fmla="*/ 349684 h 3691736"/>
                  <a:gd name="connsiteX1" fmla="*/ 3200177 w 3238047"/>
                  <a:gd name="connsiteY1" fmla="*/ 1119820 h 3691736"/>
                  <a:gd name="connsiteX2" fmla="*/ 3228114 w 3238047"/>
                  <a:gd name="connsiteY2" fmla="*/ 1313385 h 3691736"/>
                  <a:gd name="connsiteX3" fmla="*/ 2602285 w 3238047"/>
                  <a:gd name="connsiteY3" fmla="*/ 3055973 h 3691736"/>
                  <a:gd name="connsiteX4" fmla="*/ 1067718 w 3238047"/>
                  <a:gd name="connsiteY4" fmla="*/ 3691736 h 3691736"/>
                  <a:gd name="connsiteX5" fmla="*/ 923758 w 3238047"/>
                  <a:gd name="connsiteY5" fmla="*/ 3684861 h 3691736"/>
                  <a:gd name="connsiteX6" fmla="*/ 48242 w 3238047"/>
                  <a:gd name="connsiteY6" fmla="*/ 2162456 h 3691736"/>
                  <a:gd name="connsiteX7" fmla="*/ 180575 w 3238047"/>
                  <a:gd name="connsiteY7" fmla="*/ 2178493 h 3691736"/>
                  <a:gd name="connsiteX8" fmla="*/ 386058 w 3238047"/>
                  <a:gd name="connsiteY8" fmla="*/ 2096299 h 3691736"/>
                  <a:gd name="connsiteX9" fmla="*/ 838121 w 3238047"/>
                  <a:gd name="connsiteY9" fmla="*/ 1859994 h 3691736"/>
                  <a:gd name="connsiteX10" fmla="*/ 1200229 w 3238047"/>
                  <a:gd name="connsiteY10" fmla="*/ 1702913 h 3691736"/>
                  <a:gd name="connsiteX11" fmla="*/ 1602063 w 3238047"/>
                  <a:gd name="connsiteY11" fmla="*/ 7449 h 3691736"/>
                  <a:gd name="connsiteX12" fmla="*/ 1861014 w 3238047"/>
                  <a:gd name="connsiteY12" fmla="*/ 349684 h 3691736"/>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1861014 w 3238047"/>
                  <a:gd name="connsiteY11" fmla="*/ 0 h 3342052"/>
                  <a:gd name="connsiteX0" fmla="*/ 1573338 w 3238047"/>
                  <a:gd name="connsiteY0" fmla="*/ 0 h 3773566"/>
                  <a:gd name="connsiteX1" fmla="*/ 3200177 w 3238047"/>
                  <a:gd name="connsiteY1" fmla="*/ 1201650 h 3773566"/>
                  <a:gd name="connsiteX2" fmla="*/ 3228114 w 3238047"/>
                  <a:gd name="connsiteY2" fmla="*/ 1395215 h 3773566"/>
                  <a:gd name="connsiteX3" fmla="*/ 2602285 w 3238047"/>
                  <a:gd name="connsiteY3" fmla="*/ 3137803 h 3773566"/>
                  <a:gd name="connsiteX4" fmla="*/ 1067718 w 3238047"/>
                  <a:gd name="connsiteY4" fmla="*/ 3773566 h 3773566"/>
                  <a:gd name="connsiteX5" fmla="*/ 923758 w 3238047"/>
                  <a:gd name="connsiteY5" fmla="*/ 3766691 h 3773566"/>
                  <a:gd name="connsiteX6" fmla="*/ 48242 w 3238047"/>
                  <a:gd name="connsiteY6" fmla="*/ 2244286 h 3773566"/>
                  <a:gd name="connsiteX7" fmla="*/ 180575 w 3238047"/>
                  <a:gd name="connsiteY7" fmla="*/ 2260323 h 3773566"/>
                  <a:gd name="connsiteX8" fmla="*/ 386058 w 3238047"/>
                  <a:gd name="connsiteY8" fmla="*/ 2178129 h 3773566"/>
                  <a:gd name="connsiteX9" fmla="*/ 838121 w 3238047"/>
                  <a:gd name="connsiteY9" fmla="*/ 1941824 h 3773566"/>
                  <a:gd name="connsiteX10" fmla="*/ 1200229 w 3238047"/>
                  <a:gd name="connsiteY10" fmla="*/ 1784743 h 3773566"/>
                  <a:gd name="connsiteX11" fmla="*/ 1573338 w 3238047"/>
                  <a:gd name="connsiteY11" fmla="*/ 0 h 3773566"/>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1200229 w 3238047"/>
                  <a:gd name="connsiteY10" fmla="*/ 1810869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965098 w 3238047"/>
                  <a:gd name="connsiteY10" fmla="*/ 1900443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965098 w 3238047"/>
                  <a:gd name="connsiteY9" fmla="*/ 1900443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59287 w 3290406"/>
                  <a:gd name="connsiteY0" fmla="*/ 0 h 3799692"/>
                  <a:gd name="connsiteX1" fmla="*/ 3252536 w 3290406"/>
                  <a:gd name="connsiteY1" fmla="*/ 1227776 h 3799692"/>
                  <a:gd name="connsiteX2" fmla="*/ 3280473 w 3290406"/>
                  <a:gd name="connsiteY2" fmla="*/ 1421341 h 3799692"/>
                  <a:gd name="connsiteX3" fmla="*/ 2654644 w 3290406"/>
                  <a:gd name="connsiteY3" fmla="*/ 3163929 h 3799692"/>
                  <a:gd name="connsiteX4" fmla="*/ 1120077 w 3290406"/>
                  <a:gd name="connsiteY4" fmla="*/ 3799692 h 3799692"/>
                  <a:gd name="connsiteX5" fmla="*/ 976117 w 3290406"/>
                  <a:gd name="connsiteY5" fmla="*/ 3792817 h 3799692"/>
                  <a:gd name="connsiteX6" fmla="*/ 40886 w 3290406"/>
                  <a:gd name="connsiteY6" fmla="*/ 2322663 h 3799692"/>
                  <a:gd name="connsiteX7" fmla="*/ 232934 w 3290406"/>
                  <a:gd name="connsiteY7" fmla="*/ 2286449 h 3799692"/>
                  <a:gd name="connsiteX8" fmla="*/ 438417 w 3290406"/>
                  <a:gd name="connsiteY8" fmla="*/ 2204255 h 3799692"/>
                  <a:gd name="connsiteX9" fmla="*/ 1215266 w 3290406"/>
                  <a:gd name="connsiteY9" fmla="*/ 1810869 h 3799692"/>
                  <a:gd name="connsiteX10" fmla="*/ 1659287 w 3290406"/>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289639" h="3799692">
                    <a:moveTo>
                      <a:pt x="1658520" y="0"/>
                    </a:moveTo>
                    <a:lnTo>
                      <a:pt x="3251769" y="1227776"/>
                    </a:lnTo>
                    <a:lnTo>
                      <a:pt x="3279706" y="1421341"/>
                    </a:lnTo>
                    <a:cubicBezTo>
                      <a:pt x="3339309" y="2043870"/>
                      <a:pt x="3130699" y="2687232"/>
                      <a:pt x="2653877" y="3163929"/>
                    </a:cubicBezTo>
                    <a:cubicBezTo>
                      <a:pt x="2230145" y="3587771"/>
                      <a:pt x="1674728" y="3799692"/>
                      <a:pt x="1119310" y="3799692"/>
                    </a:cubicBezTo>
                    <a:lnTo>
                      <a:pt x="975350" y="3792817"/>
                    </a:lnTo>
                    <a:lnTo>
                      <a:pt x="40119" y="2322663"/>
                    </a:lnTo>
                    <a:cubicBezTo>
                      <a:pt x="-104293" y="2049341"/>
                      <a:pt x="183328" y="2331065"/>
                      <a:pt x="239631" y="2320039"/>
                    </a:cubicBezTo>
                    <a:cubicBezTo>
                      <a:pt x="247415" y="2316478"/>
                      <a:pt x="306896" y="2268589"/>
                      <a:pt x="437650" y="2204255"/>
                    </a:cubicBezTo>
                    <a:cubicBezTo>
                      <a:pt x="568404" y="2139921"/>
                      <a:pt x="708709" y="2096136"/>
                      <a:pt x="1214499" y="1810869"/>
                    </a:cubicBezTo>
                    <a:cubicBezTo>
                      <a:pt x="1384981" y="1559151"/>
                      <a:pt x="1325195" y="97182"/>
                      <a:pt x="1658520" y="0"/>
                    </a:cubicBezTo>
                    <a:close/>
                  </a:path>
                </a:pathLst>
              </a:custGeom>
              <a:gradFill flip="none" rotWithShape="1">
                <a:gsLst>
                  <a:gs pos="30000">
                    <a:schemeClr val="bg2">
                      <a:lumMod val="10000"/>
                      <a:alpha val="42000"/>
                    </a:schemeClr>
                  </a:gs>
                  <a:gs pos="100000">
                    <a:schemeClr val="bg1">
                      <a:alpha val="31000"/>
                    </a:schemeClr>
                  </a:gs>
                </a:gsLst>
                <a:lin ang="2700000" scaled="1"/>
                <a:tileRect/>
              </a:gra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45" name="Freeform 43"/>
              <p:cNvSpPr>
                <a:spLocks noEditPoints="1"/>
              </p:cNvSpPr>
              <p:nvPr/>
            </p:nvSpPr>
            <p:spPr bwMode="auto">
              <a:xfrm rot="19800000">
                <a:off x="10909313" y="2286963"/>
                <a:ext cx="2559024" cy="2290359"/>
              </a:xfrm>
              <a:custGeom>
                <a:avLst/>
                <a:gdLst>
                  <a:gd name="T0" fmla="*/ 24 w 161"/>
                  <a:gd name="T1" fmla="*/ 91 h 144"/>
                  <a:gd name="T2" fmla="*/ 65 w 161"/>
                  <a:gd name="T3" fmla="*/ 91 h 144"/>
                  <a:gd name="T4" fmla="*/ 65 w 161"/>
                  <a:gd name="T5" fmla="*/ 105 h 144"/>
                  <a:gd name="T6" fmla="*/ 61 w 161"/>
                  <a:gd name="T7" fmla="*/ 105 h 144"/>
                  <a:gd name="T8" fmla="*/ 60 w 161"/>
                  <a:gd name="T9" fmla="*/ 110 h 144"/>
                  <a:gd name="T10" fmla="*/ 59 w 161"/>
                  <a:gd name="T11" fmla="*/ 112 h 144"/>
                  <a:gd name="T12" fmla="*/ 60 w 161"/>
                  <a:gd name="T13" fmla="*/ 114 h 144"/>
                  <a:gd name="T14" fmla="*/ 61 w 161"/>
                  <a:gd name="T15" fmla="*/ 118 h 144"/>
                  <a:gd name="T16" fmla="*/ 60 w 161"/>
                  <a:gd name="T17" fmla="*/ 123 h 144"/>
                  <a:gd name="T18" fmla="*/ 59 w 161"/>
                  <a:gd name="T19" fmla="*/ 125 h 144"/>
                  <a:gd name="T20" fmla="*/ 60 w 161"/>
                  <a:gd name="T21" fmla="*/ 127 h 144"/>
                  <a:gd name="T22" fmla="*/ 61 w 161"/>
                  <a:gd name="T23" fmla="*/ 131 h 144"/>
                  <a:gd name="T24" fmla="*/ 60 w 161"/>
                  <a:gd name="T25" fmla="*/ 136 h 144"/>
                  <a:gd name="T26" fmla="*/ 59 w 161"/>
                  <a:gd name="T27" fmla="*/ 138 h 144"/>
                  <a:gd name="T28" fmla="*/ 60 w 161"/>
                  <a:gd name="T29" fmla="*/ 140 h 144"/>
                  <a:gd name="T30" fmla="*/ 61 w 161"/>
                  <a:gd name="T31" fmla="*/ 144 h 144"/>
                  <a:gd name="T32" fmla="*/ 31 w 161"/>
                  <a:gd name="T33" fmla="*/ 144 h 144"/>
                  <a:gd name="T34" fmla="*/ 31 w 161"/>
                  <a:gd name="T35" fmla="*/ 105 h 144"/>
                  <a:gd name="T36" fmla="*/ 24 w 161"/>
                  <a:gd name="T37" fmla="*/ 105 h 144"/>
                  <a:gd name="T38" fmla="*/ 24 w 161"/>
                  <a:gd name="T39" fmla="*/ 91 h 144"/>
                  <a:gd name="T40" fmla="*/ 7 w 161"/>
                  <a:gd name="T41" fmla="*/ 39 h 144"/>
                  <a:gd name="T42" fmla="*/ 0 w 161"/>
                  <a:gd name="T43" fmla="*/ 46 h 144"/>
                  <a:gd name="T44" fmla="*/ 0 w 161"/>
                  <a:gd name="T45" fmla="*/ 76 h 144"/>
                  <a:gd name="T46" fmla="*/ 7 w 161"/>
                  <a:gd name="T47" fmla="*/ 82 h 144"/>
                  <a:gd name="T48" fmla="*/ 15 w 161"/>
                  <a:gd name="T49" fmla="*/ 82 h 144"/>
                  <a:gd name="T50" fmla="*/ 15 w 161"/>
                  <a:gd name="T51" fmla="*/ 39 h 144"/>
                  <a:gd name="T52" fmla="*/ 7 w 161"/>
                  <a:gd name="T53" fmla="*/ 39 h 144"/>
                  <a:gd name="T54" fmla="*/ 75 w 161"/>
                  <a:gd name="T55" fmla="*/ 37 h 144"/>
                  <a:gd name="T56" fmla="*/ 75 w 161"/>
                  <a:gd name="T57" fmla="*/ 85 h 144"/>
                  <a:gd name="T58" fmla="*/ 20 w 161"/>
                  <a:gd name="T59" fmla="*/ 85 h 144"/>
                  <a:gd name="T60" fmla="*/ 20 w 161"/>
                  <a:gd name="T61" fmla="*/ 37 h 144"/>
                  <a:gd name="T62" fmla="*/ 75 w 161"/>
                  <a:gd name="T63" fmla="*/ 37 h 144"/>
                  <a:gd name="T64" fmla="*/ 55 w 161"/>
                  <a:gd name="T65" fmla="*/ 44 h 144"/>
                  <a:gd name="T66" fmla="*/ 33 w 161"/>
                  <a:gd name="T67" fmla="*/ 44 h 144"/>
                  <a:gd name="T68" fmla="*/ 33 w 161"/>
                  <a:gd name="T69" fmla="*/ 51 h 144"/>
                  <a:gd name="T70" fmla="*/ 55 w 161"/>
                  <a:gd name="T71" fmla="*/ 51 h 144"/>
                  <a:gd name="T72" fmla="*/ 55 w 161"/>
                  <a:gd name="T73" fmla="*/ 44 h 144"/>
                  <a:gd name="T74" fmla="*/ 152 w 161"/>
                  <a:gd name="T75" fmla="*/ 0 h 144"/>
                  <a:gd name="T76" fmla="*/ 152 w 161"/>
                  <a:gd name="T77" fmla="*/ 122 h 144"/>
                  <a:gd name="T78" fmla="*/ 161 w 161"/>
                  <a:gd name="T79" fmla="*/ 122 h 144"/>
                  <a:gd name="T80" fmla="*/ 161 w 161"/>
                  <a:gd name="T81" fmla="*/ 0 h 144"/>
                  <a:gd name="T82" fmla="*/ 152 w 161"/>
                  <a:gd name="T83" fmla="*/ 0 h 144"/>
                  <a:gd name="T84" fmla="*/ 79 w 161"/>
                  <a:gd name="T85" fmla="*/ 37 h 144"/>
                  <a:gd name="T86" fmla="*/ 79 w 161"/>
                  <a:gd name="T87" fmla="*/ 85 h 144"/>
                  <a:gd name="T88" fmla="*/ 145 w 161"/>
                  <a:gd name="T89" fmla="*/ 122 h 144"/>
                  <a:gd name="T90" fmla="*/ 145 w 161"/>
                  <a:gd name="T91" fmla="*/ 0 h 144"/>
                  <a:gd name="T92" fmla="*/ 79 w 161"/>
                  <a:gd name="T93" fmla="*/ 37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161" h="144">
                    <a:moveTo>
                      <a:pt x="24" y="91"/>
                    </a:moveTo>
                    <a:cubicBezTo>
                      <a:pt x="65" y="91"/>
                      <a:pt x="65" y="91"/>
                      <a:pt x="65" y="91"/>
                    </a:cubicBezTo>
                    <a:cubicBezTo>
                      <a:pt x="65" y="105"/>
                      <a:pt x="65" y="105"/>
                      <a:pt x="65" y="105"/>
                    </a:cubicBezTo>
                    <a:cubicBezTo>
                      <a:pt x="61" y="105"/>
                      <a:pt x="61" y="105"/>
                      <a:pt x="61" y="105"/>
                    </a:cubicBezTo>
                    <a:cubicBezTo>
                      <a:pt x="61" y="108"/>
                      <a:pt x="60" y="109"/>
                      <a:pt x="60" y="110"/>
                    </a:cubicBezTo>
                    <a:cubicBezTo>
                      <a:pt x="59" y="110"/>
                      <a:pt x="59" y="111"/>
                      <a:pt x="59" y="112"/>
                    </a:cubicBezTo>
                    <a:cubicBezTo>
                      <a:pt x="59" y="113"/>
                      <a:pt x="59" y="113"/>
                      <a:pt x="60" y="114"/>
                    </a:cubicBezTo>
                    <a:cubicBezTo>
                      <a:pt x="60" y="115"/>
                      <a:pt x="61" y="116"/>
                      <a:pt x="61" y="118"/>
                    </a:cubicBezTo>
                    <a:cubicBezTo>
                      <a:pt x="61" y="121"/>
                      <a:pt x="60" y="122"/>
                      <a:pt x="60" y="123"/>
                    </a:cubicBezTo>
                    <a:cubicBezTo>
                      <a:pt x="59" y="123"/>
                      <a:pt x="59" y="124"/>
                      <a:pt x="59" y="125"/>
                    </a:cubicBezTo>
                    <a:cubicBezTo>
                      <a:pt x="59" y="126"/>
                      <a:pt x="59" y="126"/>
                      <a:pt x="60" y="127"/>
                    </a:cubicBezTo>
                    <a:cubicBezTo>
                      <a:pt x="60" y="128"/>
                      <a:pt x="61" y="129"/>
                      <a:pt x="61" y="131"/>
                    </a:cubicBezTo>
                    <a:cubicBezTo>
                      <a:pt x="61" y="134"/>
                      <a:pt x="60" y="135"/>
                      <a:pt x="60" y="136"/>
                    </a:cubicBezTo>
                    <a:cubicBezTo>
                      <a:pt x="59" y="136"/>
                      <a:pt x="59" y="137"/>
                      <a:pt x="59" y="138"/>
                    </a:cubicBezTo>
                    <a:cubicBezTo>
                      <a:pt x="59" y="139"/>
                      <a:pt x="59" y="139"/>
                      <a:pt x="60" y="140"/>
                    </a:cubicBezTo>
                    <a:cubicBezTo>
                      <a:pt x="60" y="141"/>
                      <a:pt x="61" y="142"/>
                      <a:pt x="61" y="144"/>
                    </a:cubicBezTo>
                    <a:cubicBezTo>
                      <a:pt x="31" y="144"/>
                      <a:pt x="31" y="144"/>
                      <a:pt x="31" y="144"/>
                    </a:cubicBezTo>
                    <a:cubicBezTo>
                      <a:pt x="31" y="105"/>
                      <a:pt x="31" y="105"/>
                      <a:pt x="31" y="105"/>
                    </a:cubicBezTo>
                    <a:cubicBezTo>
                      <a:pt x="24" y="105"/>
                      <a:pt x="24" y="105"/>
                      <a:pt x="24" y="105"/>
                    </a:cubicBezTo>
                    <a:lnTo>
                      <a:pt x="24" y="91"/>
                    </a:lnTo>
                    <a:close/>
                    <a:moveTo>
                      <a:pt x="7" y="39"/>
                    </a:moveTo>
                    <a:cubicBezTo>
                      <a:pt x="3" y="39"/>
                      <a:pt x="0" y="43"/>
                      <a:pt x="0" y="46"/>
                    </a:cubicBezTo>
                    <a:cubicBezTo>
                      <a:pt x="0" y="76"/>
                      <a:pt x="0" y="76"/>
                      <a:pt x="0" y="76"/>
                    </a:cubicBezTo>
                    <a:cubicBezTo>
                      <a:pt x="0" y="79"/>
                      <a:pt x="3" y="82"/>
                      <a:pt x="7" y="82"/>
                    </a:cubicBezTo>
                    <a:cubicBezTo>
                      <a:pt x="15" y="82"/>
                      <a:pt x="15" y="82"/>
                      <a:pt x="15" y="82"/>
                    </a:cubicBezTo>
                    <a:cubicBezTo>
                      <a:pt x="15" y="39"/>
                      <a:pt x="15" y="39"/>
                      <a:pt x="15" y="39"/>
                    </a:cubicBezTo>
                    <a:lnTo>
                      <a:pt x="7" y="39"/>
                    </a:lnTo>
                    <a:close/>
                    <a:moveTo>
                      <a:pt x="75" y="37"/>
                    </a:moveTo>
                    <a:cubicBezTo>
                      <a:pt x="75" y="85"/>
                      <a:pt x="75" y="85"/>
                      <a:pt x="75" y="85"/>
                    </a:cubicBezTo>
                    <a:cubicBezTo>
                      <a:pt x="20" y="85"/>
                      <a:pt x="20" y="85"/>
                      <a:pt x="20" y="85"/>
                    </a:cubicBezTo>
                    <a:cubicBezTo>
                      <a:pt x="20" y="37"/>
                      <a:pt x="20" y="37"/>
                      <a:pt x="20" y="37"/>
                    </a:cubicBezTo>
                    <a:lnTo>
                      <a:pt x="75" y="37"/>
                    </a:lnTo>
                    <a:close/>
                    <a:moveTo>
                      <a:pt x="55" y="44"/>
                    </a:moveTo>
                    <a:cubicBezTo>
                      <a:pt x="33" y="44"/>
                      <a:pt x="33" y="44"/>
                      <a:pt x="33" y="44"/>
                    </a:cubicBezTo>
                    <a:cubicBezTo>
                      <a:pt x="33" y="51"/>
                      <a:pt x="33" y="51"/>
                      <a:pt x="33" y="51"/>
                    </a:cubicBezTo>
                    <a:cubicBezTo>
                      <a:pt x="55" y="51"/>
                      <a:pt x="55" y="51"/>
                      <a:pt x="55" y="51"/>
                    </a:cubicBezTo>
                    <a:lnTo>
                      <a:pt x="55" y="44"/>
                    </a:lnTo>
                    <a:close/>
                    <a:moveTo>
                      <a:pt x="152" y="0"/>
                    </a:moveTo>
                    <a:cubicBezTo>
                      <a:pt x="152" y="122"/>
                      <a:pt x="152" y="122"/>
                      <a:pt x="152" y="122"/>
                    </a:cubicBezTo>
                    <a:cubicBezTo>
                      <a:pt x="161" y="122"/>
                      <a:pt x="161" y="122"/>
                      <a:pt x="161" y="122"/>
                    </a:cubicBezTo>
                    <a:cubicBezTo>
                      <a:pt x="161" y="0"/>
                      <a:pt x="161" y="0"/>
                      <a:pt x="161" y="0"/>
                    </a:cubicBezTo>
                    <a:lnTo>
                      <a:pt x="152" y="0"/>
                    </a:lnTo>
                    <a:close/>
                    <a:moveTo>
                      <a:pt x="79" y="37"/>
                    </a:moveTo>
                    <a:cubicBezTo>
                      <a:pt x="79" y="85"/>
                      <a:pt x="79" y="85"/>
                      <a:pt x="79" y="85"/>
                    </a:cubicBezTo>
                    <a:cubicBezTo>
                      <a:pt x="145" y="122"/>
                      <a:pt x="145" y="122"/>
                      <a:pt x="145" y="122"/>
                    </a:cubicBezTo>
                    <a:cubicBezTo>
                      <a:pt x="145" y="0"/>
                      <a:pt x="145" y="0"/>
                      <a:pt x="145" y="0"/>
                    </a:cubicBezTo>
                    <a:lnTo>
                      <a:pt x="79" y="37"/>
                    </a:lnTo>
                    <a:close/>
                  </a:path>
                </a:pathLst>
              </a:custGeom>
              <a:solidFill>
                <a:schemeClr val="bg1"/>
              </a:solidFill>
              <a:ln>
                <a:noFill/>
              </a:ln>
            </p:spPr>
            <p:txBody>
              <a:bodyPr vert="horz" wrap="square" lIns="49531" tIns="24765" rIns="49531" bIns="24765" numCol="1" anchor="t" anchorCtr="0" compatLnSpc="1">
                <a:prstTxWarp prst="textNoShape">
                  <a:avLst/>
                </a:prstTxWarp>
              </a:bodyPr>
              <a:lstStyle/>
              <a:p>
                <a:endParaRPr lang="en-US" sz="975">
                  <a:latin typeface="微软雅黑" panose="020B0503020204020204" pitchFamily="34" charset="-122"/>
                  <a:ea typeface="微软雅黑" panose="020B0503020204020204" pitchFamily="34" charset="-122"/>
                  <a:sym typeface="微软雅黑" panose="020B0503020204020204" pitchFamily="34" charset="-122"/>
                </a:endParaRPr>
              </a:p>
            </p:txBody>
          </p:sp>
        </p:grpSp>
      </p:grpSp>
    </p:spTree>
    <p:extLst>
      <p:ext uri="{BB962C8B-B14F-4D97-AF65-F5344CB8AC3E}">
        <p14:creationId xmlns:p14="http://schemas.microsoft.com/office/powerpoint/2010/main" val="3178275648"/>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fill="hold" nodeType="clickEffect">
                                  <p:stCondLst>
                                    <p:cond delay="0"/>
                                  </p:stCondLst>
                                  <p:childTnLst>
                                    <p:set>
                                      <p:cBhvr>
                                        <p:cTn id="6" dur="1" fill="hold">
                                          <p:stCondLst>
                                            <p:cond delay="0"/>
                                          </p:stCondLst>
                                        </p:cTn>
                                        <p:tgtEl>
                                          <p:spTgt spid="41"/>
                                        </p:tgtEl>
                                        <p:attrNameLst>
                                          <p:attrName>style.visibility</p:attrName>
                                        </p:attrNameLst>
                                      </p:cBhvr>
                                      <p:to>
                                        <p:strVal val="visible"/>
                                      </p:to>
                                    </p:set>
                                    <p:anim calcmode="lin" valueType="num">
                                      <p:cBhvr additive="base">
                                        <p:cTn id="7" dur="500" fill="hold"/>
                                        <p:tgtEl>
                                          <p:spTgt spid="41"/>
                                        </p:tgtEl>
                                        <p:attrNameLst>
                                          <p:attrName>ppt_x</p:attrName>
                                        </p:attrNameLst>
                                      </p:cBhvr>
                                      <p:tavLst>
                                        <p:tav tm="0">
                                          <p:val>
                                            <p:strVal val="0-#ppt_w/2"/>
                                          </p:val>
                                        </p:tav>
                                        <p:tav tm="100000">
                                          <p:val>
                                            <p:strVal val="#ppt_x"/>
                                          </p:val>
                                        </p:tav>
                                      </p:tavLst>
                                    </p:anim>
                                    <p:anim calcmode="lin" valueType="num">
                                      <p:cBhvr additive="base">
                                        <p:cTn id="8" dur="500" fill="hold"/>
                                        <p:tgtEl>
                                          <p:spTgt spid="41"/>
                                        </p:tgtEl>
                                        <p:attrNameLst>
                                          <p:attrName>ppt_y</p:attrName>
                                        </p:attrNameLst>
                                      </p:cBhvr>
                                      <p:tavLst>
                                        <p:tav tm="0">
                                          <p:val>
                                            <p:strVal val="#ppt_y"/>
                                          </p:val>
                                        </p:tav>
                                        <p:tav tm="100000">
                                          <p:val>
                                            <p:strVal val="#ppt_y"/>
                                          </p:val>
                                        </p:tav>
                                      </p:tavLst>
                                    </p:anim>
                                  </p:childTnLst>
                                </p:cTn>
                              </p:par>
                              <p:par>
                                <p:cTn id="9" presetID="22" presetClass="entr" presetSubtype="8" fill="hold" grpId="0" nodeType="withEffect">
                                  <p:stCondLst>
                                    <p:cond delay="400"/>
                                  </p:stCondLst>
                                  <p:childTnLst>
                                    <p:set>
                                      <p:cBhvr>
                                        <p:cTn id="10" dur="1" fill="hold">
                                          <p:stCondLst>
                                            <p:cond delay="0"/>
                                          </p:stCondLst>
                                        </p:cTn>
                                        <p:tgtEl>
                                          <p:spTgt spid="40"/>
                                        </p:tgtEl>
                                        <p:attrNameLst>
                                          <p:attrName>style.visibility</p:attrName>
                                        </p:attrNameLst>
                                      </p:cBhvr>
                                      <p:to>
                                        <p:strVal val="visible"/>
                                      </p:to>
                                    </p:set>
                                    <p:animEffect transition="in" filter="wipe(left)">
                                      <p:cBhvr>
                                        <p:cTn id="11" dur="500"/>
                                        <p:tgtEl>
                                          <p:spTgt spid="40"/>
                                        </p:tgtEl>
                                      </p:cBhvr>
                                    </p:animEffect>
                                  </p:childTnLst>
                                </p:cTn>
                              </p:par>
                            </p:childTnLst>
                          </p:cTn>
                        </p:par>
                        <p:par>
                          <p:cTn id="12" fill="hold">
                            <p:stCondLst>
                              <p:cond delay="900"/>
                            </p:stCondLst>
                            <p:childTnLst>
                              <p:par>
                                <p:cTn id="13" presetID="23" presetClass="entr" presetSubtype="16" fill="hold" grpId="0" nodeType="afterEffect">
                                  <p:stCondLst>
                                    <p:cond delay="0"/>
                                  </p:stCondLst>
                                  <p:iterate>
                                    <p:tmAbs val="0"/>
                                  </p:iterate>
                                  <p:childTnLst>
                                    <p:set>
                                      <p:cBhvr>
                                        <p:cTn id="14" fill="hold"/>
                                        <p:tgtEl>
                                          <p:spTgt spid="23"/>
                                        </p:tgtEl>
                                        <p:attrNameLst>
                                          <p:attrName>style.visibility</p:attrName>
                                        </p:attrNameLst>
                                      </p:cBhvr>
                                      <p:to>
                                        <p:strVal val="visible"/>
                                      </p:to>
                                    </p:set>
                                    <p:anim calcmode="lin" valueType="num">
                                      <p:cBhvr>
                                        <p:cTn id="15" dur="500" fill="hold"/>
                                        <p:tgtEl>
                                          <p:spTgt spid="23"/>
                                        </p:tgtEl>
                                        <p:attrNameLst>
                                          <p:attrName>ppt_w</p:attrName>
                                        </p:attrNameLst>
                                      </p:cBhvr>
                                      <p:tavLst>
                                        <p:tav tm="0">
                                          <p:val>
                                            <p:fltVal val="0"/>
                                          </p:val>
                                        </p:tav>
                                        <p:tav tm="100000">
                                          <p:val>
                                            <p:strVal val="#ppt_w"/>
                                          </p:val>
                                        </p:tav>
                                      </p:tavLst>
                                    </p:anim>
                                    <p:anim calcmode="lin" valueType="num">
                                      <p:cBhvr>
                                        <p:cTn id="16" dur="500" fill="hold"/>
                                        <p:tgtEl>
                                          <p:spTgt spid="23"/>
                                        </p:tgtEl>
                                        <p:attrNameLst>
                                          <p:attrName>ppt_h</p:attrName>
                                        </p:attrNameLst>
                                      </p:cBhvr>
                                      <p:tavLst>
                                        <p:tav tm="0">
                                          <p:val>
                                            <p:fltVal val="0"/>
                                          </p:val>
                                        </p:tav>
                                        <p:tav tm="100000">
                                          <p:val>
                                            <p:strVal val="#ppt_h"/>
                                          </p:val>
                                        </p:tav>
                                      </p:tavLst>
                                    </p:anim>
                                  </p:childTnLst>
                                </p:cTn>
                              </p:par>
                            </p:childTnLst>
                          </p:cTn>
                        </p:par>
                        <p:par>
                          <p:cTn id="17" fill="hold">
                            <p:stCondLst>
                              <p:cond delay="1400"/>
                            </p:stCondLst>
                            <p:childTnLst>
                              <p:par>
                                <p:cTn id="18" presetID="23" presetClass="entr" presetSubtype="16" fill="hold" grpId="0" nodeType="afterEffect">
                                  <p:stCondLst>
                                    <p:cond delay="0"/>
                                  </p:stCondLst>
                                  <p:iterate>
                                    <p:tmAbs val="0"/>
                                  </p:iterate>
                                  <p:childTnLst>
                                    <p:set>
                                      <p:cBhvr>
                                        <p:cTn id="19" fill="hold"/>
                                        <p:tgtEl>
                                          <p:spTgt spid="8"/>
                                        </p:tgtEl>
                                        <p:attrNameLst>
                                          <p:attrName>style.visibility</p:attrName>
                                        </p:attrNameLst>
                                      </p:cBhvr>
                                      <p:to>
                                        <p:strVal val="visible"/>
                                      </p:to>
                                    </p:set>
                                    <p:anim calcmode="lin" valueType="num">
                                      <p:cBhvr>
                                        <p:cTn id="20" dur="500" fill="hold"/>
                                        <p:tgtEl>
                                          <p:spTgt spid="8"/>
                                        </p:tgtEl>
                                        <p:attrNameLst>
                                          <p:attrName>ppt_w</p:attrName>
                                        </p:attrNameLst>
                                      </p:cBhvr>
                                      <p:tavLst>
                                        <p:tav tm="0">
                                          <p:val>
                                            <p:fltVal val="0"/>
                                          </p:val>
                                        </p:tav>
                                        <p:tav tm="100000">
                                          <p:val>
                                            <p:strVal val="#ppt_w"/>
                                          </p:val>
                                        </p:tav>
                                      </p:tavLst>
                                    </p:anim>
                                    <p:anim calcmode="lin" valueType="num">
                                      <p:cBhvr>
                                        <p:cTn id="21" dur="500" fill="hold"/>
                                        <p:tgtEl>
                                          <p:spTgt spid="8"/>
                                        </p:tgtEl>
                                        <p:attrNameLst>
                                          <p:attrName>ppt_h</p:attrName>
                                        </p:attrNameLst>
                                      </p:cBhvr>
                                      <p:tavLst>
                                        <p:tav tm="0">
                                          <p:val>
                                            <p:fltVal val="0"/>
                                          </p:val>
                                        </p:tav>
                                        <p:tav tm="100000">
                                          <p:val>
                                            <p:strVal val="#ppt_h"/>
                                          </p:val>
                                        </p:tav>
                                      </p:tavLst>
                                    </p:anim>
                                  </p:childTnLst>
                                </p:cTn>
                              </p:par>
                            </p:childTnLst>
                          </p:cTn>
                        </p:par>
                        <p:par>
                          <p:cTn id="22" fill="hold">
                            <p:stCondLst>
                              <p:cond delay="1900"/>
                            </p:stCondLst>
                            <p:childTnLst>
                              <p:par>
                                <p:cTn id="23" presetID="23" presetClass="entr" presetSubtype="16" fill="hold" grpId="0" nodeType="afterEffect">
                                  <p:stCondLst>
                                    <p:cond delay="0"/>
                                  </p:stCondLst>
                                  <p:iterate>
                                    <p:tmAbs val="0"/>
                                  </p:iterate>
                                  <p:childTnLst>
                                    <p:set>
                                      <p:cBhvr>
                                        <p:cTn id="24" fill="hold"/>
                                        <p:tgtEl>
                                          <p:spTgt spid="13"/>
                                        </p:tgtEl>
                                        <p:attrNameLst>
                                          <p:attrName>style.visibility</p:attrName>
                                        </p:attrNameLst>
                                      </p:cBhvr>
                                      <p:to>
                                        <p:strVal val="visible"/>
                                      </p:to>
                                    </p:set>
                                    <p:anim calcmode="lin" valueType="num">
                                      <p:cBhvr>
                                        <p:cTn id="25" dur="500" fill="hold"/>
                                        <p:tgtEl>
                                          <p:spTgt spid="13"/>
                                        </p:tgtEl>
                                        <p:attrNameLst>
                                          <p:attrName>ppt_w</p:attrName>
                                        </p:attrNameLst>
                                      </p:cBhvr>
                                      <p:tavLst>
                                        <p:tav tm="0">
                                          <p:val>
                                            <p:fltVal val="0"/>
                                          </p:val>
                                        </p:tav>
                                        <p:tav tm="100000">
                                          <p:val>
                                            <p:strVal val="#ppt_w"/>
                                          </p:val>
                                        </p:tav>
                                      </p:tavLst>
                                    </p:anim>
                                    <p:anim calcmode="lin" valueType="num">
                                      <p:cBhvr>
                                        <p:cTn id="26" dur="500" fill="hold"/>
                                        <p:tgtEl>
                                          <p:spTgt spid="13"/>
                                        </p:tgtEl>
                                        <p:attrNameLst>
                                          <p:attrName>ppt_h</p:attrName>
                                        </p:attrNameLst>
                                      </p:cBhvr>
                                      <p:tavLst>
                                        <p:tav tm="0">
                                          <p:val>
                                            <p:fltVal val="0"/>
                                          </p:val>
                                        </p:tav>
                                        <p:tav tm="100000">
                                          <p:val>
                                            <p:strVal val="#ppt_h"/>
                                          </p:val>
                                        </p:tav>
                                      </p:tavLst>
                                    </p:anim>
                                  </p:childTnLst>
                                </p:cTn>
                              </p:par>
                            </p:childTnLst>
                          </p:cTn>
                        </p:par>
                        <p:par>
                          <p:cTn id="27" fill="hold">
                            <p:stCondLst>
                              <p:cond delay="2400"/>
                            </p:stCondLst>
                            <p:childTnLst>
                              <p:par>
                                <p:cTn id="28" presetID="23" presetClass="entr" presetSubtype="16" fill="hold" grpId="0" nodeType="afterEffect">
                                  <p:stCondLst>
                                    <p:cond delay="0"/>
                                  </p:stCondLst>
                                  <p:iterate>
                                    <p:tmAbs val="0"/>
                                  </p:iterate>
                                  <p:childTnLst>
                                    <p:set>
                                      <p:cBhvr>
                                        <p:cTn id="29" fill="hold"/>
                                        <p:tgtEl>
                                          <p:spTgt spid="18"/>
                                        </p:tgtEl>
                                        <p:attrNameLst>
                                          <p:attrName>style.visibility</p:attrName>
                                        </p:attrNameLst>
                                      </p:cBhvr>
                                      <p:to>
                                        <p:strVal val="visible"/>
                                      </p:to>
                                    </p:set>
                                    <p:anim calcmode="lin" valueType="num">
                                      <p:cBhvr>
                                        <p:cTn id="30" dur="500" fill="hold"/>
                                        <p:tgtEl>
                                          <p:spTgt spid="18"/>
                                        </p:tgtEl>
                                        <p:attrNameLst>
                                          <p:attrName>ppt_w</p:attrName>
                                        </p:attrNameLst>
                                      </p:cBhvr>
                                      <p:tavLst>
                                        <p:tav tm="0">
                                          <p:val>
                                            <p:fltVal val="0"/>
                                          </p:val>
                                        </p:tav>
                                        <p:tav tm="100000">
                                          <p:val>
                                            <p:strVal val="#ppt_w"/>
                                          </p:val>
                                        </p:tav>
                                      </p:tavLst>
                                    </p:anim>
                                    <p:anim calcmode="lin" valueType="num">
                                      <p:cBhvr>
                                        <p:cTn id="31" dur="500" fill="hold"/>
                                        <p:tgtEl>
                                          <p:spTgt spid="18"/>
                                        </p:tgtEl>
                                        <p:attrNameLst>
                                          <p:attrName>ppt_h</p:attrName>
                                        </p:attrNameLst>
                                      </p:cBhvr>
                                      <p:tavLst>
                                        <p:tav tm="0">
                                          <p:val>
                                            <p:fltVal val="0"/>
                                          </p:val>
                                        </p:tav>
                                        <p:tav tm="100000">
                                          <p:val>
                                            <p:strVal val="#ppt_h"/>
                                          </p:val>
                                        </p:tav>
                                      </p:tavLst>
                                    </p:anim>
                                  </p:childTnLst>
                                </p:cTn>
                              </p:par>
                            </p:childTnLst>
                          </p:cTn>
                        </p:par>
                        <p:par>
                          <p:cTn id="32" fill="hold">
                            <p:stCondLst>
                              <p:cond delay="2900"/>
                            </p:stCondLst>
                            <p:childTnLst>
                              <p:par>
                                <p:cTn id="33" presetID="9" presetClass="entr" fill="hold" grpId="0" nodeType="afterEffect">
                                  <p:stCondLst>
                                    <p:cond delay="0"/>
                                  </p:stCondLst>
                                  <p:iterate>
                                    <p:tmAbs val="0"/>
                                  </p:iterate>
                                  <p:childTnLst>
                                    <p:set>
                                      <p:cBhvr>
                                        <p:cTn id="34" fill="hold"/>
                                        <p:tgtEl>
                                          <p:spTgt spid="29"/>
                                        </p:tgtEl>
                                        <p:attrNameLst>
                                          <p:attrName>style.visibility</p:attrName>
                                        </p:attrNameLst>
                                      </p:cBhvr>
                                      <p:to>
                                        <p:strVal val="visible"/>
                                      </p:to>
                                    </p:set>
                                    <p:animEffect transition="in" filter="dissolve">
                                      <p:cBhvr>
                                        <p:cTn id="35" dur="500"/>
                                        <p:tgtEl>
                                          <p:spTgt spid="29"/>
                                        </p:tgtEl>
                                      </p:cBhvr>
                                    </p:animEffect>
                                  </p:childTnLst>
                                </p:cTn>
                              </p:par>
                            </p:childTnLst>
                          </p:cTn>
                        </p:par>
                        <p:par>
                          <p:cTn id="36" fill="hold">
                            <p:stCondLst>
                              <p:cond delay="3400"/>
                            </p:stCondLst>
                            <p:childTnLst>
                              <p:par>
                                <p:cTn id="37" presetID="9" presetClass="entr" fill="hold" grpId="0" nodeType="afterEffect">
                                  <p:stCondLst>
                                    <p:cond delay="0"/>
                                  </p:stCondLst>
                                  <p:iterate>
                                    <p:tmAbs val="0"/>
                                  </p:iterate>
                                  <p:childTnLst>
                                    <p:set>
                                      <p:cBhvr>
                                        <p:cTn id="38" fill="hold"/>
                                        <p:tgtEl>
                                          <p:spTgt spid="31"/>
                                        </p:tgtEl>
                                        <p:attrNameLst>
                                          <p:attrName>style.visibility</p:attrName>
                                        </p:attrNameLst>
                                      </p:cBhvr>
                                      <p:to>
                                        <p:strVal val="visible"/>
                                      </p:to>
                                    </p:set>
                                    <p:animEffect transition="in" filter="dissolve">
                                      <p:cBhvr>
                                        <p:cTn id="39" dur="500"/>
                                        <p:tgtEl>
                                          <p:spTgt spid="31"/>
                                        </p:tgtEl>
                                      </p:cBhvr>
                                    </p:animEffect>
                                  </p:childTnLst>
                                </p:cTn>
                              </p:par>
                            </p:childTnLst>
                          </p:cTn>
                        </p:par>
                        <p:par>
                          <p:cTn id="40" fill="hold">
                            <p:stCondLst>
                              <p:cond delay="3900"/>
                            </p:stCondLst>
                            <p:childTnLst>
                              <p:par>
                                <p:cTn id="41" presetID="9" presetClass="entr" fill="hold" grpId="0" nodeType="afterEffect">
                                  <p:stCondLst>
                                    <p:cond delay="0"/>
                                  </p:stCondLst>
                                  <p:iterate>
                                    <p:tmAbs val="0"/>
                                  </p:iterate>
                                  <p:childTnLst>
                                    <p:set>
                                      <p:cBhvr>
                                        <p:cTn id="42" fill="hold"/>
                                        <p:tgtEl>
                                          <p:spTgt spid="33"/>
                                        </p:tgtEl>
                                        <p:attrNameLst>
                                          <p:attrName>style.visibility</p:attrName>
                                        </p:attrNameLst>
                                      </p:cBhvr>
                                      <p:to>
                                        <p:strVal val="visible"/>
                                      </p:to>
                                    </p:set>
                                    <p:animEffect transition="in" filter="dissolve">
                                      <p:cBhvr>
                                        <p:cTn id="43" dur="500"/>
                                        <p:tgtEl>
                                          <p:spTgt spid="33"/>
                                        </p:tgtEl>
                                      </p:cBhvr>
                                    </p:animEffect>
                                  </p:childTnLst>
                                </p:cTn>
                              </p:par>
                            </p:childTnLst>
                          </p:cTn>
                        </p:par>
                        <p:par>
                          <p:cTn id="44" fill="hold">
                            <p:stCondLst>
                              <p:cond delay="4400"/>
                            </p:stCondLst>
                            <p:childTnLst>
                              <p:par>
                                <p:cTn id="45" presetID="9" presetClass="entr" fill="hold" grpId="0" nodeType="afterEffect">
                                  <p:stCondLst>
                                    <p:cond delay="0"/>
                                  </p:stCondLst>
                                  <p:iterate>
                                    <p:tmAbs val="0"/>
                                  </p:iterate>
                                  <p:childTnLst>
                                    <p:set>
                                      <p:cBhvr>
                                        <p:cTn id="46" fill="hold"/>
                                        <p:tgtEl>
                                          <p:spTgt spid="35"/>
                                        </p:tgtEl>
                                        <p:attrNameLst>
                                          <p:attrName>style.visibility</p:attrName>
                                        </p:attrNameLst>
                                      </p:cBhvr>
                                      <p:to>
                                        <p:strVal val="visible"/>
                                      </p:to>
                                    </p:set>
                                    <p:animEffect transition="in" filter="dissolve">
                                      <p:cBhvr>
                                        <p:cTn id="47" dur="500"/>
                                        <p:tgtEl>
                                          <p:spTgt spid="35"/>
                                        </p:tgtEl>
                                      </p:cBhvr>
                                    </p:animEffect>
                                  </p:childTnLst>
                                </p:cTn>
                              </p:par>
                            </p:childTnLst>
                          </p:cTn>
                        </p:par>
                        <p:par>
                          <p:cTn id="48" fill="hold">
                            <p:stCondLst>
                              <p:cond delay="4900"/>
                            </p:stCondLst>
                            <p:childTnLst>
                              <p:par>
                                <p:cTn id="49" presetID="2" presetClass="entr" presetSubtype="4" fill="hold" grpId="0" nodeType="afterEffect">
                                  <p:stCondLst>
                                    <p:cond delay="0"/>
                                  </p:stCondLst>
                                  <p:iterate>
                                    <p:tmAbs val="0"/>
                                  </p:iterate>
                                  <p:childTnLst>
                                    <p:set>
                                      <p:cBhvr>
                                        <p:cTn id="50" fill="hold"/>
                                        <p:tgtEl>
                                          <p:spTgt spid="28"/>
                                        </p:tgtEl>
                                        <p:attrNameLst>
                                          <p:attrName>style.visibility</p:attrName>
                                        </p:attrNameLst>
                                      </p:cBhvr>
                                      <p:to>
                                        <p:strVal val="visible"/>
                                      </p:to>
                                    </p:set>
                                    <p:anim calcmode="lin" valueType="num">
                                      <p:cBhvr>
                                        <p:cTn id="51" dur="750" fill="hold"/>
                                        <p:tgtEl>
                                          <p:spTgt spid="28"/>
                                        </p:tgtEl>
                                        <p:attrNameLst>
                                          <p:attrName>ppt_x</p:attrName>
                                        </p:attrNameLst>
                                      </p:cBhvr>
                                      <p:tavLst>
                                        <p:tav tm="0">
                                          <p:val>
                                            <p:strVal val="#ppt_x"/>
                                          </p:val>
                                        </p:tav>
                                        <p:tav tm="100000">
                                          <p:val>
                                            <p:strVal val="#ppt_x"/>
                                          </p:val>
                                        </p:tav>
                                      </p:tavLst>
                                    </p:anim>
                                    <p:anim calcmode="lin" valueType="num">
                                      <p:cBhvr>
                                        <p:cTn id="52" dur="750" fill="hold"/>
                                        <p:tgtEl>
                                          <p:spTgt spid="28"/>
                                        </p:tgtEl>
                                        <p:attrNameLst>
                                          <p:attrName>ppt_y</p:attrName>
                                        </p:attrNameLst>
                                      </p:cBhvr>
                                      <p:tavLst>
                                        <p:tav tm="0">
                                          <p:val>
                                            <p:strVal val="1+#ppt_h/2"/>
                                          </p:val>
                                        </p:tav>
                                        <p:tav tm="100000">
                                          <p:val>
                                            <p:strVal val="#ppt_y"/>
                                          </p:val>
                                        </p:tav>
                                      </p:tavLst>
                                    </p:anim>
                                  </p:childTnLst>
                                </p:cTn>
                              </p:par>
                            </p:childTnLst>
                          </p:cTn>
                        </p:par>
                        <p:par>
                          <p:cTn id="53" fill="hold">
                            <p:stCondLst>
                              <p:cond delay="5650"/>
                            </p:stCondLst>
                            <p:childTnLst>
                              <p:par>
                                <p:cTn id="54" presetID="2" presetClass="entr" presetSubtype="4" fill="hold" grpId="0" nodeType="afterEffect">
                                  <p:stCondLst>
                                    <p:cond delay="0"/>
                                  </p:stCondLst>
                                  <p:iterate>
                                    <p:tmAbs val="0"/>
                                  </p:iterate>
                                  <p:childTnLst>
                                    <p:set>
                                      <p:cBhvr>
                                        <p:cTn id="55" fill="hold"/>
                                        <p:tgtEl>
                                          <p:spTgt spid="30"/>
                                        </p:tgtEl>
                                        <p:attrNameLst>
                                          <p:attrName>style.visibility</p:attrName>
                                        </p:attrNameLst>
                                      </p:cBhvr>
                                      <p:to>
                                        <p:strVal val="visible"/>
                                      </p:to>
                                    </p:set>
                                    <p:anim calcmode="lin" valueType="num">
                                      <p:cBhvr>
                                        <p:cTn id="56" dur="750" fill="hold"/>
                                        <p:tgtEl>
                                          <p:spTgt spid="30"/>
                                        </p:tgtEl>
                                        <p:attrNameLst>
                                          <p:attrName>ppt_x</p:attrName>
                                        </p:attrNameLst>
                                      </p:cBhvr>
                                      <p:tavLst>
                                        <p:tav tm="0">
                                          <p:val>
                                            <p:strVal val="#ppt_x"/>
                                          </p:val>
                                        </p:tav>
                                        <p:tav tm="100000">
                                          <p:val>
                                            <p:strVal val="#ppt_x"/>
                                          </p:val>
                                        </p:tav>
                                      </p:tavLst>
                                    </p:anim>
                                    <p:anim calcmode="lin" valueType="num">
                                      <p:cBhvr>
                                        <p:cTn id="57" dur="750" fill="hold"/>
                                        <p:tgtEl>
                                          <p:spTgt spid="30"/>
                                        </p:tgtEl>
                                        <p:attrNameLst>
                                          <p:attrName>ppt_y</p:attrName>
                                        </p:attrNameLst>
                                      </p:cBhvr>
                                      <p:tavLst>
                                        <p:tav tm="0">
                                          <p:val>
                                            <p:strVal val="1+#ppt_h/2"/>
                                          </p:val>
                                        </p:tav>
                                        <p:tav tm="100000">
                                          <p:val>
                                            <p:strVal val="#ppt_y"/>
                                          </p:val>
                                        </p:tav>
                                      </p:tavLst>
                                    </p:anim>
                                  </p:childTnLst>
                                </p:cTn>
                              </p:par>
                            </p:childTnLst>
                          </p:cTn>
                        </p:par>
                        <p:par>
                          <p:cTn id="58" fill="hold">
                            <p:stCondLst>
                              <p:cond delay="6400"/>
                            </p:stCondLst>
                            <p:childTnLst>
                              <p:par>
                                <p:cTn id="59" presetID="2" presetClass="entr" presetSubtype="4" fill="hold" grpId="0" nodeType="afterEffect">
                                  <p:stCondLst>
                                    <p:cond delay="0"/>
                                  </p:stCondLst>
                                  <p:iterate>
                                    <p:tmAbs val="0"/>
                                  </p:iterate>
                                  <p:childTnLst>
                                    <p:set>
                                      <p:cBhvr>
                                        <p:cTn id="60" fill="hold"/>
                                        <p:tgtEl>
                                          <p:spTgt spid="34"/>
                                        </p:tgtEl>
                                        <p:attrNameLst>
                                          <p:attrName>style.visibility</p:attrName>
                                        </p:attrNameLst>
                                      </p:cBhvr>
                                      <p:to>
                                        <p:strVal val="visible"/>
                                      </p:to>
                                    </p:set>
                                    <p:anim calcmode="lin" valueType="num">
                                      <p:cBhvr>
                                        <p:cTn id="61" dur="750" fill="hold"/>
                                        <p:tgtEl>
                                          <p:spTgt spid="34"/>
                                        </p:tgtEl>
                                        <p:attrNameLst>
                                          <p:attrName>ppt_x</p:attrName>
                                        </p:attrNameLst>
                                      </p:cBhvr>
                                      <p:tavLst>
                                        <p:tav tm="0">
                                          <p:val>
                                            <p:strVal val="#ppt_x"/>
                                          </p:val>
                                        </p:tav>
                                        <p:tav tm="100000">
                                          <p:val>
                                            <p:strVal val="#ppt_x"/>
                                          </p:val>
                                        </p:tav>
                                      </p:tavLst>
                                    </p:anim>
                                    <p:anim calcmode="lin" valueType="num">
                                      <p:cBhvr>
                                        <p:cTn id="62" dur="750" fill="hold"/>
                                        <p:tgtEl>
                                          <p:spTgt spid="34"/>
                                        </p:tgtEl>
                                        <p:attrNameLst>
                                          <p:attrName>ppt_y</p:attrName>
                                        </p:attrNameLst>
                                      </p:cBhvr>
                                      <p:tavLst>
                                        <p:tav tm="0">
                                          <p:val>
                                            <p:strVal val="1+#ppt_h/2"/>
                                          </p:val>
                                        </p:tav>
                                        <p:tav tm="100000">
                                          <p:val>
                                            <p:strVal val="#ppt_y"/>
                                          </p:val>
                                        </p:tav>
                                      </p:tavLst>
                                    </p:anim>
                                  </p:childTnLst>
                                </p:cTn>
                              </p:par>
                            </p:childTnLst>
                          </p:cTn>
                        </p:par>
                        <p:par>
                          <p:cTn id="63" fill="hold">
                            <p:stCondLst>
                              <p:cond delay="7150"/>
                            </p:stCondLst>
                            <p:childTnLst>
                              <p:par>
                                <p:cTn id="64" presetID="2" presetClass="entr" presetSubtype="4" fill="hold" grpId="0" nodeType="afterEffect">
                                  <p:stCondLst>
                                    <p:cond delay="0"/>
                                  </p:stCondLst>
                                  <p:iterate>
                                    <p:tmAbs val="0"/>
                                  </p:iterate>
                                  <p:childTnLst>
                                    <p:set>
                                      <p:cBhvr>
                                        <p:cTn id="65" fill="hold"/>
                                        <p:tgtEl>
                                          <p:spTgt spid="32"/>
                                        </p:tgtEl>
                                        <p:attrNameLst>
                                          <p:attrName>style.visibility</p:attrName>
                                        </p:attrNameLst>
                                      </p:cBhvr>
                                      <p:to>
                                        <p:strVal val="visible"/>
                                      </p:to>
                                    </p:set>
                                    <p:anim calcmode="lin" valueType="num">
                                      <p:cBhvr>
                                        <p:cTn id="66" dur="750" fill="hold"/>
                                        <p:tgtEl>
                                          <p:spTgt spid="32"/>
                                        </p:tgtEl>
                                        <p:attrNameLst>
                                          <p:attrName>ppt_x</p:attrName>
                                        </p:attrNameLst>
                                      </p:cBhvr>
                                      <p:tavLst>
                                        <p:tav tm="0">
                                          <p:val>
                                            <p:strVal val="#ppt_x"/>
                                          </p:val>
                                        </p:tav>
                                        <p:tav tm="100000">
                                          <p:val>
                                            <p:strVal val="#ppt_x"/>
                                          </p:val>
                                        </p:tav>
                                      </p:tavLst>
                                    </p:anim>
                                    <p:anim calcmode="lin" valueType="num">
                                      <p:cBhvr>
                                        <p:cTn id="67" dur="750" fill="hold"/>
                                        <p:tgtEl>
                                          <p:spTgt spid="32"/>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animBg="1" advAuto="0"/>
      <p:bldP spid="13" grpId="0" animBg="1" advAuto="0"/>
      <p:bldP spid="18" grpId="0" animBg="1" advAuto="0"/>
      <p:bldP spid="23" grpId="0" animBg="1" advAuto="0"/>
      <p:bldP spid="28" grpId="0" animBg="1" advAuto="0"/>
      <p:bldP spid="29" grpId="0" animBg="1" advAuto="0"/>
      <p:bldP spid="30" grpId="0" animBg="1" advAuto="0"/>
      <p:bldP spid="31" grpId="0" animBg="1" advAuto="0"/>
      <p:bldP spid="32" grpId="0" animBg="1" advAuto="0"/>
      <p:bldP spid="33" grpId="0" animBg="1" advAuto="0"/>
      <p:bldP spid="34" grpId="0" animBg="1" advAuto="0"/>
      <p:bldP spid="35" grpId="0" animBg="1" advAuto="0"/>
      <p:bldP spid="40" grpId="0"/>
    </p:bld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Shape 1773"/>
          <p:cNvSpPr/>
          <p:nvPr/>
        </p:nvSpPr>
        <p:spPr>
          <a:xfrm>
            <a:off x="751115" y="4709798"/>
            <a:ext cx="1974315" cy="92333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defTabSz="914377">
              <a:lnSpc>
                <a:spcPct val="150000"/>
              </a:lnSpc>
              <a:spcBef>
                <a:spcPts val="200"/>
              </a:spcBef>
              <a:defRPr sz="1200">
                <a:latin typeface="Open Sans Light"/>
                <a:ea typeface="Open Sans Light"/>
                <a:cs typeface="Open Sans Light"/>
                <a:sym typeface="Open Sans Light"/>
              </a:defRPr>
            </a:lvl1pPr>
          </a:lstStyle>
          <a:p>
            <a:pPr>
              <a:defRPr sz="1800">
                <a:latin typeface="+mn-lt"/>
                <a:ea typeface="+mn-ea"/>
                <a:cs typeface="+mn-cs"/>
                <a:sym typeface="Helvetica"/>
              </a:defRPr>
            </a:pPr>
            <a:r>
              <a:rPr sz="1200">
                <a:latin typeface="+mn-lt"/>
                <a:ea typeface="+mn-ea"/>
                <a:cs typeface="+mn-ea"/>
                <a:sym typeface="+mn-lt"/>
              </a:rPr>
              <a:t>There are many variations of passages of lorem ipsum available</a:t>
            </a:r>
          </a:p>
        </p:txBody>
      </p:sp>
      <p:grpSp>
        <p:nvGrpSpPr>
          <p:cNvPr id="9" name="Group 1781"/>
          <p:cNvGrpSpPr/>
          <p:nvPr/>
        </p:nvGrpSpPr>
        <p:grpSpPr>
          <a:xfrm>
            <a:off x="3905582" y="2019618"/>
            <a:ext cx="1503877" cy="1503877"/>
            <a:chOff x="0" y="0"/>
            <a:chExt cx="1503876" cy="1503876"/>
          </a:xfrm>
        </p:grpSpPr>
        <p:sp>
          <p:nvSpPr>
            <p:cNvPr id="10" name="Shape 1774"/>
            <p:cNvSpPr/>
            <p:nvPr/>
          </p:nvSpPr>
          <p:spPr>
            <a:xfrm>
              <a:off x="-1" y="-1"/>
              <a:ext cx="1503878" cy="1503878"/>
            </a:xfrm>
            <a:prstGeom prst="ellipse">
              <a:avLst/>
            </a:prstGeom>
            <a:noFill/>
            <a:ln w="38100" cap="flat">
              <a:solidFill>
                <a:schemeClr val="accent2"/>
              </a:solidFill>
              <a:prstDash val="solid"/>
              <a:miter lim="8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grpSp>
          <p:nvGrpSpPr>
            <p:cNvPr id="11" name="Group 1780"/>
            <p:cNvGrpSpPr/>
            <p:nvPr/>
          </p:nvGrpSpPr>
          <p:grpSpPr>
            <a:xfrm>
              <a:off x="530187" y="376250"/>
              <a:ext cx="443503" cy="751377"/>
              <a:chOff x="0" y="0"/>
              <a:chExt cx="443501" cy="751376"/>
            </a:xfrm>
          </p:grpSpPr>
          <p:sp>
            <p:nvSpPr>
              <p:cNvPr id="12" name="Shape 1775"/>
              <p:cNvSpPr/>
              <p:nvPr/>
            </p:nvSpPr>
            <p:spPr>
              <a:xfrm>
                <a:off x="-1" y="0"/>
                <a:ext cx="443503" cy="751377"/>
              </a:xfrm>
              <a:custGeom>
                <a:avLst/>
                <a:gdLst/>
                <a:ahLst/>
                <a:cxnLst>
                  <a:cxn ang="0">
                    <a:pos x="wd2" y="hd2"/>
                  </a:cxn>
                  <a:cxn ang="5400000">
                    <a:pos x="wd2" y="hd2"/>
                  </a:cxn>
                  <a:cxn ang="10800000">
                    <a:pos x="wd2" y="hd2"/>
                  </a:cxn>
                  <a:cxn ang="16200000">
                    <a:pos x="wd2" y="hd2"/>
                  </a:cxn>
                </a:cxnLst>
                <a:rect l="0" t="0" r="r" b="b"/>
                <a:pathLst>
                  <a:path w="21600" h="21600" extrusionOk="0">
                    <a:moveTo>
                      <a:pt x="21600" y="19738"/>
                    </a:moveTo>
                    <a:cubicBezTo>
                      <a:pt x="21600" y="20762"/>
                      <a:pt x="20171" y="21600"/>
                      <a:pt x="18424" y="21600"/>
                    </a:cubicBezTo>
                    <a:cubicBezTo>
                      <a:pt x="3176" y="21600"/>
                      <a:pt x="3176" y="21600"/>
                      <a:pt x="3176" y="21600"/>
                    </a:cubicBezTo>
                    <a:cubicBezTo>
                      <a:pt x="1429" y="21600"/>
                      <a:pt x="0" y="20762"/>
                      <a:pt x="0" y="19738"/>
                    </a:cubicBezTo>
                    <a:cubicBezTo>
                      <a:pt x="0" y="1862"/>
                      <a:pt x="0" y="1862"/>
                      <a:pt x="0" y="1862"/>
                    </a:cubicBezTo>
                    <a:cubicBezTo>
                      <a:pt x="0" y="838"/>
                      <a:pt x="1429" y="0"/>
                      <a:pt x="3176" y="0"/>
                    </a:cubicBezTo>
                    <a:cubicBezTo>
                      <a:pt x="18424" y="0"/>
                      <a:pt x="18424" y="0"/>
                      <a:pt x="18424" y="0"/>
                    </a:cubicBezTo>
                    <a:cubicBezTo>
                      <a:pt x="20171" y="0"/>
                      <a:pt x="21600" y="838"/>
                      <a:pt x="21600" y="1862"/>
                    </a:cubicBezTo>
                    <a:lnTo>
                      <a:pt x="21600" y="19738"/>
                    </a:lnTo>
                    <a:close/>
                  </a:path>
                </a:pathLst>
              </a:custGeom>
              <a:noFill/>
              <a:ln w="30163" cap="rnd">
                <a:solidFill>
                  <a:schemeClr val="accent2"/>
                </a:solidFill>
                <a:prstDash val="solid"/>
                <a:miter lim="800000"/>
              </a:ln>
              <a:effectLst/>
            </p:spPr>
            <p:txBody>
              <a:bodyPr wrap="square" lIns="45719" tIns="45719" rIns="45719" bIns="45719" numCol="1" anchor="t">
                <a:noAutofit/>
              </a:bodyPr>
              <a:lstStyle/>
              <a:p>
                <a:endParaRPr>
                  <a:cs typeface="+mn-ea"/>
                  <a:sym typeface="+mn-lt"/>
                </a:endParaRPr>
              </a:p>
            </p:txBody>
          </p:sp>
          <p:sp>
            <p:nvSpPr>
              <p:cNvPr id="13" name="Shape 1776"/>
              <p:cNvSpPr/>
              <p:nvPr/>
            </p:nvSpPr>
            <p:spPr>
              <a:xfrm>
                <a:off x="-1" y="128846"/>
                <a:ext cx="443503" cy="1"/>
              </a:xfrm>
              <a:prstGeom prst="line">
                <a:avLst/>
              </a:prstGeom>
              <a:noFill/>
              <a:ln w="30163" cap="rnd">
                <a:solidFill>
                  <a:schemeClr val="accent2"/>
                </a:solidFill>
                <a:prstDash val="solid"/>
                <a:miter lim="800000"/>
              </a:ln>
              <a:effectLst/>
            </p:spPr>
            <p:txBody>
              <a:bodyPr wrap="square" lIns="45719" tIns="45719" rIns="45719" bIns="45719" numCol="1" anchor="t">
                <a:noAutofit/>
              </a:bodyPr>
              <a:lstStyle/>
              <a:p>
                <a:pPr defTabSz="457200">
                  <a:defRPr sz="1200"/>
                </a:pPr>
                <a:endParaRPr>
                  <a:cs typeface="+mn-ea"/>
                  <a:sym typeface="+mn-lt"/>
                </a:endParaRPr>
              </a:p>
            </p:txBody>
          </p:sp>
          <p:sp>
            <p:nvSpPr>
              <p:cNvPr id="14" name="Shape 1777"/>
              <p:cNvSpPr/>
              <p:nvPr/>
            </p:nvSpPr>
            <p:spPr>
              <a:xfrm>
                <a:off x="-1" y="622529"/>
                <a:ext cx="443503" cy="1"/>
              </a:xfrm>
              <a:prstGeom prst="line">
                <a:avLst/>
              </a:prstGeom>
              <a:noFill/>
              <a:ln w="30163" cap="rnd">
                <a:solidFill>
                  <a:schemeClr val="accent2"/>
                </a:solidFill>
                <a:prstDash val="solid"/>
                <a:miter lim="800000"/>
              </a:ln>
              <a:effectLst/>
            </p:spPr>
            <p:txBody>
              <a:bodyPr wrap="square" lIns="45719" tIns="45719" rIns="45719" bIns="45719" numCol="1" anchor="t">
                <a:noAutofit/>
              </a:bodyPr>
              <a:lstStyle/>
              <a:p>
                <a:pPr defTabSz="457200">
                  <a:defRPr sz="1200"/>
                </a:pPr>
                <a:endParaRPr>
                  <a:cs typeface="+mn-ea"/>
                  <a:sym typeface="+mn-lt"/>
                </a:endParaRPr>
              </a:p>
            </p:txBody>
          </p:sp>
          <p:sp>
            <p:nvSpPr>
              <p:cNvPr id="15" name="Shape 1778"/>
              <p:cNvSpPr/>
              <p:nvPr/>
            </p:nvSpPr>
            <p:spPr>
              <a:xfrm>
                <a:off x="130202" y="77307"/>
                <a:ext cx="183097" cy="1"/>
              </a:xfrm>
              <a:prstGeom prst="line">
                <a:avLst/>
              </a:prstGeom>
              <a:noFill/>
              <a:ln w="30163" cap="rnd">
                <a:solidFill>
                  <a:schemeClr val="accent2"/>
                </a:solidFill>
                <a:prstDash val="solid"/>
                <a:miter lim="800000"/>
              </a:ln>
              <a:effectLst/>
            </p:spPr>
            <p:txBody>
              <a:bodyPr wrap="square" lIns="45719" tIns="45719" rIns="45719" bIns="45719" numCol="1" anchor="t">
                <a:noAutofit/>
              </a:bodyPr>
              <a:lstStyle/>
              <a:p>
                <a:pPr defTabSz="457200">
                  <a:defRPr sz="1200"/>
                </a:pPr>
                <a:endParaRPr>
                  <a:cs typeface="+mn-ea"/>
                  <a:sym typeface="+mn-lt"/>
                </a:endParaRPr>
              </a:p>
            </p:txBody>
          </p:sp>
          <p:sp>
            <p:nvSpPr>
              <p:cNvPr id="16" name="Shape 1779"/>
              <p:cNvSpPr/>
              <p:nvPr/>
            </p:nvSpPr>
            <p:spPr>
              <a:xfrm>
                <a:off x="195303" y="660505"/>
                <a:ext cx="52895" cy="52895"/>
              </a:xfrm>
              <a:prstGeom prst="ellipse">
                <a:avLst/>
              </a:prstGeom>
              <a:noFill/>
              <a:ln w="30163" cap="rnd">
                <a:solidFill>
                  <a:schemeClr val="accent2"/>
                </a:solidFill>
                <a:prstDash val="solid"/>
                <a:miter lim="800000"/>
              </a:ln>
              <a:effectLst/>
            </p:spPr>
            <p:txBody>
              <a:bodyPr wrap="square" lIns="45719" tIns="45719" rIns="45719" bIns="45719" numCol="1" anchor="t">
                <a:noAutofit/>
              </a:bodyPr>
              <a:lstStyle/>
              <a:p>
                <a:endParaRPr>
                  <a:cs typeface="+mn-ea"/>
                  <a:sym typeface="+mn-lt"/>
                </a:endParaRPr>
              </a:p>
            </p:txBody>
          </p:sp>
        </p:grpSp>
      </p:grpSp>
      <p:sp>
        <p:nvSpPr>
          <p:cNvPr id="17" name="Shape 1782"/>
          <p:cNvSpPr/>
          <p:nvPr/>
        </p:nvSpPr>
        <p:spPr>
          <a:xfrm>
            <a:off x="1020226" y="4057860"/>
            <a:ext cx="1436097" cy="369332"/>
          </a:xfrm>
          <a:prstGeom prst="rect">
            <a:avLst/>
          </a:prstGeom>
          <a:solidFill>
            <a:schemeClr val="accent1"/>
          </a:solidFill>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lvl1pPr algn="ctr">
              <a:defRPr>
                <a:solidFill>
                  <a:srgbClr val="FFFFFF"/>
                </a:solidFill>
              </a:defRPr>
            </a:lvl1pPr>
          </a:lstStyle>
          <a:p>
            <a:pPr>
              <a:defRPr>
                <a:solidFill>
                  <a:srgbClr val="000000"/>
                </a:solidFill>
              </a:defRPr>
            </a:pPr>
            <a:r>
              <a:rPr>
                <a:solidFill>
                  <a:srgbClr val="FFFFFF"/>
                </a:solidFill>
                <a:cs typeface="+mn-ea"/>
                <a:sym typeface="+mn-lt"/>
              </a:rPr>
              <a:t>Web Design</a:t>
            </a:r>
          </a:p>
        </p:txBody>
      </p:sp>
      <p:sp>
        <p:nvSpPr>
          <p:cNvPr id="18" name="Shape 1783"/>
          <p:cNvSpPr/>
          <p:nvPr/>
        </p:nvSpPr>
        <p:spPr>
          <a:xfrm>
            <a:off x="3670363" y="4709798"/>
            <a:ext cx="1974316" cy="92333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defTabSz="914377">
              <a:lnSpc>
                <a:spcPct val="150000"/>
              </a:lnSpc>
              <a:spcBef>
                <a:spcPts val="200"/>
              </a:spcBef>
              <a:defRPr sz="1200">
                <a:latin typeface="Open Sans Light"/>
                <a:ea typeface="Open Sans Light"/>
                <a:cs typeface="Open Sans Light"/>
                <a:sym typeface="Open Sans Light"/>
              </a:defRPr>
            </a:lvl1pPr>
          </a:lstStyle>
          <a:p>
            <a:pPr>
              <a:defRPr sz="1800">
                <a:latin typeface="+mn-lt"/>
                <a:ea typeface="+mn-ea"/>
                <a:cs typeface="+mn-cs"/>
                <a:sym typeface="Helvetica"/>
              </a:defRPr>
            </a:pPr>
            <a:r>
              <a:rPr sz="1200">
                <a:latin typeface="+mn-lt"/>
                <a:ea typeface="+mn-ea"/>
                <a:cs typeface="+mn-ea"/>
                <a:sym typeface="+mn-lt"/>
              </a:rPr>
              <a:t>There are many variations of passages of lorem ipsum available</a:t>
            </a:r>
          </a:p>
        </p:txBody>
      </p:sp>
      <p:sp>
        <p:nvSpPr>
          <p:cNvPr id="19" name="Shape 1784"/>
          <p:cNvSpPr/>
          <p:nvPr/>
        </p:nvSpPr>
        <p:spPr>
          <a:xfrm>
            <a:off x="3907637" y="4057860"/>
            <a:ext cx="1499769" cy="369332"/>
          </a:xfrm>
          <a:prstGeom prst="rect">
            <a:avLst/>
          </a:prstGeom>
          <a:solidFill>
            <a:schemeClr val="accent2"/>
          </a:solidFill>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lvl1pPr algn="ctr">
              <a:defRPr>
                <a:solidFill>
                  <a:srgbClr val="FFFFFF"/>
                </a:solidFill>
              </a:defRPr>
            </a:lvl1pPr>
          </a:lstStyle>
          <a:p>
            <a:pPr>
              <a:defRPr>
                <a:solidFill>
                  <a:srgbClr val="000000"/>
                </a:solidFill>
              </a:defRPr>
            </a:pPr>
            <a:r>
              <a:rPr dirty="0">
                <a:solidFill>
                  <a:srgbClr val="FFFFFF"/>
                </a:solidFill>
                <a:cs typeface="+mn-ea"/>
                <a:sym typeface="+mn-lt"/>
              </a:rPr>
              <a:t>Mobile Apps</a:t>
            </a:r>
          </a:p>
        </p:txBody>
      </p:sp>
      <p:sp>
        <p:nvSpPr>
          <p:cNvPr id="20" name="Shape 1785"/>
          <p:cNvSpPr/>
          <p:nvPr/>
        </p:nvSpPr>
        <p:spPr>
          <a:xfrm>
            <a:off x="6640065" y="4709798"/>
            <a:ext cx="1974316" cy="92333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defTabSz="914377">
              <a:lnSpc>
                <a:spcPct val="150000"/>
              </a:lnSpc>
              <a:spcBef>
                <a:spcPts val="200"/>
              </a:spcBef>
              <a:defRPr sz="1200">
                <a:latin typeface="Open Sans Light"/>
                <a:ea typeface="Open Sans Light"/>
                <a:cs typeface="Open Sans Light"/>
                <a:sym typeface="Open Sans Light"/>
              </a:defRPr>
            </a:lvl1pPr>
          </a:lstStyle>
          <a:p>
            <a:pPr>
              <a:defRPr sz="1800">
                <a:latin typeface="+mn-lt"/>
                <a:ea typeface="+mn-ea"/>
                <a:cs typeface="+mn-cs"/>
                <a:sym typeface="Helvetica"/>
              </a:defRPr>
            </a:pPr>
            <a:r>
              <a:rPr sz="1200">
                <a:latin typeface="+mn-lt"/>
                <a:ea typeface="+mn-ea"/>
                <a:cs typeface="+mn-ea"/>
                <a:sym typeface="+mn-lt"/>
              </a:rPr>
              <a:t>There are many variations of passages of lorem ipsum available</a:t>
            </a:r>
          </a:p>
        </p:txBody>
      </p:sp>
      <p:sp>
        <p:nvSpPr>
          <p:cNvPr id="21" name="Shape 1786"/>
          <p:cNvSpPr/>
          <p:nvPr/>
        </p:nvSpPr>
        <p:spPr>
          <a:xfrm>
            <a:off x="6805526" y="4057860"/>
            <a:ext cx="1643398" cy="369332"/>
          </a:xfrm>
          <a:prstGeom prst="rect">
            <a:avLst/>
          </a:prstGeom>
          <a:solidFill>
            <a:schemeClr val="accent3"/>
          </a:solidFill>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lvl1pPr algn="ctr">
              <a:defRPr>
                <a:solidFill>
                  <a:srgbClr val="FFFFFF"/>
                </a:solidFill>
              </a:defRPr>
            </a:lvl1pPr>
          </a:lstStyle>
          <a:p>
            <a:pPr>
              <a:defRPr>
                <a:solidFill>
                  <a:srgbClr val="000000"/>
                </a:solidFill>
              </a:defRPr>
            </a:pPr>
            <a:r>
              <a:rPr>
                <a:solidFill>
                  <a:srgbClr val="FFFFFF"/>
                </a:solidFill>
                <a:cs typeface="+mn-ea"/>
                <a:sym typeface="+mn-lt"/>
              </a:rPr>
              <a:t>Desktop Apps</a:t>
            </a:r>
          </a:p>
        </p:txBody>
      </p:sp>
      <p:sp>
        <p:nvSpPr>
          <p:cNvPr id="22" name="Shape 1787"/>
          <p:cNvSpPr/>
          <p:nvPr/>
        </p:nvSpPr>
        <p:spPr>
          <a:xfrm>
            <a:off x="9575920" y="4709798"/>
            <a:ext cx="1974316" cy="92333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defTabSz="914377">
              <a:lnSpc>
                <a:spcPct val="150000"/>
              </a:lnSpc>
              <a:spcBef>
                <a:spcPts val="200"/>
              </a:spcBef>
              <a:defRPr sz="1200">
                <a:latin typeface="Open Sans Light"/>
                <a:ea typeface="Open Sans Light"/>
                <a:cs typeface="Open Sans Light"/>
                <a:sym typeface="Open Sans Light"/>
              </a:defRPr>
            </a:lvl1pPr>
          </a:lstStyle>
          <a:p>
            <a:pPr>
              <a:defRPr sz="1800">
                <a:latin typeface="+mn-lt"/>
                <a:ea typeface="+mn-ea"/>
                <a:cs typeface="+mn-cs"/>
                <a:sym typeface="Helvetica"/>
              </a:defRPr>
            </a:pPr>
            <a:r>
              <a:rPr sz="1200">
                <a:latin typeface="+mn-lt"/>
                <a:ea typeface="+mn-ea"/>
                <a:cs typeface="+mn-ea"/>
                <a:sym typeface="+mn-lt"/>
              </a:rPr>
              <a:t>There are many variations of passages of lorem ipsum available</a:t>
            </a:r>
          </a:p>
        </p:txBody>
      </p:sp>
      <p:sp>
        <p:nvSpPr>
          <p:cNvPr id="23" name="Shape 1788"/>
          <p:cNvSpPr/>
          <p:nvPr/>
        </p:nvSpPr>
        <p:spPr>
          <a:xfrm>
            <a:off x="9573579" y="4057860"/>
            <a:ext cx="1979001" cy="369332"/>
          </a:xfrm>
          <a:prstGeom prst="rect">
            <a:avLst/>
          </a:prstGeom>
          <a:solidFill>
            <a:schemeClr val="accent4"/>
          </a:solidFill>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lvl1pPr algn="ctr">
              <a:defRPr>
                <a:solidFill>
                  <a:srgbClr val="FFFFFF"/>
                </a:solidFill>
              </a:defRPr>
            </a:lvl1pPr>
          </a:lstStyle>
          <a:p>
            <a:pPr>
              <a:defRPr>
                <a:solidFill>
                  <a:srgbClr val="000000"/>
                </a:solidFill>
              </a:defRPr>
            </a:pPr>
            <a:r>
              <a:rPr>
                <a:solidFill>
                  <a:srgbClr val="FFFFFF"/>
                </a:solidFill>
                <a:cs typeface="+mn-ea"/>
                <a:sym typeface="+mn-lt"/>
              </a:rPr>
              <a:t>Media Streaming</a:t>
            </a:r>
          </a:p>
        </p:txBody>
      </p:sp>
      <p:grpSp>
        <p:nvGrpSpPr>
          <p:cNvPr id="24" name="Group 1796"/>
          <p:cNvGrpSpPr/>
          <p:nvPr/>
        </p:nvGrpSpPr>
        <p:grpSpPr>
          <a:xfrm>
            <a:off x="986335" y="2019618"/>
            <a:ext cx="1503877" cy="1503877"/>
            <a:chOff x="0" y="0"/>
            <a:chExt cx="1503876" cy="1503876"/>
          </a:xfrm>
        </p:grpSpPr>
        <p:sp>
          <p:nvSpPr>
            <p:cNvPr id="25" name="Shape 1789"/>
            <p:cNvSpPr/>
            <p:nvPr/>
          </p:nvSpPr>
          <p:spPr>
            <a:xfrm>
              <a:off x="-1" y="-1"/>
              <a:ext cx="1503878" cy="1503878"/>
            </a:xfrm>
            <a:prstGeom prst="ellipse">
              <a:avLst/>
            </a:prstGeom>
            <a:noFill/>
            <a:ln w="38100" cap="flat">
              <a:solidFill>
                <a:schemeClr val="accent1"/>
              </a:solidFill>
              <a:prstDash val="solid"/>
              <a:miter lim="8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grpSp>
          <p:nvGrpSpPr>
            <p:cNvPr id="26" name="Group 1795"/>
            <p:cNvGrpSpPr/>
            <p:nvPr/>
          </p:nvGrpSpPr>
          <p:grpSpPr>
            <a:xfrm>
              <a:off x="417905" y="497350"/>
              <a:ext cx="668067" cy="509176"/>
              <a:chOff x="0" y="0"/>
              <a:chExt cx="668066" cy="509175"/>
            </a:xfrm>
          </p:grpSpPr>
          <p:sp>
            <p:nvSpPr>
              <p:cNvPr id="27" name="Shape 1790"/>
              <p:cNvSpPr/>
              <p:nvPr/>
            </p:nvSpPr>
            <p:spPr>
              <a:xfrm>
                <a:off x="-1" y="-1"/>
                <a:ext cx="668068" cy="509177"/>
              </a:xfrm>
              <a:custGeom>
                <a:avLst/>
                <a:gdLst/>
                <a:ahLst/>
                <a:cxnLst>
                  <a:cxn ang="0">
                    <a:pos x="wd2" y="hd2"/>
                  </a:cxn>
                  <a:cxn ang="5400000">
                    <a:pos x="wd2" y="hd2"/>
                  </a:cxn>
                  <a:cxn ang="10800000">
                    <a:pos x="wd2" y="hd2"/>
                  </a:cxn>
                  <a:cxn ang="16200000">
                    <a:pos x="wd2" y="hd2"/>
                  </a:cxn>
                </a:cxnLst>
                <a:rect l="0" t="0" r="r" b="b"/>
                <a:pathLst>
                  <a:path w="21600" h="21600" extrusionOk="0">
                    <a:moveTo>
                      <a:pt x="21600" y="19145"/>
                    </a:moveTo>
                    <a:cubicBezTo>
                      <a:pt x="21600" y="20495"/>
                      <a:pt x="20762" y="21600"/>
                      <a:pt x="19738" y="21600"/>
                    </a:cubicBezTo>
                    <a:cubicBezTo>
                      <a:pt x="1862" y="21600"/>
                      <a:pt x="1862" y="21600"/>
                      <a:pt x="1862" y="21600"/>
                    </a:cubicBezTo>
                    <a:cubicBezTo>
                      <a:pt x="838" y="21600"/>
                      <a:pt x="0" y="20495"/>
                      <a:pt x="0" y="19145"/>
                    </a:cubicBezTo>
                    <a:cubicBezTo>
                      <a:pt x="0" y="2455"/>
                      <a:pt x="0" y="2455"/>
                      <a:pt x="0" y="2455"/>
                    </a:cubicBezTo>
                    <a:cubicBezTo>
                      <a:pt x="0" y="1105"/>
                      <a:pt x="838" y="0"/>
                      <a:pt x="1862" y="0"/>
                    </a:cubicBezTo>
                    <a:cubicBezTo>
                      <a:pt x="19738" y="0"/>
                      <a:pt x="19738" y="0"/>
                      <a:pt x="19738" y="0"/>
                    </a:cubicBezTo>
                    <a:cubicBezTo>
                      <a:pt x="20762" y="0"/>
                      <a:pt x="21600" y="1105"/>
                      <a:pt x="21600" y="2455"/>
                    </a:cubicBezTo>
                    <a:lnTo>
                      <a:pt x="21600" y="19145"/>
                    </a:lnTo>
                    <a:close/>
                  </a:path>
                </a:pathLst>
              </a:custGeom>
              <a:noFill/>
              <a:ln w="30163" cap="rnd">
                <a:solidFill>
                  <a:schemeClr val="accent1"/>
                </a:solidFill>
                <a:prstDash val="solid"/>
                <a:round/>
              </a:ln>
              <a:effectLst/>
            </p:spPr>
            <p:txBody>
              <a:bodyPr wrap="square" lIns="45719" tIns="45719" rIns="45719" bIns="45719" numCol="1" anchor="t">
                <a:noAutofit/>
              </a:bodyPr>
              <a:lstStyle/>
              <a:p>
                <a:endParaRPr>
                  <a:cs typeface="+mn-ea"/>
                  <a:sym typeface="+mn-lt"/>
                </a:endParaRPr>
              </a:p>
            </p:txBody>
          </p:sp>
          <p:sp>
            <p:nvSpPr>
              <p:cNvPr id="28" name="Shape 1791"/>
              <p:cNvSpPr/>
              <p:nvPr/>
            </p:nvSpPr>
            <p:spPr>
              <a:xfrm>
                <a:off x="-1" y="115557"/>
                <a:ext cx="668068" cy="1"/>
              </a:xfrm>
              <a:prstGeom prst="line">
                <a:avLst/>
              </a:prstGeom>
              <a:noFill/>
              <a:ln w="30163" cap="rnd">
                <a:solidFill>
                  <a:schemeClr val="accent1"/>
                </a:solidFill>
                <a:prstDash val="solid"/>
                <a:round/>
              </a:ln>
              <a:effectLst/>
            </p:spPr>
            <p:txBody>
              <a:bodyPr wrap="square" lIns="45719" tIns="45719" rIns="45719" bIns="45719" numCol="1" anchor="t">
                <a:noAutofit/>
              </a:bodyPr>
              <a:lstStyle/>
              <a:p>
                <a:pPr defTabSz="457200">
                  <a:defRPr sz="1200"/>
                </a:pPr>
                <a:endParaRPr>
                  <a:cs typeface="+mn-ea"/>
                  <a:sym typeface="+mn-lt"/>
                </a:endParaRPr>
              </a:p>
            </p:txBody>
          </p:sp>
          <p:sp>
            <p:nvSpPr>
              <p:cNvPr id="29" name="Shape 1792"/>
              <p:cNvSpPr/>
              <p:nvPr/>
            </p:nvSpPr>
            <p:spPr>
              <a:xfrm>
                <a:off x="68612" y="46945"/>
                <a:ext cx="22871" cy="22871"/>
              </a:xfrm>
              <a:prstGeom prst="ellipse">
                <a:avLst/>
              </a:prstGeom>
              <a:noFill/>
              <a:ln w="30163" cap="rnd">
                <a:solidFill>
                  <a:schemeClr val="accent1"/>
                </a:solidFill>
                <a:prstDash val="solid"/>
                <a:round/>
              </a:ln>
              <a:effectLst/>
            </p:spPr>
            <p:txBody>
              <a:bodyPr wrap="square" lIns="45719" tIns="45719" rIns="45719" bIns="45719" numCol="1" anchor="t">
                <a:noAutofit/>
              </a:bodyPr>
              <a:lstStyle/>
              <a:p>
                <a:endParaRPr>
                  <a:cs typeface="+mn-ea"/>
                  <a:sym typeface="+mn-lt"/>
                </a:endParaRPr>
              </a:p>
            </p:txBody>
          </p:sp>
          <p:sp>
            <p:nvSpPr>
              <p:cNvPr id="30" name="Shape 1793"/>
              <p:cNvSpPr/>
              <p:nvPr/>
            </p:nvSpPr>
            <p:spPr>
              <a:xfrm>
                <a:off x="138428" y="46945"/>
                <a:ext cx="22871" cy="22871"/>
              </a:xfrm>
              <a:prstGeom prst="ellipse">
                <a:avLst/>
              </a:prstGeom>
              <a:noFill/>
              <a:ln w="30163" cap="rnd">
                <a:solidFill>
                  <a:schemeClr val="accent1"/>
                </a:solidFill>
                <a:prstDash val="solid"/>
                <a:round/>
              </a:ln>
              <a:effectLst/>
            </p:spPr>
            <p:txBody>
              <a:bodyPr wrap="square" lIns="45719" tIns="45719" rIns="45719" bIns="45719" numCol="1" anchor="t">
                <a:noAutofit/>
              </a:bodyPr>
              <a:lstStyle/>
              <a:p>
                <a:endParaRPr>
                  <a:cs typeface="+mn-ea"/>
                  <a:sym typeface="+mn-lt"/>
                </a:endParaRPr>
              </a:p>
            </p:txBody>
          </p:sp>
          <p:sp>
            <p:nvSpPr>
              <p:cNvPr id="31" name="Shape 1794"/>
              <p:cNvSpPr/>
              <p:nvPr/>
            </p:nvSpPr>
            <p:spPr>
              <a:xfrm>
                <a:off x="207040" y="46945"/>
                <a:ext cx="22871" cy="22871"/>
              </a:xfrm>
              <a:prstGeom prst="ellipse">
                <a:avLst/>
              </a:prstGeom>
              <a:noFill/>
              <a:ln w="30163" cap="rnd">
                <a:solidFill>
                  <a:schemeClr val="accent1"/>
                </a:solidFill>
                <a:prstDash val="solid"/>
                <a:round/>
              </a:ln>
              <a:effectLst/>
            </p:spPr>
            <p:txBody>
              <a:bodyPr wrap="square" lIns="45719" tIns="45719" rIns="45719" bIns="45719" numCol="1" anchor="t">
                <a:noAutofit/>
              </a:bodyPr>
              <a:lstStyle/>
              <a:p>
                <a:endParaRPr>
                  <a:cs typeface="+mn-ea"/>
                  <a:sym typeface="+mn-lt"/>
                </a:endParaRPr>
              </a:p>
            </p:txBody>
          </p:sp>
        </p:grpSp>
      </p:grpSp>
      <p:grpSp>
        <p:nvGrpSpPr>
          <p:cNvPr id="32" name="Group 1804"/>
          <p:cNvGrpSpPr/>
          <p:nvPr/>
        </p:nvGrpSpPr>
        <p:grpSpPr>
          <a:xfrm>
            <a:off x="6875285" y="2019618"/>
            <a:ext cx="1503877" cy="1503877"/>
            <a:chOff x="0" y="0"/>
            <a:chExt cx="1503876" cy="1503876"/>
          </a:xfrm>
        </p:grpSpPr>
        <p:sp>
          <p:nvSpPr>
            <p:cNvPr id="33" name="Shape 1797"/>
            <p:cNvSpPr/>
            <p:nvPr/>
          </p:nvSpPr>
          <p:spPr>
            <a:xfrm>
              <a:off x="-1" y="-1"/>
              <a:ext cx="1503878" cy="1503878"/>
            </a:xfrm>
            <a:prstGeom prst="ellipse">
              <a:avLst/>
            </a:prstGeom>
            <a:noFill/>
            <a:ln w="38100" cap="flat">
              <a:solidFill>
                <a:schemeClr val="accent3"/>
              </a:solidFill>
              <a:prstDash val="solid"/>
              <a:miter lim="8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grpSp>
          <p:nvGrpSpPr>
            <p:cNvPr id="34" name="Group 1803"/>
            <p:cNvGrpSpPr/>
            <p:nvPr/>
          </p:nvGrpSpPr>
          <p:grpSpPr>
            <a:xfrm>
              <a:off x="380416" y="418641"/>
              <a:ext cx="743046" cy="666596"/>
              <a:chOff x="0" y="0"/>
              <a:chExt cx="743045" cy="666594"/>
            </a:xfrm>
          </p:grpSpPr>
          <p:sp>
            <p:nvSpPr>
              <p:cNvPr id="35" name="Shape 1798"/>
              <p:cNvSpPr/>
              <p:nvPr/>
            </p:nvSpPr>
            <p:spPr>
              <a:xfrm>
                <a:off x="152900" y="666595"/>
                <a:ext cx="462727" cy="1"/>
              </a:xfrm>
              <a:prstGeom prst="line">
                <a:avLst/>
              </a:prstGeom>
              <a:noFill/>
              <a:ln w="30163" cap="rnd">
                <a:solidFill>
                  <a:schemeClr val="accent3"/>
                </a:solidFill>
                <a:prstDash val="solid"/>
                <a:round/>
              </a:ln>
              <a:effectLst/>
            </p:spPr>
            <p:txBody>
              <a:bodyPr wrap="square" lIns="45719" tIns="45719" rIns="45719" bIns="45719" numCol="1" anchor="t">
                <a:noAutofit/>
              </a:bodyPr>
              <a:lstStyle/>
              <a:p>
                <a:pPr defTabSz="457200">
                  <a:defRPr sz="1200"/>
                </a:pPr>
                <a:endParaRPr>
                  <a:cs typeface="+mn-ea"/>
                  <a:sym typeface="+mn-lt"/>
                </a:endParaRPr>
              </a:p>
            </p:txBody>
          </p:sp>
          <p:sp>
            <p:nvSpPr>
              <p:cNvPr id="36" name="Shape 1799"/>
              <p:cNvSpPr/>
              <p:nvPr/>
            </p:nvSpPr>
            <p:spPr>
              <a:xfrm>
                <a:off x="371522" y="590144"/>
                <a:ext cx="1" cy="76451"/>
              </a:xfrm>
              <a:prstGeom prst="line">
                <a:avLst/>
              </a:prstGeom>
              <a:noFill/>
              <a:ln w="30163" cap="rnd">
                <a:solidFill>
                  <a:schemeClr val="accent3"/>
                </a:solidFill>
                <a:prstDash val="solid"/>
                <a:round/>
              </a:ln>
              <a:effectLst/>
            </p:spPr>
            <p:txBody>
              <a:bodyPr wrap="square" lIns="45719" tIns="45719" rIns="45719" bIns="45719" numCol="1" anchor="t">
                <a:noAutofit/>
              </a:bodyPr>
              <a:lstStyle/>
              <a:p>
                <a:pPr defTabSz="457200">
                  <a:defRPr sz="1200"/>
                </a:pPr>
                <a:endParaRPr>
                  <a:cs typeface="+mn-ea"/>
                  <a:sym typeface="+mn-lt"/>
                </a:endParaRPr>
              </a:p>
            </p:txBody>
          </p:sp>
          <p:sp>
            <p:nvSpPr>
              <p:cNvPr id="37" name="Shape 1800"/>
              <p:cNvSpPr/>
              <p:nvPr/>
            </p:nvSpPr>
            <p:spPr>
              <a:xfrm>
                <a:off x="-1" y="461385"/>
                <a:ext cx="743047" cy="1"/>
              </a:xfrm>
              <a:prstGeom prst="line">
                <a:avLst/>
              </a:prstGeom>
              <a:noFill/>
              <a:ln w="30163" cap="flat">
                <a:solidFill>
                  <a:schemeClr val="accent3"/>
                </a:solidFill>
                <a:prstDash val="solid"/>
                <a:miter lim="800000"/>
              </a:ln>
              <a:effectLst/>
            </p:spPr>
            <p:txBody>
              <a:bodyPr wrap="square" lIns="45719" tIns="45719" rIns="45719" bIns="45719" numCol="1" anchor="t">
                <a:noAutofit/>
              </a:bodyPr>
              <a:lstStyle/>
              <a:p>
                <a:pPr defTabSz="457200">
                  <a:defRPr sz="1200"/>
                </a:pPr>
                <a:endParaRPr>
                  <a:cs typeface="+mn-ea"/>
                  <a:sym typeface="+mn-lt"/>
                </a:endParaRPr>
              </a:p>
            </p:txBody>
          </p:sp>
          <p:sp>
            <p:nvSpPr>
              <p:cNvPr id="38" name="Shape 1801"/>
              <p:cNvSpPr/>
              <p:nvPr/>
            </p:nvSpPr>
            <p:spPr>
              <a:xfrm>
                <a:off x="0" y="0"/>
                <a:ext cx="743046" cy="590145"/>
              </a:xfrm>
              <a:custGeom>
                <a:avLst/>
                <a:gdLst/>
                <a:ahLst/>
                <a:cxnLst>
                  <a:cxn ang="0">
                    <a:pos x="wd2" y="hd2"/>
                  </a:cxn>
                  <a:cxn ang="5400000">
                    <a:pos x="wd2" y="hd2"/>
                  </a:cxn>
                  <a:cxn ang="10800000">
                    <a:pos x="wd2" y="hd2"/>
                  </a:cxn>
                  <a:cxn ang="16200000">
                    <a:pos x="wd2" y="hd2"/>
                  </a:cxn>
                </a:cxnLst>
                <a:rect l="0" t="0" r="r" b="b"/>
                <a:pathLst>
                  <a:path w="21600" h="21600" extrusionOk="0">
                    <a:moveTo>
                      <a:pt x="21600" y="19722"/>
                    </a:moveTo>
                    <a:cubicBezTo>
                      <a:pt x="21600" y="20778"/>
                      <a:pt x="20948" y="21600"/>
                      <a:pt x="20110" y="21600"/>
                    </a:cubicBezTo>
                    <a:cubicBezTo>
                      <a:pt x="1490" y="21600"/>
                      <a:pt x="1490" y="21600"/>
                      <a:pt x="1490" y="21600"/>
                    </a:cubicBezTo>
                    <a:cubicBezTo>
                      <a:pt x="652" y="21600"/>
                      <a:pt x="0" y="20778"/>
                      <a:pt x="0" y="19722"/>
                    </a:cubicBezTo>
                    <a:cubicBezTo>
                      <a:pt x="0" y="1878"/>
                      <a:pt x="0" y="1878"/>
                      <a:pt x="0" y="1878"/>
                    </a:cubicBezTo>
                    <a:cubicBezTo>
                      <a:pt x="0" y="822"/>
                      <a:pt x="652" y="0"/>
                      <a:pt x="1490" y="0"/>
                    </a:cubicBezTo>
                    <a:cubicBezTo>
                      <a:pt x="20110" y="0"/>
                      <a:pt x="20110" y="0"/>
                      <a:pt x="20110" y="0"/>
                    </a:cubicBezTo>
                    <a:cubicBezTo>
                      <a:pt x="20948" y="0"/>
                      <a:pt x="21600" y="822"/>
                      <a:pt x="21600" y="1878"/>
                    </a:cubicBezTo>
                    <a:lnTo>
                      <a:pt x="21600" y="19722"/>
                    </a:lnTo>
                    <a:close/>
                  </a:path>
                </a:pathLst>
              </a:custGeom>
              <a:noFill/>
              <a:ln w="30163" cap="rnd">
                <a:solidFill>
                  <a:schemeClr val="accent3"/>
                </a:solidFill>
                <a:prstDash val="solid"/>
                <a:round/>
              </a:ln>
              <a:effectLst/>
            </p:spPr>
            <p:txBody>
              <a:bodyPr wrap="square" lIns="45719" tIns="45719" rIns="45719" bIns="45719" numCol="1" anchor="t">
                <a:noAutofit/>
              </a:bodyPr>
              <a:lstStyle/>
              <a:p>
                <a:endParaRPr>
                  <a:cs typeface="+mn-ea"/>
                  <a:sym typeface="+mn-lt"/>
                </a:endParaRPr>
              </a:p>
            </p:txBody>
          </p:sp>
          <p:sp>
            <p:nvSpPr>
              <p:cNvPr id="39" name="Shape 1802"/>
              <p:cNvSpPr/>
              <p:nvPr/>
            </p:nvSpPr>
            <p:spPr>
              <a:xfrm>
                <a:off x="358110" y="513693"/>
                <a:ext cx="26825" cy="25485"/>
              </a:xfrm>
              <a:prstGeom prst="ellipse">
                <a:avLst/>
              </a:prstGeom>
              <a:noFill/>
              <a:ln w="30163" cap="flat">
                <a:solidFill>
                  <a:schemeClr val="accent3"/>
                </a:solidFill>
                <a:prstDash val="solid"/>
                <a:miter lim="800000"/>
              </a:ln>
              <a:effectLst/>
            </p:spPr>
            <p:txBody>
              <a:bodyPr wrap="square" lIns="45719" tIns="45719" rIns="45719" bIns="45719" numCol="1" anchor="t">
                <a:noAutofit/>
              </a:bodyPr>
              <a:lstStyle/>
              <a:p>
                <a:endParaRPr>
                  <a:cs typeface="+mn-ea"/>
                  <a:sym typeface="+mn-lt"/>
                </a:endParaRPr>
              </a:p>
            </p:txBody>
          </p:sp>
        </p:grpSp>
      </p:grpSp>
      <p:grpSp>
        <p:nvGrpSpPr>
          <p:cNvPr id="40" name="Group 1812"/>
          <p:cNvGrpSpPr/>
          <p:nvPr/>
        </p:nvGrpSpPr>
        <p:grpSpPr>
          <a:xfrm>
            <a:off x="9811142" y="2019618"/>
            <a:ext cx="1503877" cy="1503877"/>
            <a:chOff x="0" y="0"/>
            <a:chExt cx="1503876" cy="1503876"/>
          </a:xfrm>
        </p:grpSpPr>
        <p:sp>
          <p:nvSpPr>
            <p:cNvPr id="41" name="Shape 1805"/>
            <p:cNvSpPr/>
            <p:nvPr/>
          </p:nvSpPr>
          <p:spPr>
            <a:xfrm>
              <a:off x="-1" y="-1"/>
              <a:ext cx="1503878" cy="1503878"/>
            </a:xfrm>
            <a:prstGeom prst="ellipse">
              <a:avLst/>
            </a:prstGeom>
            <a:noFill/>
            <a:ln w="38100" cap="flat">
              <a:solidFill>
                <a:schemeClr val="accent4"/>
              </a:solidFill>
              <a:prstDash val="solid"/>
              <a:miter lim="8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grpSp>
          <p:nvGrpSpPr>
            <p:cNvPr id="42" name="Group 1811"/>
            <p:cNvGrpSpPr/>
            <p:nvPr/>
          </p:nvGrpSpPr>
          <p:grpSpPr>
            <a:xfrm>
              <a:off x="312201" y="425705"/>
              <a:ext cx="879476" cy="652464"/>
              <a:chOff x="0" y="0"/>
              <a:chExt cx="879475" cy="652462"/>
            </a:xfrm>
          </p:grpSpPr>
          <p:sp>
            <p:nvSpPr>
              <p:cNvPr id="43" name="Shape 1806"/>
              <p:cNvSpPr/>
              <p:nvPr/>
            </p:nvSpPr>
            <p:spPr>
              <a:xfrm>
                <a:off x="0" y="377824"/>
                <a:ext cx="90488" cy="16827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11700" y="21600"/>
                      <a:pt x="0" y="19636"/>
                      <a:pt x="0" y="10800"/>
                    </a:cubicBezTo>
                    <a:cubicBezTo>
                      <a:pt x="0" y="1964"/>
                      <a:pt x="11700" y="0"/>
                      <a:pt x="21600" y="0"/>
                    </a:cubicBezTo>
                  </a:path>
                </a:pathLst>
              </a:custGeom>
              <a:noFill/>
              <a:ln w="30163" cap="rnd">
                <a:solidFill>
                  <a:schemeClr val="accent4"/>
                </a:solidFill>
                <a:prstDash val="solid"/>
                <a:round/>
              </a:ln>
              <a:effectLst/>
            </p:spPr>
            <p:txBody>
              <a:bodyPr wrap="square" lIns="45719" tIns="45719" rIns="45719" bIns="45719" numCol="1" anchor="t">
                <a:noAutofit/>
              </a:bodyPr>
              <a:lstStyle/>
              <a:p>
                <a:endParaRPr>
                  <a:cs typeface="+mn-ea"/>
                  <a:sym typeface="+mn-lt"/>
                </a:endParaRPr>
              </a:p>
            </p:txBody>
          </p:sp>
          <p:sp>
            <p:nvSpPr>
              <p:cNvPr id="44" name="Shape 1807"/>
              <p:cNvSpPr/>
              <p:nvPr/>
            </p:nvSpPr>
            <p:spPr>
              <a:xfrm>
                <a:off x="90487" y="255587"/>
                <a:ext cx="122238" cy="39687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10800" y="21600"/>
                      <a:pt x="10800" y="21600"/>
                      <a:pt x="10800" y="21600"/>
                    </a:cubicBezTo>
                    <a:cubicBezTo>
                      <a:pt x="2700" y="21600"/>
                      <a:pt x="0" y="19938"/>
                      <a:pt x="0" y="17446"/>
                    </a:cubicBezTo>
                    <a:cubicBezTo>
                      <a:pt x="0" y="4777"/>
                      <a:pt x="0" y="4777"/>
                      <a:pt x="0" y="4777"/>
                    </a:cubicBezTo>
                    <a:cubicBezTo>
                      <a:pt x="0" y="2492"/>
                      <a:pt x="3375" y="0"/>
                      <a:pt x="10800" y="0"/>
                    </a:cubicBezTo>
                    <a:cubicBezTo>
                      <a:pt x="21600" y="0"/>
                      <a:pt x="21600" y="0"/>
                      <a:pt x="21600" y="0"/>
                    </a:cubicBezTo>
                    <a:lnTo>
                      <a:pt x="21600" y="21600"/>
                    </a:lnTo>
                    <a:close/>
                  </a:path>
                </a:pathLst>
              </a:custGeom>
              <a:noFill/>
              <a:ln w="30163" cap="rnd">
                <a:solidFill>
                  <a:schemeClr val="accent4"/>
                </a:solidFill>
                <a:prstDash val="solid"/>
                <a:round/>
              </a:ln>
              <a:effectLst/>
            </p:spPr>
            <p:txBody>
              <a:bodyPr wrap="square" lIns="45719" tIns="45719" rIns="45719" bIns="45719" numCol="1" anchor="t">
                <a:noAutofit/>
              </a:bodyPr>
              <a:lstStyle/>
              <a:p>
                <a:endParaRPr>
                  <a:cs typeface="+mn-ea"/>
                  <a:sym typeface="+mn-lt"/>
                </a:endParaRPr>
              </a:p>
            </p:txBody>
          </p:sp>
          <p:sp>
            <p:nvSpPr>
              <p:cNvPr id="45" name="Shape 1808"/>
              <p:cNvSpPr/>
              <p:nvPr/>
            </p:nvSpPr>
            <p:spPr>
              <a:xfrm>
                <a:off x="788987" y="377824"/>
                <a:ext cx="90488" cy="152401"/>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cubicBezTo>
                      <a:pt x="9900" y="21600"/>
                      <a:pt x="21600" y="19440"/>
                      <a:pt x="21600" y="10800"/>
                    </a:cubicBezTo>
                    <a:cubicBezTo>
                      <a:pt x="21600" y="2160"/>
                      <a:pt x="9900" y="0"/>
                      <a:pt x="0" y="0"/>
                    </a:cubicBezTo>
                  </a:path>
                </a:pathLst>
              </a:custGeom>
              <a:noFill/>
              <a:ln w="30163" cap="rnd">
                <a:solidFill>
                  <a:schemeClr val="accent4"/>
                </a:solidFill>
                <a:prstDash val="solid"/>
                <a:round/>
              </a:ln>
              <a:effectLst/>
            </p:spPr>
            <p:txBody>
              <a:bodyPr wrap="square" lIns="45719" tIns="45719" rIns="45719" bIns="45719" numCol="1" anchor="t">
                <a:noAutofit/>
              </a:bodyPr>
              <a:lstStyle/>
              <a:p>
                <a:endParaRPr>
                  <a:cs typeface="+mn-ea"/>
                  <a:sym typeface="+mn-lt"/>
                </a:endParaRPr>
              </a:p>
            </p:txBody>
          </p:sp>
          <p:sp>
            <p:nvSpPr>
              <p:cNvPr id="46" name="Shape 1809"/>
              <p:cNvSpPr/>
              <p:nvPr/>
            </p:nvSpPr>
            <p:spPr>
              <a:xfrm>
                <a:off x="668337" y="255587"/>
                <a:ext cx="120651" cy="396876"/>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cubicBezTo>
                      <a:pt x="10800" y="21600"/>
                      <a:pt x="10800" y="21600"/>
                      <a:pt x="10800" y="21600"/>
                    </a:cubicBezTo>
                    <a:cubicBezTo>
                      <a:pt x="18900" y="21600"/>
                      <a:pt x="21600" y="19938"/>
                      <a:pt x="21600" y="17446"/>
                    </a:cubicBezTo>
                    <a:cubicBezTo>
                      <a:pt x="21600" y="4777"/>
                      <a:pt x="21600" y="4777"/>
                      <a:pt x="21600" y="4777"/>
                    </a:cubicBezTo>
                    <a:cubicBezTo>
                      <a:pt x="21600" y="2492"/>
                      <a:pt x="16200" y="0"/>
                      <a:pt x="8100" y="0"/>
                    </a:cubicBezTo>
                    <a:cubicBezTo>
                      <a:pt x="0" y="0"/>
                      <a:pt x="0" y="0"/>
                      <a:pt x="0" y="0"/>
                    </a:cubicBezTo>
                    <a:lnTo>
                      <a:pt x="0" y="21600"/>
                    </a:lnTo>
                    <a:close/>
                  </a:path>
                </a:pathLst>
              </a:custGeom>
              <a:noFill/>
              <a:ln w="30163" cap="rnd">
                <a:solidFill>
                  <a:schemeClr val="accent4"/>
                </a:solidFill>
                <a:prstDash val="solid"/>
                <a:round/>
              </a:ln>
              <a:effectLst/>
            </p:spPr>
            <p:txBody>
              <a:bodyPr wrap="square" lIns="45719" tIns="45719" rIns="45719" bIns="45719" numCol="1" anchor="t">
                <a:noAutofit/>
              </a:bodyPr>
              <a:lstStyle/>
              <a:p>
                <a:endParaRPr>
                  <a:cs typeface="+mn-ea"/>
                  <a:sym typeface="+mn-lt"/>
                </a:endParaRPr>
              </a:p>
            </p:txBody>
          </p:sp>
          <p:sp>
            <p:nvSpPr>
              <p:cNvPr id="47" name="Shape 1810"/>
              <p:cNvSpPr/>
              <p:nvPr/>
            </p:nvSpPr>
            <p:spPr>
              <a:xfrm>
                <a:off x="169862" y="-1"/>
                <a:ext cx="539751" cy="255589"/>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cubicBezTo>
                      <a:pt x="0" y="9027"/>
                      <a:pt x="4868" y="0"/>
                      <a:pt x="10800" y="0"/>
                    </a:cubicBezTo>
                    <a:cubicBezTo>
                      <a:pt x="16732" y="0"/>
                      <a:pt x="21600" y="9027"/>
                      <a:pt x="21600" y="21600"/>
                    </a:cubicBezTo>
                  </a:path>
                </a:pathLst>
              </a:custGeom>
              <a:noFill/>
              <a:ln w="30163" cap="flat">
                <a:solidFill>
                  <a:schemeClr val="accent4"/>
                </a:solidFill>
                <a:prstDash val="solid"/>
                <a:round/>
              </a:ln>
              <a:effectLst/>
            </p:spPr>
            <p:txBody>
              <a:bodyPr wrap="square" lIns="45719" tIns="45719" rIns="45719" bIns="45719" numCol="1" anchor="t">
                <a:noAutofit/>
              </a:bodyPr>
              <a:lstStyle/>
              <a:p>
                <a:endParaRPr>
                  <a:cs typeface="+mn-ea"/>
                  <a:sym typeface="+mn-lt"/>
                </a:endParaRPr>
              </a:p>
            </p:txBody>
          </p:sp>
        </p:grpSp>
      </p:grpSp>
      <p:grpSp>
        <p:nvGrpSpPr>
          <p:cNvPr id="49" name="Group 1819"/>
          <p:cNvGrpSpPr/>
          <p:nvPr/>
        </p:nvGrpSpPr>
        <p:grpSpPr>
          <a:xfrm>
            <a:off x="1509191" y="3751219"/>
            <a:ext cx="458166" cy="67612"/>
            <a:chOff x="0" y="0"/>
            <a:chExt cx="458165" cy="67611"/>
          </a:xfrm>
        </p:grpSpPr>
        <p:sp>
          <p:nvSpPr>
            <p:cNvPr id="50" name="Shape 1815"/>
            <p:cNvSpPr/>
            <p:nvPr/>
          </p:nvSpPr>
          <p:spPr>
            <a:xfrm>
              <a:off x="0" y="-1"/>
              <a:ext cx="71319" cy="67613"/>
            </a:xfrm>
            <a:prstGeom prst="rect">
              <a:avLst/>
            </a:prstGeom>
            <a:solidFill>
              <a:schemeClr val="accent2"/>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51" name="Shape 1816"/>
            <p:cNvSpPr/>
            <p:nvPr/>
          </p:nvSpPr>
          <p:spPr>
            <a:xfrm>
              <a:off x="128949" y="-1"/>
              <a:ext cx="71319" cy="67613"/>
            </a:xfrm>
            <a:prstGeom prst="rect">
              <a:avLst/>
            </a:prstGeom>
            <a:solidFill>
              <a:srgbClr val="B1AEAE"/>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52" name="Shape 1817"/>
            <p:cNvSpPr/>
            <p:nvPr/>
          </p:nvSpPr>
          <p:spPr>
            <a:xfrm>
              <a:off x="257897" y="-1"/>
              <a:ext cx="71319" cy="67613"/>
            </a:xfrm>
            <a:prstGeom prst="rect">
              <a:avLst/>
            </a:prstGeom>
            <a:solidFill>
              <a:srgbClr val="B1AEAE"/>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53" name="Shape 1818"/>
            <p:cNvSpPr/>
            <p:nvPr/>
          </p:nvSpPr>
          <p:spPr>
            <a:xfrm>
              <a:off x="386847" y="-1"/>
              <a:ext cx="71319" cy="67613"/>
            </a:xfrm>
            <a:prstGeom prst="rect">
              <a:avLst/>
            </a:prstGeom>
            <a:solidFill>
              <a:srgbClr val="B1AEAE"/>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grpSp>
      <p:grpSp>
        <p:nvGrpSpPr>
          <p:cNvPr id="54" name="Group 1824"/>
          <p:cNvGrpSpPr/>
          <p:nvPr/>
        </p:nvGrpSpPr>
        <p:grpSpPr>
          <a:xfrm>
            <a:off x="4428438" y="3751219"/>
            <a:ext cx="458166" cy="67612"/>
            <a:chOff x="0" y="0"/>
            <a:chExt cx="458165" cy="67611"/>
          </a:xfrm>
        </p:grpSpPr>
        <p:sp>
          <p:nvSpPr>
            <p:cNvPr id="55" name="Shape 1820"/>
            <p:cNvSpPr/>
            <p:nvPr/>
          </p:nvSpPr>
          <p:spPr>
            <a:xfrm>
              <a:off x="0" y="-1"/>
              <a:ext cx="71319" cy="67613"/>
            </a:xfrm>
            <a:prstGeom prst="rect">
              <a:avLst/>
            </a:prstGeom>
            <a:solidFill>
              <a:srgbClr val="B1AEAE"/>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56" name="Shape 1821"/>
            <p:cNvSpPr/>
            <p:nvPr/>
          </p:nvSpPr>
          <p:spPr>
            <a:xfrm>
              <a:off x="128949" y="-1"/>
              <a:ext cx="71319" cy="67613"/>
            </a:xfrm>
            <a:prstGeom prst="rect">
              <a:avLst/>
            </a:prstGeom>
            <a:solidFill>
              <a:schemeClr val="accent2"/>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57" name="Shape 1822"/>
            <p:cNvSpPr/>
            <p:nvPr/>
          </p:nvSpPr>
          <p:spPr>
            <a:xfrm>
              <a:off x="257897" y="-1"/>
              <a:ext cx="71319" cy="67613"/>
            </a:xfrm>
            <a:prstGeom prst="rect">
              <a:avLst/>
            </a:prstGeom>
            <a:solidFill>
              <a:srgbClr val="B1AEAE"/>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58" name="Shape 1823"/>
            <p:cNvSpPr/>
            <p:nvPr/>
          </p:nvSpPr>
          <p:spPr>
            <a:xfrm>
              <a:off x="386847" y="-1"/>
              <a:ext cx="71319" cy="67613"/>
            </a:xfrm>
            <a:prstGeom prst="rect">
              <a:avLst/>
            </a:prstGeom>
            <a:solidFill>
              <a:srgbClr val="B1AEAE"/>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grpSp>
      <p:grpSp>
        <p:nvGrpSpPr>
          <p:cNvPr id="59" name="Group 1829"/>
          <p:cNvGrpSpPr/>
          <p:nvPr/>
        </p:nvGrpSpPr>
        <p:grpSpPr>
          <a:xfrm>
            <a:off x="7398142" y="3751219"/>
            <a:ext cx="458166" cy="67612"/>
            <a:chOff x="0" y="0"/>
            <a:chExt cx="458165" cy="67611"/>
          </a:xfrm>
        </p:grpSpPr>
        <p:sp>
          <p:nvSpPr>
            <p:cNvPr id="60" name="Shape 1825"/>
            <p:cNvSpPr/>
            <p:nvPr/>
          </p:nvSpPr>
          <p:spPr>
            <a:xfrm>
              <a:off x="0" y="-1"/>
              <a:ext cx="71319" cy="67613"/>
            </a:xfrm>
            <a:prstGeom prst="rect">
              <a:avLst/>
            </a:prstGeom>
            <a:solidFill>
              <a:srgbClr val="B1AEAE"/>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61" name="Shape 1826"/>
            <p:cNvSpPr/>
            <p:nvPr/>
          </p:nvSpPr>
          <p:spPr>
            <a:xfrm>
              <a:off x="128949" y="-1"/>
              <a:ext cx="71319" cy="67613"/>
            </a:xfrm>
            <a:prstGeom prst="rect">
              <a:avLst/>
            </a:prstGeom>
            <a:solidFill>
              <a:srgbClr val="B1AEAE"/>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62" name="Shape 1827"/>
            <p:cNvSpPr/>
            <p:nvPr/>
          </p:nvSpPr>
          <p:spPr>
            <a:xfrm>
              <a:off x="257897" y="-1"/>
              <a:ext cx="71319" cy="67613"/>
            </a:xfrm>
            <a:prstGeom prst="rect">
              <a:avLst/>
            </a:prstGeom>
            <a:solidFill>
              <a:schemeClr val="accent3"/>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63" name="Shape 1828"/>
            <p:cNvSpPr/>
            <p:nvPr/>
          </p:nvSpPr>
          <p:spPr>
            <a:xfrm>
              <a:off x="386847" y="-1"/>
              <a:ext cx="71319" cy="67613"/>
            </a:xfrm>
            <a:prstGeom prst="rect">
              <a:avLst/>
            </a:prstGeom>
            <a:solidFill>
              <a:srgbClr val="B1AEAE"/>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grpSp>
      <p:grpSp>
        <p:nvGrpSpPr>
          <p:cNvPr id="64" name="Group 1834"/>
          <p:cNvGrpSpPr/>
          <p:nvPr/>
        </p:nvGrpSpPr>
        <p:grpSpPr>
          <a:xfrm>
            <a:off x="10333997" y="3751219"/>
            <a:ext cx="458166" cy="67612"/>
            <a:chOff x="0" y="0"/>
            <a:chExt cx="458165" cy="67611"/>
          </a:xfrm>
        </p:grpSpPr>
        <p:sp>
          <p:nvSpPr>
            <p:cNvPr id="65" name="Shape 1830"/>
            <p:cNvSpPr/>
            <p:nvPr/>
          </p:nvSpPr>
          <p:spPr>
            <a:xfrm>
              <a:off x="0" y="-1"/>
              <a:ext cx="71319" cy="67613"/>
            </a:xfrm>
            <a:prstGeom prst="rect">
              <a:avLst/>
            </a:prstGeom>
            <a:solidFill>
              <a:srgbClr val="B1AEAE"/>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66" name="Shape 1831"/>
            <p:cNvSpPr/>
            <p:nvPr/>
          </p:nvSpPr>
          <p:spPr>
            <a:xfrm>
              <a:off x="128949" y="-1"/>
              <a:ext cx="71319" cy="67613"/>
            </a:xfrm>
            <a:prstGeom prst="rect">
              <a:avLst/>
            </a:prstGeom>
            <a:solidFill>
              <a:srgbClr val="B1AEAE"/>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67" name="Shape 1832"/>
            <p:cNvSpPr/>
            <p:nvPr/>
          </p:nvSpPr>
          <p:spPr>
            <a:xfrm>
              <a:off x="257897" y="-1"/>
              <a:ext cx="71319" cy="67613"/>
            </a:xfrm>
            <a:prstGeom prst="rect">
              <a:avLst/>
            </a:prstGeom>
            <a:solidFill>
              <a:srgbClr val="B1AEAE"/>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68" name="Shape 1833"/>
            <p:cNvSpPr/>
            <p:nvPr/>
          </p:nvSpPr>
          <p:spPr>
            <a:xfrm>
              <a:off x="386847" y="-1"/>
              <a:ext cx="71319" cy="67613"/>
            </a:xfrm>
            <a:prstGeom prst="rect">
              <a:avLst/>
            </a:prstGeom>
            <a:solidFill>
              <a:schemeClr val="accent4"/>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grpSp>
      <p:sp>
        <p:nvSpPr>
          <p:cNvPr id="69" name="文本框 9"/>
          <p:cNvSpPr txBox="1"/>
          <p:nvPr/>
        </p:nvSpPr>
        <p:spPr>
          <a:xfrm>
            <a:off x="1149646" y="606339"/>
            <a:ext cx="2955059" cy="453952"/>
          </a:xfrm>
          <a:prstGeom prst="rect">
            <a:avLst/>
          </a:prstGeom>
          <a:noFill/>
        </p:spPr>
        <p:txBody>
          <a:bodyPr wrap="square" lIns="68563" tIns="34281" rIns="68563" bIns="34281" rtlCol="0">
            <a:spAutoFit/>
          </a:bodyPr>
          <a:lstStyle/>
          <a:p>
            <a:pPr marL="0" lvl="1"/>
            <a:r>
              <a:rPr lang="zh-CN" altLang="en-US" sz="2500" b="1" dirty="0">
                <a:solidFill>
                  <a:srgbClr val="50637C"/>
                </a:solidFill>
                <a:cs typeface="+mn-ea"/>
                <a:sym typeface="+mn-lt"/>
              </a:rPr>
              <a:t>点击输入标题内容</a:t>
            </a:r>
          </a:p>
        </p:txBody>
      </p:sp>
      <p:grpSp>
        <p:nvGrpSpPr>
          <p:cNvPr id="70" name="Group 10"/>
          <p:cNvGrpSpPr/>
          <p:nvPr/>
        </p:nvGrpSpPr>
        <p:grpSpPr>
          <a:xfrm>
            <a:off x="554735" y="558233"/>
            <a:ext cx="550165" cy="550164"/>
            <a:chOff x="10018441" y="1261759"/>
            <a:chExt cx="4340769" cy="4340764"/>
          </a:xfrm>
        </p:grpSpPr>
        <p:sp>
          <p:nvSpPr>
            <p:cNvPr id="71" name="Shape 78"/>
            <p:cNvSpPr/>
            <p:nvPr/>
          </p:nvSpPr>
          <p:spPr>
            <a:xfrm>
              <a:off x="10018441" y="1261759"/>
              <a:ext cx="4340769" cy="434076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4"/>
            </a:soli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dirty="0">
                <a:latin typeface="微软雅黑" panose="020B0503020204020204" pitchFamily="34" charset="-122"/>
                <a:ea typeface="微软雅黑" panose="020B0503020204020204" pitchFamily="34" charset="-122"/>
                <a:sym typeface="微软雅黑" panose="020B0503020204020204" pitchFamily="34" charset="-122"/>
              </a:endParaRPr>
            </a:p>
          </p:txBody>
        </p:sp>
        <p:grpSp>
          <p:nvGrpSpPr>
            <p:cNvPr id="72" name="Group 9"/>
            <p:cNvGrpSpPr/>
            <p:nvPr/>
          </p:nvGrpSpPr>
          <p:grpSpPr>
            <a:xfrm>
              <a:off x="10909313" y="1802668"/>
              <a:ext cx="3449733" cy="3799690"/>
              <a:chOff x="10909313" y="1802668"/>
              <a:chExt cx="3449733" cy="3799690"/>
            </a:xfrm>
          </p:grpSpPr>
          <p:sp>
            <p:nvSpPr>
              <p:cNvPr id="73" name="Freeform 45"/>
              <p:cNvSpPr/>
              <p:nvPr/>
            </p:nvSpPr>
            <p:spPr>
              <a:xfrm>
                <a:off x="11069407" y="1802668"/>
                <a:ext cx="3289639" cy="3799690"/>
              </a:xfrm>
              <a:custGeom>
                <a:avLst/>
                <a:gdLst>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01321 w 3189805"/>
                  <a:gd name="connsiteY7" fmla="*/ 1031534 h 3342052"/>
                  <a:gd name="connsiteX8" fmla="*/ 1812772 w 3189805"/>
                  <a:gd name="connsiteY8" fmla="*/ 0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21641 w 3189805"/>
                  <a:gd name="connsiteY7" fmla="*/ 767374 h 3342052"/>
                  <a:gd name="connsiteX8" fmla="*/ 1812772 w 3189805"/>
                  <a:gd name="connsiteY8"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240105 w 3208269"/>
                  <a:gd name="connsiteY8" fmla="*/ 767374 h 3342052"/>
                  <a:gd name="connsiteX9" fmla="*/ 1831236 w 3208269"/>
                  <a:gd name="connsiteY9"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486685 w 3208269"/>
                  <a:gd name="connsiteY8" fmla="*/ 1250259 h 3342052"/>
                  <a:gd name="connsiteX9" fmla="*/ 1831236 w 3208269"/>
                  <a:gd name="connsiteY9" fmla="*/ 0 h 3342052"/>
                  <a:gd name="connsiteX0" fmla="*/ 1818455 w 3195488"/>
                  <a:gd name="connsiteY0" fmla="*/ 0 h 3342052"/>
                  <a:gd name="connsiteX1" fmla="*/ 3157618 w 3195488"/>
                  <a:gd name="connsiteY1" fmla="*/ 770136 h 3342052"/>
                  <a:gd name="connsiteX2" fmla="*/ 3185555 w 3195488"/>
                  <a:gd name="connsiteY2" fmla="*/ 963701 h 3342052"/>
                  <a:gd name="connsiteX3" fmla="*/ 2559726 w 3195488"/>
                  <a:gd name="connsiteY3" fmla="*/ 2706289 h 3342052"/>
                  <a:gd name="connsiteX4" fmla="*/ 1025159 w 3195488"/>
                  <a:gd name="connsiteY4" fmla="*/ 3342052 h 3342052"/>
                  <a:gd name="connsiteX5" fmla="*/ 881199 w 3195488"/>
                  <a:gd name="connsiteY5" fmla="*/ 3335177 h 3342052"/>
                  <a:gd name="connsiteX6" fmla="*/ 5683 w 3195488"/>
                  <a:gd name="connsiteY6" fmla="*/ 1812772 h 3342052"/>
                  <a:gd name="connsiteX7" fmla="*/ 1157670 w 3195488"/>
                  <a:gd name="connsiteY7" fmla="*/ 1353229 h 3342052"/>
                  <a:gd name="connsiteX8" fmla="*/ 2473904 w 3195488"/>
                  <a:gd name="connsiteY8" fmla="*/ 1250259 h 3342052"/>
                  <a:gd name="connsiteX9" fmla="*/ 1818455 w 3195488"/>
                  <a:gd name="connsiteY9"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428116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510310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39522 w 3216555"/>
                  <a:gd name="connsiteY0" fmla="*/ 0 h 3342052"/>
                  <a:gd name="connsiteX1" fmla="*/ 3178685 w 3216555"/>
                  <a:gd name="connsiteY1" fmla="*/ 770136 h 3342052"/>
                  <a:gd name="connsiteX2" fmla="*/ 3206622 w 3216555"/>
                  <a:gd name="connsiteY2" fmla="*/ 963701 h 3342052"/>
                  <a:gd name="connsiteX3" fmla="*/ 2580793 w 3216555"/>
                  <a:gd name="connsiteY3" fmla="*/ 2706289 h 3342052"/>
                  <a:gd name="connsiteX4" fmla="*/ 1046226 w 3216555"/>
                  <a:gd name="connsiteY4" fmla="*/ 3342052 h 3342052"/>
                  <a:gd name="connsiteX5" fmla="*/ 902266 w 3216555"/>
                  <a:gd name="connsiteY5" fmla="*/ 3335177 h 3342052"/>
                  <a:gd name="connsiteX6" fmla="*/ 26750 w 3216555"/>
                  <a:gd name="connsiteY6" fmla="*/ 1812772 h 3342052"/>
                  <a:gd name="connsiteX7" fmla="*/ 364566 w 3216555"/>
                  <a:gd name="connsiteY7" fmla="*/ 1746615 h 3342052"/>
                  <a:gd name="connsiteX8" fmla="*/ 816629 w 3216555"/>
                  <a:gd name="connsiteY8" fmla="*/ 1510310 h 3342052"/>
                  <a:gd name="connsiteX9" fmla="*/ 1178737 w 3216555"/>
                  <a:gd name="connsiteY9" fmla="*/ 1353229 h 3342052"/>
                  <a:gd name="connsiteX10" fmla="*/ 2494971 w 3216555"/>
                  <a:gd name="connsiteY10" fmla="*/ 1250259 h 3342052"/>
                  <a:gd name="connsiteX11" fmla="*/ 1839522 w 3216555"/>
                  <a:gd name="connsiteY11" fmla="*/ 0 h 3342052"/>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2516463 w 3238047"/>
                  <a:gd name="connsiteY11" fmla="*/ 1250259 h 3342052"/>
                  <a:gd name="connsiteX12" fmla="*/ 1861014 w 3238047"/>
                  <a:gd name="connsiteY12" fmla="*/ 0 h 3342052"/>
                  <a:gd name="connsiteX0" fmla="*/ 1861014 w 3238047"/>
                  <a:gd name="connsiteY0" fmla="*/ 349684 h 3691736"/>
                  <a:gd name="connsiteX1" fmla="*/ 3200177 w 3238047"/>
                  <a:gd name="connsiteY1" fmla="*/ 1119820 h 3691736"/>
                  <a:gd name="connsiteX2" fmla="*/ 3228114 w 3238047"/>
                  <a:gd name="connsiteY2" fmla="*/ 1313385 h 3691736"/>
                  <a:gd name="connsiteX3" fmla="*/ 2602285 w 3238047"/>
                  <a:gd name="connsiteY3" fmla="*/ 3055973 h 3691736"/>
                  <a:gd name="connsiteX4" fmla="*/ 1067718 w 3238047"/>
                  <a:gd name="connsiteY4" fmla="*/ 3691736 h 3691736"/>
                  <a:gd name="connsiteX5" fmla="*/ 923758 w 3238047"/>
                  <a:gd name="connsiteY5" fmla="*/ 3684861 h 3691736"/>
                  <a:gd name="connsiteX6" fmla="*/ 48242 w 3238047"/>
                  <a:gd name="connsiteY6" fmla="*/ 2162456 h 3691736"/>
                  <a:gd name="connsiteX7" fmla="*/ 180575 w 3238047"/>
                  <a:gd name="connsiteY7" fmla="*/ 2178493 h 3691736"/>
                  <a:gd name="connsiteX8" fmla="*/ 386058 w 3238047"/>
                  <a:gd name="connsiteY8" fmla="*/ 2096299 h 3691736"/>
                  <a:gd name="connsiteX9" fmla="*/ 838121 w 3238047"/>
                  <a:gd name="connsiteY9" fmla="*/ 1859994 h 3691736"/>
                  <a:gd name="connsiteX10" fmla="*/ 1200229 w 3238047"/>
                  <a:gd name="connsiteY10" fmla="*/ 1702913 h 3691736"/>
                  <a:gd name="connsiteX11" fmla="*/ 1602063 w 3238047"/>
                  <a:gd name="connsiteY11" fmla="*/ 7449 h 3691736"/>
                  <a:gd name="connsiteX12" fmla="*/ 1861014 w 3238047"/>
                  <a:gd name="connsiteY12" fmla="*/ 349684 h 3691736"/>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1861014 w 3238047"/>
                  <a:gd name="connsiteY11" fmla="*/ 0 h 3342052"/>
                  <a:gd name="connsiteX0" fmla="*/ 1573338 w 3238047"/>
                  <a:gd name="connsiteY0" fmla="*/ 0 h 3773566"/>
                  <a:gd name="connsiteX1" fmla="*/ 3200177 w 3238047"/>
                  <a:gd name="connsiteY1" fmla="*/ 1201650 h 3773566"/>
                  <a:gd name="connsiteX2" fmla="*/ 3228114 w 3238047"/>
                  <a:gd name="connsiteY2" fmla="*/ 1395215 h 3773566"/>
                  <a:gd name="connsiteX3" fmla="*/ 2602285 w 3238047"/>
                  <a:gd name="connsiteY3" fmla="*/ 3137803 h 3773566"/>
                  <a:gd name="connsiteX4" fmla="*/ 1067718 w 3238047"/>
                  <a:gd name="connsiteY4" fmla="*/ 3773566 h 3773566"/>
                  <a:gd name="connsiteX5" fmla="*/ 923758 w 3238047"/>
                  <a:gd name="connsiteY5" fmla="*/ 3766691 h 3773566"/>
                  <a:gd name="connsiteX6" fmla="*/ 48242 w 3238047"/>
                  <a:gd name="connsiteY6" fmla="*/ 2244286 h 3773566"/>
                  <a:gd name="connsiteX7" fmla="*/ 180575 w 3238047"/>
                  <a:gd name="connsiteY7" fmla="*/ 2260323 h 3773566"/>
                  <a:gd name="connsiteX8" fmla="*/ 386058 w 3238047"/>
                  <a:gd name="connsiteY8" fmla="*/ 2178129 h 3773566"/>
                  <a:gd name="connsiteX9" fmla="*/ 838121 w 3238047"/>
                  <a:gd name="connsiteY9" fmla="*/ 1941824 h 3773566"/>
                  <a:gd name="connsiteX10" fmla="*/ 1200229 w 3238047"/>
                  <a:gd name="connsiteY10" fmla="*/ 1784743 h 3773566"/>
                  <a:gd name="connsiteX11" fmla="*/ 1573338 w 3238047"/>
                  <a:gd name="connsiteY11" fmla="*/ 0 h 3773566"/>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1200229 w 3238047"/>
                  <a:gd name="connsiteY10" fmla="*/ 1810869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965098 w 3238047"/>
                  <a:gd name="connsiteY10" fmla="*/ 1900443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965098 w 3238047"/>
                  <a:gd name="connsiteY9" fmla="*/ 1900443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59287 w 3290406"/>
                  <a:gd name="connsiteY0" fmla="*/ 0 h 3799692"/>
                  <a:gd name="connsiteX1" fmla="*/ 3252536 w 3290406"/>
                  <a:gd name="connsiteY1" fmla="*/ 1227776 h 3799692"/>
                  <a:gd name="connsiteX2" fmla="*/ 3280473 w 3290406"/>
                  <a:gd name="connsiteY2" fmla="*/ 1421341 h 3799692"/>
                  <a:gd name="connsiteX3" fmla="*/ 2654644 w 3290406"/>
                  <a:gd name="connsiteY3" fmla="*/ 3163929 h 3799692"/>
                  <a:gd name="connsiteX4" fmla="*/ 1120077 w 3290406"/>
                  <a:gd name="connsiteY4" fmla="*/ 3799692 h 3799692"/>
                  <a:gd name="connsiteX5" fmla="*/ 976117 w 3290406"/>
                  <a:gd name="connsiteY5" fmla="*/ 3792817 h 3799692"/>
                  <a:gd name="connsiteX6" fmla="*/ 40886 w 3290406"/>
                  <a:gd name="connsiteY6" fmla="*/ 2322663 h 3799692"/>
                  <a:gd name="connsiteX7" fmla="*/ 232934 w 3290406"/>
                  <a:gd name="connsiteY7" fmla="*/ 2286449 h 3799692"/>
                  <a:gd name="connsiteX8" fmla="*/ 438417 w 3290406"/>
                  <a:gd name="connsiteY8" fmla="*/ 2204255 h 3799692"/>
                  <a:gd name="connsiteX9" fmla="*/ 1215266 w 3290406"/>
                  <a:gd name="connsiteY9" fmla="*/ 1810869 h 3799692"/>
                  <a:gd name="connsiteX10" fmla="*/ 1659287 w 3290406"/>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289639" h="3799692">
                    <a:moveTo>
                      <a:pt x="1658520" y="0"/>
                    </a:moveTo>
                    <a:lnTo>
                      <a:pt x="3251769" y="1227776"/>
                    </a:lnTo>
                    <a:lnTo>
                      <a:pt x="3279706" y="1421341"/>
                    </a:lnTo>
                    <a:cubicBezTo>
                      <a:pt x="3339309" y="2043870"/>
                      <a:pt x="3130699" y="2687232"/>
                      <a:pt x="2653877" y="3163929"/>
                    </a:cubicBezTo>
                    <a:cubicBezTo>
                      <a:pt x="2230145" y="3587771"/>
                      <a:pt x="1674728" y="3799692"/>
                      <a:pt x="1119310" y="3799692"/>
                    </a:cubicBezTo>
                    <a:lnTo>
                      <a:pt x="975350" y="3792817"/>
                    </a:lnTo>
                    <a:lnTo>
                      <a:pt x="40119" y="2322663"/>
                    </a:lnTo>
                    <a:cubicBezTo>
                      <a:pt x="-104293" y="2049341"/>
                      <a:pt x="183328" y="2331065"/>
                      <a:pt x="239631" y="2320039"/>
                    </a:cubicBezTo>
                    <a:cubicBezTo>
                      <a:pt x="247415" y="2316478"/>
                      <a:pt x="306896" y="2268589"/>
                      <a:pt x="437650" y="2204255"/>
                    </a:cubicBezTo>
                    <a:cubicBezTo>
                      <a:pt x="568404" y="2139921"/>
                      <a:pt x="708709" y="2096136"/>
                      <a:pt x="1214499" y="1810869"/>
                    </a:cubicBezTo>
                    <a:cubicBezTo>
                      <a:pt x="1384981" y="1559151"/>
                      <a:pt x="1325195" y="97182"/>
                      <a:pt x="1658520" y="0"/>
                    </a:cubicBezTo>
                    <a:close/>
                  </a:path>
                </a:pathLst>
              </a:custGeom>
              <a:gradFill flip="none" rotWithShape="1">
                <a:gsLst>
                  <a:gs pos="30000">
                    <a:schemeClr val="bg2">
                      <a:lumMod val="10000"/>
                      <a:alpha val="42000"/>
                    </a:schemeClr>
                  </a:gs>
                  <a:gs pos="100000">
                    <a:schemeClr val="bg1">
                      <a:alpha val="31000"/>
                    </a:schemeClr>
                  </a:gs>
                </a:gsLst>
                <a:lin ang="2700000" scaled="1"/>
                <a:tileRect/>
              </a:gra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74" name="Freeform 43"/>
              <p:cNvSpPr>
                <a:spLocks noEditPoints="1"/>
              </p:cNvSpPr>
              <p:nvPr/>
            </p:nvSpPr>
            <p:spPr bwMode="auto">
              <a:xfrm rot="19800000">
                <a:off x="10909313" y="2286963"/>
                <a:ext cx="2559024" cy="2290359"/>
              </a:xfrm>
              <a:custGeom>
                <a:avLst/>
                <a:gdLst>
                  <a:gd name="T0" fmla="*/ 24 w 161"/>
                  <a:gd name="T1" fmla="*/ 91 h 144"/>
                  <a:gd name="T2" fmla="*/ 65 w 161"/>
                  <a:gd name="T3" fmla="*/ 91 h 144"/>
                  <a:gd name="T4" fmla="*/ 65 w 161"/>
                  <a:gd name="T5" fmla="*/ 105 h 144"/>
                  <a:gd name="T6" fmla="*/ 61 w 161"/>
                  <a:gd name="T7" fmla="*/ 105 h 144"/>
                  <a:gd name="T8" fmla="*/ 60 w 161"/>
                  <a:gd name="T9" fmla="*/ 110 h 144"/>
                  <a:gd name="T10" fmla="*/ 59 w 161"/>
                  <a:gd name="T11" fmla="*/ 112 h 144"/>
                  <a:gd name="T12" fmla="*/ 60 w 161"/>
                  <a:gd name="T13" fmla="*/ 114 h 144"/>
                  <a:gd name="T14" fmla="*/ 61 w 161"/>
                  <a:gd name="T15" fmla="*/ 118 h 144"/>
                  <a:gd name="T16" fmla="*/ 60 w 161"/>
                  <a:gd name="T17" fmla="*/ 123 h 144"/>
                  <a:gd name="T18" fmla="*/ 59 w 161"/>
                  <a:gd name="T19" fmla="*/ 125 h 144"/>
                  <a:gd name="T20" fmla="*/ 60 w 161"/>
                  <a:gd name="T21" fmla="*/ 127 h 144"/>
                  <a:gd name="T22" fmla="*/ 61 w 161"/>
                  <a:gd name="T23" fmla="*/ 131 h 144"/>
                  <a:gd name="T24" fmla="*/ 60 w 161"/>
                  <a:gd name="T25" fmla="*/ 136 h 144"/>
                  <a:gd name="T26" fmla="*/ 59 w 161"/>
                  <a:gd name="T27" fmla="*/ 138 h 144"/>
                  <a:gd name="T28" fmla="*/ 60 w 161"/>
                  <a:gd name="T29" fmla="*/ 140 h 144"/>
                  <a:gd name="T30" fmla="*/ 61 w 161"/>
                  <a:gd name="T31" fmla="*/ 144 h 144"/>
                  <a:gd name="T32" fmla="*/ 31 w 161"/>
                  <a:gd name="T33" fmla="*/ 144 h 144"/>
                  <a:gd name="T34" fmla="*/ 31 w 161"/>
                  <a:gd name="T35" fmla="*/ 105 h 144"/>
                  <a:gd name="T36" fmla="*/ 24 w 161"/>
                  <a:gd name="T37" fmla="*/ 105 h 144"/>
                  <a:gd name="T38" fmla="*/ 24 w 161"/>
                  <a:gd name="T39" fmla="*/ 91 h 144"/>
                  <a:gd name="T40" fmla="*/ 7 w 161"/>
                  <a:gd name="T41" fmla="*/ 39 h 144"/>
                  <a:gd name="T42" fmla="*/ 0 w 161"/>
                  <a:gd name="T43" fmla="*/ 46 h 144"/>
                  <a:gd name="T44" fmla="*/ 0 w 161"/>
                  <a:gd name="T45" fmla="*/ 76 h 144"/>
                  <a:gd name="T46" fmla="*/ 7 w 161"/>
                  <a:gd name="T47" fmla="*/ 82 h 144"/>
                  <a:gd name="T48" fmla="*/ 15 w 161"/>
                  <a:gd name="T49" fmla="*/ 82 h 144"/>
                  <a:gd name="T50" fmla="*/ 15 w 161"/>
                  <a:gd name="T51" fmla="*/ 39 h 144"/>
                  <a:gd name="T52" fmla="*/ 7 w 161"/>
                  <a:gd name="T53" fmla="*/ 39 h 144"/>
                  <a:gd name="T54" fmla="*/ 75 w 161"/>
                  <a:gd name="T55" fmla="*/ 37 h 144"/>
                  <a:gd name="T56" fmla="*/ 75 w 161"/>
                  <a:gd name="T57" fmla="*/ 85 h 144"/>
                  <a:gd name="T58" fmla="*/ 20 w 161"/>
                  <a:gd name="T59" fmla="*/ 85 h 144"/>
                  <a:gd name="T60" fmla="*/ 20 w 161"/>
                  <a:gd name="T61" fmla="*/ 37 h 144"/>
                  <a:gd name="T62" fmla="*/ 75 w 161"/>
                  <a:gd name="T63" fmla="*/ 37 h 144"/>
                  <a:gd name="T64" fmla="*/ 55 w 161"/>
                  <a:gd name="T65" fmla="*/ 44 h 144"/>
                  <a:gd name="T66" fmla="*/ 33 w 161"/>
                  <a:gd name="T67" fmla="*/ 44 h 144"/>
                  <a:gd name="T68" fmla="*/ 33 w 161"/>
                  <a:gd name="T69" fmla="*/ 51 h 144"/>
                  <a:gd name="T70" fmla="*/ 55 w 161"/>
                  <a:gd name="T71" fmla="*/ 51 h 144"/>
                  <a:gd name="T72" fmla="*/ 55 w 161"/>
                  <a:gd name="T73" fmla="*/ 44 h 144"/>
                  <a:gd name="T74" fmla="*/ 152 w 161"/>
                  <a:gd name="T75" fmla="*/ 0 h 144"/>
                  <a:gd name="T76" fmla="*/ 152 w 161"/>
                  <a:gd name="T77" fmla="*/ 122 h 144"/>
                  <a:gd name="T78" fmla="*/ 161 w 161"/>
                  <a:gd name="T79" fmla="*/ 122 h 144"/>
                  <a:gd name="T80" fmla="*/ 161 w 161"/>
                  <a:gd name="T81" fmla="*/ 0 h 144"/>
                  <a:gd name="T82" fmla="*/ 152 w 161"/>
                  <a:gd name="T83" fmla="*/ 0 h 144"/>
                  <a:gd name="T84" fmla="*/ 79 w 161"/>
                  <a:gd name="T85" fmla="*/ 37 h 144"/>
                  <a:gd name="T86" fmla="*/ 79 w 161"/>
                  <a:gd name="T87" fmla="*/ 85 h 144"/>
                  <a:gd name="T88" fmla="*/ 145 w 161"/>
                  <a:gd name="T89" fmla="*/ 122 h 144"/>
                  <a:gd name="T90" fmla="*/ 145 w 161"/>
                  <a:gd name="T91" fmla="*/ 0 h 144"/>
                  <a:gd name="T92" fmla="*/ 79 w 161"/>
                  <a:gd name="T93" fmla="*/ 37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161" h="144">
                    <a:moveTo>
                      <a:pt x="24" y="91"/>
                    </a:moveTo>
                    <a:cubicBezTo>
                      <a:pt x="65" y="91"/>
                      <a:pt x="65" y="91"/>
                      <a:pt x="65" y="91"/>
                    </a:cubicBezTo>
                    <a:cubicBezTo>
                      <a:pt x="65" y="105"/>
                      <a:pt x="65" y="105"/>
                      <a:pt x="65" y="105"/>
                    </a:cubicBezTo>
                    <a:cubicBezTo>
                      <a:pt x="61" y="105"/>
                      <a:pt x="61" y="105"/>
                      <a:pt x="61" y="105"/>
                    </a:cubicBezTo>
                    <a:cubicBezTo>
                      <a:pt x="61" y="108"/>
                      <a:pt x="60" y="109"/>
                      <a:pt x="60" y="110"/>
                    </a:cubicBezTo>
                    <a:cubicBezTo>
                      <a:pt x="59" y="110"/>
                      <a:pt x="59" y="111"/>
                      <a:pt x="59" y="112"/>
                    </a:cubicBezTo>
                    <a:cubicBezTo>
                      <a:pt x="59" y="113"/>
                      <a:pt x="59" y="113"/>
                      <a:pt x="60" y="114"/>
                    </a:cubicBezTo>
                    <a:cubicBezTo>
                      <a:pt x="60" y="115"/>
                      <a:pt x="61" y="116"/>
                      <a:pt x="61" y="118"/>
                    </a:cubicBezTo>
                    <a:cubicBezTo>
                      <a:pt x="61" y="121"/>
                      <a:pt x="60" y="122"/>
                      <a:pt x="60" y="123"/>
                    </a:cubicBezTo>
                    <a:cubicBezTo>
                      <a:pt x="59" y="123"/>
                      <a:pt x="59" y="124"/>
                      <a:pt x="59" y="125"/>
                    </a:cubicBezTo>
                    <a:cubicBezTo>
                      <a:pt x="59" y="126"/>
                      <a:pt x="59" y="126"/>
                      <a:pt x="60" y="127"/>
                    </a:cubicBezTo>
                    <a:cubicBezTo>
                      <a:pt x="60" y="128"/>
                      <a:pt x="61" y="129"/>
                      <a:pt x="61" y="131"/>
                    </a:cubicBezTo>
                    <a:cubicBezTo>
                      <a:pt x="61" y="134"/>
                      <a:pt x="60" y="135"/>
                      <a:pt x="60" y="136"/>
                    </a:cubicBezTo>
                    <a:cubicBezTo>
                      <a:pt x="59" y="136"/>
                      <a:pt x="59" y="137"/>
                      <a:pt x="59" y="138"/>
                    </a:cubicBezTo>
                    <a:cubicBezTo>
                      <a:pt x="59" y="139"/>
                      <a:pt x="59" y="139"/>
                      <a:pt x="60" y="140"/>
                    </a:cubicBezTo>
                    <a:cubicBezTo>
                      <a:pt x="60" y="141"/>
                      <a:pt x="61" y="142"/>
                      <a:pt x="61" y="144"/>
                    </a:cubicBezTo>
                    <a:cubicBezTo>
                      <a:pt x="31" y="144"/>
                      <a:pt x="31" y="144"/>
                      <a:pt x="31" y="144"/>
                    </a:cubicBezTo>
                    <a:cubicBezTo>
                      <a:pt x="31" y="105"/>
                      <a:pt x="31" y="105"/>
                      <a:pt x="31" y="105"/>
                    </a:cubicBezTo>
                    <a:cubicBezTo>
                      <a:pt x="24" y="105"/>
                      <a:pt x="24" y="105"/>
                      <a:pt x="24" y="105"/>
                    </a:cubicBezTo>
                    <a:lnTo>
                      <a:pt x="24" y="91"/>
                    </a:lnTo>
                    <a:close/>
                    <a:moveTo>
                      <a:pt x="7" y="39"/>
                    </a:moveTo>
                    <a:cubicBezTo>
                      <a:pt x="3" y="39"/>
                      <a:pt x="0" y="43"/>
                      <a:pt x="0" y="46"/>
                    </a:cubicBezTo>
                    <a:cubicBezTo>
                      <a:pt x="0" y="76"/>
                      <a:pt x="0" y="76"/>
                      <a:pt x="0" y="76"/>
                    </a:cubicBezTo>
                    <a:cubicBezTo>
                      <a:pt x="0" y="79"/>
                      <a:pt x="3" y="82"/>
                      <a:pt x="7" y="82"/>
                    </a:cubicBezTo>
                    <a:cubicBezTo>
                      <a:pt x="15" y="82"/>
                      <a:pt x="15" y="82"/>
                      <a:pt x="15" y="82"/>
                    </a:cubicBezTo>
                    <a:cubicBezTo>
                      <a:pt x="15" y="39"/>
                      <a:pt x="15" y="39"/>
                      <a:pt x="15" y="39"/>
                    </a:cubicBezTo>
                    <a:lnTo>
                      <a:pt x="7" y="39"/>
                    </a:lnTo>
                    <a:close/>
                    <a:moveTo>
                      <a:pt x="75" y="37"/>
                    </a:moveTo>
                    <a:cubicBezTo>
                      <a:pt x="75" y="85"/>
                      <a:pt x="75" y="85"/>
                      <a:pt x="75" y="85"/>
                    </a:cubicBezTo>
                    <a:cubicBezTo>
                      <a:pt x="20" y="85"/>
                      <a:pt x="20" y="85"/>
                      <a:pt x="20" y="85"/>
                    </a:cubicBezTo>
                    <a:cubicBezTo>
                      <a:pt x="20" y="37"/>
                      <a:pt x="20" y="37"/>
                      <a:pt x="20" y="37"/>
                    </a:cubicBezTo>
                    <a:lnTo>
                      <a:pt x="75" y="37"/>
                    </a:lnTo>
                    <a:close/>
                    <a:moveTo>
                      <a:pt x="55" y="44"/>
                    </a:moveTo>
                    <a:cubicBezTo>
                      <a:pt x="33" y="44"/>
                      <a:pt x="33" y="44"/>
                      <a:pt x="33" y="44"/>
                    </a:cubicBezTo>
                    <a:cubicBezTo>
                      <a:pt x="33" y="51"/>
                      <a:pt x="33" y="51"/>
                      <a:pt x="33" y="51"/>
                    </a:cubicBezTo>
                    <a:cubicBezTo>
                      <a:pt x="55" y="51"/>
                      <a:pt x="55" y="51"/>
                      <a:pt x="55" y="51"/>
                    </a:cubicBezTo>
                    <a:lnTo>
                      <a:pt x="55" y="44"/>
                    </a:lnTo>
                    <a:close/>
                    <a:moveTo>
                      <a:pt x="152" y="0"/>
                    </a:moveTo>
                    <a:cubicBezTo>
                      <a:pt x="152" y="122"/>
                      <a:pt x="152" y="122"/>
                      <a:pt x="152" y="122"/>
                    </a:cubicBezTo>
                    <a:cubicBezTo>
                      <a:pt x="161" y="122"/>
                      <a:pt x="161" y="122"/>
                      <a:pt x="161" y="122"/>
                    </a:cubicBezTo>
                    <a:cubicBezTo>
                      <a:pt x="161" y="0"/>
                      <a:pt x="161" y="0"/>
                      <a:pt x="161" y="0"/>
                    </a:cubicBezTo>
                    <a:lnTo>
                      <a:pt x="152" y="0"/>
                    </a:lnTo>
                    <a:close/>
                    <a:moveTo>
                      <a:pt x="79" y="37"/>
                    </a:moveTo>
                    <a:cubicBezTo>
                      <a:pt x="79" y="85"/>
                      <a:pt x="79" y="85"/>
                      <a:pt x="79" y="85"/>
                    </a:cubicBezTo>
                    <a:cubicBezTo>
                      <a:pt x="145" y="122"/>
                      <a:pt x="145" y="122"/>
                      <a:pt x="145" y="122"/>
                    </a:cubicBezTo>
                    <a:cubicBezTo>
                      <a:pt x="145" y="0"/>
                      <a:pt x="145" y="0"/>
                      <a:pt x="145" y="0"/>
                    </a:cubicBezTo>
                    <a:lnTo>
                      <a:pt x="79" y="37"/>
                    </a:lnTo>
                    <a:close/>
                  </a:path>
                </a:pathLst>
              </a:custGeom>
              <a:solidFill>
                <a:schemeClr val="bg1"/>
              </a:solidFill>
              <a:ln>
                <a:noFill/>
              </a:ln>
            </p:spPr>
            <p:txBody>
              <a:bodyPr vert="horz" wrap="square" lIns="49531" tIns="24765" rIns="49531" bIns="24765" numCol="1" anchor="t" anchorCtr="0" compatLnSpc="1">
                <a:prstTxWarp prst="textNoShape">
                  <a:avLst/>
                </a:prstTxWarp>
              </a:bodyPr>
              <a:lstStyle/>
              <a:p>
                <a:endParaRPr lang="en-US" sz="975">
                  <a:latin typeface="微软雅黑" panose="020B0503020204020204" pitchFamily="34" charset="-122"/>
                  <a:ea typeface="微软雅黑" panose="020B0503020204020204" pitchFamily="34" charset="-122"/>
                  <a:sym typeface="微软雅黑" panose="020B0503020204020204" pitchFamily="34" charset="-122"/>
                </a:endParaRPr>
              </a:p>
            </p:txBody>
          </p:sp>
        </p:grpSp>
      </p:grpSp>
    </p:spTree>
    <p:extLst>
      <p:ext uri="{BB962C8B-B14F-4D97-AF65-F5344CB8AC3E}">
        <p14:creationId xmlns:p14="http://schemas.microsoft.com/office/powerpoint/2010/main" val="424278684"/>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fill="hold" nodeType="clickEffect">
                                  <p:stCondLst>
                                    <p:cond delay="0"/>
                                  </p:stCondLst>
                                  <p:childTnLst>
                                    <p:set>
                                      <p:cBhvr>
                                        <p:cTn id="6" dur="1" fill="hold">
                                          <p:stCondLst>
                                            <p:cond delay="0"/>
                                          </p:stCondLst>
                                        </p:cTn>
                                        <p:tgtEl>
                                          <p:spTgt spid="70"/>
                                        </p:tgtEl>
                                        <p:attrNameLst>
                                          <p:attrName>style.visibility</p:attrName>
                                        </p:attrNameLst>
                                      </p:cBhvr>
                                      <p:to>
                                        <p:strVal val="visible"/>
                                      </p:to>
                                    </p:set>
                                    <p:anim calcmode="lin" valueType="num">
                                      <p:cBhvr additive="base">
                                        <p:cTn id="7" dur="500" fill="hold"/>
                                        <p:tgtEl>
                                          <p:spTgt spid="70"/>
                                        </p:tgtEl>
                                        <p:attrNameLst>
                                          <p:attrName>ppt_x</p:attrName>
                                        </p:attrNameLst>
                                      </p:cBhvr>
                                      <p:tavLst>
                                        <p:tav tm="0">
                                          <p:val>
                                            <p:strVal val="0-#ppt_w/2"/>
                                          </p:val>
                                        </p:tav>
                                        <p:tav tm="100000">
                                          <p:val>
                                            <p:strVal val="#ppt_x"/>
                                          </p:val>
                                        </p:tav>
                                      </p:tavLst>
                                    </p:anim>
                                    <p:anim calcmode="lin" valueType="num">
                                      <p:cBhvr additive="base">
                                        <p:cTn id="8" dur="500" fill="hold"/>
                                        <p:tgtEl>
                                          <p:spTgt spid="70"/>
                                        </p:tgtEl>
                                        <p:attrNameLst>
                                          <p:attrName>ppt_y</p:attrName>
                                        </p:attrNameLst>
                                      </p:cBhvr>
                                      <p:tavLst>
                                        <p:tav tm="0">
                                          <p:val>
                                            <p:strVal val="#ppt_y"/>
                                          </p:val>
                                        </p:tav>
                                        <p:tav tm="100000">
                                          <p:val>
                                            <p:strVal val="#ppt_y"/>
                                          </p:val>
                                        </p:tav>
                                      </p:tavLst>
                                    </p:anim>
                                  </p:childTnLst>
                                </p:cTn>
                              </p:par>
                              <p:par>
                                <p:cTn id="9" presetID="22" presetClass="entr" presetSubtype="8" fill="hold" grpId="0" nodeType="withEffect">
                                  <p:stCondLst>
                                    <p:cond delay="400"/>
                                  </p:stCondLst>
                                  <p:childTnLst>
                                    <p:set>
                                      <p:cBhvr>
                                        <p:cTn id="10" dur="1" fill="hold">
                                          <p:stCondLst>
                                            <p:cond delay="0"/>
                                          </p:stCondLst>
                                        </p:cTn>
                                        <p:tgtEl>
                                          <p:spTgt spid="69"/>
                                        </p:tgtEl>
                                        <p:attrNameLst>
                                          <p:attrName>style.visibility</p:attrName>
                                        </p:attrNameLst>
                                      </p:cBhvr>
                                      <p:to>
                                        <p:strVal val="visible"/>
                                      </p:to>
                                    </p:set>
                                    <p:animEffect transition="in" filter="wipe(left)">
                                      <p:cBhvr>
                                        <p:cTn id="11" dur="500"/>
                                        <p:tgtEl>
                                          <p:spTgt spid="69"/>
                                        </p:tgtEl>
                                      </p:cBhvr>
                                    </p:animEffect>
                                  </p:childTnLst>
                                </p:cTn>
                              </p:par>
                            </p:childTnLst>
                          </p:cTn>
                        </p:par>
                        <p:par>
                          <p:cTn id="12" fill="hold">
                            <p:stCondLst>
                              <p:cond delay="900"/>
                            </p:stCondLst>
                            <p:childTnLst>
                              <p:par>
                                <p:cTn id="13" presetID="2" presetClass="entr" presetSubtype="8" fill="hold" grpId="0" nodeType="afterEffect">
                                  <p:stCondLst>
                                    <p:cond delay="0"/>
                                  </p:stCondLst>
                                  <p:iterate>
                                    <p:tmAbs val="0"/>
                                  </p:iterate>
                                  <p:childTnLst>
                                    <p:set>
                                      <p:cBhvr>
                                        <p:cTn id="14" fill="hold"/>
                                        <p:tgtEl>
                                          <p:spTgt spid="17"/>
                                        </p:tgtEl>
                                        <p:attrNameLst>
                                          <p:attrName>style.visibility</p:attrName>
                                        </p:attrNameLst>
                                      </p:cBhvr>
                                      <p:to>
                                        <p:strVal val="visible"/>
                                      </p:to>
                                    </p:set>
                                    <p:anim calcmode="lin" valueType="num">
                                      <p:cBhvr>
                                        <p:cTn id="15" dur="1000" fill="hold"/>
                                        <p:tgtEl>
                                          <p:spTgt spid="17"/>
                                        </p:tgtEl>
                                        <p:attrNameLst>
                                          <p:attrName>ppt_x</p:attrName>
                                        </p:attrNameLst>
                                      </p:cBhvr>
                                      <p:tavLst>
                                        <p:tav tm="0">
                                          <p:val>
                                            <p:strVal val="0-#ppt_w/2"/>
                                          </p:val>
                                        </p:tav>
                                        <p:tav tm="100000">
                                          <p:val>
                                            <p:strVal val="#ppt_x"/>
                                          </p:val>
                                        </p:tav>
                                      </p:tavLst>
                                    </p:anim>
                                    <p:anim calcmode="lin" valueType="num">
                                      <p:cBhvr>
                                        <p:cTn id="16" dur="1000" fill="hold"/>
                                        <p:tgtEl>
                                          <p:spTgt spid="17"/>
                                        </p:tgtEl>
                                        <p:attrNameLst>
                                          <p:attrName>ppt_y</p:attrName>
                                        </p:attrNameLst>
                                      </p:cBhvr>
                                      <p:tavLst>
                                        <p:tav tm="0">
                                          <p:val>
                                            <p:strVal val="#ppt_y"/>
                                          </p:val>
                                        </p:tav>
                                        <p:tav tm="100000">
                                          <p:val>
                                            <p:strVal val="#ppt_y"/>
                                          </p:val>
                                        </p:tav>
                                      </p:tavLst>
                                    </p:anim>
                                  </p:childTnLst>
                                </p:cTn>
                              </p:par>
                            </p:childTnLst>
                          </p:cTn>
                        </p:par>
                        <p:par>
                          <p:cTn id="17" fill="hold">
                            <p:stCondLst>
                              <p:cond delay="1900"/>
                            </p:stCondLst>
                            <p:childTnLst>
                              <p:par>
                                <p:cTn id="18" presetID="2" presetClass="entr" presetSubtype="8" fill="hold" grpId="0" nodeType="afterEffect">
                                  <p:stCondLst>
                                    <p:cond delay="0"/>
                                  </p:stCondLst>
                                  <p:iterate>
                                    <p:tmAbs val="0"/>
                                  </p:iterate>
                                  <p:childTnLst>
                                    <p:set>
                                      <p:cBhvr>
                                        <p:cTn id="19" fill="hold"/>
                                        <p:tgtEl>
                                          <p:spTgt spid="19"/>
                                        </p:tgtEl>
                                        <p:attrNameLst>
                                          <p:attrName>style.visibility</p:attrName>
                                        </p:attrNameLst>
                                      </p:cBhvr>
                                      <p:to>
                                        <p:strVal val="visible"/>
                                      </p:to>
                                    </p:set>
                                    <p:anim calcmode="lin" valueType="num">
                                      <p:cBhvr>
                                        <p:cTn id="20" dur="1000" fill="hold"/>
                                        <p:tgtEl>
                                          <p:spTgt spid="19"/>
                                        </p:tgtEl>
                                        <p:attrNameLst>
                                          <p:attrName>ppt_x</p:attrName>
                                        </p:attrNameLst>
                                      </p:cBhvr>
                                      <p:tavLst>
                                        <p:tav tm="0">
                                          <p:val>
                                            <p:strVal val="0-#ppt_w/2"/>
                                          </p:val>
                                        </p:tav>
                                        <p:tav tm="100000">
                                          <p:val>
                                            <p:strVal val="#ppt_x"/>
                                          </p:val>
                                        </p:tav>
                                      </p:tavLst>
                                    </p:anim>
                                    <p:anim calcmode="lin" valueType="num">
                                      <p:cBhvr>
                                        <p:cTn id="21" dur="1000" fill="hold"/>
                                        <p:tgtEl>
                                          <p:spTgt spid="19"/>
                                        </p:tgtEl>
                                        <p:attrNameLst>
                                          <p:attrName>ppt_y</p:attrName>
                                        </p:attrNameLst>
                                      </p:cBhvr>
                                      <p:tavLst>
                                        <p:tav tm="0">
                                          <p:val>
                                            <p:strVal val="#ppt_y"/>
                                          </p:val>
                                        </p:tav>
                                        <p:tav tm="100000">
                                          <p:val>
                                            <p:strVal val="#ppt_y"/>
                                          </p:val>
                                        </p:tav>
                                      </p:tavLst>
                                    </p:anim>
                                  </p:childTnLst>
                                </p:cTn>
                              </p:par>
                            </p:childTnLst>
                          </p:cTn>
                        </p:par>
                        <p:par>
                          <p:cTn id="22" fill="hold">
                            <p:stCondLst>
                              <p:cond delay="2900"/>
                            </p:stCondLst>
                            <p:childTnLst>
                              <p:par>
                                <p:cTn id="23" presetID="2" presetClass="entr" presetSubtype="8" fill="hold" grpId="0" nodeType="afterEffect">
                                  <p:stCondLst>
                                    <p:cond delay="0"/>
                                  </p:stCondLst>
                                  <p:iterate>
                                    <p:tmAbs val="0"/>
                                  </p:iterate>
                                  <p:childTnLst>
                                    <p:set>
                                      <p:cBhvr>
                                        <p:cTn id="24" fill="hold"/>
                                        <p:tgtEl>
                                          <p:spTgt spid="21"/>
                                        </p:tgtEl>
                                        <p:attrNameLst>
                                          <p:attrName>style.visibility</p:attrName>
                                        </p:attrNameLst>
                                      </p:cBhvr>
                                      <p:to>
                                        <p:strVal val="visible"/>
                                      </p:to>
                                    </p:set>
                                    <p:anim calcmode="lin" valueType="num">
                                      <p:cBhvr>
                                        <p:cTn id="25" dur="1000" fill="hold"/>
                                        <p:tgtEl>
                                          <p:spTgt spid="21"/>
                                        </p:tgtEl>
                                        <p:attrNameLst>
                                          <p:attrName>ppt_x</p:attrName>
                                        </p:attrNameLst>
                                      </p:cBhvr>
                                      <p:tavLst>
                                        <p:tav tm="0">
                                          <p:val>
                                            <p:strVal val="0-#ppt_w/2"/>
                                          </p:val>
                                        </p:tav>
                                        <p:tav tm="100000">
                                          <p:val>
                                            <p:strVal val="#ppt_x"/>
                                          </p:val>
                                        </p:tav>
                                      </p:tavLst>
                                    </p:anim>
                                    <p:anim calcmode="lin" valueType="num">
                                      <p:cBhvr>
                                        <p:cTn id="26" dur="1000" fill="hold"/>
                                        <p:tgtEl>
                                          <p:spTgt spid="21"/>
                                        </p:tgtEl>
                                        <p:attrNameLst>
                                          <p:attrName>ppt_y</p:attrName>
                                        </p:attrNameLst>
                                      </p:cBhvr>
                                      <p:tavLst>
                                        <p:tav tm="0">
                                          <p:val>
                                            <p:strVal val="#ppt_y"/>
                                          </p:val>
                                        </p:tav>
                                        <p:tav tm="100000">
                                          <p:val>
                                            <p:strVal val="#ppt_y"/>
                                          </p:val>
                                        </p:tav>
                                      </p:tavLst>
                                    </p:anim>
                                  </p:childTnLst>
                                </p:cTn>
                              </p:par>
                            </p:childTnLst>
                          </p:cTn>
                        </p:par>
                        <p:par>
                          <p:cTn id="27" fill="hold">
                            <p:stCondLst>
                              <p:cond delay="3900"/>
                            </p:stCondLst>
                            <p:childTnLst>
                              <p:par>
                                <p:cTn id="28" presetID="2" presetClass="entr" presetSubtype="8" fill="hold" grpId="0" nodeType="afterEffect">
                                  <p:stCondLst>
                                    <p:cond delay="0"/>
                                  </p:stCondLst>
                                  <p:iterate>
                                    <p:tmAbs val="0"/>
                                  </p:iterate>
                                  <p:childTnLst>
                                    <p:set>
                                      <p:cBhvr>
                                        <p:cTn id="29" fill="hold"/>
                                        <p:tgtEl>
                                          <p:spTgt spid="23"/>
                                        </p:tgtEl>
                                        <p:attrNameLst>
                                          <p:attrName>style.visibility</p:attrName>
                                        </p:attrNameLst>
                                      </p:cBhvr>
                                      <p:to>
                                        <p:strVal val="visible"/>
                                      </p:to>
                                    </p:set>
                                    <p:anim calcmode="lin" valueType="num">
                                      <p:cBhvr>
                                        <p:cTn id="30" dur="1000" fill="hold"/>
                                        <p:tgtEl>
                                          <p:spTgt spid="23"/>
                                        </p:tgtEl>
                                        <p:attrNameLst>
                                          <p:attrName>ppt_x</p:attrName>
                                        </p:attrNameLst>
                                      </p:cBhvr>
                                      <p:tavLst>
                                        <p:tav tm="0">
                                          <p:val>
                                            <p:strVal val="0-#ppt_w/2"/>
                                          </p:val>
                                        </p:tav>
                                        <p:tav tm="100000">
                                          <p:val>
                                            <p:strVal val="#ppt_x"/>
                                          </p:val>
                                        </p:tav>
                                      </p:tavLst>
                                    </p:anim>
                                    <p:anim calcmode="lin" valueType="num">
                                      <p:cBhvr>
                                        <p:cTn id="31" dur="1000" fill="hold"/>
                                        <p:tgtEl>
                                          <p:spTgt spid="23"/>
                                        </p:tgtEl>
                                        <p:attrNameLst>
                                          <p:attrName>ppt_y</p:attrName>
                                        </p:attrNameLst>
                                      </p:cBhvr>
                                      <p:tavLst>
                                        <p:tav tm="0">
                                          <p:val>
                                            <p:strVal val="#ppt_y"/>
                                          </p:val>
                                        </p:tav>
                                        <p:tav tm="100000">
                                          <p:val>
                                            <p:strVal val="#ppt_y"/>
                                          </p:val>
                                        </p:tav>
                                      </p:tavLst>
                                    </p:anim>
                                  </p:childTnLst>
                                </p:cTn>
                              </p:par>
                            </p:childTnLst>
                          </p:cTn>
                        </p:par>
                        <p:par>
                          <p:cTn id="32" fill="hold">
                            <p:stCondLst>
                              <p:cond delay="4900"/>
                            </p:stCondLst>
                            <p:childTnLst>
                              <p:par>
                                <p:cTn id="33" presetID="9" presetClass="entr" fill="hold" grpId="0" nodeType="afterEffect">
                                  <p:stCondLst>
                                    <p:cond delay="0"/>
                                  </p:stCondLst>
                                  <p:iterate>
                                    <p:tmAbs val="0"/>
                                  </p:iterate>
                                  <p:childTnLst>
                                    <p:set>
                                      <p:cBhvr>
                                        <p:cTn id="34" fill="hold"/>
                                        <p:tgtEl>
                                          <p:spTgt spid="49"/>
                                        </p:tgtEl>
                                        <p:attrNameLst>
                                          <p:attrName>style.visibility</p:attrName>
                                        </p:attrNameLst>
                                      </p:cBhvr>
                                      <p:to>
                                        <p:strVal val="visible"/>
                                      </p:to>
                                    </p:set>
                                    <p:animEffect transition="in" filter="dissolve">
                                      <p:cBhvr>
                                        <p:cTn id="35" dur="500"/>
                                        <p:tgtEl>
                                          <p:spTgt spid="49"/>
                                        </p:tgtEl>
                                      </p:cBhvr>
                                    </p:animEffect>
                                  </p:childTnLst>
                                </p:cTn>
                              </p:par>
                            </p:childTnLst>
                          </p:cTn>
                        </p:par>
                        <p:par>
                          <p:cTn id="36" fill="hold">
                            <p:stCondLst>
                              <p:cond delay="5400"/>
                            </p:stCondLst>
                            <p:childTnLst>
                              <p:par>
                                <p:cTn id="37" presetID="9" presetClass="entr" fill="hold" grpId="0" nodeType="afterEffect">
                                  <p:stCondLst>
                                    <p:cond delay="0"/>
                                  </p:stCondLst>
                                  <p:iterate>
                                    <p:tmAbs val="0"/>
                                  </p:iterate>
                                  <p:childTnLst>
                                    <p:set>
                                      <p:cBhvr>
                                        <p:cTn id="38" fill="hold"/>
                                        <p:tgtEl>
                                          <p:spTgt spid="54"/>
                                        </p:tgtEl>
                                        <p:attrNameLst>
                                          <p:attrName>style.visibility</p:attrName>
                                        </p:attrNameLst>
                                      </p:cBhvr>
                                      <p:to>
                                        <p:strVal val="visible"/>
                                      </p:to>
                                    </p:set>
                                    <p:animEffect transition="in" filter="dissolve">
                                      <p:cBhvr>
                                        <p:cTn id="39" dur="500"/>
                                        <p:tgtEl>
                                          <p:spTgt spid="54"/>
                                        </p:tgtEl>
                                      </p:cBhvr>
                                    </p:animEffect>
                                  </p:childTnLst>
                                </p:cTn>
                              </p:par>
                            </p:childTnLst>
                          </p:cTn>
                        </p:par>
                        <p:par>
                          <p:cTn id="40" fill="hold">
                            <p:stCondLst>
                              <p:cond delay="5900"/>
                            </p:stCondLst>
                            <p:childTnLst>
                              <p:par>
                                <p:cTn id="41" presetID="9" presetClass="entr" fill="hold" grpId="0" nodeType="afterEffect">
                                  <p:stCondLst>
                                    <p:cond delay="0"/>
                                  </p:stCondLst>
                                  <p:iterate>
                                    <p:tmAbs val="0"/>
                                  </p:iterate>
                                  <p:childTnLst>
                                    <p:set>
                                      <p:cBhvr>
                                        <p:cTn id="42" fill="hold"/>
                                        <p:tgtEl>
                                          <p:spTgt spid="59"/>
                                        </p:tgtEl>
                                        <p:attrNameLst>
                                          <p:attrName>style.visibility</p:attrName>
                                        </p:attrNameLst>
                                      </p:cBhvr>
                                      <p:to>
                                        <p:strVal val="visible"/>
                                      </p:to>
                                    </p:set>
                                    <p:animEffect transition="in" filter="dissolve">
                                      <p:cBhvr>
                                        <p:cTn id="43" dur="500"/>
                                        <p:tgtEl>
                                          <p:spTgt spid="59"/>
                                        </p:tgtEl>
                                      </p:cBhvr>
                                    </p:animEffect>
                                  </p:childTnLst>
                                </p:cTn>
                              </p:par>
                            </p:childTnLst>
                          </p:cTn>
                        </p:par>
                        <p:par>
                          <p:cTn id="44" fill="hold">
                            <p:stCondLst>
                              <p:cond delay="6400"/>
                            </p:stCondLst>
                            <p:childTnLst>
                              <p:par>
                                <p:cTn id="45" presetID="9" presetClass="entr" fill="hold" grpId="0" nodeType="afterEffect">
                                  <p:stCondLst>
                                    <p:cond delay="0"/>
                                  </p:stCondLst>
                                  <p:iterate>
                                    <p:tmAbs val="0"/>
                                  </p:iterate>
                                  <p:childTnLst>
                                    <p:set>
                                      <p:cBhvr>
                                        <p:cTn id="46" fill="hold"/>
                                        <p:tgtEl>
                                          <p:spTgt spid="64"/>
                                        </p:tgtEl>
                                        <p:attrNameLst>
                                          <p:attrName>style.visibility</p:attrName>
                                        </p:attrNameLst>
                                      </p:cBhvr>
                                      <p:to>
                                        <p:strVal val="visible"/>
                                      </p:to>
                                    </p:set>
                                    <p:animEffect transition="in" filter="dissolve">
                                      <p:cBhvr>
                                        <p:cTn id="47" dur="500"/>
                                        <p:tgtEl>
                                          <p:spTgt spid="64"/>
                                        </p:tgtEl>
                                      </p:cBhvr>
                                    </p:animEffect>
                                  </p:childTnLst>
                                </p:cTn>
                              </p:par>
                            </p:childTnLst>
                          </p:cTn>
                        </p:par>
                        <p:par>
                          <p:cTn id="48" fill="hold">
                            <p:stCondLst>
                              <p:cond delay="6900"/>
                            </p:stCondLst>
                            <p:childTnLst>
                              <p:par>
                                <p:cTn id="49" presetID="23" presetClass="entr" presetSubtype="16" fill="hold" grpId="0" nodeType="afterEffect">
                                  <p:stCondLst>
                                    <p:cond delay="0"/>
                                  </p:stCondLst>
                                  <p:iterate>
                                    <p:tmAbs val="0"/>
                                  </p:iterate>
                                  <p:childTnLst>
                                    <p:set>
                                      <p:cBhvr>
                                        <p:cTn id="50" fill="hold"/>
                                        <p:tgtEl>
                                          <p:spTgt spid="9"/>
                                        </p:tgtEl>
                                        <p:attrNameLst>
                                          <p:attrName>style.visibility</p:attrName>
                                        </p:attrNameLst>
                                      </p:cBhvr>
                                      <p:to>
                                        <p:strVal val="visible"/>
                                      </p:to>
                                    </p:set>
                                    <p:anim calcmode="lin" valueType="num">
                                      <p:cBhvr>
                                        <p:cTn id="51" dur="500" fill="hold"/>
                                        <p:tgtEl>
                                          <p:spTgt spid="9"/>
                                        </p:tgtEl>
                                        <p:attrNameLst>
                                          <p:attrName>ppt_w</p:attrName>
                                        </p:attrNameLst>
                                      </p:cBhvr>
                                      <p:tavLst>
                                        <p:tav tm="0">
                                          <p:val>
                                            <p:fltVal val="0"/>
                                          </p:val>
                                        </p:tav>
                                        <p:tav tm="100000">
                                          <p:val>
                                            <p:strVal val="#ppt_w"/>
                                          </p:val>
                                        </p:tav>
                                      </p:tavLst>
                                    </p:anim>
                                    <p:anim calcmode="lin" valueType="num">
                                      <p:cBhvr>
                                        <p:cTn id="52" dur="500" fill="hold"/>
                                        <p:tgtEl>
                                          <p:spTgt spid="9"/>
                                        </p:tgtEl>
                                        <p:attrNameLst>
                                          <p:attrName>ppt_h</p:attrName>
                                        </p:attrNameLst>
                                      </p:cBhvr>
                                      <p:tavLst>
                                        <p:tav tm="0">
                                          <p:val>
                                            <p:fltVal val="0"/>
                                          </p:val>
                                        </p:tav>
                                        <p:tav tm="100000">
                                          <p:val>
                                            <p:strVal val="#ppt_h"/>
                                          </p:val>
                                        </p:tav>
                                      </p:tavLst>
                                    </p:anim>
                                  </p:childTnLst>
                                </p:cTn>
                              </p:par>
                            </p:childTnLst>
                          </p:cTn>
                        </p:par>
                        <p:par>
                          <p:cTn id="53" fill="hold">
                            <p:stCondLst>
                              <p:cond delay="7400"/>
                            </p:stCondLst>
                            <p:childTnLst>
                              <p:par>
                                <p:cTn id="54" presetID="23" presetClass="entr" presetSubtype="16" fill="hold" grpId="0" nodeType="afterEffect">
                                  <p:stCondLst>
                                    <p:cond delay="0"/>
                                  </p:stCondLst>
                                  <p:iterate>
                                    <p:tmAbs val="0"/>
                                  </p:iterate>
                                  <p:childTnLst>
                                    <p:set>
                                      <p:cBhvr>
                                        <p:cTn id="55" fill="hold"/>
                                        <p:tgtEl>
                                          <p:spTgt spid="24"/>
                                        </p:tgtEl>
                                        <p:attrNameLst>
                                          <p:attrName>style.visibility</p:attrName>
                                        </p:attrNameLst>
                                      </p:cBhvr>
                                      <p:to>
                                        <p:strVal val="visible"/>
                                      </p:to>
                                    </p:set>
                                    <p:anim calcmode="lin" valueType="num">
                                      <p:cBhvr>
                                        <p:cTn id="56" dur="500" fill="hold"/>
                                        <p:tgtEl>
                                          <p:spTgt spid="24"/>
                                        </p:tgtEl>
                                        <p:attrNameLst>
                                          <p:attrName>ppt_w</p:attrName>
                                        </p:attrNameLst>
                                      </p:cBhvr>
                                      <p:tavLst>
                                        <p:tav tm="0">
                                          <p:val>
                                            <p:fltVal val="0"/>
                                          </p:val>
                                        </p:tav>
                                        <p:tav tm="100000">
                                          <p:val>
                                            <p:strVal val="#ppt_w"/>
                                          </p:val>
                                        </p:tav>
                                      </p:tavLst>
                                    </p:anim>
                                    <p:anim calcmode="lin" valueType="num">
                                      <p:cBhvr>
                                        <p:cTn id="57" dur="500" fill="hold"/>
                                        <p:tgtEl>
                                          <p:spTgt spid="24"/>
                                        </p:tgtEl>
                                        <p:attrNameLst>
                                          <p:attrName>ppt_h</p:attrName>
                                        </p:attrNameLst>
                                      </p:cBhvr>
                                      <p:tavLst>
                                        <p:tav tm="0">
                                          <p:val>
                                            <p:fltVal val="0"/>
                                          </p:val>
                                        </p:tav>
                                        <p:tav tm="100000">
                                          <p:val>
                                            <p:strVal val="#ppt_h"/>
                                          </p:val>
                                        </p:tav>
                                      </p:tavLst>
                                    </p:anim>
                                  </p:childTnLst>
                                </p:cTn>
                              </p:par>
                            </p:childTnLst>
                          </p:cTn>
                        </p:par>
                        <p:par>
                          <p:cTn id="58" fill="hold">
                            <p:stCondLst>
                              <p:cond delay="7900"/>
                            </p:stCondLst>
                            <p:childTnLst>
                              <p:par>
                                <p:cTn id="59" presetID="23" presetClass="entr" presetSubtype="16" fill="hold" grpId="0" nodeType="afterEffect">
                                  <p:stCondLst>
                                    <p:cond delay="0"/>
                                  </p:stCondLst>
                                  <p:iterate>
                                    <p:tmAbs val="0"/>
                                  </p:iterate>
                                  <p:childTnLst>
                                    <p:set>
                                      <p:cBhvr>
                                        <p:cTn id="60" fill="hold"/>
                                        <p:tgtEl>
                                          <p:spTgt spid="32"/>
                                        </p:tgtEl>
                                        <p:attrNameLst>
                                          <p:attrName>style.visibility</p:attrName>
                                        </p:attrNameLst>
                                      </p:cBhvr>
                                      <p:to>
                                        <p:strVal val="visible"/>
                                      </p:to>
                                    </p:set>
                                    <p:anim calcmode="lin" valueType="num">
                                      <p:cBhvr>
                                        <p:cTn id="61" dur="500" fill="hold"/>
                                        <p:tgtEl>
                                          <p:spTgt spid="32"/>
                                        </p:tgtEl>
                                        <p:attrNameLst>
                                          <p:attrName>ppt_w</p:attrName>
                                        </p:attrNameLst>
                                      </p:cBhvr>
                                      <p:tavLst>
                                        <p:tav tm="0">
                                          <p:val>
                                            <p:fltVal val="0"/>
                                          </p:val>
                                        </p:tav>
                                        <p:tav tm="100000">
                                          <p:val>
                                            <p:strVal val="#ppt_w"/>
                                          </p:val>
                                        </p:tav>
                                      </p:tavLst>
                                    </p:anim>
                                    <p:anim calcmode="lin" valueType="num">
                                      <p:cBhvr>
                                        <p:cTn id="62" dur="500" fill="hold"/>
                                        <p:tgtEl>
                                          <p:spTgt spid="32"/>
                                        </p:tgtEl>
                                        <p:attrNameLst>
                                          <p:attrName>ppt_h</p:attrName>
                                        </p:attrNameLst>
                                      </p:cBhvr>
                                      <p:tavLst>
                                        <p:tav tm="0">
                                          <p:val>
                                            <p:fltVal val="0"/>
                                          </p:val>
                                        </p:tav>
                                        <p:tav tm="100000">
                                          <p:val>
                                            <p:strVal val="#ppt_h"/>
                                          </p:val>
                                        </p:tav>
                                      </p:tavLst>
                                    </p:anim>
                                  </p:childTnLst>
                                </p:cTn>
                              </p:par>
                            </p:childTnLst>
                          </p:cTn>
                        </p:par>
                        <p:par>
                          <p:cTn id="63" fill="hold">
                            <p:stCondLst>
                              <p:cond delay="8400"/>
                            </p:stCondLst>
                            <p:childTnLst>
                              <p:par>
                                <p:cTn id="64" presetID="23" presetClass="entr" presetSubtype="16" fill="hold" grpId="0" nodeType="afterEffect">
                                  <p:stCondLst>
                                    <p:cond delay="0"/>
                                  </p:stCondLst>
                                  <p:iterate>
                                    <p:tmAbs val="0"/>
                                  </p:iterate>
                                  <p:childTnLst>
                                    <p:set>
                                      <p:cBhvr>
                                        <p:cTn id="65" fill="hold"/>
                                        <p:tgtEl>
                                          <p:spTgt spid="40"/>
                                        </p:tgtEl>
                                        <p:attrNameLst>
                                          <p:attrName>style.visibility</p:attrName>
                                        </p:attrNameLst>
                                      </p:cBhvr>
                                      <p:to>
                                        <p:strVal val="visible"/>
                                      </p:to>
                                    </p:set>
                                    <p:anim calcmode="lin" valueType="num">
                                      <p:cBhvr>
                                        <p:cTn id="66" dur="500" fill="hold"/>
                                        <p:tgtEl>
                                          <p:spTgt spid="40"/>
                                        </p:tgtEl>
                                        <p:attrNameLst>
                                          <p:attrName>ppt_w</p:attrName>
                                        </p:attrNameLst>
                                      </p:cBhvr>
                                      <p:tavLst>
                                        <p:tav tm="0">
                                          <p:val>
                                            <p:fltVal val="0"/>
                                          </p:val>
                                        </p:tav>
                                        <p:tav tm="100000">
                                          <p:val>
                                            <p:strVal val="#ppt_w"/>
                                          </p:val>
                                        </p:tav>
                                      </p:tavLst>
                                    </p:anim>
                                    <p:anim calcmode="lin" valueType="num">
                                      <p:cBhvr>
                                        <p:cTn id="67" dur="500" fill="hold"/>
                                        <p:tgtEl>
                                          <p:spTgt spid="40"/>
                                        </p:tgtEl>
                                        <p:attrNameLst>
                                          <p:attrName>ppt_h</p:attrName>
                                        </p:attrNameLst>
                                      </p:cBhvr>
                                      <p:tavLst>
                                        <p:tav tm="0">
                                          <p:val>
                                            <p:fltVal val="0"/>
                                          </p:val>
                                        </p:tav>
                                        <p:tav tm="100000">
                                          <p:val>
                                            <p:strVal val="#ppt_h"/>
                                          </p:val>
                                        </p:tav>
                                      </p:tavLst>
                                    </p:anim>
                                  </p:childTnLst>
                                </p:cTn>
                              </p:par>
                            </p:childTnLst>
                          </p:cTn>
                        </p:par>
                        <p:par>
                          <p:cTn id="68" fill="hold">
                            <p:stCondLst>
                              <p:cond delay="8900"/>
                            </p:stCondLst>
                            <p:childTnLst>
                              <p:par>
                                <p:cTn id="69" presetID="2" presetClass="entr" presetSubtype="4" fill="hold" grpId="0" nodeType="afterEffect">
                                  <p:stCondLst>
                                    <p:cond delay="0"/>
                                  </p:stCondLst>
                                  <p:iterate>
                                    <p:tmAbs val="0"/>
                                  </p:iterate>
                                  <p:childTnLst>
                                    <p:set>
                                      <p:cBhvr>
                                        <p:cTn id="70" fill="hold"/>
                                        <p:tgtEl>
                                          <p:spTgt spid="8"/>
                                        </p:tgtEl>
                                        <p:attrNameLst>
                                          <p:attrName>style.visibility</p:attrName>
                                        </p:attrNameLst>
                                      </p:cBhvr>
                                      <p:to>
                                        <p:strVal val="visible"/>
                                      </p:to>
                                    </p:set>
                                    <p:anim calcmode="lin" valueType="num">
                                      <p:cBhvr>
                                        <p:cTn id="71" dur="1000" fill="hold"/>
                                        <p:tgtEl>
                                          <p:spTgt spid="8"/>
                                        </p:tgtEl>
                                        <p:attrNameLst>
                                          <p:attrName>ppt_x</p:attrName>
                                        </p:attrNameLst>
                                      </p:cBhvr>
                                      <p:tavLst>
                                        <p:tav tm="0">
                                          <p:val>
                                            <p:strVal val="#ppt_x"/>
                                          </p:val>
                                        </p:tav>
                                        <p:tav tm="100000">
                                          <p:val>
                                            <p:strVal val="#ppt_x"/>
                                          </p:val>
                                        </p:tav>
                                      </p:tavLst>
                                    </p:anim>
                                    <p:anim calcmode="lin" valueType="num">
                                      <p:cBhvr>
                                        <p:cTn id="72" dur="1000" fill="hold"/>
                                        <p:tgtEl>
                                          <p:spTgt spid="8"/>
                                        </p:tgtEl>
                                        <p:attrNameLst>
                                          <p:attrName>ppt_y</p:attrName>
                                        </p:attrNameLst>
                                      </p:cBhvr>
                                      <p:tavLst>
                                        <p:tav tm="0">
                                          <p:val>
                                            <p:strVal val="1+#ppt_h/2"/>
                                          </p:val>
                                        </p:tav>
                                        <p:tav tm="100000">
                                          <p:val>
                                            <p:strVal val="#ppt_y"/>
                                          </p:val>
                                        </p:tav>
                                      </p:tavLst>
                                    </p:anim>
                                  </p:childTnLst>
                                </p:cTn>
                              </p:par>
                            </p:childTnLst>
                          </p:cTn>
                        </p:par>
                        <p:par>
                          <p:cTn id="73" fill="hold">
                            <p:stCondLst>
                              <p:cond delay="9900"/>
                            </p:stCondLst>
                            <p:childTnLst>
                              <p:par>
                                <p:cTn id="74" presetID="2" presetClass="entr" presetSubtype="4" fill="hold" grpId="0" nodeType="afterEffect">
                                  <p:stCondLst>
                                    <p:cond delay="0"/>
                                  </p:stCondLst>
                                  <p:iterate>
                                    <p:tmAbs val="0"/>
                                  </p:iterate>
                                  <p:childTnLst>
                                    <p:set>
                                      <p:cBhvr>
                                        <p:cTn id="75" fill="hold"/>
                                        <p:tgtEl>
                                          <p:spTgt spid="18"/>
                                        </p:tgtEl>
                                        <p:attrNameLst>
                                          <p:attrName>style.visibility</p:attrName>
                                        </p:attrNameLst>
                                      </p:cBhvr>
                                      <p:to>
                                        <p:strVal val="visible"/>
                                      </p:to>
                                    </p:set>
                                    <p:anim calcmode="lin" valueType="num">
                                      <p:cBhvr>
                                        <p:cTn id="76" dur="1000" fill="hold"/>
                                        <p:tgtEl>
                                          <p:spTgt spid="18"/>
                                        </p:tgtEl>
                                        <p:attrNameLst>
                                          <p:attrName>ppt_x</p:attrName>
                                        </p:attrNameLst>
                                      </p:cBhvr>
                                      <p:tavLst>
                                        <p:tav tm="0">
                                          <p:val>
                                            <p:strVal val="#ppt_x"/>
                                          </p:val>
                                        </p:tav>
                                        <p:tav tm="100000">
                                          <p:val>
                                            <p:strVal val="#ppt_x"/>
                                          </p:val>
                                        </p:tav>
                                      </p:tavLst>
                                    </p:anim>
                                    <p:anim calcmode="lin" valueType="num">
                                      <p:cBhvr>
                                        <p:cTn id="77" dur="1000" fill="hold"/>
                                        <p:tgtEl>
                                          <p:spTgt spid="18"/>
                                        </p:tgtEl>
                                        <p:attrNameLst>
                                          <p:attrName>ppt_y</p:attrName>
                                        </p:attrNameLst>
                                      </p:cBhvr>
                                      <p:tavLst>
                                        <p:tav tm="0">
                                          <p:val>
                                            <p:strVal val="1+#ppt_h/2"/>
                                          </p:val>
                                        </p:tav>
                                        <p:tav tm="100000">
                                          <p:val>
                                            <p:strVal val="#ppt_y"/>
                                          </p:val>
                                        </p:tav>
                                      </p:tavLst>
                                    </p:anim>
                                  </p:childTnLst>
                                </p:cTn>
                              </p:par>
                            </p:childTnLst>
                          </p:cTn>
                        </p:par>
                        <p:par>
                          <p:cTn id="78" fill="hold">
                            <p:stCondLst>
                              <p:cond delay="10900"/>
                            </p:stCondLst>
                            <p:childTnLst>
                              <p:par>
                                <p:cTn id="79" presetID="2" presetClass="entr" presetSubtype="4" fill="hold" grpId="0" nodeType="afterEffect">
                                  <p:stCondLst>
                                    <p:cond delay="0"/>
                                  </p:stCondLst>
                                  <p:iterate>
                                    <p:tmAbs val="0"/>
                                  </p:iterate>
                                  <p:childTnLst>
                                    <p:set>
                                      <p:cBhvr>
                                        <p:cTn id="80" fill="hold"/>
                                        <p:tgtEl>
                                          <p:spTgt spid="20"/>
                                        </p:tgtEl>
                                        <p:attrNameLst>
                                          <p:attrName>style.visibility</p:attrName>
                                        </p:attrNameLst>
                                      </p:cBhvr>
                                      <p:to>
                                        <p:strVal val="visible"/>
                                      </p:to>
                                    </p:set>
                                    <p:anim calcmode="lin" valueType="num">
                                      <p:cBhvr>
                                        <p:cTn id="81" dur="1000" fill="hold"/>
                                        <p:tgtEl>
                                          <p:spTgt spid="20"/>
                                        </p:tgtEl>
                                        <p:attrNameLst>
                                          <p:attrName>ppt_x</p:attrName>
                                        </p:attrNameLst>
                                      </p:cBhvr>
                                      <p:tavLst>
                                        <p:tav tm="0">
                                          <p:val>
                                            <p:strVal val="#ppt_x"/>
                                          </p:val>
                                        </p:tav>
                                        <p:tav tm="100000">
                                          <p:val>
                                            <p:strVal val="#ppt_x"/>
                                          </p:val>
                                        </p:tav>
                                      </p:tavLst>
                                    </p:anim>
                                    <p:anim calcmode="lin" valueType="num">
                                      <p:cBhvr>
                                        <p:cTn id="82" dur="1000" fill="hold"/>
                                        <p:tgtEl>
                                          <p:spTgt spid="20"/>
                                        </p:tgtEl>
                                        <p:attrNameLst>
                                          <p:attrName>ppt_y</p:attrName>
                                        </p:attrNameLst>
                                      </p:cBhvr>
                                      <p:tavLst>
                                        <p:tav tm="0">
                                          <p:val>
                                            <p:strVal val="1+#ppt_h/2"/>
                                          </p:val>
                                        </p:tav>
                                        <p:tav tm="100000">
                                          <p:val>
                                            <p:strVal val="#ppt_y"/>
                                          </p:val>
                                        </p:tav>
                                      </p:tavLst>
                                    </p:anim>
                                  </p:childTnLst>
                                </p:cTn>
                              </p:par>
                            </p:childTnLst>
                          </p:cTn>
                        </p:par>
                        <p:par>
                          <p:cTn id="83" fill="hold">
                            <p:stCondLst>
                              <p:cond delay="11900"/>
                            </p:stCondLst>
                            <p:childTnLst>
                              <p:par>
                                <p:cTn id="84" presetID="2" presetClass="entr" presetSubtype="4" fill="hold" grpId="0" nodeType="afterEffect">
                                  <p:stCondLst>
                                    <p:cond delay="0"/>
                                  </p:stCondLst>
                                  <p:iterate>
                                    <p:tmAbs val="0"/>
                                  </p:iterate>
                                  <p:childTnLst>
                                    <p:set>
                                      <p:cBhvr>
                                        <p:cTn id="85" fill="hold"/>
                                        <p:tgtEl>
                                          <p:spTgt spid="22"/>
                                        </p:tgtEl>
                                        <p:attrNameLst>
                                          <p:attrName>style.visibility</p:attrName>
                                        </p:attrNameLst>
                                      </p:cBhvr>
                                      <p:to>
                                        <p:strVal val="visible"/>
                                      </p:to>
                                    </p:set>
                                    <p:anim calcmode="lin" valueType="num">
                                      <p:cBhvr>
                                        <p:cTn id="86" dur="1000" fill="hold"/>
                                        <p:tgtEl>
                                          <p:spTgt spid="22"/>
                                        </p:tgtEl>
                                        <p:attrNameLst>
                                          <p:attrName>ppt_x</p:attrName>
                                        </p:attrNameLst>
                                      </p:cBhvr>
                                      <p:tavLst>
                                        <p:tav tm="0">
                                          <p:val>
                                            <p:strVal val="#ppt_x"/>
                                          </p:val>
                                        </p:tav>
                                        <p:tav tm="100000">
                                          <p:val>
                                            <p:strVal val="#ppt_x"/>
                                          </p:val>
                                        </p:tav>
                                      </p:tavLst>
                                    </p:anim>
                                    <p:anim calcmode="lin" valueType="num">
                                      <p:cBhvr>
                                        <p:cTn id="87" dur="1000" fill="hold"/>
                                        <p:tgtEl>
                                          <p:spTgt spid="22"/>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animBg="1" advAuto="0"/>
      <p:bldP spid="9" grpId="0" animBg="1" advAuto="0"/>
      <p:bldP spid="17" grpId="0" animBg="1" advAuto="0"/>
      <p:bldP spid="18" grpId="0" animBg="1" advAuto="0"/>
      <p:bldP spid="19" grpId="0" animBg="1" advAuto="0"/>
      <p:bldP spid="20" grpId="0" animBg="1" advAuto="0"/>
      <p:bldP spid="21" grpId="0" animBg="1" advAuto="0"/>
      <p:bldP spid="22" grpId="0" animBg="1" advAuto="0"/>
      <p:bldP spid="23" grpId="0" animBg="1" advAuto="0"/>
      <p:bldP spid="24" grpId="0" animBg="1" advAuto="0"/>
      <p:bldP spid="32" grpId="0" animBg="1" advAuto="0"/>
      <p:bldP spid="40" grpId="0" animBg="1" advAuto="0"/>
      <p:bldP spid="49" grpId="0" animBg="1" advAuto="0"/>
      <p:bldP spid="54" grpId="0" animBg="1" advAuto="0"/>
      <p:bldP spid="59" grpId="0" animBg="1" advAuto="0"/>
      <p:bldP spid="64" grpId="0" animBg="1" advAuto="0"/>
      <p:bldP spid="69" grpId="0"/>
    </p:bld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Shape 3654"/>
          <p:cNvSpPr/>
          <p:nvPr/>
        </p:nvSpPr>
        <p:spPr>
          <a:xfrm>
            <a:off x="8890712" y="2777268"/>
            <a:ext cx="2236982" cy="3073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400">
                <a:solidFill>
                  <a:schemeClr val="accent3"/>
                </a:solidFill>
              </a:defRPr>
            </a:lvl1pPr>
          </a:lstStyle>
          <a:p>
            <a:pPr>
              <a:defRPr sz="1800">
                <a:solidFill>
                  <a:srgbClr val="000000"/>
                </a:solidFill>
              </a:defRPr>
            </a:pPr>
            <a:r>
              <a:rPr sz="1400">
                <a:solidFill>
                  <a:schemeClr val="accent3"/>
                </a:solidFill>
                <a:cs typeface="+mn-ea"/>
                <a:sym typeface="+mn-lt"/>
              </a:rPr>
              <a:t>Description</a:t>
            </a:r>
          </a:p>
        </p:txBody>
      </p:sp>
      <p:sp>
        <p:nvSpPr>
          <p:cNvPr id="9" name="Shape 3655"/>
          <p:cNvSpPr/>
          <p:nvPr/>
        </p:nvSpPr>
        <p:spPr>
          <a:xfrm>
            <a:off x="8890714" y="3084295"/>
            <a:ext cx="2236981" cy="92333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just">
              <a:lnSpc>
                <a:spcPct val="150000"/>
              </a:lnSpc>
              <a:defRPr sz="900">
                <a:solidFill>
                  <a:srgbClr val="3A3838"/>
                </a:solidFill>
                <a:latin typeface="Open Sans Light"/>
                <a:ea typeface="Open Sans Light"/>
                <a:cs typeface="Open Sans Light"/>
                <a:sym typeface="Open Sans Light"/>
              </a:defRPr>
            </a:lvl1pPr>
          </a:lstStyle>
          <a:p>
            <a:pPr>
              <a:defRPr sz="1800">
                <a:solidFill>
                  <a:srgbClr val="000000"/>
                </a:solidFill>
                <a:latin typeface="+mn-lt"/>
                <a:ea typeface="+mn-ea"/>
                <a:cs typeface="+mn-cs"/>
                <a:sym typeface="Helvetica"/>
              </a:defRPr>
            </a:pPr>
            <a:r>
              <a:rPr sz="900">
                <a:solidFill>
                  <a:srgbClr val="3A3838"/>
                </a:solidFill>
                <a:latin typeface="+mn-lt"/>
                <a:ea typeface="+mn-ea"/>
                <a:cs typeface="+mn-ea"/>
                <a:sym typeface="+mn-lt"/>
              </a:rPr>
              <a:t>Contrary to It has roots in a piece of classical Latin literature from 45 BC. Contrary to popular belief It has roots in a piece of literature from 45 BC. </a:t>
            </a:r>
          </a:p>
        </p:txBody>
      </p:sp>
      <p:sp>
        <p:nvSpPr>
          <p:cNvPr id="10" name="Shape 3656"/>
          <p:cNvSpPr/>
          <p:nvPr/>
        </p:nvSpPr>
        <p:spPr>
          <a:xfrm>
            <a:off x="8890712" y="4707737"/>
            <a:ext cx="2236982" cy="3073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400">
                <a:solidFill>
                  <a:schemeClr val="accent1"/>
                </a:solidFill>
              </a:defRPr>
            </a:lvl1pPr>
          </a:lstStyle>
          <a:p>
            <a:pPr>
              <a:defRPr sz="1800">
                <a:solidFill>
                  <a:srgbClr val="000000"/>
                </a:solidFill>
              </a:defRPr>
            </a:pPr>
            <a:r>
              <a:rPr sz="1400">
                <a:solidFill>
                  <a:schemeClr val="accent1"/>
                </a:solidFill>
                <a:cs typeface="+mn-ea"/>
                <a:sym typeface="+mn-lt"/>
              </a:rPr>
              <a:t>Description</a:t>
            </a:r>
          </a:p>
        </p:txBody>
      </p:sp>
      <p:sp>
        <p:nvSpPr>
          <p:cNvPr id="11" name="Shape 3657"/>
          <p:cNvSpPr/>
          <p:nvPr/>
        </p:nvSpPr>
        <p:spPr>
          <a:xfrm>
            <a:off x="8890714" y="4994616"/>
            <a:ext cx="2236981" cy="92333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just">
              <a:lnSpc>
                <a:spcPct val="150000"/>
              </a:lnSpc>
              <a:defRPr sz="900">
                <a:solidFill>
                  <a:srgbClr val="3A3838"/>
                </a:solidFill>
                <a:latin typeface="Open Sans Light"/>
                <a:ea typeface="Open Sans Light"/>
                <a:cs typeface="Open Sans Light"/>
                <a:sym typeface="Open Sans Light"/>
              </a:defRPr>
            </a:lvl1pPr>
          </a:lstStyle>
          <a:p>
            <a:pPr>
              <a:defRPr sz="1800">
                <a:solidFill>
                  <a:srgbClr val="000000"/>
                </a:solidFill>
                <a:latin typeface="+mn-lt"/>
                <a:ea typeface="+mn-ea"/>
                <a:cs typeface="+mn-cs"/>
                <a:sym typeface="Helvetica"/>
              </a:defRPr>
            </a:pPr>
            <a:r>
              <a:rPr sz="900">
                <a:solidFill>
                  <a:srgbClr val="3A3838"/>
                </a:solidFill>
                <a:latin typeface="+mn-lt"/>
                <a:ea typeface="+mn-ea"/>
                <a:cs typeface="+mn-ea"/>
                <a:sym typeface="+mn-lt"/>
              </a:rPr>
              <a:t>Contrary to It has roots in a piece of classical Latin literature from 45 BC. Contrary to popular belief It has roots in a piece of literature from 45 BC. </a:t>
            </a:r>
          </a:p>
        </p:txBody>
      </p:sp>
      <p:sp>
        <p:nvSpPr>
          <p:cNvPr id="12" name="Shape 3658"/>
          <p:cNvSpPr/>
          <p:nvPr/>
        </p:nvSpPr>
        <p:spPr>
          <a:xfrm>
            <a:off x="1061344" y="1805483"/>
            <a:ext cx="2236982" cy="3073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defRPr sz="1400">
                <a:solidFill>
                  <a:schemeClr val="accent4"/>
                </a:solidFill>
              </a:defRPr>
            </a:lvl1pPr>
          </a:lstStyle>
          <a:p>
            <a:pPr>
              <a:defRPr sz="1800">
                <a:solidFill>
                  <a:srgbClr val="000000"/>
                </a:solidFill>
              </a:defRPr>
            </a:pPr>
            <a:r>
              <a:rPr sz="1400">
                <a:solidFill>
                  <a:schemeClr val="accent4"/>
                </a:solidFill>
                <a:cs typeface="+mn-ea"/>
                <a:sym typeface="+mn-lt"/>
              </a:rPr>
              <a:t>Description</a:t>
            </a:r>
          </a:p>
        </p:txBody>
      </p:sp>
      <p:sp>
        <p:nvSpPr>
          <p:cNvPr id="13" name="Shape 3659"/>
          <p:cNvSpPr/>
          <p:nvPr/>
        </p:nvSpPr>
        <p:spPr>
          <a:xfrm>
            <a:off x="1061345" y="2112510"/>
            <a:ext cx="2236981" cy="92333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150000"/>
              </a:lnSpc>
              <a:defRPr sz="900">
                <a:solidFill>
                  <a:srgbClr val="3A3838"/>
                </a:solidFill>
                <a:latin typeface="Open Sans Light"/>
                <a:ea typeface="Open Sans Light"/>
                <a:cs typeface="Open Sans Light"/>
                <a:sym typeface="Open Sans Light"/>
              </a:defRPr>
            </a:lvl1pPr>
          </a:lstStyle>
          <a:p>
            <a:pPr>
              <a:defRPr sz="1800">
                <a:solidFill>
                  <a:srgbClr val="000000"/>
                </a:solidFill>
                <a:latin typeface="+mn-lt"/>
                <a:ea typeface="+mn-ea"/>
                <a:cs typeface="+mn-cs"/>
                <a:sym typeface="Helvetica"/>
              </a:defRPr>
            </a:pPr>
            <a:r>
              <a:rPr sz="900">
                <a:solidFill>
                  <a:srgbClr val="3A3838"/>
                </a:solidFill>
                <a:latin typeface="+mn-lt"/>
                <a:ea typeface="+mn-ea"/>
                <a:cs typeface="+mn-ea"/>
                <a:sym typeface="+mn-lt"/>
              </a:rPr>
              <a:t>Contrary to It has roots in a piece of classical Latin literature from 45 BC. Contrary to popular belief It has roots in a piece of literature from 45 BC. </a:t>
            </a:r>
          </a:p>
        </p:txBody>
      </p:sp>
      <p:sp>
        <p:nvSpPr>
          <p:cNvPr id="14" name="Shape 3660"/>
          <p:cNvSpPr/>
          <p:nvPr/>
        </p:nvSpPr>
        <p:spPr>
          <a:xfrm>
            <a:off x="1061344" y="3739808"/>
            <a:ext cx="2236982" cy="3073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defRPr sz="1400">
                <a:solidFill>
                  <a:schemeClr val="accent2"/>
                </a:solidFill>
              </a:defRPr>
            </a:lvl1pPr>
          </a:lstStyle>
          <a:p>
            <a:pPr>
              <a:defRPr sz="1800">
                <a:solidFill>
                  <a:srgbClr val="000000"/>
                </a:solidFill>
              </a:defRPr>
            </a:pPr>
            <a:r>
              <a:rPr sz="1400">
                <a:solidFill>
                  <a:schemeClr val="accent2"/>
                </a:solidFill>
                <a:cs typeface="+mn-ea"/>
                <a:sym typeface="+mn-lt"/>
              </a:rPr>
              <a:t>Description</a:t>
            </a:r>
          </a:p>
        </p:txBody>
      </p:sp>
      <p:sp>
        <p:nvSpPr>
          <p:cNvPr id="15" name="Shape 3661"/>
          <p:cNvSpPr/>
          <p:nvPr/>
        </p:nvSpPr>
        <p:spPr>
          <a:xfrm>
            <a:off x="1061345" y="4046835"/>
            <a:ext cx="2236981" cy="92333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150000"/>
              </a:lnSpc>
              <a:defRPr sz="900">
                <a:solidFill>
                  <a:srgbClr val="3A3838"/>
                </a:solidFill>
                <a:latin typeface="Open Sans Light"/>
                <a:ea typeface="Open Sans Light"/>
                <a:cs typeface="Open Sans Light"/>
                <a:sym typeface="Open Sans Light"/>
              </a:defRPr>
            </a:lvl1pPr>
          </a:lstStyle>
          <a:p>
            <a:pPr>
              <a:defRPr sz="1800">
                <a:solidFill>
                  <a:srgbClr val="000000"/>
                </a:solidFill>
                <a:latin typeface="+mn-lt"/>
                <a:ea typeface="+mn-ea"/>
                <a:cs typeface="+mn-cs"/>
                <a:sym typeface="Helvetica"/>
              </a:defRPr>
            </a:pPr>
            <a:r>
              <a:rPr sz="900">
                <a:solidFill>
                  <a:srgbClr val="3A3838"/>
                </a:solidFill>
                <a:latin typeface="+mn-lt"/>
                <a:ea typeface="+mn-ea"/>
                <a:cs typeface="+mn-ea"/>
                <a:sym typeface="+mn-lt"/>
              </a:rPr>
              <a:t>Contrary to It has roots in a piece of classical Latin literature from 45 BC. Contrary to popular belief It has roots in a piece of literature from 45 BC. </a:t>
            </a:r>
          </a:p>
        </p:txBody>
      </p:sp>
      <p:sp>
        <p:nvSpPr>
          <p:cNvPr id="16" name="Shape 3662"/>
          <p:cNvSpPr/>
          <p:nvPr/>
        </p:nvSpPr>
        <p:spPr>
          <a:xfrm>
            <a:off x="6376170" y="4440563"/>
            <a:ext cx="285512" cy="267176"/>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21600"/>
                </a:lnTo>
                <a:lnTo>
                  <a:pt x="21600" y="0"/>
                </a:lnTo>
                <a:close/>
              </a:path>
            </a:pathLst>
          </a:custGeom>
          <a:solidFill>
            <a:srgbClr val="D1E7ED"/>
          </a:solidFill>
          <a:ln w="12700">
            <a:miter lim="400000"/>
          </a:ln>
        </p:spPr>
        <p:txBody>
          <a:bodyPr lIns="45719" rIns="45719"/>
          <a:lstStyle/>
          <a:p>
            <a:endParaRPr>
              <a:cs typeface="+mn-ea"/>
              <a:sym typeface="+mn-lt"/>
            </a:endParaRPr>
          </a:p>
        </p:txBody>
      </p:sp>
      <p:sp>
        <p:nvSpPr>
          <p:cNvPr id="17" name="Shape 3663"/>
          <p:cNvSpPr/>
          <p:nvPr/>
        </p:nvSpPr>
        <p:spPr>
          <a:xfrm>
            <a:off x="6145669" y="4707739"/>
            <a:ext cx="230506" cy="212168"/>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21600"/>
                </a:lnTo>
                <a:lnTo>
                  <a:pt x="21600" y="0"/>
                </a:lnTo>
                <a:close/>
              </a:path>
            </a:pathLst>
          </a:custGeom>
          <a:solidFill>
            <a:srgbClr val="ACD3DE"/>
          </a:solidFill>
          <a:ln w="12700">
            <a:miter lim="400000"/>
          </a:ln>
        </p:spPr>
        <p:txBody>
          <a:bodyPr lIns="45719" rIns="45719"/>
          <a:lstStyle/>
          <a:p>
            <a:endParaRPr>
              <a:cs typeface="+mn-ea"/>
              <a:sym typeface="+mn-lt"/>
            </a:endParaRPr>
          </a:p>
        </p:txBody>
      </p:sp>
      <p:sp>
        <p:nvSpPr>
          <p:cNvPr id="18" name="Shape 3664"/>
          <p:cNvSpPr/>
          <p:nvPr/>
        </p:nvSpPr>
        <p:spPr>
          <a:xfrm>
            <a:off x="5742285" y="3471400"/>
            <a:ext cx="290752" cy="267176"/>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21600" y="21600"/>
                </a:lnTo>
                <a:lnTo>
                  <a:pt x="0" y="0"/>
                </a:lnTo>
                <a:close/>
              </a:path>
            </a:pathLst>
          </a:custGeom>
          <a:solidFill>
            <a:srgbClr val="D1E7ED"/>
          </a:solidFill>
          <a:ln w="12700">
            <a:miter lim="400000"/>
          </a:ln>
        </p:spPr>
        <p:txBody>
          <a:bodyPr lIns="45719" rIns="45719"/>
          <a:lstStyle/>
          <a:p>
            <a:endParaRPr>
              <a:cs typeface="+mn-ea"/>
              <a:sym typeface="+mn-lt"/>
            </a:endParaRPr>
          </a:p>
        </p:txBody>
      </p:sp>
      <p:sp>
        <p:nvSpPr>
          <p:cNvPr id="19" name="Shape 3665"/>
          <p:cNvSpPr/>
          <p:nvPr/>
        </p:nvSpPr>
        <p:spPr>
          <a:xfrm>
            <a:off x="6033036" y="3738572"/>
            <a:ext cx="230506" cy="212169"/>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21600" y="21600"/>
                </a:lnTo>
                <a:lnTo>
                  <a:pt x="0" y="0"/>
                </a:lnTo>
                <a:close/>
              </a:path>
            </a:pathLst>
          </a:custGeom>
          <a:solidFill>
            <a:srgbClr val="ACD3DE"/>
          </a:solidFill>
          <a:ln w="12700">
            <a:miter lim="400000"/>
          </a:ln>
        </p:spPr>
        <p:txBody>
          <a:bodyPr lIns="45719" rIns="45719"/>
          <a:lstStyle/>
          <a:p>
            <a:endParaRPr>
              <a:cs typeface="+mn-ea"/>
              <a:sym typeface="+mn-lt"/>
            </a:endParaRPr>
          </a:p>
        </p:txBody>
      </p:sp>
      <p:grpSp>
        <p:nvGrpSpPr>
          <p:cNvPr id="20" name="Group 3668"/>
          <p:cNvGrpSpPr/>
          <p:nvPr/>
        </p:nvGrpSpPr>
        <p:grpSpPr>
          <a:xfrm>
            <a:off x="3531541" y="1533066"/>
            <a:ext cx="3822671" cy="1665920"/>
            <a:chOff x="0" y="71320"/>
            <a:chExt cx="3822670" cy="1665918"/>
          </a:xfrm>
        </p:grpSpPr>
        <p:sp>
          <p:nvSpPr>
            <p:cNvPr id="21" name="Shape 3666"/>
            <p:cNvSpPr/>
            <p:nvPr/>
          </p:nvSpPr>
          <p:spPr>
            <a:xfrm>
              <a:off x="0" y="343736"/>
              <a:ext cx="3289923" cy="1393504"/>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4565" y="0"/>
                    <a:pt x="4565" y="0"/>
                    <a:pt x="4565" y="0"/>
                  </a:cubicBezTo>
                  <a:cubicBezTo>
                    <a:pt x="2038" y="0"/>
                    <a:pt x="0" y="4821"/>
                    <a:pt x="0" y="10800"/>
                  </a:cubicBezTo>
                  <a:cubicBezTo>
                    <a:pt x="0" y="16779"/>
                    <a:pt x="2038" y="21600"/>
                    <a:pt x="4565" y="21600"/>
                  </a:cubicBezTo>
                  <a:cubicBezTo>
                    <a:pt x="19522" y="21600"/>
                    <a:pt x="19522" y="21600"/>
                    <a:pt x="19522" y="21600"/>
                  </a:cubicBezTo>
                  <a:cubicBezTo>
                    <a:pt x="19522" y="15043"/>
                    <a:pt x="19522" y="15043"/>
                    <a:pt x="19522" y="15043"/>
                  </a:cubicBezTo>
                  <a:cubicBezTo>
                    <a:pt x="20540" y="15043"/>
                    <a:pt x="20540" y="15043"/>
                    <a:pt x="20540" y="15043"/>
                  </a:cubicBezTo>
                  <a:cubicBezTo>
                    <a:pt x="20540" y="15043"/>
                    <a:pt x="20540" y="15043"/>
                    <a:pt x="20540" y="15043"/>
                  </a:cubicBezTo>
                  <a:cubicBezTo>
                    <a:pt x="4565" y="15043"/>
                    <a:pt x="4565" y="15043"/>
                    <a:pt x="4565" y="15043"/>
                  </a:cubicBezTo>
                  <a:cubicBezTo>
                    <a:pt x="3586" y="15043"/>
                    <a:pt x="2771" y="13114"/>
                    <a:pt x="2771" y="10800"/>
                  </a:cubicBezTo>
                  <a:cubicBezTo>
                    <a:pt x="2771" y="8486"/>
                    <a:pt x="3586" y="6557"/>
                    <a:pt x="4565" y="6557"/>
                  </a:cubicBezTo>
                  <a:cubicBezTo>
                    <a:pt x="21600" y="6557"/>
                    <a:pt x="21600" y="6557"/>
                    <a:pt x="21600" y="6557"/>
                  </a:cubicBezTo>
                  <a:cubicBezTo>
                    <a:pt x="21600" y="3279"/>
                    <a:pt x="21600" y="3279"/>
                    <a:pt x="21600" y="3279"/>
                  </a:cubicBezTo>
                  <a:cubicBezTo>
                    <a:pt x="21600" y="0"/>
                    <a:pt x="21600" y="0"/>
                    <a:pt x="21600" y="0"/>
                  </a:cubicBezTo>
                </a:path>
              </a:pathLst>
            </a:custGeom>
            <a:solidFill>
              <a:schemeClr val="accent4"/>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2" name="Shape 3667"/>
            <p:cNvSpPr/>
            <p:nvPr/>
          </p:nvSpPr>
          <p:spPr>
            <a:xfrm rot="5400000">
              <a:off x="3095273" y="265971"/>
              <a:ext cx="922049" cy="532747"/>
            </a:xfrm>
            <a:prstGeom prst="triangle">
              <a:avLst/>
            </a:prstGeom>
            <a:solidFill>
              <a:schemeClr val="accent4"/>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grpSp>
      <p:grpSp>
        <p:nvGrpSpPr>
          <p:cNvPr id="23" name="Group 3671"/>
          <p:cNvGrpSpPr/>
          <p:nvPr/>
        </p:nvGrpSpPr>
        <p:grpSpPr>
          <a:xfrm>
            <a:off x="5742283" y="2496995"/>
            <a:ext cx="2928453" cy="1665917"/>
            <a:chOff x="0" y="71320"/>
            <a:chExt cx="2928451" cy="1665915"/>
          </a:xfrm>
        </p:grpSpPr>
        <p:sp>
          <p:nvSpPr>
            <p:cNvPr id="24" name="Shape 3669"/>
            <p:cNvSpPr/>
            <p:nvPr/>
          </p:nvSpPr>
          <p:spPr>
            <a:xfrm>
              <a:off x="0" y="351591"/>
              <a:ext cx="2928452" cy="1385645"/>
            </a:xfrm>
            <a:custGeom>
              <a:avLst/>
              <a:gdLst/>
              <a:ahLst/>
              <a:cxnLst>
                <a:cxn ang="0">
                  <a:pos x="wd2" y="hd2"/>
                </a:cxn>
                <a:cxn ang="5400000">
                  <a:pos x="wd2" y="hd2"/>
                </a:cxn>
                <a:cxn ang="10800000">
                  <a:pos x="wd2" y="hd2"/>
                </a:cxn>
                <a:cxn ang="16200000">
                  <a:pos x="wd2" y="hd2"/>
                </a:cxn>
              </a:cxnLst>
              <a:rect l="0" t="0" r="r" b="b"/>
              <a:pathLst>
                <a:path w="21600" h="21600" extrusionOk="0">
                  <a:moveTo>
                    <a:pt x="16475" y="0"/>
                  </a:moveTo>
                  <a:cubicBezTo>
                    <a:pt x="6773" y="0"/>
                    <a:pt x="6773" y="0"/>
                    <a:pt x="6773" y="0"/>
                  </a:cubicBezTo>
                  <a:cubicBezTo>
                    <a:pt x="6773" y="6587"/>
                    <a:pt x="6773" y="6587"/>
                    <a:pt x="6773" y="6587"/>
                  </a:cubicBezTo>
                  <a:cubicBezTo>
                    <a:pt x="5629" y="6587"/>
                    <a:pt x="5629" y="6587"/>
                    <a:pt x="5629" y="6587"/>
                  </a:cubicBezTo>
                  <a:cubicBezTo>
                    <a:pt x="5629" y="6587"/>
                    <a:pt x="5629" y="6587"/>
                    <a:pt x="5629" y="6587"/>
                  </a:cubicBezTo>
                  <a:cubicBezTo>
                    <a:pt x="16475" y="6587"/>
                    <a:pt x="16475" y="6587"/>
                    <a:pt x="16475" y="6587"/>
                  </a:cubicBezTo>
                  <a:cubicBezTo>
                    <a:pt x="17573" y="6587"/>
                    <a:pt x="18442" y="8427"/>
                    <a:pt x="18442" y="10752"/>
                  </a:cubicBezTo>
                  <a:cubicBezTo>
                    <a:pt x="18442" y="13173"/>
                    <a:pt x="17573" y="15013"/>
                    <a:pt x="16475" y="15013"/>
                  </a:cubicBezTo>
                  <a:cubicBezTo>
                    <a:pt x="2151" y="15013"/>
                    <a:pt x="2151" y="15013"/>
                    <a:pt x="2151" y="15013"/>
                  </a:cubicBezTo>
                  <a:cubicBezTo>
                    <a:pt x="3844" y="18307"/>
                    <a:pt x="3844" y="18307"/>
                    <a:pt x="3844" y="18307"/>
                  </a:cubicBezTo>
                  <a:cubicBezTo>
                    <a:pt x="2151" y="15013"/>
                    <a:pt x="2151" y="15013"/>
                    <a:pt x="2151" y="15013"/>
                  </a:cubicBezTo>
                  <a:cubicBezTo>
                    <a:pt x="1190" y="15013"/>
                    <a:pt x="1190" y="15013"/>
                    <a:pt x="1190" y="15013"/>
                  </a:cubicBezTo>
                  <a:cubicBezTo>
                    <a:pt x="1190" y="21600"/>
                    <a:pt x="1190" y="21600"/>
                    <a:pt x="1190" y="21600"/>
                  </a:cubicBezTo>
                  <a:cubicBezTo>
                    <a:pt x="0" y="21600"/>
                    <a:pt x="0" y="21600"/>
                    <a:pt x="0" y="21600"/>
                  </a:cubicBezTo>
                  <a:cubicBezTo>
                    <a:pt x="0" y="21600"/>
                    <a:pt x="0" y="21600"/>
                    <a:pt x="0" y="21600"/>
                  </a:cubicBezTo>
                  <a:cubicBezTo>
                    <a:pt x="16475" y="21600"/>
                    <a:pt x="16475" y="21600"/>
                    <a:pt x="16475" y="21600"/>
                  </a:cubicBezTo>
                  <a:cubicBezTo>
                    <a:pt x="19266" y="21600"/>
                    <a:pt x="21600" y="16757"/>
                    <a:pt x="21600" y="10752"/>
                  </a:cubicBezTo>
                  <a:cubicBezTo>
                    <a:pt x="21600" y="4843"/>
                    <a:pt x="19266" y="0"/>
                    <a:pt x="16475" y="0"/>
                  </a:cubicBezTo>
                </a:path>
              </a:pathLst>
            </a:custGeom>
            <a:solidFill>
              <a:schemeClr val="accent3"/>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5" name="Shape 3670"/>
            <p:cNvSpPr/>
            <p:nvPr/>
          </p:nvSpPr>
          <p:spPr>
            <a:xfrm rot="16200000">
              <a:off x="192000" y="265970"/>
              <a:ext cx="922048" cy="532748"/>
            </a:xfrm>
            <a:prstGeom prst="triangle">
              <a:avLst/>
            </a:prstGeom>
            <a:solidFill>
              <a:schemeClr val="accent3"/>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grpSp>
      <p:grpSp>
        <p:nvGrpSpPr>
          <p:cNvPr id="26" name="Group 3674"/>
          <p:cNvGrpSpPr/>
          <p:nvPr/>
        </p:nvGrpSpPr>
        <p:grpSpPr>
          <a:xfrm>
            <a:off x="3531539" y="3497607"/>
            <a:ext cx="3130143" cy="1634469"/>
            <a:chOff x="0" y="71320"/>
            <a:chExt cx="3130141" cy="1634468"/>
          </a:xfrm>
        </p:grpSpPr>
        <p:sp>
          <p:nvSpPr>
            <p:cNvPr id="27" name="Shape 3672"/>
            <p:cNvSpPr/>
            <p:nvPr/>
          </p:nvSpPr>
          <p:spPr>
            <a:xfrm>
              <a:off x="0" y="312286"/>
              <a:ext cx="3130142" cy="1393504"/>
            </a:xfrm>
            <a:custGeom>
              <a:avLst/>
              <a:gdLst/>
              <a:ahLst/>
              <a:cxnLst>
                <a:cxn ang="0">
                  <a:pos x="wd2" y="hd2"/>
                </a:cxn>
                <a:cxn ang="5400000">
                  <a:pos x="wd2" y="hd2"/>
                </a:cxn>
                <a:cxn ang="10800000">
                  <a:pos x="wd2" y="hd2"/>
                </a:cxn>
                <a:cxn ang="16200000">
                  <a:pos x="wd2" y="hd2"/>
                </a:cxn>
              </a:cxnLst>
              <a:rect l="0" t="0" r="r" b="b"/>
              <a:pathLst>
                <a:path w="21600" h="21600" extrusionOk="0">
                  <a:moveTo>
                    <a:pt x="16371" y="0"/>
                  </a:moveTo>
                  <a:cubicBezTo>
                    <a:pt x="4800" y="0"/>
                    <a:pt x="4800" y="0"/>
                    <a:pt x="4800" y="0"/>
                  </a:cubicBezTo>
                  <a:cubicBezTo>
                    <a:pt x="2143" y="0"/>
                    <a:pt x="0" y="4821"/>
                    <a:pt x="0" y="10800"/>
                  </a:cubicBezTo>
                  <a:cubicBezTo>
                    <a:pt x="0" y="16779"/>
                    <a:pt x="2143" y="21600"/>
                    <a:pt x="4800" y="21600"/>
                  </a:cubicBezTo>
                  <a:cubicBezTo>
                    <a:pt x="21600" y="21600"/>
                    <a:pt x="21600" y="21600"/>
                    <a:pt x="21600" y="21600"/>
                  </a:cubicBezTo>
                  <a:cubicBezTo>
                    <a:pt x="21600" y="21600"/>
                    <a:pt x="21600" y="21600"/>
                    <a:pt x="21600" y="21600"/>
                  </a:cubicBezTo>
                  <a:cubicBezTo>
                    <a:pt x="20529" y="21600"/>
                    <a:pt x="20529" y="21600"/>
                    <a:pt x="20529" y="21600"/>
                  </a:cubicBezTo>
                  <a:cubicBezTo>
                    <a:pt x="20529" y="15043"/>
                    <a:pt x="20529" y="15043"/>
                    <a:pt x="20529" y="15043"/>
                  </a:cubicBezTo>
                  <a:cubicBezTo>
                    <a:pt x="19629" y="15043"/>
                    <a:pt x="19629" y="15043"/>
                    <a:pt x="19629" y="15043"/>
                  </a:cubicBezTo>
                  <a:cubicBezTo>
                    <a:pt x="18043" y="18321"/>
                    <a:pt x="18043" y="18321"/>
                    <a:pt x="18043" y="18321"/>
                  </a:cubicBezTo>
                  <a:cubicBezTo>
                    <a:pt x="19629" y="15043"/>
                    <a:pt x="19629" y="15043"/>
                    <a:pt x="19629" y="15043"/>
                  </a:cubicBezTo>
                  <a:cubicBezTo>
                    <a:pt x="4800" y="15043"/>
                    <a:pt x="4800" y="15043"/>
                    <a:pt x="4800" y="15043"/>
                  </a:cubicBezTo>
                  <a:cubicBezTo>
                    <a:pt x="3771" y="15043"/>
                    <a:pt x="2914" y="13114"/>
                    <a:pt x="2914" y="10800"/>
                  </a:cubicBezTo>
                  <a:cubicBezTo>
                    <a:pt x="2914" y="8486"/>
                    <a:pt x="3771" y="6557"/>
                    <a:pt x="4800" y="6557"/>
                  </a:cubicBezTo>
                  <a:cubicBezTo>
                    <a:pt x="15257" y="6557"/>
                    <a:pt x="15257" y="6557"/>
                    <a:pt x="15257" y="6557"/>
                  </a:cubicBezTo>
                  <a:cubicBezTo>
                    <a:pt x="15257" y="0"/>
                    <a:pt x="15257" y="0"/>
                    <a:pt x="15257" y="0"/>
                  </a:cubicBezTo>
                  <a:cubicBezTo>
                    <a:pt x="16371" y="0"/>
                    <a:pt x="16371" y="0"/>
                    <a:pt x="16371" y="0"/>
                  </a:cubicBezTo>
                  <a:cubicBezTo>
                    <a:pt x="16371" y="0"/>
                    <a:pt x="16371" y="0"/>
                    <a:pt x="16371" y="0"/>
                  </a:cubicBezTo>
                </a:path>
              </a:pathLst>
            </a:custGeom>
            <a:solidFill>
              <a:schemeClr val="accent2"/>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8" name="Shape 3673"/>
            <p:cNvSpPr/>
            <p:nvPr/>
          </p:nvSpPr>
          <p:spPr>
            <a:xfrm rot="5400000">
              <a:off x="2013831" y="265970"/>
              <a:ext cx="922047" cy="532747"/>
            </a:xfrm>
            <a:prstGeom prst="triangle">
              <a:avLst/>
            </a:prstGeom>
            <a:solidFill>
              <a:schemeClr val="accent2"/>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grpSp>
      <p:grpSp>
        <p:nvGrpSpPr>
          <p:cNvPr id="29" name="Group 3677"/>
          <p:cNvGrpSpPr/>
          <p:nvPr/>
        </p:nvGrpSpPr>
        <p:grpSpPr>
          <a:xfrm>
            <a:off x="5742283" y="4440562"/>
            <a:ext cx="2928453" cy="1655440"/>
            <a:chOff x="0" y="71320"/>
            <a:chExt cx="2928451" cy="1655439"/>
          </a:xfrm>
        </p:grpSpPr>
        <p:sp>
          <p:nvSpPr>
            <p:cNvPr id="30" name="Shape 3675"/>
            <p:cNvSpPr/>
            <p:nvPr/>
          </p:nvSpPr>
          <p:spPr>
            <a:xfrm>
              <a:off x="0" y="338497"/>
              <a:ext cx="2928452" cy="1388263"/>
            </a:xfrm>
            <a:custGeom>
              <a:avLst/>
              <a:gdLst/>
              <a:ahLst/>
              <a:cxnLst>
                <a:cxn ang="0">
                  <a:pos x="wd2" y="hd2"/>
                </a:cxn>
                <a:cxn ang="5400000">
                  <a:pos x="wd2" y="hd2"/>
                </a:cxn>
                <a:cxn ang="10800000">
                  <a:pos x="wd2" y="hd2"/>
                </a:cxn>
                <a:cxn ang="16200000">
                  <a:pos x="wd2" y="hd2"/>
                </a:cxn>
              </a:cxnLst>
              <a:rect l="0" t="0" r="r" b="b"/>
              <a:pathLst>
                <a:path w="21600" h="21600" extrusionOk="0">
                  <a:moveTo>
                    <a:pt x="16475" y="0"/>
                  </a:moveTo>
                  <a:cubicBezTo>
                    <a:pt x="5629" y="0"/>
                    <a:pt x="5629" y="0"/>
                    <a:pt x="5629" y="0"/>
                  </a:cubicBezTo>
                  <a:cubicBezTo>
                    <a:pt x="5629" y="0"/>
                    <a:pt x="5629" y="0"/>
                    <a:pt x="5629" y="0"/>
                  </a:cubicBezTo>
                  <a:cubicBezTo>
                    <a:pt x="6773" y="0"/>
                    <a:pt x="6773" y="0"/>
                    <a:pt x="6773" y="0"/>
                  </a:cubicBezTo>
                  <a:cubicBezTo>
                    <a:pt x="6773" y="6587"/>
                    <a:pt x="6773" y="6587"/>
                    <a:pt x="6773" y="6587"/>
                  </a:cubicBezTo>
                  <a:cubicBezTo>
                    <a:pt x="16475" y="6587"/>
                    <a:pt x="16475" y="6587"/>
                    <a:pt x="16475" y="6587"/>
                  </a:cubicBezTo>
                  <a:cubicBezTo>
                    <a:pt x="17573" y="6587"/>
                    <a:pt x="18442" y="8427"/>
                    <a:pt x="18442" y="10752"/>
                  </a:cubicBezTo>
                  <a:cubicBezTo>
                    <a:pt x="18442" y="13076"/>
                    <a:pt x="17573" y="15013"/>
                    <a:pt x="16475" y="15013"/>
                  </a:cubicBezTo>
                  <a:cubicBezTo>
                    <a:pt x="0" y="15013"/>
                    <a:pt x="0" y="15013"/>
                    <a:pt x="0" y="15013"/>
                  </a:cubicBezTo>
                  <a:cubicBezTo>
                    <a:pt x="0" y="21600"/>
                    <a:pt x="0" y="21600"/>
                    <a:pt x="0" y="21600"/>
                  </a:cubicBezTo>
                  <a:cubicBezTo>
                    <a:pt x="16475" y="21600"/>
                    <a:pt x="16475" y="21600"/>
                    <a:pt x="16475" y="21600"/>
                  </a:cubicBezTo>
                  <a:cubicBezTo>
                    <a:pt x="19266" y="21600"/>
                    <a:pt x="21600" y="16757"/>
                    <a:pt x="21600" y="10752"/>
                  </a:cubicBezTo>
                  <a:cubicBezTo>
                    <a:pt x="21600" y="4843"/>
                    <a:pt x="19266" y="0"/>
                    <a:pt x="16475" y="0"/>
                  </a:cubicBezTo>
                </a:path>
              </a:pathLst>
            </a:custGeom>
            <a:solidFill>
              <a:schemeClr val="accent1"/>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1" name="Shape 3676"/>
            <p:cNvSpPr/>
            <p:nvPr/>
          </p:nvSpPr>
          <p:spPr>
            <a:xfrm rot="16200000">
              <a:off x="192000" y="265970"/>
              <a:ext cx="922048" cy="532748"/>
            </a:xfrm>
            <a:prstGeom prst="triangle">
              <a:avLst/>
            </a:prstGeom>
            <a:solidFill>
              <a:schemeClr val="accent1"/>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grpSp>
      <p:sp>
        <p:nvSpPr>
          <p:cNvPr id="32" name="Shape 3678"/>
          <p:cNvSpPr/>
          <p:nvPr/>
        </p:nvSpPr>
        <p:spPr>
          <a:xfrm>
            <a:off x="6280920" y="4708438"/>
            <a:ext cx="476009" cy="370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a:solidFill>
                  <a:srgbClr val="FFFFFF"/>
                </a:solidFill>
              </a:defRPr>
            </a:lvl1pPr>
          </a:lstStyle>
          <a:p>
            <a:pPr>
              <a:defRPr>
                <a:solidFill>
                  <a:srgbClr val="000000"/>
                </a:solidFill>
              </a:defRPr>
            </a:pPr>
            <a:r>
              <a:rPr>
                <a:solidFill>
                  <a:srgbClr val="FFFFFF"/>
                </a:solidFill>
                <a:cs typeface="+mn-ea"/>
                <a:sym typeface="+mn-lt"/>
              </a:rPr>
              <a:t>01</a:t>
            </a:r>
          </a:p>
        </p:txBody>
      </p:sp>
      <p:sp>
        <p:nvSpPr>
          <p:cNvPr id="33" name="Shape 3679"/>
          <p:cNvSpPr/>
          <p:nvPr/>
        </p:nvSpPr>
        <p:spPr>
          <a:xfrm>
            <a:off x="6280920" y="2750946"/>
            <a:ext cx="476009" cy="370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a:solidFill>
                  <a:srgbClr val="FFFFFF"/>
                </a:solidFill>
              </a:defRPr>
            </a:lvl1pPr>
          </a:lstStyle>
          <a:p>
            <a:pPr>
              <a:defRPr>
                <a:solidFill>
                  <a:srgbClr val="000000"/>
                </a:solidFill>
              </a:defRPr>
            </a:pPr>
            <a:r>
              <a:rPr>
                <a:solidFill>
                  <a:srgbClr val="FFFFFF"/>
                </a:solidFill>
                <a:cs typeface="+mn-ea"/>
                <a:sym typeface="+mn-lt"/>
              </a:rPr>
              <a:t>03</a:t>
            </a:r>
          </a:p>
        </p:txBody>
      </p:sp>
      <p:sp>
        <p:nvSpPr>
          <p:cNvPr id="34" name="Shape 3680"/>
          <p:cNvSpPr/>
          <p:nvPr/>
        </p:nvSpPr>
        <p:spPr>
          <a:xfrm>
            <a:off x="6804731" y="1789110"/>
            <a:ext cx="476009" cy="370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a:solidFill>
                  <a:srgbClr val="FFFFFF"/>
                </a:solidFill>
              </a:defRPr>
            </a:lvl1pPr>
          </a:lstStyle>
          <a:p>
            <a:pPr>
              <a:defRPr>
                <a:solidFill>
                  <a:srgbClr val="000000"/>
                </a:solidFill>
              </a:defRPr>
            </a:pPr>
            <a:r>
              <a:rPr>
                <a:solidFill>
                  <a:srgbClr val="FFFFFF"/>
                </a:solidFill>
                <a:cs typeface="+mn-ea"/>
                <a:sym typeface="+mn-lt"/>
              </a:rPr>
              <a:t>04</a:t>
            </a:r>
          </a:p>
        </p:txBody>
      </p:sp>
      <p:sp>
        <p:nvSpPr>
          <p:cNvPr id="35" name="Shape 3681"/>
          <p:cNvSpPr/>
          <p:nvPr/>
        </p:nvSpPr>
        <p:spPr>
          <a:xfrm>
            <a:off x="5699783" y="3739538"/>
            <a:ext cx="476009" cy="370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a:solidFill>
                  <a:srgbClr val="FFFFFF"/>
                </a:solidFill>
              </a:defRPr>
            </a:lvl1pPr>
          </a:lstStyle>
          <a:p>
            <a:pPr>
              <a:defRPr>
                <a:solidFill>
                  <a:srgbClr val="000000"/>
                </a:solidFill>
              </a:defRPr>
            </a:pPr>
            <a:r>
              <a:rPr>
                <a:solidFill>
                  <a:srgbClr val="FFFFFF"/>
                </a:solidFill>
                <a:cs typeface="+mn-ea"/>
                <a:sym typeface="+mn-lt"/>
              </a:rPr>
              <a:t>02</a:t>
            </a:r>
          </a:p>
        </p:txBody>
      </p:sp>
      <p:grpSp>
        <p:nvGrpSpPr>
          <p:cNvPr id="36" name="Group 3686"/>
          <p:cNvGrpSpPr/>
          <p:nvPr/>
        </p:nvGrpSpPr>
        <p:grpSpPr>
          <a:xfrm>
            <a:off x="7857498" y="4919907"/>
            <a:ext cx="881685" cy="905381"/>
            <a:chOff x="0" y="0"/>
            <a:chExt cx="881683" cy="905380"/>
          </a:xfrm>
        </p:grpSpPr>
        <p:sp>
          <p:nvSpPr>
            <p:cNvPr id="37" name="Shape 3682"/>
            <p:cNvSpPr/>
            <p:nvPr/>
          </p:nvSpPr>
          <p:spPr>
            <a:xfrm rot="5400000">
              <a:off x="-11849" y="11847"/>
              <a:ext cx="905381" cy="881685"/>
            </a:xfrm>
            <a:prstGeom prst="ellipse">
              <a:avLst/>
            </a:prstGeom>
            <a:solidFill>
              <a:srgbClr val="FFFFFF"/>
            </a:solidFill>
            <a:ln w="28575" cap="flat">
              <a:solidFill>
                <a:schemeClr val="accent1"/>
              </a:solidFill>
              <a:prstDash val="solid"/>
              <a:bevel/>
            </a:ln>
            <a:effectLst/>
          </p:spPr>
          <p:txBody>
            <a:bodyPr wrap="square" lIns="45719" tIns="45719" rIns="45719" bIns="45719" numCol="1" anchor="t">
              <a:noAutofit/>
            </a:bodyPr>
            <a:lstStyle/>
            <a:p>
              <a:endParaRPr>
                <a:cs typeface="+mn-ea"/>
                <a:sym typeface="+mn-lt"/>
              </a:endParaRPr>
            </a:p>
          </p:txBody>
        </p:sp>
        <p:grpSp>
          <p:nvGrpSpPr>
            <p:cNvPr id="38" name="Group 3685"/>
            <p:cNvGrpSpPr/>
            <p:nvPr/>
          </p:nvGrpSpPr>
          <p:grpSpPr>
            <a:xfrm>
              <a:off x="251401" y="262886"/>
              <a:ext cx="378884" cy="379606"/>
              <a:chOff x="0" y="0"/>
              <a:chExt cx="378883" cy="379605"/>
            </a:xfrm>
          </p:grpSpPr>
          <p:sp>
            <p:nvSpPr>
              <p:cNvPr id="39" name="Shape 3683"/>
              <p:cNvSpPr/>
              <p:nvPr/>
            </p:nvSpPr>
            <p:spPr>
              <a:xfrm>
                <a:off x="-1" y="-1"/>
                <a:ext cx="378885" cy="379607"/>
              </a:xfrm>
              <a:custGeom>
                <a:avLst/>
                <a:gdLst/>
                <a:ahLst/>
                <a:cxnLst>
                  <a:cxn ang="0">
                    <a:pos x="wd2" y="hd2"/>
                  </a:cxn>
                  <a:cxn ang="5400000">
                    <a:pos x="wd2" y="hd2"/>
                  </a:cxn>
                  <a:cxn ang="10800000">
                    <a:pos x="wd2" y="hd2"/>
                  </a:cxn>
                  <a:cxn ang="16200000">
                    <a:pos x="wd2" y="hd2"/>
                  </a:cxn>
                </a:cxnLst>
                <a:rect l="0" t="0" r="r" b="b"/>
                <a:pathLst>
                  <a:path w="21600" h="21600" extrusionOk="0">
                    <a:moveTo>
                      <a:pt x="13549" y="0"/>
                    </a:moveTo>
                    <a:cubicBezTo>
                      <a:pt x="9033" y="0"/>
                      <a:pt x="5400" y="3633"/>
                      <a:pt x="5400" y="8149"/>
                    </a:cubicBezTo>
                    <a:cubicBezTo>
                      <a:pt x="5400" y="9425"/>
                      <a:pt x="5695" y="10800"/>
                      <a:pt x="6382" y="11880"/>
                    </a:cubicBezTo>
                    <a:cubicBezTo>
                      <a:pt x="687" y="17476"/>
                      <a:pt x="687" y="17476"/>
                      <a:pt x="687" y="17476"/>
                    </a:cubicBezTo>
                    <a:cubicBezTo>
                      <a:pt x="687" y="17476"/>
                      <a:pt x="687" y="17476"/>
                      <a:pt x="687" y="17476"/>
                    </a:cubicBezTo>
                    <a:cubicBezTo>
                      <a:pt x="295" y="17967"/>
                      <a:pt x="0" y="18556"/>
                      <a:pt x="0" y="19244"/>
                    </a:cubicBezTo>
                    <a:cubicBezTo>
                      <a:pt x="0" y="20520"/>
                      <a:pt x="1080" y="21600"/>
                      <a:pt x="2356" y="21600"/>
                    </a:cubicBezTo>
                    <a:cubicBezTo>
                      <a:pt x="3044" y="21600"/>
                      <a:pt x="3633" y="21305"/>
                      <a:pt x="4124" y="20913"/>
                    </a:cubicBezTo>
                    <a:cubicBezTo>
                      <a:pt x="4124" y="20913"/>
                      <a:pt x="4124" y="20913"/>
                      <a:pt x="4124" y="20913"/>
                    </a:cubicBezTo>
                    <a:cubicBezTo>
                      <a:pt x="9720" y="15218"/>
                      <a:pt x="9720" y="15218"/>
                      <a:pt x="9720" y="15218"/>
                    </a:cubicBezTo>
                    <a:cubicBezTo>
                      <a:pt x="10800" y="15905"/>
                      <a:pt x="12175" y="16200"/>
                      <a:pt x="13549" y="16200"/>
                    </a:cubicBezTo>
                    <a:cubicBezTo>
                      <a:pt x="17967" y="16200"/>
                      <a:pt x="21600" y="12567"/>
                      <a:pt x="21600" y="8149"/>
                    </a:cubicBezTo>
                    <a:cubicBezTo>
                      <a:pt x="21600" y="3633"/>
                      <a:pt x="17967" y="0"/>
                      <a:pt x="13549" y="0"/>
                    </a:cubicBezTo>
                    <a:close/>
                    <a:moveTo>
                      <a:pt x="3240" y="20029"/>
                    </a:moveTo>
                    <a:cubicBezTo>
                      <a:pt x="3044" y="20225"/>
                      <a:pt x="2749" y="20422"/>
                      <a:pt x="2356" y="20422"/>
                    </a:cubicBezTo>
                    <a:cubicBezTo>
                      <a:pt x="1767" y="20422"/>
                      <a:pt x="1178" y="19833"/>
                      <a:pt x="1178" y="19244"/>
                    </a:cubicBezTo>
                    <a:cubicBezTo>
                      <a:pt x="1178" y="18851"/>
                      <a:pt x="1375" y="18556"/>
                      <a:pt x="1571" y="18360"/>
                    </a:cubicBezTo>
                    <a:cubicBezTo>
                      <a:pt x="1571" y="18360"/>
                      <a:pt x="1571" y="18360"/>
                      <a:pt x="1571" y="18360"/>
                    </a:cubicBezTo>
                    <a:cubicBezTo>
                      <a:pt x="6971" y="12960"/>
                      <a:pt x="6971" y="12960"/>
                      <a:pt x="6971" y="12960"/>
                    </a:cubicBezTo>
                    <a:cubicBezTo>
                      <a:pt x="7462" y="13549"/>
                      <a:pt x="8051" y="14138"/>
                      <a:pt x="8640" y="14629"/>
                    </a:cubicBezTo>
                    <a:lnTo>
                      <a:pt x="3240" y="20029"/>
                    </a:lnTo>
                    <a:close/>
                    <a:moveTo>
                      <a:pt x="13549" y="14825"/>
                    </a:moveTo>
                    <a:cubicBezTo>
                      <a:pt x="9818" y="14825"/>
                      <a:pt x="6775" y="11782"/>
                      <a:pt x="6775" y="8149"/>
                    </a:cubicBezTo>
                    <a:cubicBezTo>
                      <a:pt x="6775" y="4418"/>
                      <a:pt x="9818" y="1375"/>
                      <a:pt x="13549" y="1375"/>
                    </a:cubicBezTo>
                    <a:cubicBezTo>
                      <a:pt x="17182" y="1375"/>
                      <a:pt x="20225" y="4418"/>
                      <a:pt x="20225" y="8149"/>
                    </a:cubicBezTo>
                    <a:cubicBezTo>
                      <a:pt x="20225" y="11782"/>
                      <a:pt x="17182" y="14825"/>
                      <a:pt x="13549" y="14825"/>
                    </a:cubicBezTo>
                    <a:close/>
                  </a:path>
                </a:pathLst>
              </a:custGeom>
              <a:solidFill>
                <a:schemeClr val="accent1"/>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0" name="Shape 3684"/>
              <p:cNvSpPr/>
              <p:nvPr/>
            </p:nvSpPr>
            <p:spPr>
              <a:xfrm>
                <a:off x="153426" y="59065"/>
                <a:ext cx="89320" cy="89320"/>
              </a:xfrm>
              <a:custGeom>
                <a:avLst/>
                <a:gdLst/>
                <a:ahLst/>
                <a:cxnLst>
                  <a:cxn ang="0">
                    <a:pos x="wd2" y="hd2"/>
                  </a:cxn>
                  <a:cxn ang="5400000">
                    <a:pos x="wd2" y="hd2"/>
                  </a:cxn>
                  <a:cxn ang="10800000">
                    <a:pos x="wd2" y="hd2"/>
                  </a:cxn>
                  <a:cxn ang="16200000">
                    <a:pos x="wd2" y="hd2"/>
                  </a:cxn>
                </a:cxnLst>
                <a:rect l="0" t="0" r="r" b="b"/>
                <a:pathLst>
                  <a:path w="21600" h="21600" extrusionOk="0">
                    <a:moveTo>
                      <a:pt x="20354" y="0"/>
                    </a:moveTo>
                    <a:cubicBezTo>
                      <a:pt x="9138" y="0"/>
                      <a:pt x="0" y="9138"/>
                      <a:pt x="0" y="20354"/>
                    </a:cubicBezTo>
                    <a:cubicBezTo>
                      <a:pt x="0" y="20769"/>
                      <a:pt x="831" y="21600"/>
                      <a:pt x="1662" y="21600"/>
                    </a:cubicBezTo>
                    <a:cubicBezTo>
                      <a:pt x="2492" y="21600"/>
                      <a:pt x="2908" y="20769"/>
                      <a:pt x="2908" y="20354"/>
                    </a:cubicBezTo>
                    <a:cubicBezTo>
                      <a:pt x="2908" y="10800"/>
                      <a:pt x="10800" y="2908"/>
                      <a:pt x="20354" y="2908"/>
                    </a:cubicBezTo>
                    <a:cubicBezTo>
                      <a:pt x="20769" y="2908"/>
                      <a:pt x="21600" y="2492"/>
                      <a:pt x="21600" y="1662"/>
                    </a:cubicBezTo>
                    <a:cubicBezTo>
                      <a:pt x="21600" y="831"/>
                      <a:pt x="20769" y="0"/>
                      <a:pt x="20354" y="0"/>
                    </a:cubicBezTo>
                    <a:close/>
                  </a:path>
                </a:pathLst>
              </a:custGeom>
              <a:solidFill>
                <a:schemeClr val="accent1"/>
              </a:solidFill>
              <a:ln w="12700" cap="flat">
                <a:noFill/>
                <a:miter lim="400000"/>
              </a:ln>
              <a:effectLst/>
            </p:spPr>
            <p:txBody>
              <a:bodyPr wrap="square" lIns="45719" tIns="45719" rIns="45719" bIns="45719" numCol="1" anchor="t">
                <a:noAutofit/>
              </a:bodyPr>
              <a:lstStyle/>
              <a:p>
                <a:endParaRPr>
                  <a:cs typeface="+mn-ea"/>
                  <a:sym typeface="+mn-lt"/>
                </a:endParaRPr>
              </a:p>
            </p:txBody>
          </p:sp>
        </p:grpSp>
      </p:grpSp>
      <p:grpSp>
        <p:nvGrpSpPr>
          <p:cNvPr id="41" name="Group 3702"/>
          <p:cNvGrpSpPr/>
          <p:nvPr/>
        </p:nvGrpSpPr>
        <p:grpSpPr>
          <a:xfrm>
            <a:off x="7854534" y="2988316"/>
            <a:ext cx="881685" cy="905381"/>
            <a:chOff x="0" y="0"/>
            <a:chExt cx="881683" cy="905380"/>
          </a:xfrm>
        </p:grpSpPr>
        <p:sp>
          <p:nvSpPr>
            <p:cNvPr id="42" name="Shape 3687"/>
            <p:cNvSpPr/>
            <p:nvPr/>
          </p:nvSpPr>
          <p:spPr>
            <a:xfrm rot="5400000">
              <a:off x="-11849" y="11847"/>
              <a:ext cx="905381" cy="881685"/>
            </a:xfrm>
            <a:prstGeom prst="ellipse">
              <a:avLst/>
            </a:prstGeom>
            <a:solidFill>
              <a:srgbClr val="FFFFFF"/>
            </a:solidFill>
            <a:ln w="28575" cap="flat">
              <a:solidFill>
                <a:schemeClr val="accent3"/>
              </a:solidFill>
              <a:prstDash val="solid"/>
              <a:bevel/>
            </a:ln>
            <a:effectLst/>
          </p:spPr>
          <p:txBody>
            <a:bodyPr wrap="square" lIns="45719" tIns="45719" rIns="45719" bIns="45719" numCol="1" anchor="t">
              <a:noAutofit/>
            </a:bodyPr>
            <a:lstStyle/>
            <a:p>
              <a:endParaRPr>
                <a:cs typeface="+mn-ea"/>
                <a:sym typeface="+mn-lt"/>
              </a:endParaRPr>
            </a:p>
          </p:txBody>
        </p:sp>
        <p:grpSp>
          <p:nvGrpSpPr>
            <p:cNvPr id="43" name="Group 3701"/>
            <p:cNvGrpSpPr/>
            <p:nvPr/>
          </p:nvGrpSpPr>
          <p:grpSpPr>
            <a:xfrm>
              <a:off x="294982" y="307166"/>
              <a:ext cx="291721" cy="291046"/>
              <a:chOff x="0" y="0"/>
              <a:chExt cx="291719" cy="291045"/>
            </a:xfrm>
          </p:grpSpPr>
          <p:sp>
            <p:nvSpPr>
              <p:cNvPr id="44" name="Shape 3688"/>
              <p:cNvSpPr/>
              <p:nvPr/>
            </p:nvSpPr>
            <p:spPr>
              <a:xfrm>
                <a:off x="-1" y="0"/>
                <a:ext cx="291721" cy="291046"/>
              </a:xfrm>
              <a:custGeom>
                <a:avLst/>
                <a:gdLst/>
                <a:ahLst/>
                <a:cxnLst>
                  <a:cxn ang="0">
                    <a:pos x="wd2" y="hd2"/>
                  </a:cxn>
                  <a:cxn ang="5400000">
                    <a:pos x="wd2" y="hd2"/>
                  </a:cxn>
                  <a:cxn ang="10800000">
                    <a:pos x="wd2" y="hd2"/>
                  </a:cxn>
                  <a:cxn ang="16200000">
                    <a:pos x="wd2" y="hd2"/>
                  </a:cxn>
                </a:cxnLst>
                <a:rect l="0" t="0" r="r" b="b"/>
                <a:pathLst>
                  <a:path w="21600" h="21600" extrusionOk="0">
                    <a:moveTo>
                      <a:pt x="19560" y="0"/>
                    </a:moveTo>
                    <a:cubicBezTo>
                      <a:pt x="4680" y="0"/>
                      <a:pt x="4680" y="0"/>
                      <a:pt x="4680" y="0"/>
                    </a:cubicBezTo>
                    <a:cubicBezTo>
                      <a:pt x="3600" y="0"/>
                      <a:pt x="2760" y="960"/>
                      <a:pt x="2760" y="2040"/>
                    </a:cubicBezTo>
                    <a:cubicBezTo>
                      <a:pt x="2760" y="3360"/>
                      <a:pt x="2760" y="3360"/>
                      <a:pt x="2760" y="3360"/>
                    </a:cubicBezTo>
                    <a:cubicBezTo>
                      <a:pt x="2040" y="3360"/>
                      <a:pt x="2040" y="3360"/>
                      <a:pt x="2040" y="3360"/>
                    </a:cubicBezTo>
                    <a:cubicBezTo>
                      <a:pt x="960" y="3360"/>
                      <a:pt x="0" y="4320"/>
                      <a:pt x="0" y="5400"/>
                    </a:cubicBezTo>
                    <a:cubicBezTo>
                      <a:pt x="0" y="18960"/>
                      <a:pt x="0" y="18960"/>
                      <a:pt x="0" y="18960"/>
                    </a:cubicBezTo>
                    <a:cubicBezTo>
                      <a:pt x="0" y="20400"/>
                      <a:pt x="1200" y="21600"/>
                      <a:pt x="2760" y="21600"/>
                    </a:cubicBezTo>
                    <a:cubicBezTo>
                      <a:pt x="18960" y="21600"/>
                      <a:pt x="18960" y="21600"/>
                      <a:pt x="18960" y="21600"/>
                    </a:cubicBezTo>
                    <a:cubicBezTo>
                      <a:pt x="20400" y="21600"/>
                      <a:pt x="21600" y="20400"/>
                      <a:pt x="21600" y="18960"/>
                    </a:cubicBezTo>
                    <a:cubicBezTo>
                      <a:pt x="21600" y="2040"/>
                      <a:pt x="21600" y="2040"/>
                      <a:pt x="21600" y="2040"/>
                    </a:cubicBezTo>
                    <a:cubicBezTo>
                      <a:pt x="21600" y="960"/>
                      <a:pt x="20640" y="0"/>
                      <a:pt x="19560" y="0"/>
                    </a:cubicBezTo>
                    <a:close/>
                    <a:moveTo>
                      <a:pt x="20280" y="18960"/>
                    </a:moveTo>
                    <a:cubicBezTo>
                      <a:pt x="20280" y="19680"/>
                      <a:pt x="19680" y="20280"/>
                      <a:pt x="18960" y="20280"/>
                    </a:cubicBezTo>
                    <a:cubicBezTo>
                      <a:pt x="2760" y="20280"/>
                      <a:pt x="2760" y="20280"/>
                      <a:pt x="2760" y="20280"/>
                    </a:cubicBezTo>
                    <a:cubicBezTo>
                      <a:pt x="1920" y="20280"/>
                      <a:pt x="1320" y="19680"/>
                      <a:pt x="1320" y="18960"/>
                    </a:cubicBezTo>
                    <a:cubicBezTo>
                      <a:pt x="1320" y="5400"/>
                      <a:pt x="1320" y="5400"/>
                      <a:pt x="1320" y="5400"/>
                    </a:cubicBezTo>
                    <a:cubicBezTo>
                      <a:pt x="1320" y="5040"/>
                      <a:pt x="1680" y="4680"/>
                      <a:pt x="2040" y="4680"/>
                    </a:cubicBezTo>
                    <a:cubicBezTo>
                      <a:pt x="2760" y="4680"/>
                      <a:pt x="2760" y="4680"/>
                      <a:pt x="2760" y="4680"/>
                    </a:cubicBezTo>
                    <a:cubicBezTo>
                      <a:pt x="2760" y="18240"/>
                      <a:pt x="2760" y="18240"/>
                      <a:pt x="2760" y="18240"/>
                    </a:cubicBezTo>
                    <a:cubicBezTo>
                      <a:pt x="2760" y="18600"/>
                      <a:pt x="3000" y="18960"/>
                      <a:pt x="3360" y="18960"/>
                    </a:cubicBezTo>
                    <a:cubicBezTo>
                      <a:pt x="3720" y="18960"/>
                      <a:pt x="4080" y="18600"/>
                      <a:pt x="4080" y="18240"/>
                    </a:cubicBezTo>
                    <a:cubicBezTo>
                      <a:pt x="4080" y="2040"/>
                      <a:pt x="4080" y="2040"/>
                      <a:pt x="4080" y="2040"/>
                    </a:cubicBezTo>
                    <a:cubicBezTo>
                      <a:pt x="4080" y="1680"/>
                      <a:pt x="4320" y="1320"/>
                      <a:pt x="4680" y="1320"/>
                    </a:cubicBezTo>
                    <a:cubicBezTo>
                      <a:pt x="19560" y="1320"/>
                      <a:pt x="19560" y="1320"/>
                      <a:pt x="19560" y="1320"/>
                    </a:cubicBezTo>
                    <a:cubicBezTo>
                      <a:pt x="19920" y="1320"/>
                      <a:pt x="20280" y="1680"/>
                      <a:pt x="20280" y="2040"/>
                    </a:cubicBezTo>
                    <a:lnTo>
                      <a:pt x="20280" y="18960"/>
                    </a:lnTo>
                    <a:close/>
                  </a:path>
                </a:pathLst>
              </a:custGeom>
              <a:solidFill>
                <a:schemeClr val="accent3"/>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5" name="Shape 3689"/>
              <p:cNvSpPr/>
              <p:nvPr/>
            </p:nvSpPr>
            <p:spPr>
              <a:xfrm>
                <a:off x="173144" y="110489"/>
                <a:ext cx="81521" cy="8085"/>
              </a:xfrm>
              <a:custGeom>
                <a:avLst/>
                <a:gdLst/>
                <a:ahLst/>
                <a:cxnLst>
                  <a:cxn ang="0">
                    <a:pos x="wd2" y="hd2"/>
                  </a:cxn>
                  <a:cxn ang="5400000">
                    <a:pos x="wd2" y="hd2"/>
                  </a:cxn>
                  <a:cxn ang="10800000">
                    <a:pos x="wd2" y="hd2"/>
                  </a:cxn>
                  <a:cxn ang="16200000">
                    <a:pos x="wd2" y="hd2"/>
                  </a:cxn>
                </a:cxnLst>
                <a:rect l="0" t="0" r="r" b="b"/>
                <a:pathLst>
                  <a:path w="21600" h="21600" extrusionOk="0">
                    <a:moveTo>
                      <a:pt x="1296" y="21600"/>
                    </a:moveTo>
                    <a:cubicBezTo>
                      <a:pt x="20736" y="21600"/>
                      <a:pt x="20736" y="21600"/>
                      <a:pt x="20736" y="21600"/>
                    </a:cubicBezTo>
                    <a:cubicBezTo>
                      <a:pt x="21168" y="21600"/>
                      <a:pt x="21600" y="17280"/>
                      <a:pt x="21600" y="8640"/>
                    </a:cubicBezTo>
                    <a:cubicBezTo>
                      <a:pt x="21600" y="4320"/>
                      <a:pt x="21168" y="0"/>
                      <a:pt x="20736" y="0"/>
                    </a:cubicBezTo>
                    <a:cubicBezTo>
                      <a:pt x="1296" y="0"/>
                      <a:pt x="1296" y="0"/>
                      <a:pt x="1296" y="0"/>
                    </a:cubicBezTo>
                    <a:cubicBezTo>
                      <a:pt x="432" y="0"/>
                      <a:pt x="0" y="4320"/>
                      <a:pt x="0" y="8640"/>
                    </a:cubicBezTo>
                    <a:cubicBezTo>
                      <a:pt x="0" y="17280"/>
                      <a:pt x="432" y="21600"/>
                      <a:pt x="1296" y="21600"/>
                    </a:cubicBezTo>
                    <a:close/>
                  </a:path>
                </a:pathLst>
              </a:custGeom>
              <a:solidFill>
                <a:schemeClr val="accent3"/>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6" name="Shape 3690"/>
              <p:cNvSpPr/>
              <p:nvPr/>
            </p:nvSpPr>
            <p:spPr>
              <a:xfrm>
                <a:off x="173144" y="82867"/>
                <a:ext cx="81521" cy="8085"/>
              </a:xfrm>
              <a:custGeom>
                <a:avLst/>
                <a:gdLst/>
                <a:ahLst/>
                <a:cxnLst>
                  <a:cxn ang="0">
                    <a:pos x="wd2" y="hd2"/>
                  </a:cxn>
                  <a:cxn ang="5400000">
                    <a:pos x="wd2" y="hd2"/>
                  </a:cxn>
                  <a:cxn ang="10800000">
                    <a:pos x="wd2" y="hd2"/>
                  </a:cxn>
                  <a:cxn ang="16200000">
                    <a:pos x="wd2" y="hd2"/>
                  </a:cxn>
                </a:cxnLst>
                <a:rect l="0" t="0" r="r" b="b"/>
                <a:pathLst>
                  <a:path w="21600" h="21600" extrusionOk="0">
                    <a:moveTo>
                      <a:pt x="1296" y="21600"/>
                    </a:moveTo>
                    <a:cubicBezTo>
                      <a:pt x="20736" y="21600"/>
                      <a:pt x="20736" y="21600"/>
                      <a:pt x="20736" y="21600"/>
                    </a:cubicBezTo>
                    <a:cubicBezTo>
                      <a:pt x="21168" y="21600"/>
                      <a:pt x="21600" y="17280"/>
                      <a:pt x="21600" y="8640"/>
                    </a:cubicBezTo>
                    <a:cubicBezTo>
                      <a:pt x="21600" y="4320"/>
                      <a:pt x="21168" y="0"/>
                      <a:pt x="20736" y="0"/>
                    </a:cubicBezTo>
                    <a:cubicBezTo>
                      <a:pt x="1296" y="0"/>
                      <a:pt x="1296" y="0"/>
                      <a:pt x="1296" y="0"/>
                    </a:cubicBezTo>
                    <a:cubicBezTo>
                      <a:pt x="432" y="0"/>
                      <a:pt x="0" y="4320"/>
                      <a:pt x="0" y="8640"/>
                    </a:cubicBezTo>
                    <a:cubicBezTo>
                      <a:pt x="0" y="17280"/>
                      <a:pt x="432" y="21600"/>
                      <a:pt x="1296" y="21600"/>
                    </a:cubicBezTo>
                    <a:close/>
                  </a:path>
                </a:pathLst>
              </a:custGeom>
              <a:solidFill>
                <a:schemeClr val="accent3"/>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7" name="Shape 3691"/>
              <p:cNvSpPr/>
              <p:nvPr/>
            </p:nvSpPr>
            <p:spPr>
              <a:xfrm>
                <a:off x="173144" y="55244"/>
                <a:ext cx="81521" cy="8086"/>
              </a:xfrm>
              <a:custGeom>
                <a:avLst/>
                <a:gdLst/>
                <a:ahLst/>
                <a:cxnLst>
                  <a:cxn ang="0">
                    <a:pos x="wd2" y="hd2"/>
                  </a:cxn>
                  <a:cxn ang="5400000">
                    <a:pos x="wd2" y="hd2"/>
                  </a:cxn>
                  <a:cxn ang="10800000">
                    <a:pos x="wd2" y="hd2"/>
                  </a:cxn>
                  <a:cxn ang="16200000">
                    <a:pos x="wd2" y="hd2"/>
                  </a:cxn>
                </a:cxnLst>
                <a:rect l="0" t="0" r="r" b="b"/>
                <a:pathLst>
                  <a:path w="21600" h="21600" extrusionOk="0">
                    <a:moveTo>
                      <a:pt x="1296" y="21600"/>
                    </a:moveTo>
                    <a:cubicBezTo>
                      <a:pt x="20736" y="21600"/>
                      <a:pt x="20736" y="21600"/>
                      <a:pt x="20736" y="21600"/>
                    </a:cubicBezTo>
                    <a:cubicBezTo>
                      <a:pt x="21168" y="21600"/>
                      <a:pt x="21600" y="17280"/>
                      <a:pt x="21600" y="12960"/>
                    </a:cubicBezTo>
                    <a:cubicBezTo>
                      <a:pt x="21600" y="4320"/>
                      <a:pt x="21168" y="0"/>
                      <a:pt x="20736" y="0"/>
                    </a:cubicBezTo>
                    <a:cubicBezTo>
                      <a:pt x="1296" y="0"/>
                      <a:pt x="1296" y="0"/>
                      <a:pt x="1296" y="0"/>
                    </a:cubicBezTo>
                    <a:cubicBezTo>
                      <a:pt x="432" y="0"/>
                      <a:pt x="0" y="4320"/>
                      <a:pt x="0" y="12960"/>
                    </a:cubicBezTo>
                    <a:cubicBezTo>
                      <a:pt x="0" y="17280"/>
                      <a:pt x="432" y="21600"/>
                      <a:pt x="1296" y="21600"/>
                    </a:cubicBezTo>
                    <a:close/>
                  </a:path>
                </a:pathLst>
              </a:custGeom>
              <a:solidFill>
                <a:schemeClr val="accent3"/>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8" name="Shape 3692"/>
              <p:cNvSpPr/>
              <p:nvPr/>
            </p:nvSpPr>
            <p:spPr>
              <a:xfrm>
                <a:off x="72761" y="245906"/>
                <a:ext cx="82868" cy="10107"/>
              </a:xfrm>
              <a:custGeom>
                <a:avLst/>
                <a:gdLst/>
                <a:ahLst/>
                <a:cxnLst>
                  <a:cxn ang="0">
                    <a:pos x="wd2" y="hd2"/>
                  </a:cxn>
                  <a:cxn ang="5400000">
                    <a:pos x="wd2" y="hd2"/>
                  </a:cxn>
                  <a:cxn ang="10800000">
                    <a:pos x="wd2" y="hd2"/>
                  </a:cxn>
                  <a:cxn ang="16200000">
                    <a:pos x="wd2" y="hd2"/>
                  </a:cxn>
                </a:cxnLst>
                <a:rect l="0" t="0" r="r" b="b"/>
                <a:pathLst>
                  <a:path w="21600" h="21600" extrusionOk="0">
                    <a:moveTo>
                      <a:pt x="20329" y="0"/>
                    </a:moveTo>
                    <a:cubicBezTo>
                      <a:pt x="1271" y="0"/>
                      <a:pt x="1271" y="0"/>
                      <a:pt x="1271" y="0"/>
                    </a:cubicBezTo>
                    <a:cubicBezTo>
                      <a:pt x="424" y="0"/>
                      <a:pt x="0" y="3600"/>
                      <a:pt x="0" y="10800"/>
                    </a:cubicBezTo>
                    <a:cubicBezTo>
                      <a:pt x="0" y="14400"/>
                      <a:pt x="424" y="21600"/>
                      <a:pt x="1271" y="21600"/>
                    </a:cubicBezTo>
                    <a:cubicBezTo>
                      <a:pt x="20329" y="21600"/>
                      <a:pt x="20329" y="21600"/>
                      <a:pt x="20329" y="21600"/>
                    </a:cubicBezTo>
                    <a:cubicBezTo>
                      <a:pt x="20753" y="21600"/>
                      <a:pt x="21600" y="14400"/>
                      <a:pt x="21600" y="10800"/>
                    </a:cubicBezTo>
                    <a:cubicBezTo>
                      <a:pt x="21600" y="3600"/>
                      <a:pt x="20753" y="0"/>
                      <a:pt x="20329" y="0"/>
                    </a:cubicBezTo>
                    <a:close/>
                  </a:path>
                </a:pathLst>
              </a:custGeom>
              <a:solidFill>
                <a:schemeClr val="accent3"/>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9" name="Shape 3693"/>
              <p:cNvSpPr/>
              <p:nvPr/>
            </p:nvSpPr>
            <p:spPr>
              <a:xfrm>
                <a:off x="72761" y="218284"/>
                <a:ext cx="82868" cy="10107"/>
              </a:xfrm>
              <a:custGeom>
                <a:avLst/>
                <a:gdLst/>
                <a:ahLst/>
                <a:cxnLst>
                  <a:cxn ang="0">
                    <a:pos x="wd2" y="hd2"/>
                  </a:cxn>
                  <a:cxn ang="5400000">
                    <a:pos x="wd2" y="hd2"/>
                  </a:cxn>
                  <a:cxn ang="10800000">
                    <a:pos x="wd2" y="hd2"/>
                  </a:cxn>
                  <a:cxn ang="16200000">
                    <a:pos x="wd2" y="hd2"/>
                  </a:cxn>
                </a:cxnLst>
                <a:rect l="0" t="0" r="r" b="b"/>
                <a:pathLst>
                  <a:path w="21600" h="21600" extrusionOk="0">
                    <a:moveTo>
                      <a:pt x="20329" y="0"/>
                    </a:moveTo>
                    <a:cubicBezTo>
                      <a:pt x="1271" y="0"/>
                      <a:pt x="1271" y="0"/>
                      <a:pt x="1271" y="0"/>
                    </a:cubicBezTo>
                    <a:cubicBezTo>
                      <a:pt x="424" y="0"/>
                      <a:pt x="0" y="3600"/>
                      <a:pt x="0" y="10800"/>
                    </a:cubicBezTo>
                    <a:cubicBezTo>
                      <a:pt x="0" y="14400"/>
                      <a:pt x="424" y="21600"/>
                      <a:pt x="1271" y="21600"/>
                    </a:cubicBezTo>
                    <a:cubicBezTo>
                      <a:pt x="20329" y="21600"/>
                      <a:pt x="20329" y="21600"/>
                      <a:pt x="20329" y="21600"/>
                    </a:cubicBezTo>
                    <a:cubicBezTo>
                      <a:pt x="20753" y="21600"/>
                      <a:pt x="21600" y="14400"/>
                      <a:pt x="21600" y="10800"/>
                    </a:cubicBezTo>
                    <a:cubicBezTo>
                      <a:pt x="21600" y="3600"/>
                      <a:pt x="20753" y="0"/>
                      <a:pt x="20329" y="0"/>
                    </a:cubicBezTo>
                    <a:close/>
                  </a:path>
                </a:pathLst>
              </a:custGeom>
              <a:solidFill>
                <a:schemeClr val="accent3"/>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0" name="Shape 3694"/>
              <p:cNvSpPr/>
              <p:nvPr/>
            </p:nvSpPr>
            <p:spPr>
              <a:xfrm>
                <a:off x="72761" y="191335"/>
                <a:ext cx="82868" cy="9433"/>
              </a:xfrm>
              <a:custGeom>
                <a:avLst/>
                <a:gdLst/>
                <a:ahLst/>
                <a:cxnLst>
                  <a:cxn ang="0">
                    <a:pos x="wd2" y="hd2"/>
                  </a:cxn>
                  <a:cxn ang="5400000">
                    <a:pos x="wd2" y="hd2"/>
                  </a:cxn>
                  <a:cxn ang="10800000">
                    <a:pos x="wd2" y="hd2"/>
                  </a:cxn>
                  <a:cxn ang="16200000">
                    <a:pos x="wd2" y="hd2"/>
                  </a:cxn>
                </a:cxnLst>
                <a:rect l="0" t="0" r="r" b="b"/>
                <a:pathLst>
                  <a:path w="21600" h="21600" extrusionOk="0">
                    <a:moveTo>
                      <a:pt x="20329" y="0"/>
                    </a:moveTo>
                    <a:cubicBezTo>
                      <a:pt x="1271" y="0"/>
                      <a:pt x="1271" y="0"/>
                      <a:pt x="1271" y="0"/>
                    </a:cubicBezTo>
                    <a:cubicBezTo>
                      <a:pt x="424" y="0"/>
                      <a:pt x="0" y="3600"/>
                      <a:pt x="0" y="10800"/>
                    </a:cubicBezTo>
                    <a:cubicBezTo>
                      <a:pt x="0" y="18000"/>
                      <a:pt x="424" y="21600"/>
                      <a:pt x="1271" y="21600"/>
                    </a:cubicBezTo>
                    <a:cubicBezTo>
                      <a:pt x="20329" y="21600"/>
                      <a:pt x="20329" y="21600"/>
                      <a:pt x="20329" y="21600"/>
                    </a:cubicBezTo>
                    <a:cubicBezTo>
                      <a:pt x="20753" y="21600"/>
                      <a:pt x="21600" y="18000"/>
                      <a:pt x="21600" y="10800"/>
                    </a:cubicBezTo>
                    <a:cubicBezTo>
                      <a:pt x="21600" y="3600"/>
                      <a:pt x="20753" y="0"/>
                      <a:pt x="20329" y="0"/>
                    </a:cubicBezTo>
                    <a:close/>
                  </a:path>
                </a:pathLst>
              </a:custGeom>
              <a:solidFill>
                <a:schemeClr val="accent3"/>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1" name="Shape 3695"/>
              <p:cNvSpPr/>
              <p:nvPr/>
            </p:nvSpPr>
            <p:spPr>
              <a:xfrm>
                <a:off x="173144" y="245906"/>
                <a:ext cx="82868" cy="10107"/>
              </a:xfrm>
              <a:custGeom>
                <a:avLst/>
                <a:gdLst/>
                <a:ahLst/>
                <a:cxnLst>
                  <a:cxn ang="0">
                    <a:pos x="wd2" y="hd2"/>
                  </a:cxn>
                  <a:cxn ang="5400000">
                    <a:pos x="wd2" y="hd2"/>
                  </a:cxn>
                  <a:cxn ang="10800000">
                    <a:pos x="wd2" y="hd2"/>
                  </a:cxn>
                  <a:cxn ang="16200000">
                    <a:pos x="wd2" y="hd2"/>
                  </a:cxn>
                </a:cxnLst>
                <a:rect l="0" t="0" r="r" b="b"/>
                <a:pathLst>
                  <a:path w="21600" h="21600" extrusionOk="0">
                    <a:moveTo>
                      <a:pt x="20329" y="0"/>
                    </a:moveTo>
                    <a:cubicBezTo>
                      <a:pt x="1271" y="0"/>
                      <a:pt x="1271" y="0"/>
                      <a:pt x="1271" y="0"/>
                    </a:cubicBezTo>
                    <a:cubicBezTo>
                      <a:pt x="424" y="0"/>
                      <a:pt x="0" y="3600"/>
                      <a:pt x="0" y="10800"/>
                    </a:cubicBezTo>
                    <a:cubicBezTo>
                      <a:pt x="0" y="14400"/>
                      <a:pt x="424" y="21600"/>
                      <a:pt x="1271" y="21600"/>
                    </a:cubicBezTo>
                    <a:cubicBezTo>
                      <a:pt x="20329" y="21600"/>
                      <a:pt x="20329" y="21600"/>
                      <a:pt x="20329" y="21600"/>
                    </a:cubicBezTo>
                    <a:cubicBezTo>
                      <a:pt x="20753" y="21600"/>
                      <a:pt x="21600" y="14400"/>
                      <a:pt x="21600" y="10800"/>
                    </a:cubicBezTo>
                    <a:cubicBezTo>
                      <a:pt x="21600" y="3600"/>
                      <a:pt x="20753" y="0"/>
                      <a:pt x="20329" y="0"/>
                    </a:cubicBezTo>
                    <a:close/>
                  </a:path>
                </a:pathLst>
              </a:custGeom>
              <a:solidFill>
                <a:schemeClr val="accent3"/>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2" name="Shape 3696"/>
              <p:cNvSpPr/>
              <p:nvPr/>
            </p:nvSpPr>
            <p:spPr>
              <a:xfrm>
                <a:off x="173144" y="218284"/>
                <a:ext cx="82868" cy="10107"/>
              </a:xfrm>
              <a:custGeom>
                <a:avLst/>
                <a:gdLst/>
                <a:ahLst/>
                <a:cxnLst>
                  <a:cxn ang="0">
                    <a:pos x="wd2" y="hd2"/>
                  </a:cxn>
                  <a:cxn ang="5400000">
                    <a:pos x="wd2" y="hd2"/>
                  </a:cxn>
                  <a:cxn ang="10800000">
                    <a:pos x="wd2" y="hd2"/>
                  </a:cxn>
                  <a:cxn ang="16200000">
                    <a:pos x="wd2" y="hd2"/>
                  </a:cxn>
                </a:cxnLst>
                <a:rect l="0" t="0" r="r" b="b"/>
                <a:pathLst>
                  <a:path w="21600" h="21600" extrusionOk="0">
                    <a:moveTo>
                      <a:pt x="20329" y="0"/>
                    </a:moveTo>
                    <a:cubicBezTo>
                      <a:pt x="1271" y="0"/>
                      <a:pt x="1271" y="0"/>
                      <a:pt x="1271" y="0"/>
                    </a:cubicBezTo>
                    <a:cubicBezTo>
                      <a:pt x="424" y="0"/>
                      <a:pt x="0" y="3600"/>
                      <a:pt x="0" y="10800"/>
                    </a:cubicBezTo>
                    <a:cubicBezTo>
                      <a:pt x="0" y="14400"/>
                      <a:pt x="424" y="21600"/>
                      <a:pt x="1271" y="21600"/>
                    </a:cubicBezTo>
                    <a:cubicBezTo>
                      <a:pt x="20329" y="21600"/>
                      <a:pt x="20329" y="21600"/>
                      <a:pt x="20329" y="21600"/>
                    </a:cubicBezTo>
                    <a:cubicBezTo>
                      <a:pt x="20753" y="21600"/>
                      <a:pt x="21600" y="14400"/>
                      <a:pt x="21600" y="10800"/>
                    </a:cubicBezTo>
                    <a:cubicBezTo>
                      <a:pt x="21600" y="3600"/>
                      <a:pt x="20753" y="0"/>
                      <a:pt x="20329" y="0"/>
                    </a:cubicBezTo>
                    <a:close/>
                  </a:path>
                </a:pathLst>
              </a:custGeom>
              <a:solidFill>
                <a:schemeClr val="accent3"/>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3" name="Shape 3697"/>
              <p:cNvSpPr/>
              <p:nvPr/>
            </p:nvSpPr>
            <p:spPr>
              <a:xfrm>
                <a:off x="173144" y="191335"/>
                <a:ext cx="82868" cy="9433"/>
              </a:xfrm>
              <a:custGeom>
                <a:avLst/>
                <a:gdLst/>
                <a:ahLst/>
                <a:cxnLst>
                  <a:cxn ang="0">
                    <a:pos x="wd2" y="hd2"/>
                  </a:cxn>
                  <a:cxn ang="5400000">
                    <a:pos x="wd2" y="hd2"/>
                  </a:cxn>
                  <a:cxn ang="10800000">
                    <a:pos x="wd2" y="hd2"/>
                  </a:cxn>
                  <a:cxn ang="16200000">
                    <a:pos x="wd2" y="hd2"/>
                  </a:cxn>
                </a:cxnLst>
                <a:rect l="0" t="0" r="r" b="b"/>
                <a:pathLst>
                  <a:path w="21600" h="21600" extrusionOk="0">
                    <a:moveTo>
                      <a:pt x="20329" y="0"/>
                    </a:moveTo>
                    <a:cubicBezTo>
                      <a:pt x="1271" y="0"/>
                      <a:pt x="1271" y="0"/>
                      <a:pt x="1271" y="0"/>
                    </a:cubicBezTo>
                    <a:cubicBezTo>
                      <a:pt x="424" y="0"/>
                      <a:pt x="0" y="3600"/>
                      <a:pt x="0" y="10800"/>
                    </a:cubicBezTo>
                    <a:cubicBezTo>
                      <a:pt x="0" y="18000"/>
                      <a:pt x="424" y="21600"/>
                      <a:pt x="1271" y="21600"/>
                    </a:cubicBezTo>
                    <a:cubicBezTo>
                      <a:pt x="20329" y="21600"/>
                      <a:pt x="20329" y="21600"/>
                      <a:pt x="20329" y="21600"/>
                    </a:cubicBezTo>
                    <a:cubicBezTo>
                      <a:pt x="20753" y="21600"/>
                      <a:pt x="21600" y="18000"/>
                      <a:pt x="21600" y="10800"/>
                    </a:cubicBezTo>
                    <a:cubicBezTo>
                      <a:pt x="21600" y="3600"/>
                      <a:pt x="20753" y="0"/>
                      <a:pt x="20329" y="0"/>
                    </a:cubicBezTo>
                    <a:close/>
                  </a:path>
                </a:pathLst>
              </a:custGeom>
              <a:solidFill>
                <a:schemeClr val="accent3"/>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4" name="Shape 3698"/>
              <p:cNvSpPr/>
              <p:nvPr/>
            </p:nvSpPr>
            <p:spPr>
              <a:xfrm>
                <a:off x="72761" y="136090"/>
                <a:ext cx="183252" cy="9433"/>
              </a:xfrm>
              <a:custGeom>
                <a:avLst/>
                <a:gdLst/>
                <a:ahLst/>
                <a:cxnLst>
                  <a:cxn ang="0">
                    <a:pos x="wd2" y="hd2"/>
                  </a:cxn>
                  <a:cxn ang="5400000">
                    <a:pos x="wd2" y="hd2"/>
                  </a:cxn>
                  <a:cxn ang="10800000">
                    <a:pos x="wd2" y="hd2"/>
                  </a:cxn>
                  <a:cxn ang="16200000">
                    <a:pos x="wd2" y="hd2"/>
                  </a:cxn>
                </a:cxnLst>
                <a:rect l="0" t="0" r="r" b="b"/>
                <a:pathLst>
                  <a:path w="21600" h="21600" extrusionOk="0">
                    <a:moveTo>
                      <a:pt x="21027" y="0"/>
                    </a:moveTo>
                    <a:cubicBezTo>
                      <a:pt x="573" y="0"/>
                      <a:pt x="573" y="0"/>
                      <a:pt x="573" y="0"/>
                    </a:cubicBezTo>
                    <a:cubicBezTo>
                      <a:pt x="191" y="0"/>
                      <a:pt x="0" y="7200"/>
                      <a:pt x="0" y="10800"/>
                    </a:cubicBezTo>
                    <a:cubicBezTo>
                      <a:pt x="0" y="18000"/>
                      <a:pt x="191" y="21600"/>
                      <a:pt x="573" y="21600"/>
                    </a:cubicBezTo>
                    <a:cubicBezTo>
                      <a:pt x="21027" y="21600"/>
                      <a:pt x="21027" y="21600"/>
                      <a:pt x="21027" y="21600"/>
                    </a:cubicBezTo>
                    <a:cubicBezTo>
                      <a:pt x="21218" y="21600"/>
                      <a:pt x="21600" y="18000"/>
                      <a:pt x="21600" y="10800"/>
                    </a:cubicBezTo>
                    <a:cubicBezTo>
                      <a:pt x="21600" y="7200"/>
                      <a:pt x="21218" y="0"/>
                      <a:pt x="21027" y="0"/>
                    </a:cubicBezTo>
                    <a:close/>
                  </a:path>
                </a:pathLst>
              </a:custGeom>
              <a:solidFill>
                <a:schemeClr val="accent3"/>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5" name="Shape 3699"/>
              <p:cNvSpPr/>
              <p:nvPr/>
            </p:nvSpPr>
            <p:spPr>
              <a:xfrm>
                <a:off x="72761" y="163712"/>
                <a:ext cx="183252" cy="9433"/>
              </a:xfrm>
              <a:custGeom>
                <a:avLst/>
                <a:gdLst/>
                <a:ahLst/>
                <a:cxnLst>
                  <a:cxn ang="0">
                    <a:pos x="wd2" y="hd2"/>
                  </a:cxn>
                  <a:cxn ang="5400000">
                    <a:pos x="wd2" y="hd2"/>
                  </a:cxn>
                  <a:cxn ang="10800000">
                    <a:pos x="wd2" y="hd2"/>
                  </a:cxn>
                  <a:cxn ang="16200000">
                    <a:pos x="wd2" y="hd2"/>
                  </a:cxn>
                </a:cxnLst>
                <a:rect l="0" t="0" r="r" b="b"/>
                <a:pathLst>
                  <a:path w="21600" h="21600" extrusionOk="0">
                    <a:moveTo>
                      <a:pt x="21027" y="0"/>
                    </a:moveTo>
                    <a:cubicBezTo>
                      <a:pt x="573" y="0"/>
                      <a:pt x="573" y="0"/>
                      <a:pt x="573" y="0"/>
                    </a:cubicBezTo>
                    <a:cubicBezTo>
                      <a:pt x="191" y="0"/>
                      <a:pt x="0" y="7200"/>
                      <a:pt x="0" y="10800"/>
                    </a:cubicBezTo>
                    <a:cubicBezTo>
                      <a:pt x="0" y="18000"/>
                      <a:pt x="191" y="21600"/>
                      <a:pt x="573" y="21600"/>
                    </a:cubicBezTo>
                    <a:cubicBezTo>
                      <a:pt x="21027" y="21600"/>
                      <a:pt x="21027" y="21600"/>
                      <a:pt x="21027" y="21600"/>
                    </a:cubicBezTo>
                    <a:cubicBezTo>
                      <a:pt x="21218" y="21600"/>
                      <a:pt x="21600" y="18000"/>
                      <a:pt x="21600" y="10800"/>
                    </a:cubicBezTo>
                    <a:cubicBezTo>
                      <a:pt x="21600" y="7200"/>
                      <a:pt x="21218" y="0"/>
                      <a:pt x="21027" y="0"/>
                    </a:cubicBezTo>
                    <a:close/>
                  </a:path>
                </a:pathLst>
              </a:custGeom>
              <a:solidFill>
                <a:schemeClr val="accent3"/>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6" name="Shape 3700"/>
              <p:cNvSpPr/>
              <p:nvPr/>
            </p:nvSpPr>
            <p:spPr>
              <a:xfrm>
                <a:off x="72761" y="37728"/>
                <a:ext cx="82868" cy="80846"/>
              </a:xfrm>
              <a:custGeom>
                <a:avLst/>
                <a:gdLst/>
                <a:ahLst/>
                <a:cxnLst>
                  <a:cxn ang="0">
                    <a:pos x="wd2" y="hd2"/>
                  </a:cxn>
                  <a:cxn ang="5400000">
                    <a:pos x="wd2" y="hd2"/>
                  </a:cxn>
                  <a:cxn ang="10800000">
                    <a:pos x="wd2" y="hd2"/>
                  </a:cxn>
                  <a:cxn ang="16200000">
                    <a:pos x="wd2" y="hd2"/>
                  </a:cxn>
                </a:cxnLst>
                <a:rect l="0" t="0" r="r" b="b"/>
                <a:pathLst>
                  <a:path w="21600" h="21600" extrusionOk="0">
                    <a:moveTo>
                      <a:pt x="2541" y="21600"/>
                    </a:moveTo>
                    <a:cubicBezTo>
                      <a:pt x="19059" y="21600"/>
                      <a:pt x="19059" y="21600"/>
                      <a:pt x="19059" y="21600"/>
                    </a:cubicBezTo>
                    <a:cubicBezTo>
                      <a:pt x="20329" y="21600"/>
                      <a:pt x="21600" y="20736"/>
                      <a:pt x="21600" y="19008"/>
                    </a:cubicBezTo>
                    <a:cubicBezTo>
                      <a:pt x="21600" y="2160"/>
                      <a:pt x="21600" y="2160"/>
                      <a:pt x="21600" y="2160"/>
                    </a:cubicBezTo>
                    <a:cubicBezTo>
                      <a:pt x="21600" y="864"/>
                      <a:pt x="20329" y="0"/>
                      <a:pt x="19059" y="0"/>
                    </a:cubicBezTo>
                    <a:cubicBezTo>
                      <a:pt x="2541" y="0"/>
                      <a:pt x="2541" y="0"/>
                      <a:pt x="2541" y="0"/>
                    </a:cubicBezTo>
                    <a:cubicBezTo>
                      <a:pt x="1271" y="0"/>
                      <a:pt x="0" y="864"/>
                      <a:pt x="0" y="2160"/>
                    </a:cubicBezTo>
                    <a:cubicBezTo>
                      <a:pt x="0" y="19008"/>
                      <a:pt x="0" y="19008"/>
                      <a:pt x="0" y="19008"/>
                    </a:cubicBezTo>
                    <a:cubicBezTo>
                      <a:pt x="0" y="20736"/>
                      <a:pt x="1271" y="21600"/>
                      <a:pt x="2541" y="21600"/>
                    </a:cubicBezTo>
                    <a:close/>
                    <a:moveTo>
                      <a:pt x="4659" y="4752"/>
                    </a:moveTo>
                    <a:cubicBezTo>
                      <a:pt x="16518" y="4752"/>
                      <a:pt x="16518" y="4752"/>
                      <a:pt x="16518" y="4752"/>
                    </a:cubicBezTo>
                    <a:cubicBezTo>
                      <a:pt x="16518" y="16848"/>
                      <a:pt x="16518" y="16848"/>
                      <a:pt x="16518" y="16848"/>
                    </a:cubicBezTo>
                    <a:cubicBezTo>
                      <a:pt x="4659" y="16848"/>
                      <a:pt x="4659" y="16848"/>
                      <a:pt x="4659" y="16848"/>
                    </a:cubicBezTo>
                    <a:lnTo>
                      <a:pt x="4659" y="4752"/>
                    </a:lnTo>
                    <a:close/>
                  </a:path>
                </a:pathLst>
              </a:custGeom>
              <a:solidFill>
                <a:schemeClr val="accent3"/>
              </a:solidFill>
              <a:ln w="12700" cap="flat">
                <a:noFill/>
                <a:miter lim="400000"/>
              </a:ln>
              <a:effectLst/>
            </p:spPr>
            <p:txBody>
              <a:bodyPr wrap="square" lIns="45719" tIns="45719" rIns="45719" bIns="45719" numCol="1" anchor="t">
                <a:noAutofit/>
              </a:bodyPr>
              <a:lstStyle/>
              <a:p>
                <a:endParaRPr>
                  <a:cs typeface="+mn-ea"/>
                  <a:sym typeface="+mn-lt"/>
                </a:endParaRPr>
              </a:p>
            </p:txBody>
          </p:sp>
        </p:grpSp>
      </p:grpSp>
      <p:grpSp>
        <p:nvGrpSpPr>
          <p:cNvPr id="57" name="Group 3705"/>
          <p:cNvGrpSpPr/>
          <p:nvPr/>
        </p:nvGrpSpPr>
        <p:grpSpPr>
          <a:xfrm>
            <a:off x="3452820" y="3966224"/>
            <a:ext cx="881685" cy="905381"/>
            <a:chOff x="0" y="0"/>
            <a:chExt cx="881683" cy="905380"/>
          </a:xfrm>
        </p:grpSpPr>
        <p:sp>
          <p:nvSpPr>
            <p:cNvPr id="58" name="Shape 3703"/>
            <p:cNvSpPr/>
            <p:nvPr/>
          </p:nvSpPr>
          <p:spPr>
            <a:xfrm rot="5400000">
              <a:off x="-11849" y="11847"/>
              <a:ext cx="905381" cy="881685"/>
            </a:xfrm>
            <a:prstGeom prst="ellipse">
              <a:avLst/>
            </a:prstGeom>
            <a:solidFill>
              <a:srgbClr val="FFFFFF"/>
            </a:solidFill>
            <a:ln w="28575" cap="flat">
              <a:solidFill>
                <a:schemeClr val="accent2"/>
              </a:solidFill>
              <a:prstDash val="solid"/>
              <a:bevel/>
            </a:ln>
            <a:effectLst/>
          </p:spPr>
          <p:txBody>
            <a:bodyPr wrap="square" lIns="45719" tIns="45719" rIns="45719" bIns="45719" numCol="1" anchor="t">
              <a:noAutofit/>
            </a:bodyPr>
            <a:lstStyle/>
            <a:p>
              <a:endParaRPr>
                <a:cs typeface="+mn-ea"/>
                <a:sym typeface="+mn-lt"/>
              </a:endParaRPr>
            </a:p>
          </p:txBody>
        </p:sp>
        <p:sp>
          <p:nvSpPr>
            <p:cNvPr id="59" name="Shape 3704"/>
            <p:cNvSpPr/>
            <p:nvPr/>
          </p:nvSpPr>
          <p:spPr>
            <a:xfrm>
              <a:off x="252418" y="269658"/>
              <a:ext cx="366997" cy="366062"/>
            </a:xfrm>
            <a:custGeom>
              <a:avLst/>
              <a:gdLst/>
              <a:ahLst/>
              <a:cxnLst>
                <a:cxn ang="0">
                  <a:pos x="wd2" y="hd2"/>
                </a:cxn>
                <a:cxn ang="5400000">
                  <a:pos x="wd2" y="hd2"/>
                </a:cxn>
                <a:cxn ang="10800000">
                  <a:pos x="wd2" y="hd2"/>
                </a:cxn>
                <a:cxn ang="16200000">
                  <a:pos x="wd2" y="hd2"/>
                </a:cxn>
              </a:cxnLst>
              <a:rect l="0" t="0" r="r" b="b"/>
              <a:pathLst>
                <a:path w="21035" h="21600" extrusionOk="0">
                  <a:moveTo>
                    <a:pt x="19300" y="1772"/>
                  </a:moveTo>
                  <a:cubicBezTo>
                    <a:pt x="18233" y="675"/>
                    <a:pt x="16837" y="0"/>
                    <a:pt x="15440" y="0"/>
                  </a:cubicBezTo>
                  <a:cubicBezTo>
                    <a:pt x="14208" y="0"/>
                    <a:pt x="13141" y="422"/>
                    <a:pt x="12319" y="1266"/>
                  </a:cubicBezTo>
                  <a:cubicBezTo>
                    <a:pt x="9116" y="4556"/>
                    <a:pt x="9116" y="4556"/>
                    <a:pt x="9116" y="4556"/>
                  </a:cubicBezTo>
                  <a:cubicBezTo>
                    <a:pt x="9116" y="4556"/>
                    <a:pt x="9116" y="4556"/>
                    <a:pt x="9116" y="4641"/>
                  </a:cubicBezTo>
                  <a:cubicBezTo>
                    <a:pt x="9116" y="4641"/>
                    <a:pt x="9116" y="4641"/>
                    <a:pt x="9116" y="4641"/>
                  </a:cubicBezTo>
                  <a:cubicBezTo>
                    <a:pt x="9116" y="4641"/>
                    <a:pt x="9116" y="4641"/>
                    <a:pt x="9116" y="4641"/>
                  </a:cubicBezTo>
                  <a:cubicBezTo>
                    <a:pt x="2300" y="11644"/>
                    <a:pt x="2300" y="11644"/>
                    <a:pt x="2300" y="11644"/>
                  </a:cubicBezTo>
                  <a:cubicBezTo>
                    <a:pt x="1971" y="11981"/>
                    <a:pt x="1807" y="12403"/>
                    <a:pt x="1643" y="12825"/>
                  </a:cubicBezTo>
                  <a:cubicBezTo>
                    <a:pt x="82" y="18563"/>
                    <a:pt x="82" y="18563"/>
                    <a:pt x="82" y="18563"/>
                  </a:cubicBezTo>
                  <a:cubicBezTo>
                    <a:pt x="82" y="18563"/>
                    <a:pt x="0" y="18984"/>
                    <a:pt x="0" y="19238"/>
                  </a:cubicBezTo>
                  <a:cubicBezTo>
                    <a:pt x="0" y="20503"/>
                    <a:pt x="1068" y="21600"/>
                    <a:pt x="2300" y="21600"/>
                  </a:cubicBezTo>
                  <a:cubicBezTo>
                    <a:pt x="2546" y="21600"/>
                    <a:pt x="3039" y="21516"/>
                    <a:pt x="3039" y="21516"/>
                  </a:cubicBezTo>
                  <a:cubicBezTo>
                    <a:pt x="8624" y="19997"/>
                    <a:pt x="8624" y="19997"/>
                    <a:pt x="8624" y="19997"/>
                  </a:cubicBezTo>
                  <a:cubicBezTo>
                    <a:pt x="9034" y="19828"/>
                    <a:pt x="9445" y="19575"/>
                    <a:pt x="9773" y="19322"/>
                  </a:cubicBezTo>
                  <a:cubicBezTo>
                    <a:pt x="19793" y="8859"/>
                    <a:pt x="19793" y="8859"/>
                    <a:pt x="19793" y="8859"/>
                  </a:cubicBezTo>
                  <a:cubicBezTo>
                    <a:pt x="21600" y="7003"/>
                    <a:pt x="21436" y="3881"/>
                    <a:pt x="19300" y="1772"/>
                  </a:cubicBezTo>
                  <a:close/>
                  <a:moveTo>
                    <a:pt x="10513" y="16031"/>
                  </a:moveTo>
                  <a:cubicBezTo>
                    <a:pt x="10430" y="15441"/>
                    <a:pt x="10266" y="14850"/>
                    <a:pt x="10020" y="14259"/>
                  </a:cubicBezTo>
                  <a:cubicBezTo>
                    <a:pt x="16262" y="7931"/>
                    <a:pt x="16262" y="7931"/>
                    <a:pt x="16262" y="7931"/>
                  </a:cubicBezTo>
                  <a:cubicBezTo>
                    <a:pt x="16672" y="9113"/>
                    <a:pt x="16426" y="10463"/>
                    <a:pt x="15605" y="11306"/>
                  </a:cubicBezTo>
                  <a:cubicBezTo>
                    <a:pt x="15605" y="11306"/>
                    <a:pt x="15605" y="11306"/>
                    <a:pt x="15605" y="11306"/>
                  </a:cubicBezTo>
                  <a:cubicBezTo>
                    <a:pt x="15605" y="11306"/>
                    <a:pt x="15605" y="11306"/>
                    <a:pt x="15605" y="11306"/>
                  </a:cubicBezTo>
                  <a:cubicBezTo>
                    <a:pt x="10513" y="16538"/>
                    <a:pt x="10513" y="16538"/>
                    <a:pt x="10513" y="16538"/>
                  </a:cubicBezTo>
                  <a:cubicBezTo>
                    <a:pt x="10513" y="16369"/>
                    <a:pt x="10513" y="16200"/>
                    <a:pt x="10513" y="16031"/>
                  </a:cubicBezTo>
                  <a:close/>
                  <a:moveTo>
                    <a:pt x="9691" y="13669"/>
                  </a:moveTo>
                  <a:cubicBezTo>
                    <a:pt x="9445" y="13247"/>
                    <a:pt x="9198" y="12825"/>
                    <a:pt x="8870" y="12488"/>
                  </a:cubicBezTo>
                  <a:cubicBezTo>
                    <a:pt x="8459" y="12066"/>
                    <a:pt x="7967" y="11813"/>
                    <a:pt x="7474" y="11475"/>
                  </a:cubicBezTo>
                  <a:cubicBezTo>
                    <a:pt x="13798" y="5062"/>
                    <a:pt x="13798" y="5062"/>
                    <a:pt x="13798" y="5062"/>
                  </a:cubicBezTo>
                  <a:cubicBezTo>
                    <a:pt x="14290" y="5316"/>
                    <a:pt x="14701" y="5569"/>
                    <a:pt x="15112" y="6075"/>
                  </a:cubicBezTo>
                  <a:cubicBezTo>
                    <a:pt x="15522" y="6413"/>
                    <a:pt x="15769" y="6834"/>
                    <a:pt x="16015" y="7256"/>
                  </a:cubicBezTo>
                  <a:lnTo>
                    <a:pt x="9691" y="13669"/>
                  </a:lnTo>
                  <a:close/>
                  <a:moveTo>
                    <a:pt x="6899" y="11222"/>
                  </a:moveTo>
                  <a:cubicBezTo>
                    <a:pt x="6242" y="10969"/>
                    <a:pt x="5667" y="10800"/>
                    <a:pt x="5010" y="10800"/>
                  </a:cubicBezTo>
                  <a:cubicBezTo>
                    <a:pt x="10102" y="5569"/>
                    <a:pt x="10102" y="5569"/>
                    <a:pt x="10102" y="5569"/>
                  </a:cubicBezTo>
                  <a:cubicBezTo>
                    <a:pt x="10841" y="4725"/>
                    <a:pt x="11991" y="4556"/>
                    <a:pt x="13059" y="4809"/>
                  </a:cubicBezTo>
                  <a:lnTo>
                    <a:pt x="6899" y="11222"/>
                  </a:lnTo>
                  <a:close/>
                  <a:moveTo>
                    <a:pt x="2710" y="20166"/>
                  </a:moveTo>
                  <a:cubicBezTo>
                    <a:pt x="2628" y="20166"/>
                    <a:pt x="2464" y="20250"/>
                    <a:pt x="2300" y="20250"/>
                  </a:cubicBezTo>
                  <a:cubicBezTo>
                    <a:pt x="1725" y="20250"/>
                    <a:pt x="1314" y="19828"/>
                    <a:pt x="1314" y="19238"/>
                  </a:cubicBezTo>
                  <a:cubicBezTo>
                    <a:pt x="1314" y="19153"/>
                    <a:pt x="1396" y="18900"/>
                    <a:pt x="1396" y="18900"/>
                  </a:cubicBezTo>
                  <a:cubicBezTo>
                    <a:pt x="2053" y="16284"/>
                    <a:pt x="2053" y="16284"/>
                    <a:pt x="2053" y="16284"/>
                  </a:cubicBezTo>
                  <a:cubicBezTo>
                    <a:pt x="2792" y="16284"/>
                    <a:pt x="3614" y="16538"/>
                    <a:pt x="4271" y="17213"/>
                  </a:cubicBezTo>
                  <a:cubicBezTo>
                    <a:pt x="4928" y="17888"/>
                    <a:pt x="5256" y="18731"/>
                    <a:pt x="5174" y="19491"/>
                  </a:cubicBezTo>
                  <a:lnTo>
                    <a:pt x="2710" y="20166"/>
                  </a:lnTo>
                  <a:close/>
                  <a:moveTo>
                    <a:pt x="5831" y="19322"/>
                  </a:moveTo>
                  <a:cubicBezTo>
                    <a:pt x="5831" y="18394"/>
                    <a:pt x="5421" y="17466"/>
                    <a:pt x="4763" y="16706"/>
                  </a:cubicBezTo>
                  <a:cubicBezTo>
                    <a:pt x="4024" y="16031"/>
                    <a:pt x="3121" y="15609"/>
                    <a:pt x="2217" y="15609"/>
                  </a:cubicBezTo>
                  <a:cubicBezTo>
                    <a:pt x="2875" y="13163"/>
                    <a:pt x="2875" y="13163"/>
                    <a:pt x="2875" y="13163"/>
                  </a:cubicBezTo>
                  <a:cubicBezTo>
                    <a:pt x="2957" y="12994"/>
                    <a:pt x="3039" y="12825"/>
                    <a:pt x="3203" y="12656"/>
                  </a:cubicBezTo>
                  <a:cubicBezTo>
                    <a:pt x="4517" y="11728"/>
                    <a:pt x="6488" y="11981"/>
                    <a:pt x="7884" y="13500"/>
                  </a:cubicBezTo>
                  <a:cubicBezTo>
                    <a:pt x="9445" y="15019"/>
                    <a:pt x="9609" y="17213"/>
                    <a:pt x="8459" y="18563"/>
                  </a:cubicBezTo>
                  <a:cubicBezTo>
                    <a:pt x="8459" y="18647"/>
                    <a:pt x="8377" y="18647"/>
                    <a:pt x="8295" y="18647"/>
                  </a:cubicBezTo>
                  <a:lnTo>
                    <a:pt x="5831" y="19322"/>
                  </a:lnTo>
                  <a:close/>
                  <a:moveTo>
                    <a:pt x="18890" y="7931"/>
                  </a:moveTo>
                  <a:cubicBezTo>
                    <a:pt x="17740" y="9113"/>
                    <a:pt x="17740" y="9113"/>
                    <a:pt x="17740" y="9113"/>
                  </a:cubicBezTo>
                  <a:cubicBezTo>
                    <a:pt x="17740" y="8944"/>
                    <a:pt x="17740" y="8775"/>
                    <a:pt x="17740" y="8606"/>
                  </a:cubicBezTo>
                  <a:cubicBezTo>
                    <a:pt x="17658" y="7341"/>
                    <a:pt x="17001" y="6075"/>
                    <a:pt x="16097" y="5062"/>
                  </a:cubicBezTo>
                  <a:cubicBezTo>
                    <a:pt x="15030" y="3966"/>
                    <a:pt x="13551" y="3375"/>
                    <a:pt x="12155" y="3375"/>
                  </a:cubicBezTo>
                  <a:cubicBezTo>
                    <a:pt x="13305" y="2194"/>
                    <a:pt x="13305" y="2194"/>
                    <a:pt x="13305" y="2194"/>
                  </a:cubicBezTo>
                  <a:cubicBezTo>
                    <a:pt x="13798" y="1687"/>
                    <a:pt x="14537" y="1350"/>
                    <a:pt x="15440" y="1350"/>
                  </a:cubicBezTo>
                  <a:cubicBezTo>
                    <a:pt x="16426" y="1350"/>
                    <a:pt x="17576" y="1856"/>
                    <a:pt x="18397" y="2700"/>
                  </a:cubicBezTo>
                  <a:cubicBezTo>
                    <a:pt x="19136" y="3459"/>
                    <a:pt x="19629" y="4472"/>
                    <a:pt x="19711" y="5484"/>
                  </a:cubicBezTo>
                  <a:cubicBezTo>
                    <a:pt x="19793" y="6413"/>
                    <a:pt x="19465" y="7341"/>
                    <a:pt x="18890" y="7931"/>
                  </a:cubicBezTo>
                  <a:close/>
                </a:path>
              </a:pathLst>
            </a:custGeom>
            <a:solidFill>
              <a:schemeClr val="accent2"/>
            </a:solidFill>
            <a:ln w="12700" cap="flat">
              <a:noFill/>
              <a:miter lim="400000"/>
            </a:ln>
            <a:effectLst/>
          </p:spPr>
          <p:txBody>
            <a:bodyPr wrap="square" lIns="45719" tIns="45719" rIns="45719" bIns="45719" numCol="1" anchor="t">
              <a:noAutofit/>
            </a:bodyPr>
            <a:lstStyle/>
            <a:p>
              <a:endParaRPr>
                <a:cs typeface="+mn-ea"/>
                <a:sym typeface="+mn-lt"/>
              </a:endParaRPr>
            </a:p>
          </p:txBody>
        </p:sp>
      </p:grpSp>
      <p:grpSp>
        <p:nvGrpSpPr>
          <p:cNvPr id="60" name="Group 3712"/>
          <p:cNvGrpSpPr/>
          <p:nvPr/>
        </p:nvGrpSpPr>
        <p:grpSpPr>
          <a:xfrm>
            <a:off x="3452820" y="2066526"/>
            <a:ext cx="881685" cy="905381"/>
            <a:chOff x="0" y="0"/>
            <a:chExt cx="881683" cy="905380"/>
          </a:xfrm>
        </p:grpSpPr>
        <p:sp>
          <p:nvSpPr>
            <p:cNvPr id="61" name="Shape 3706"/>
            <p:cNvSpPr/>
            <p:nvPr/>
          </p:nvSpPr>
          <p:spPr>
            <a:xfrm rot="5400000">
              <a:off x="-11849" y="11847"/>
              <a:ext cx="905381" cy="881685"/>
            </a:xfrm>
            <a:prstGeom prst="ellipse">
              <a:avLst/>
            </a:prstGeom>
            <a:solidFill>
              <a:srgbClr val="FFFFFF"/>
            </a:solidFill>
            <a:ln w="28575" cap="flat">
              <a:solidFill>
                <a:schemeClr val="accent4"/>
              </a:solidFill>
              <a:prstDash val="solid"/>
              <a:bevel/>
            </a:ln>
            <a:effectLst/>
          </p:spPr>
          <p:txBody>
            <a:bodyPr wrap="square" lIns="45719" tIns="45719" rIns="45719" bIns="45719" numCol="1" anchor="t">
              <a:noAutofit/>
            </a:bodyPr>
            <a:lstStyle/>
            <a:p>
              <a:endParaRPr>
                <a:cs typeface="+mn-ea"/>
                <a:sym typeface="+mn-lt"/>
              </a:endParaRPr>
            </a:p>
          </p:txBody>
        </p:sp>
        <p:grpSp>
          <p:nvGrpSpPr>
            <p:cNvPr id="62" name="Group 3711"/>
            <p:cNvGrpSpPr/>
            <p:nvPr/>
          </p:nvGrpSpPr>
          <p:grpSpPr>
            <a:xfrm>
              <a:off x="265444" y="252857"/>
              <a:ext cx="350794" cy="399664"/>
              <a:chOff x="0" y="0"/>
              <a:chExt cx="350793" cy="399663"/>
            </a:xfrm>
          </p:grpSpPr>
          <p:sp>
            <p:nvSpPr>
              <p:cNvPr id="63" name="Shape 3707"/>
              <p:cNvSpPr/>
              <p:nvPr/>
            </p:nvSpPr>
            <p:spPr>
              <a:xfrm>
                <a:off x="-1" y="-1"/>
                <a:ext cx="350794" cy="399665"/>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5613" y="0"/>
                      <a:pt x="0" y="1369"/>
                      <a:pt x="0" y="4420"/>
                    </a:cubicBezTo>
                    <a:cubicBezTo>
                      <a:pt x="0" y="17243"/>
                      <a:pt x="0" y="17243"/>
                      <a:pt x="0" y="17243"/>
                    </a:cubicBezTo>
                    <a:cubicBezTo>
                      <a:pt x="0" y="20231"/>
                      <a:pt x="5613" y="21600"/>
                      <a:pt x="10800" y="21600"/>
                    </a:cubicBezTo>
                    <a:cubicBezTo>
                      <a:pt x="15987" y="21600"/>
                      <a:pt x="21600" y="20231"/>
                      <a:pt x="21600" y="17243"/>
                    </a:cubicBezTo>
                    <a:cubicBezTo>
                      <a:pt x="21600" y="4420"/>
                      <a:pt x="21600" y="4420"/>
                      <a:pt x="21600" y="4420"/>
                    </a:cubicBezTo>
                    <a:cubicBezTo>
                      <a:pt x="21600" y="1369"/>
                      <a:pt x="15987" y="0"/>
                      <a:pt x="10800" y="0"/>
                    </a:cubicBezTo>
                    <a:close/>
                    <a:moveTo>
                      <a:pt x="20037" y="17243"/>
                    </a:moveTo>
                    <a:cubicBezTo>
                      <a:pt x="20037" y="18923"/>
                      <a:pt x="15916" y="20293"/>
                      <a:pt x="10800" y="20293"/>
                    </a:cubicBezTo>
                    <a:cubicBezTo>
                      <a:pt x="5684" y="20293"/>
                      <a:pt x="1563" y="18923"/>
                      <a:pt x="1563" y="17243"/>
                    </a:cubicBezTo>
                    <a:cubicBezTo>
                      <a:pt x="1563" y="14690"/>
                      <a:pt x="1563" y="14690"/>
                      <a:pt x="1563" y="14690"/>
                    </a:cubicBezTo>
                    <a:cubicBezTo>
                      <a:pt x="3126" y="16122"/>
                      <a:pt x="6963" y="16869"/>
                      <a:pt x="10800" y="16869"/>
                    </a:cubicBezTo>
                    <a:cubicBezTo>
                      <a:pt x="14637" y="16869"/>
                      <a:pt x="18474" y="16122"/>
                      <a:pt x="20037" y="14690"/>
                    </a:cubicBezTo>
                    <a:lnTo>
                      <a:pt x="20037" y="17243"/>
                    </a:lnTo>
                    <a:close/>
                    <a:moveTo>
                      <a:pt x="20037" y="13197"/>
                    </a:moveTo>
                    <a:cubicBezTo>
                      <a:pt x="20037" y="13197"/>
                      <a:pt x="20037" y="13197"/>
                      <a:pt x="20037" y="13197"/>
                    </a:cubicBezTo>
                    <a:cubicBezTo>
                      <a:pt x="20037" y="13197"/>
                      <a:pt x="20037" y="13197"/>
                      <a:pt x="20037" y="13197"/>
                    </a:cubicBezTo>
                    <a:cubicBezTo>
                      <a:pt x="20037" y="14877"/>
                      <a:pt x="15916" y="16247"/>
                      <a:pt x="10800" y="16247"/>
                    </a:cubicBezTo>
                    <a:cubicBezTo>
                      <a:pt x="5684" y="16247"/>
                      <a:pt x="1563" y="14877"/>
                      <a:pt x="1563" y="13197"/>
                    </a:cubicBezTo>
                    <a:cubicBezTo>
                      <a:pt x="1563" y="13197"/>
                      <a:pt x="1563" y="13197"/>
                      <a:pt x="1563" y="13197"/>
                    </a:cubicBezTo>
                    <a:cubicBezTo>
                      <a:pt x="1563" y="13197"/>
                      <a:pt x="1563" y="13197"/>
                      <a:pt x="1563" y="13197"/>
                    </a:cubicBezTo>
                    <a:cubicBezTo>
                      <a:pt x="1563" y="10644"/>
                      <a:pt x="1563" y="10644"/>
                      <a:pt x="1563" y="10644"/>
                    </a:cubicBezTo>
                    <a:cubicBezTo>
                      <a:pt x="3126" y="12076"/>
                      <a:pt x="6963" y="12823"/>
                      <a:pt x="10800" y="12823"/>
                    </a:cubicBezTo>
                    <a:cubicBezTo>
                      <a:pt x="14637" y="12823"/>
                      <a:pt x="18474" y="12076"/>
                      <a:pt x="20037" y="10644"/>
                    </a:cubicBezTo>
                    <a:lnTo>
                      <a:pt x="20037" y="13197"/>
                    </a:lnTo>
                    <a:close/>
                    <a:moveTo>
                      <a:pt x="20037" y="9150"/>
                    </a:moveTo>
                    <a:cubicBezTo>
                      <a:pt x="20037" y="9150"/>
                      <a:pt x="20037" y="9150"/>
                      <a:pt x="20037" y="9150"/>
                    </a:cubicBezTo>
                    <a:cubicBezTo>
                      <a:pt x="20037" y="9150"/>
                      <a:pt x="20037" y="9150"/>
                      <a:pt x="20037" y="9150"/>
                    </a:cubicBezTo>
                    <a:cubicBezTo>
                      <a:pt x="20037" y="10831"/>
                      <a:pt x="15916" y="12138"/>
                      <a:pt x="10800" y="12138"/>
                    </a:cubicBezTo>
                    <a:cubicBezTo>
                      <a:pt x="5684" y="12138"/>
                      <a:pt x="1563" y="10831"/>
                      <a:pt x="1563" y="9150"/>
                    </a:cubicBezTo>
                    <a:cubicBezTo>
                      <a:pt x="1563" y="9150"/>
                      <a:pt x="1563" y="9150"/>
                      <a:pt x="1563" y="9150"/>
                    </a:cubicBezTo>
                    <a:cubicBezTo>
                      <a:pt x="1563" y="9150"/>
                      <a:pt x="1563" y="9150"/>
                      <a:pt x="1563" y="9150"/>
                    </a:cubicBezTo>
                    <a:cubicBezTo>
                      <a:pt x="1563" y="6785"/>
                      <a:pt x="1563" y="6785"/>
                      <a:pt x="1563" y="6785"/>
                    </a:cubicBezTo>
                    <a:cubicBezTo>
                      <a:pt x="3553" y="8154"/>
                      <a:pt x="7247" y="8777"/>
                      <a:pt x="10800" y="8777"/>
                    </a:cubicBezTo>
                    <a:cubicBezTo>
                      <a:pt x="14353" y="8777"/>
                      <a:pt x="18047" y="8154"/>
                      <a:pt x="20037" y="6785"/>
                    </a:cubicBezTo>
                    <a:lnTo>
                      <a:pt x="20037" y="9150"/>
                    </a:lnTo>
                    <a:close/>
                    <a:moveTo>
                      <a:pt x="10800" y="7407"/>
                    </a:moveTo>
                    <a:cubicBezTo>
                      <a:pt x="5684" y="7407"/>
                      <a:pt x="1563" y="6100"/>
                      <a:pt x="1563" y="4420"/>
                    </a:cubicBezTo>
                    <a:cubicBezTo>
                      <a:pt x="1563" y="2739"/>
                      <a:pt x="5684" y="1369"/>
                      <a:pt x="10800" y="1369"/>
                    </a:cubicBezTo>
                    <a:cubicBezTo>
                      <a:pt x="15916" y="1369"/>
                      <a:pt x="20037" y="2739"/>
                      <a:pt x="20037" y="4420"/>
                    </a:cubicBezTo>
                    <a:cubicBezTo>
                      <a:pt x="20037" y="6100"/>
                      <a:pt x="15916" y="7407"/>
                      <a:pt x="10800" y="7407"/>
                    </a:cubicBezTo>
                    <a:close/>
                  </a:path>
                </a:pathLst>
              </a:custGeom>
              <a:solidFill>
                <a:schemeClr val="accent4"/>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4" name="Shape 3708"/>
              <p:cNvSpPr/>
              <p:nvPr/>
            </p:nvSpPr>
            <p:spPr>
              <a:xfrm>
                <a:off x="275796" y="289572"/>
                <a:ext cx="25161" cy="25645"/>
              </a:xfrm>
              <a:prstGeom prst="ellipse">
                <a:avLst/>
              </a:prstGeom>
              <a:solidFill>
                <a:schemeClr val="accent4"/>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5" name="Shape 3709"/>
              <p:cNvSpPr/>
              <p:nvPr/>
            </p:nvSpPr>
            <p:spPr>
              <a:xfrm>
                <a:off x="275796" y="214574"/>
                <a:ext cx="25161" cy="25645"/>
              </a:xfrm>
              <a:prstGeom prst="ellipse">
                <a:avLst/>
              </a:prstGeom>
              <a:solidFill>
                <a:schemeClr val="accent4"/>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6" name="Shape 3710"/>
              <p:cNvSpPr/>
              <p:nvPr/>
            </p:nvSpPr>
            <p:spPr>
              <a:xfrm>
                <a:off x="275796" y="140061"/>
                <a:ext cx="25161" cy="25161"/>
              </a:xfrm>
              <a:prstGeom prst="ellipse">
                <a:avLst/>
              </a:prstGeom>
              <a:solidFill>
                <a:schemeClr val="accent4"/>
              </a:solidFill>
              <a:ln w="12700" cap="flat">
                <a:noFill/>
                <a:miter lim="400000"/>
              </a:ln>
              <a:effectLst/>
            </p:spPr>
            <p:txBody>
              <a:bodyPr wrap="square" lIns="45719" tIns="45719" rIns="45719" bIns="45719" numCol="1" anchor="t">
                <a:noAutofit/>
              </a:bodyPr>
              <a:lstStyle/>
              <a:p>
                <a:endParaRPr>
                  <a:cs typeface="+mn-ea"/>
                  <a:sym typeface="+mn-lt"/>
                </a:endParaRPr>
              </a:p>
            </p:txBody>
          </p:sp>
        </p:grpSp>
      </p:grpSp>
      <p:sp>
        <p:nvSpPr>
          <p:cNvPr id="67" name="文本框 9"/>
          <p:cNvSpPr txBox="1"/>
          <p:nvPr/>
        </p:nvSpPr>
        <p:spPr>
          <a:xfrm>
            <a:off x="1149646" y="281225"/>
            <a:ext cx="2955059" cy="453952"/>
          </a:xfrm>
          <a:prstGeom prst="rect">
            <a:avLst/>
          </a:prstGeom>
          <a:noFill/>
        </p:spPr>
        <p:txBody>
          <a:bodyPr wrap="square" lIns="68563" tIns="34281" rIns="68563" bIns="34281" rtlCol="0">
            <a:spAutoFit/>
          </a:bodyPr>
          <a:lstStyle/>
          <a:p>
            <a:pPr marL="0" lvl="1"/>
            <a:r>
              <a:rPr lang="zh-CN" altLang="en-US" sz="2500" b="1" dirty="0">
                <a:solidFill>
                  <a:srgbClr val="50637C"/>
                </a:solidFill>
                <a:cs typeface="+mn-ea"/>
                <a:sym typeface="+mn-lt"/>
              </a:rPr>
              <a:t>点击输入标题内容</a:t>
            </a:r>
          </a:p>
        </p:txBody>
      </p:sp>
      <p:grpSp>
        <p:nvGrpSpPr>
          <p:cNvPr id="68" name="Group 10"/>
          <p:cNvGrpSpPr/>
          <p:nvPr/>
        </p:nvGrpSpPr>
        <p:grpSpPr>
          <a:xfrm>
            <a:off x="554735" y="233119"/>
            <a:ext cx="550165" cy="550164"/>
            <a:chOff x="10018441" y="1261759"/>
            <a:chExt cx="4340769" cy="4340764"/>
          </a:xfrm>
        </p:grpSpPr>
        <p:sp>
          <p:nvSpPr>
            <p:cNvPr id="69" name="Shape 78"/>
            <p:cNvSpPr/>
            <p:nvPr/>
          </p:nvSpPr>
          <p:spPr>
            <a:xfrm>
              <a:off x="10018441" y="1261759"/>
              <a:ext cx="4340769" cy="434076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4"/>
            </a:soli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dirty="0">
                <a:latin typeface="微软雅黑" panose="020B0503020204020204" pitchFamily="34" charset="-122"/>
                <a:ea typeface="微软雅黑" panose="020B0503020204020204" pitchFamily="34" charset="-122"/>
                <a:sym typeface="微软雅黑" panose="020B0503020204020204" pitchFamily="34" charset="-122"/>
              </a:endParaRPr>
            </a:p>
          </p:txBody>
        </p:sp>
        <p:grpSp>
          <p:nvGrpSpPr>
            <p:cNvPr id="70" name="Group 9"/>
            <p:cNvGrpSpPr/>
            <p:nvPr/>
          </p:nvGrpSpPr>
          <p:grpSpPr>
            <a:xfrm>
              <a:off x="10909313" y="1802668"/>
              <a:ext cx="3449733" cy="3799690"/>
              <a:chOff x="10909313" y="1802668"/>
              <a:chExt cx="3449733" cy="3799690"/>
            </a:xfrm>
          </p:grpSpPr>
          <p:sp>
            <p:nvSpPr>
              <p:cNvPr id="71" name="Freeform 45"/>
              <p:cNvSpPr/>
              <p:nvPr/>
            </p:nvSpPr>
            <p:spPr>
              <a:xfrm>
                <a:off x="11069407" y="1802668"/>
                <a:ext cx="3289639" cy="3799690"/>
              </a:xfrm>
              <a:custGeom>
                <a:avLst/>
                <a:gdLst>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01321 w 3189805"/>
                  <a:gd name="connsiteY7" fmla="*/ 1031534 h 3342052"/>
                  <a:gd name="connsiteX8" fmla="*/ 1812772 w 3189805"/>
                  <a:gd name="connsiteY8" fmla="*/ 0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21641 w 3189805"/>
                  <a:gd name="connsiteY7" fmla="*/ 767374 h 3342052"/>
                  <a:gd name="connsiteX8" fmla="*/ 1812772 w 3189805"/>
                  <a:gd name="connsiteY8"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240105 w 3208269"/>
                  <a:gd name="connsiteY8" fmla="*/ 767374 h 3342052"/>
                  <a:gd name="connsiteX9" fmla="*/ 1831236 w 3208269"/>
                  <a:gd name="connsiteY9"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486685 w 3208269"/>
                  <a:gd name="connsiteY8" fmla="*/ 1250259 h 3342052"/>
                  <a:gd name="connsiteX9" fmla="*/ 1831236 w 3208269"/>
                  <a:gd name="connsiteY9" fmla="*/ 0 h 3342052"/>
                  <a:gd name="connsiteX0" fmla="*/ 1818455 w 3195488"/>
                  <a:gd name="connsiteY0" fmla="*/ 0 h 3342052"/>
                  <a:gd name="connsiteX1" fmla="*/ 3157618 w 3195488"/>
                  <a:gd name="connsiteY1" fmla="*/ 770136 h 3342052"/>
                  <a:gd name="connsiteX2" fmla="*/ 3185555 w 3195488"/>
                  <a:gd name="connsiteY2" fmla="*/ 963701 h 3342052"/>
                  <a:gd name="connsiteX3" fmla="*/ 2559726 w 3195488"/>
                  <a:gd name="connsiteY3" fmla="*/ 2706289 h 3342052"/>
                  <a:gd name="connsiteX4" fmla="*/ 1025159 w 3195488"/>
                  <a:gd name="connsiteY4" fmla="*/ 3342052 h 3342052"/>
                  <a:gd name="connsiteX5" fmla="*/ 881199 w 3195488"/>
                  <a:gd name="connsiteY5" fmla="*/ 3335177 h 3342052"/>
                  <a:gd name="connsiteX6" fmla="*/ 5683 w 3195488"/>
                  <a:gd name="connsiteY6" fmla="*/ 1812772 h 3342052"/>
                  <a:gd name="connsiteX7" fmla="*/ 1157670 w 3195488"/>
                  <a:gd name="connsiteY7" fmla="*/ 1353229 h 3342052"/>
                  <a:gd name="connsiteX8" fmla="*/ 2473904 w 3195488"/>
                  <a:gd name="connsiteY8" fmla="*/ 1250259 h 3342052"/>
                  <a:gd name="connsiteX9" fmla="*/ 1818455 w 3195488"/>
                  <a:gd name="connsiteY9"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428116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510310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39522 w 3216555"/>
                  <a:gd name="connsiteY0" fmla="*/ 0 h 3342052"/>
                  <a:gd name="connsiteX1" fmla="*/ 3178685 w 3216555"/>
                  <a:gd name="connsiteY1" fmla="*/ 770136 h 3342052"/>
                  <a:gd name="connsiteX2" fmla="*/ 3206622 w 3216555"/>
                  <a:gd name="connsiteY2" fmla="*/ 963701 h 3342052"/>
                  <a:gd name="connsiteX3" fmla="*/ 2580793 w 3216555"/>
                  <a:gd name="connsiteY3" fmla="*/ 2706289 h 3342052"/>
                  <a:gd name="connsiteX4" fmla="*/ 1046226 w 3216555"/>
                  <a:gd name="connsiteY4" fmla="*/ 3342052 h 3342052"/>
                  <a:gd name="connsiteX5" fmla="*/ 902266 w 3216555"/>
                  <a:gd name="connsiteY5" fmla="*/ 3335177 h 3342052"/>
                  <a:gd name="connsiteX6" fmla="*/ 26750 w 3216555"/>
                  <a:gd name="connsiteY6" fmla="*/ 1812772 h 3342052"/>
                  <a:gd name="connsiteX7" fmla="*/ 364566 w 3216555"/>
                  <a:gd name="connsiteY7" fmla="*/ 1746615 h 3342052"/>
                  <a:gd name="connsiteX8" fmla="*/ 816629 w 3216555"/>
                  <a:gd name="connsiteY8" fmla="*/ 1510310 h 3342052"/>
                  <a:gd name="connsiteX9" fmla="*/ 1178737 w 3216555"/>
                  <a:gd name="connsiteY9" fmla="*/ 1353229 h 3342052"/>
                  <a:gd name="connsiteX10" fmla="*/ 2494971 w 3216555"/>
                  <a:gd name="connsiteY10" fmla="*/ 1250259 h 3342052"/>
                  <a:gd name="connsiteX11" fmla="*/ 1839522 w 3216555"/>
                  <a:gd name="connsiteY11" fmla="*/ 0 h 3342052"/>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2516463 w 3238047"/>
                  <a:gd name="connsiteY11" fmla="*/ 1250259 h 3342052"/>
                  <a:gd name="connsiteX12" fmla="*/ 1861014 w 3238047"/>
                  <a:gd name="connsiteY12" fmla="*/ 0 h 3342052"/>
                  <a:gd name="connsiteX0" fmla="*/ 1861014 w 3238047"/>
                  <a:gd name="connsiteY0" fmla="*/ 349684 h 3691736"/>
                  <a:gd name="connsiteX1" fmla="*/ 3200177 w 3238047"/>
                  <a:gd name="connsiteY1" fmla="*/ 1119820 h 3691736"/>
                  <a:gd name="connsiteX2" fmla="*/ 3228114 w 3238047"/>
                  <a:gd name="connsiteY2" fmla="*/ 1313385 h 3691736"/>
                  <a:gd name="connsiteX3" fmla="*/ 2602285 w 3238047"/>
                  <a:gd name="connsiteY3" fmla="*/ 3055973 h 3691736"/>
                  <a:gd name="connsiteX4" fmla="*/ 1067718 w 3238047"/>
                  <a:gd name="connsiteY4" fmla="*/ 3691736 h 3691736"/>
                  <a:gd name="connsiteX5" fmla="*/ 923758 w 3238047"/>
                  <a:gd name="connsiteY5" fmla="*/ 3684861 h 3691736"/>
                  <a:gd name="connsiteX6" fmla="*/ 48242 w 3238047"/>
                  <a:gd name="connsiteY6" fmla="*/ 2162456 h 3691736"/>
                  <a:gd name="connsiteX7" fmla="*/ 180575 w 3238047"/>
                  <a:gd name="connsiteY7" fmla="*/ 2178493 h 3691736"/>
                  <a:gd name="connsiteX8" fmla="*/ 386058 w 3238047"/>
                  <a:gd name="connsiteY8" fmla="*/ 2096299 h 3691736"/>
                  <a:gd name="connsiteX9" fmla="*/ 838121 w 3238047"/>
                  <a:gd name="connsiteY9" fmla="*/ 1859994 h 3691736"/>
                  <a:gd name="connsiteX10" fmla="*/ 1200229 w 3238047"/>
                  <a:gd name="connsiteY10" fmla="*/ 1702913 h 3691736"/>
                  <a:gd name="connsiteX11" fmla="*/ 1602063 w 3238047"/>
                  <a:gd name="connsiteY11" fmla="*/ 7449 h 3691736"/>
                  <a:gd name="connsiteX12" fmla="*/ 1861014 w 3238047"/>
                  <a:gd name="connsiteY12" fmla="*/ 349684 h 3691736"/>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1861014 w 3238047"/>
                  <a:gd name="connsiteY11" fmla="*/ 0 h 3342052"/>
                  <a:gd name="connsiteX0" fmla="*/ 1573338 w 3238047"/>
                  <a:gd name="connsiteY0" fmla="*/ 0 h 3773566"/>
                  <a:gd name="connsiteX1" fmla="*/ 3200177 w 3238047"/>
                  <a:gd name="connsiteY1" fmla="*/ 1201650 h 3773566"/>
                  <a:gd name="connsiteX2" fmla="*/ 3228114 w 3238047"/>
                  <a:gd name="connsiteY2" fmla="*/ 1395215 h 3773566"/>
                  <a:gd name="connsiteX3" fmla="*/ 2602285 w 3238047"/>
                  <a:gd name="connsiteY3" fmla="*/ 3137803 h 3773566"/>
                  <a:gd name="connsiteX4" fmla="*/ 1067718 w 3238047"/>
                  <a:gd name="connsiteY4" fmla="*/ 3773566 h 3773566"/>
                  <a:gd name="connsiteX5" fmla="*/ 923758 w 3238047"/>
                  <a:gd name="connsiteY5" fmla="*/ 3766691 h 3773566"/>
                  <a:gd name="connsiteX6" fmla="*/ 48242 w 3238047"/>
                  <a:gd name="connsiteY6" fmla="*/ 2244286 h 3773566"/>
                  <a:gd name="connsiteX7" fmla="*/ 180575 w 3238047"/>
                  <a:gd name="connsiteY7" fmla="*/ 2260323 h 3773566"/>
                  <a:gd name="connsiteX8" fmla="*/ 386058 w 3238047"/>
                  <a:gd name="connsiteY8" fmla="*/ 2178129 h 3773566"/>
                  <a:gd name="connsiteX9" fmla="*/ 838121 w 3238047"/>
                  <a:gd name="connsiteY9" fmla="*/ 1941824 h 3773566"/>
                  <a:gd name="connsiteX10" fmla="*/ 1200229 w 3238047"/>
                  <a:gd name="connsiteY10" fmla="*/ 1784743 h 3773566"/>
                  <a:gd name="connsiteX11" fmla="*/ 1573338 w 3238047"/>
                  <a:gd name="connsiteY11" fmla="*/ 0 h 3773566"/>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1200229 w 3238047"/>
                  <a:gd name="connsiteY10" fmla="*/ 1810869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965098 w 3238047"/>
                  <a:gd name="connsiteY10" fmla="*/ 1900443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965098 w 3238047"/>
                  <a:gd name="connsiteY9" fmla="*/ 1900443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59287 w 3290406"/>
                  <a:gd name="connsiteY0" fmla="*/ 0 h 3799692"/>
                  <a:gd name="connsiteX1" fmla="*/ 3252536 w 3290406"/>
                  <a:gd name="connsiteY1" fmla="*/ 1227776 h 3799692"/>
                  <a:gd name="connsiteX2" fmla="*/ 3280473 w 3290406"/>
                  <a:gd name="connsiteY2" fmla="*/ 1421341 h 3799692"/>
                  <a:gd name="connsiteX3" fmla="*/ 2654644 w 3290406"/>
                  <a:gd name="connsiteY3" fmla="*/ 3163929 h 3799692"/>
                  <a:gd name="connsiteX4" fmla="*/ 1120077 w 3290406"/>
                  <a:gd name="connsiteY4" fmla="*/ 3799692 h 3799692"/>
                  <a:gd name="connsiteX5" fmla="*/ 976117 w 3290406"/>
                  <a:gd name="connsiteY5" fmla="*/ 3792817 h 3799692"/>
                  <a:gd name="connsiteX6" fmla="*/ 40886 w 3290406"/>
                  <a:gd name="connsiteY6" fmla="*/ 2322663 h 3799692"/>
                  <a:gd name="connsiteX7" fmla="*/ 232934 w 3290406"/>
                  <a:gd name="connsiteY7" fmla="*/ 2286449 h 3799692"/>
                  <a:gd name="connsiteX8" fmla="*/ 438417 w 3290406"/>
                  <a:gd name="connsiteY8" fmla="*/ 2204255 h 3799692"/>
                  <a:gd name="connsiteX9" fmla="*/ 1215266 w 3290406"/>
                  <a:gd name="connsiteY9" fmla="*/ 1810869 h 3799692"/>
                  <a:gd name="connsiteX10" fmla="*/ 1659287 w 3290406"/>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289639" h="3799692">
                    <a:moveTo>
                      <a:pt x="1658520" y="0"/>
                    </a:moveTo>
                    <a:lnTo>
                      <a:pt x="3251769" y="1227776"/>
                    </a:lnTo>
                    <a:lnTo>
                      <a:pt x="3279706" y="1421341"/>
                    </a:lnTo>
                    <a:cubicBezTo>
                      <a:pt x="3339309" y="2043870"/>
                      <a:pt x="3130699" y="2687232"/>
                      <a:pt x="2653877" y="3163929"/>
                    </a:cubicBezTo>
                    <a:cubicBezTo>
                      <a:pt x="2230145" y="3587771"/>
                      <a:pt x="1674728" y="3799692"/>
                      <a:pt x="1119310" y="3799692"/>
                    </a:cubicBezTo>
                    <a:lnTo>
                      <a:pt x="975350" y="3792817"/>
                    </a:lnTo>
                    <a:lnTo>
                      <a:pt x="40119" y="2322663"/>
                    </a:lnTo>
                    <a:cubicBezTo>
                      <a:pt x="-104293" y="2049341"/>
                      <a:pt x="183328" y="2331065"/>
                      <a:pt x="239631" y="2320039"/>
                    </a:cubicBezTo>
                    <a:cubicBezTo>
                      <a:pt x="247415" y="2316478"/>
                      <a:pt x="306896" y="2268589"/>
                      <a:pt x="437650" y="2204255"/>
                    </a:cubicBezTo>
                    <a:cubicBezTo>
                      <a:pt x="568404" y="2139921"/>
                      <a:pt x="708709" y="2096136"/>
                      <a:pt x="1214499" y="1810869"/>
                    </a:cubicBezTo>
                    <a:cubicBezTo>
                      <a:pt x="1384981" y="1559151"/>
                      <a:pt x="1325195" y="97182"/>
                      <a:pt x="1658520" y="0"/>
                    </a:cubicBezTo>
                    <a:close/>
                  </a:path>
                </a:pathLst>
              </a:custGeom>
              <a:gradFill flip="none" rotWithShape="1">
                <a:gsLst>
                  <a:gs pos="30000">
                    <a:schemeClr val="bg2">
                      <a:lumMod val="10000"/>
                      <a:alpha val="42000"/>
                    </a:schemeClr>
                  </a:gs>
                  <a:gs pos="100000">
                    <a:schemeClr val="bg1">
                      <a:alpha val="31000"/>
                    </a:schemeClr>
                  </a:gs>
                </a:gsLst>
                <a:lin ang="2700000" scaled="1"/>
                <a:tileRect/>
              </a:gra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72" name="Freeform 43"/>
              <p:cNvSpPr>
                <a:spLocks noEditPoints="1"/>
              </p:cNvSpPr>
              <p:nvPr/>
            </p:nvSpPr>
            <p:spPr bwMode="auto">
              <a:xfrm rot="19800000">
                <a:off x="10909313" y="2286963"/>
                <a:ext cx="2559024" cy="2290359"/>
              </a:xfrm>
              <a:custGeom>
                <a:avLst/>
                <a:gdLst>
                  <a:gd name="T0" fmla="*/ 24 w 161"/>
                  <a:gd name="T1" fmla="*/ 91 h 144"/>
                  <a:gd name="T2" fmla="*/ 65 w 161"/>
                  <a:gd name="T3" fmla="*/ 91 h 144"/>
                  <a:gd name="T4" fmla="*/ 65 w 161"/>
                  <a:gd name="T5" fmla="*/ 105 h 144"/>
                  <a:gd name="T6" fmla="*/ 61 w 161"/>
                  <a:gd name="T7" fmla="*/ 105 h 144"/>
                  <a:gd name="T8" fmla="*/ 60 w 161"/>
                  <a:gd name="T9" fmla="*/ 110 h 144"/>
                  <a:gd name="T10" fmla="*/ 59 w 161"/>
                  <a:gd name="T11" fmla="*/ 112 h 144"/>
                  <a:gd name="T12" fmla="*/ 60 w 161"/>
                  <a:gd name="T13" fmla="*/ 114 h 144"/>
                  <a:gd name="T14" fmla="*/ 61 w 161"/>
                  <a:gd name="T15" fmla="*/ 118 h 144"/>
                  <a:gd name="T16" fmla="*/ 60 w 161"/>
                  <a:gd name="T17" fmla="*/ 123 h 144"/>
                  <a:gd name="T18" fmla="*/ 59 w 161"/>
                  <a:gd name="T19" fmla="*/ 125 h 144"/>
                  <a:gd name="T20" fmla="*/ 60 w 161"/>
                  <a:gd name="T21" fmla="*/ 127 h 144"/>
                  <a:gd name="T22" fmla="*/ 61 w 161"/>
                  <a:gd name="T23" fmla="*/ 131 h 144"/>
                  <a:gd name="T24" fmla="*/ 60 w 161"/>
                  <a:gd name="T25" fmla="*/ 136 h 144"/>
                  <a:gd name="T26" fmla="*/ 59 w 161"/>
                  <a:gd name="T27" fmla="*/ 138 h 144"/>
                  <a:gd name="T28" fmla="*/ 60 w 161"/>
                  <a:gd name="T29" fmla="*/ 140 h 144"/>
                  <a:gd name="T30" fmla="*/ 61 w 161"/>
                  <a:gd name="T31" fmla="*/ 144 h 144"/>
                  <a:gd name="T32" fmla="*/ 31 w 161"/>
                  <a:gd name="T33" fmla="*/ 144 h 144"/>
                  <a:gd name="T34" fmla="*/ 31 w 161"/>
                  <a:gd name="T35" fmla="*/ 105 h 144"/>
                  <a:gd name="T36" fmla="*/ 24 w 161"/>
                  <a:gd name="T37" fmla="*/ 105 h 144"/>
                  <a:gd name="T38" fmla="*/ 24 w 161"/>
                  <a:gd name="T39" fmla="*/ 91 h 144"/>
                  <a:gd name="T40" fmla="*/ 7 w 161"/>
                  <a:gd name="T41" fmla="*/ 39 h 144"/>
                  <a:gd name="T42" fmla="*/ 0 w 161"/>
                  <a:gd name="T43" fmla="*/ 46 h 144"/>
                  <a:gd name="T44" fmla="*/ 0 w 161"/>
                  <a:gd name="T45" fmla="*/ 76 h 144"/>
                  <a:gd name="T46" fmla="*/ 7 w 161"/>
                  <a:gd name="T47" fmla="*/ 82 h 144"/>
                  <a:gd name="T48" fmla="*/ 15 w 161"/>
                  <a:gd name="T49" fmla="*/ 82 h 144"/>
                  <a:gd name="T50" fmla="*/ 15 w 161"/>
                  <a:gd name="T51" fmla="*/ 39 h 144"/>
                  <a:gd name="T52" fmla="*/ 7 w 161"/>
                  <a:gd name="T53" fmla="*/ 39 h 144"/>
                  <a:gd name="T54" fmla="*/ 75 w 161"/>
                  <a:gd name="T55" fmla="*/ 37 h 144"/>
                  <a:gd name="T56" fmla="*/ 75 w 161"/>
                  <a:gd name="T57" fmla="*/ 85 h 144"/>
                  <a:gd name="T58" fmla="*/ 20 w 161"/>
                  <a:gd name="T59" fmla="*/ 85 h 144"/>
                  <a:gd name="T60" fmla="*/ 20 w 161"/>
                  <a:gd name="T61" fmla="*/ 37 h 144"/>
                  <a:gd name="T62" fmla="*/ 75 w 161"/>
                  <a:gd name="T63" fmla="*/ 37 h 144"/>
                  <a:gd name="T64" fmla="*/ 55 w 161"/>
                  <a:gd name="T65" fmla="*/ 44 h 144"/>
                  <a:gd name="T66" fmla="*/ 33 w 161"/>
                  <a:gd name="T67" fmla="*/ 44 h 144"/>
                  <a:gd name="T68" fmla="*/ 33 w 161"/>
                  <a:gd name="T69" fmla="*/ 51 h 144"/>
                  <a:gd name="T70" fmla="*/ 55 w 161"/>
                  <a:gd name="T71" fmla="*/ 51 h 144"/>
                  <a:gd name="T72" fmla="*/ 55 w 161"/>
                  <a:gd name="T73" fmla="*/ 44 h 144"/>
                  <a:gd name="T74" fmla="*/ 152 w 161"/>
                  <a:gd name="T75" fmla="*/ 0 h 144"/>
                  <a:gd name="T76" fmla="*/ 152 w 161"/>
                  <a:gd name="T77" fmla="*/ 122 h 144"/>
                  <a:gd name="T78" fmla="*/ 161 w 161"/>
                  <a:gd name="T79" fmla="*/ 122 h 144"/>
                  <a:gd name="T80" fmla="*/ 161 w 161"/>
                  <a:gd name="T81" fmla="*/ 0 h 144"/>
                  <a:gd name="T82" fmla="*/ 152 w 161"/>
                  <a:gd name="T83" fmla="*/ 0 h 144"/>
                  <a:gd name="T84" fmla="*/ 79 w 161"/>
                  <a:gd name="T85" fmla="*/ 37 h 144"/>
                  <a:gd name="T86" fmla="*/ 79 w 161"/>
                  <a:gd name="T87" fmla="*/ 85 h 144"/>
                  <a:gd name="T88" fmla="*/ 145 w 161"/>
                  <a:gd name="T89" fmla="*/ 122 h 144"/>
                  <a:gd name="T90" fmla="*/ 145 w 161"/>
                  <a:gd name="T91" fmla="*/ 0 h 144"/>
                  <a:gd name="T92" fmla="*/ 79 w 161"/>
                  <a:gd name="T93" fmla="*/ 37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161" h="144">
                    <a:moveTo>
                      <a:pt x="24" y="91"/>
                    </a:moveTo>
                    <a:cubicBezTo>
                      <a:pt x="65" y="91"/>
                      <a:pt x="65" y="91"/>
                      <a:pt x="65" y="91"/>
                    </a:cubicBezTo>
                    <a:cubicBezTo>
                      <a:pt x="65" y="105"/>
                      <a:pt x="65" y="105"/>
                      <a:pt x="65" y="105"/>
                    </a:cubicBezTo>
                    <a:cubicBezTo>
                      <a:pt x="61" y="105"/>
                      <a:pt x="61" y="105"/>
                      <a:pt x="61" y="105"/>
                    </a:cubicBezTo>
                    <a:cubicBezTo>
                      <a:pt x="61" y="108"/>
                      <a:pt x="60" y="109"/>
                      <a:pt x="60" y="110"/>
                    </a:cubicBezTo>
                    <a:cubicBezTo>
                      <a:pt x="59" y="110"/>
                      <a:pt x="59" y="111"/>
                      <a:pt x="59" y="112"/>
                    </a:cubicBezTo>
                    <a:cubicBezTo>
                      <a:pt x="59" y="113"/>
                      <a:pt x="59" y="113"/>
                      <a:pt x="60" y="114"/>
                    </a:cubicBezTo>
                    <a:cubicBezTo>
                      <a:pt x="60" y="115"/>
                      <a:pt x="61" y="116"/>
                      <a:pt x="61" y="118"/>
                    </a:cubicBezTo>
                    <a:cubicBezTo>
                      <a:pt x="61" y="121"/>
                      <a:pt x="60" y="122"/>
                      <a:pt x="60" y="123"/>
                    </a:cubicBezTo>
                    <a:cubicBezTo>
                      <a:pt x="59" y="123"/>
                      <a:pt x="59" y="124"/>
                      <a:pt x="59" y="125"/>
                    </a:cubicBezTo>
                    <a:cubicBezTo>
                      <a:pt x="59" y="126"/>
                      <a:pt x="59" y="126"/>
                      <a:pt x="60" y="127"/>
                    </a:cubicBezTo>
                    <a:cubicBezTo>
                      <a:pt x="60" y="128"/>
                      <a:pt x="61" y="129"/>
                      <a:pt x="61" y="131"/>
                    </a:cubicBezTo>
                    <a:cubicBezTo>
                      <a:pt x="61" y="134"/>
                      <a:pt x="60" y="135"/>
                      <a:pt x="60" y="136"/>
                    </a:cubicBezTo>
                    <a:cubicBezTo>
                      <a:pt x="59" y="136"/>
                      <a:pt x="59" y="137"/>
                      <a:pt x="59" y="138"/>
                    </a:cubicBezTo>
                    <a:cubicBezTo>
                      <a:pt x="59" y="139"/>
                      <a:pt x="59" y="139"/>
                      <a:pt x="60" y="140"/>
                    </a:cubicBezTo>
                    <a:cubicBezTo>
                      <a:pt x="60" y="141"/>
                      <a:pt x="61" y="142"/>
                      <a:pt x="61" y="144"/>
                    </a:cubicBezTo>
                    <a:cubicBezTo>
                      <a:pt x="31" y="144"/>
                      <a:pt x="31" y="144"/>
                      <a:pt x="31" y="144"/>
                    </a:cubicBezTo>
                    <a:cubicBezTo>
                      <a:pt x="31" y="105"/>
                      <a:pt x="31" y="105"/>
                      <a:pt x="31" y="105"/>
                    </a:cubicBezTo>
                    <a:cubicBezTo>
                      <a:pt x="24" y="105"/>
                      <a:pt x="24" y="105"/>
                      <a:pt x="24" y="105"/>
                    </a:cubicBezTo>
                    <a:lnTo>
                      <a:pt x="24" y="91"/>
                    </a:lnTo>
                    <a:close/>
                    <a:moveTo>
                      <a:pt x="7" y="39"/>
                    </a:moveTo>
                    <a:cubicBezTo>
                      <a:pt x="3" y="39"/>
                      <a:pt x="0" y="43"/>
                      <a:pt x="0" y="46"/>
                    </a:cubicBezTo>
                    <a:cubicBezTo>
                      <a:pt x="0" y="76"/>
                      <a:pt x="0" y="76"/>
                      <a:pt x="0" y="76"/>
                    </a:cubicBezTo>
                    <a:cubicBezTo>
                      <a:pt x="0" y="79"/>
                      <a:pt x="3" y="82"/>
                      <a:pt x="7" y="82"/>
                    </a:cubicBezTo>
                    <a:cubicBezTo>
                      <a:pt x="15" y="82"/>
                      <a:pt x="15" y="82"/>
                      <a:pt x="15" y="82"/>
                    </a:cubicBezTo>
                    <a:cubicBezTo>
                      <a:pt x="15" y="39"/>
                      <a:pt x="15" y="39"/>
                      <a:pt x="15" y="39"/>
                    </a:cubicBezTo>
                    <a:lnTo>
                      <a:pt x="7" y="39"/>
                    </a:lnTo>
                    <a:close/>
                    <a:moveTo>
                      <a:pt x="75" y="37"/>
                    </a:moveTo>
                    <a:cubicBezTo>
                      <a:pt x="75" y="85"/>
                      <a:pt x="75" y="85"/>
                      <a:pt x="75" y="85"/>
                    </a:cubicBezTo>
                    <a:cubicBezTo>
                      <a:pt x="20" y="85"/>
                      <a:pt x="20" y="85"/>
                      <a:pt x="20" y="85"/>
                    </a:cubicBezTo>
                    <a:cubicBezTo>
                      <a:pt x="20" y="37"/>
                      <a:pt x="20" y="37"/>
                      <a:pt x="20" y="37"/>
                    </a:cubicBezTo>
                    <a:lnTo>
                      <a:pt x="75" y="37"/>
                    </a:lnTo>
                    <a:close/>
                    <a:moveTo>
                      <a:pt x="55" y="44"/>
                    </a:moveTo>
                    <a:cubicBezTo>
                      <a:pt x="33" y="44"/>
                      <a:pt x="33" y="44"/>
                      <a:pt x="33" y="44"/>
                    </a:cubicBezTo>
                    <a:cubicBezTo>
                      <a:pt x="33" y="51"/>
                      <a:pt x="33" y="51"/>
                      <a:pt x="33" y="51"/>
                    </a:cubicBezTo>
                    <a:cubicBezTo>
                      <a:pt x="55" y="51"/>
                      <a:pt x="55" y="51"/>
                      <a:pt x="55" y="51"/>
                    </a:cubicBezTo>
                    <a:lnTo>
                      <a:pt x="55" y="44"/>
                    </a:lnTo>
                    <a:close/>
                    <a:moveTo>
                      <a:pt x="152" y="0"/>
                    </a:moveTo>
                    <a:cubicBezTo>
                      <a:pt x="152" y="122"/>
                      <a:pt x="152" y="122"/>
                      <a:pt x="152" y="122"/>
                    </a:cubicBezTo>
                    <a:cubicBezTo>
                      <a:pt x="161" y="122"/>
                      <a:pt x="161" y="122"/>
                      <a:pt x="161" y="122"/>
                    </a:cubicBezTo>
                    <a:cubicBezTo>
                      <a:pt x="161" y="0"/>
                      <a:pt x="161" y="0"/>
                      <a:pt x="161" y="0"/>
                    </a:cubicBezTo>
                    <a:lnTo>
                      <a:pt x="152" y="0"/>
                    </a:lnTo>
                    <a:close/>
                    <a:moveTo>
                      <a:pt x="79" y="37"/>
                    </a:moveTo>
                    <a:cubicBezTo>
                      <a:pt x="79" y="85"/>
                      <a:pt x="79" y="85"/>
                      <a:pt x="79" y="85"/>
                    </a:cubicBezTo>
                    <a:cubicBezTo>
                      <a:pt x="145" y="122"/>
                      <a:pt x="145" y="122"/>
                      <a:pt x="145" y="122"/>
                    </a:cubicBezTo>
                    <a:cubicBezTo>
                      <a:pt x="145" y="0"/>
                      <a:pt x="145" y="0"/>
                      <a:pt x="145" y="0"/>
                    </a:cubicBezTo>
                    <a:lnTo>
                      <a:pt x="79" y="37"/>
                    </a:lnTo>
                    <a:close/>
                  </a:path>
                </a:pathLst>
              </a:custGeom>
              <a:solidFill>
                <a:schemeClr val="bg1"/>
              </a:solidFill>
              <a:ln>
                <a:noFill/>
              </a:ln>
            </p:spPr>
            <p:txBody>
              <a:bodyPr vert="horz" wrap="square" lIns="49531" tIns="24765" rIns="49531" bIns="24765" numCol="1" anchor="t" anchorCtr="0" compatLnSpc="1">
                <a:prstTxWarp prst="textNoShape">
                  <a:avLst/>
                </a:prstTxWarp>
              </a:bodyPr>
              <a:lstStyle/>
              <a:p>
                <a:endParaRPr lang="en-US" sz="975">
                  <a:latin typeface="微软雅黑" panose="020B0503020204020204" pitchFamily="34" charset="-122"/>
                  <a:ea typeface="微软雅黑" panose="020B0503020204020204" pitchFamily="34" charset="-122"/>
                  <a:sym typeface="微软雅黑" panose="020B0503020204020204" pitchFamily="34" charset="-122"/>
                </a:endParaRPr>
              </a:p>
            </p:txBody>
          </p:sp>
        </p:grpSp>
      </p:grpSp>
    </p:spTree>
    <p:extLst>
      <p:ext uri="{BB962C8B-B14F-4D97-AF65-F5344CB8AC3E}">
        <p14:creationId xmlns:p14="http://schemas.microsoft.com/office/powerpoint/2010/main" val="1206888453"/>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fill="hold" nodeType="clickEffect">
                                  <p:stCondLst>
                                    <p:cond delay="0"/>
                                  </p:stCondLst>
                                  <p:childTnLst>
                                    <p:set>
                                      <p:cBhvr>
                                        <p:cTn id="6" dur="1" fill="hold">
                                          <p:stCondLst>
                                            <p:cond delay="0"/>
                                          </p:stCondLst>
                                        </p:cTn>
                                        <p:tgtEl>
                                          <p:spTgt spid="68"/>
                                        </p:tgtEl>
                                        <p:attrNameLst>
                                          <p:attrName>style.visibility</p:attrName>
                                        </p:attrNameLst>
                                      </p:cBhvr>
                                      <p:to>
                                        <p:strVal val="visible"/>
                                      </p:to>
                                    </p:set>
                                    <p:anim calcmode="lin" valueType="num">
                                      <p:cBhvr additive="base">
                                        <p:cTn id="7" dur="500" fill="hold"/>
                                        <p:tgtEl>
                                          <p:spTgt spid="68"/>
                                        </p:tgtEl>
                                        <p:attrNameLst>
                                          <p:attrName>ppt_x</p:attrName>
                                        </p:attrNameLst>
                                      </p:cBhvr>
                                      <p:tavLst>
                                        <p:tav tm="0">
                                          <p:val>
                                            <p:strVal val="0-#ppt_w/2"/>
                                          </p:val>
                                        </p:tav>
                                        <p:tav tm="100000">
                                          <p:val>
                                            <p:strVal val="#ppt_x"/>
                                          </p:val>
                                        </p:tav>
                                      </p:tavLst>
                                    </p:anim>
                                    <p:anim calcmode="lin" valueType="num">
                                      <p:cBhvr additive="base">
                                        <p:cTn id="8" dur="500" fill="hold"/>
                                        <p:tgtEl>
                                          <p:spTgt spid="68"/>
                                        </p:tgtEl>
                                        <p:attrNameLst>
                                          <p:attrName>ppt_y</p:attrName>
                                        </p:attrNameLst>
                                      </p:cBhvr>
                                      <p:tavLst>
                                        <p:tav tm="0">
                                          <p:val>
                                            <p:strVal val="#ppt_y"/>
                                          </p:val>
                                        </p:tav>
                                        <p:tav tm="100000">
                                          <p:val>
                                            <p:strVal val="#ppt_y"/>
                                          </p:val>
                                        </p:tav>
                                      </p:tavLst>
                                    </p:anim>
                                  </p:childTnLst>
                                </p:cTn>
                              </p:par>
                              <p:par>
                                <p:cTn id="9" presetID="22" presetClass="entr" presetSubtype="8" fill="hold" grpId="0" nodeType="withEffect">
                                  <p:stCondLst>
                                    <p:cond delay="400"/>
                                  </p:stCondLst>
                                  <p:childTnLst>
                                    <p:set>
                                      <p:cBhvr>
                                        <p:cTn id="10" dur="1" fill="hold">
                                          <p:stCondLst>
                                            <p:cond delay="0"/>
                                          </p:stCondLst>
                                        </p:cTn>
                                        <p:tgtEl>
                                          <p:spTgt spid="67"/>
                                        </p:tgtEl>
                                        <p:attrNameLst>
                                          <p:attrName>style.visibility</p:attrName>
                                        </p:attrNameLst>
                                      </p:cBhvr>
                                      <p:to>
                                        <p:strVal val="visible"/>
                                      </p:to>
                                    </p:set>
                                    <p:animEffect transition="in" filter="wipe(left)">
                                      <p:cBhvr>
                                        <p:cTn id="11" dur="500"/>
                                        <p:tgtEl>
                                          <p:spTgt spid="67"/>
                                        </p:tgtEl>
                                      </p:cBhvr>
                                    </p:animEffect>
                                  </p:childTnLst>
                                </p:cTn>
                              </p:par>
                            </p:childTnLst>
                          </p:cTn>
                        </p:par>
                        <p:par>
                          <p:cTn id="12" fill="hold">
                            <p:stCondLst>
                              <p:cond delay="900"/>
                            </p:stCondLst>
                            <p:childTnLst>
                              <p:par>
                                <p:cTn id="13" presetID="9" presetClass="entr" fill="hold" grpId="0" nodeType="afterEffect">
                                  <p:stCondLst>
                                    <p:cond delay="0"/>
                                  </p:stCondLst>
                                  <p:iterate>
                                    <p:tmAbs val="0"/>
                                  </p:iterate>
                                  <p:childTnLst>
                                    <p:set>
                                      <p:cBhvr>
                                        <p:cTn id="14" fill="hold"/>
                                        <p:tgtEl>
                                          <p:spTgt spid="29"/>
                                        </p:tgtEl>
                                        <p:attrNameLst>
                                          <p:attrName>style.visibility</p:attrName>
                                        </p:attrNameLst>
                                      </p:cBhvr>
                                      <p:to>
                                        <p:strVal val="visible"/>
                                      </p:to>
                                    </p:set>
                                    <p:animEffect transition="in" filter="dissolve">
                                      <p:cBhvr>
                                        <p:cTn id="15" dur="500"/>
                                        <p:tgtEl>
                                          <p:spTgt spid="29"/>
                                        </p:tgtEl>
                                      </p:cBhvr>
                                    </p:animEffect>
                                  </p:childTnLst>
                                </p:cTn>
                              </p:par>
                            </p:childTnLst>
                          </p:cTn>
                        </p:par>
                        <p:par>
                          <p:cTn id="16" fill="hold">
                            <p:stCondLst>
                              <p:cond delay="1400"/>
                            </p:stCondLst>
                            <p:childTnLst>
                              <p:par>
                                <p:cTn id="17" presetID="23" presetClass="entr" presetSubtype="16" fill="hold" grpId="0" nodeType="afterEffect">
                                  <p:stCondLst>
                                    <p:cond delay="0"/>
                                  </p:stCondLst>
                                  <p:iterate>
                                    <p:tmAbs val="0"/>
                                  </p:iterate>
                                  <p:childTnLst>
                                    <p:set>
                                      <p:cBhvr>
                                        <p:cTn id="18" fill="hold"/>
                                        <p:tgtEl>
                                          <p:spTgt spid="36"/>
                                        </p:tgtEl>
                                        <p:attrNameLst>
                                          <p:attrName>style.visibility</p:attrName>
                                        </p:attrNameLst>
                                      </p:cBhvr>
                                      <p:to>
                                        <p:strVal val="visible"/>
                                      </p:to>
                                    </p:set>
                                    <p:anim calcmode="lin" valueType="num">
                                      <p:cBhvr>
                                        <p:cTn id="19" dur="500" fill="hold"/>
                                        <p:tgtEl>
                                          <p:spTgt spid="36"/>
                                        </p:tgtEl>
                                        <p:attrNameLst>
                                          <p:attrName>ppt_w</p:attrName>
                                        </p:attrNameLst>
                                      </p:cBhvr>
                                      <p:tavLst>
                                        <p:tav tm="0">
                                          <p:val>
                                            <p:fltVal val="0"/>
                                          </p:val>
                                        </p:tav>
                                        <p:tav tm="100000">
                                          <p:val>
                                            <p:strVal val="#ppt_w"/>
                                          </p:val>
                                        </p:tav>
                                      </p:tavLst>
                                    </p:anim>
                                    <p:anim calcmode="lin" valueType="num">
                                      <p:cBhvr>
                                        <p:cTn id="20" dur="500" fill="hold"/>
                                        <p:tgtEl>
                                          <p:spTgt spid="36"/>
                                        </p:tgtEl>
                                        <p:attrNameLst>
                                          <p:attrName>ppt_h</p:attrName>
                                        </p:attrNameLst>
                                      </p:cBhvr>
                                      <p:tavLst>
                                        <p:tav tm="0">
                                          <p:val>
                                            <p:fltVal val="0"/>
                                          </p:val>
                                        </p:tav>
                                        <p:tav tm="100000">
                                          <p:val>
                                            <p:strVal val="#ppt_h"/>
                                          </p:val>
                                        </p:tav>
                                      </p:tavLst>
                                    </p:anim>
                                  </p:childTnLst>
                                </p:cTn>
                              </p:par>
                            </p:childTnLst>
                          </p:cTn>
                        </p:par>
                        <p:par>
                          <p:cTn id="21" fill="hold">
                            <p:stCondLst>
                              <p:cond delay="1900"/>
                            </p:stCondLst>
                            <p:childTnLst>
                              <p:par>
                                <p:cTn id="22" presetID="22" presetClass="entr" presetSubtype="8" fill="hold" grpId="0" nodeType="afterEffect">
                                  <p:stCondLst>
                                    <p:cond delay="0"/>
                                  </p:stCondLst>
                                  <p:iterate>
                                    <p:tmAbs val="0"/>
                                  </p:iterate>
                                  <p:childTnLst>
                                    <p:set>
                                      <p:cBhvr>
                                        <p:cTn id="23" fill="hold"/>
                                        <p:tgtEl>
                                          <p:spTgt spid="10"/>
                                        </p:tgtEl>
                                        <p:attrNameLst>
                                          <p:attrName>style.visibility</p:attrName>
                                        </p:attrNameLst>
                                      </p:cBhvr>
                                      <p:to>
                                        <p:strVal val="visible"/>
                                      </p:to>
                                    </p:set>
                                    <p:animEffect transition="in" filter="wipe(left)">
                                      <p:cBhvr>
                                        <p:cTn id="24" dur="500"/>
                                        <p:tgtEl>
                                          <p:spTgt spid="10"/>
                                        </p:tgtEl>
                                      </p:cBhvr>
                                    </p:animEffect>
                                  </p:childTnLst>
                                </p:cTn>
                              </p:par>
                            </p:childTnLst>
                          </p:cTn>
                        </p:par>
                        <p:par>
                          <p:cTn id="25" fill="hold">
                            <p:stCondLst>
                              <p:cond delay="2400"/>
                            </p:stCondLst>
                            <p:childTnLst>
                              <p:par>
                                <p:cTn id="26" presetID="22" presetClass="entr" presetSubtype="8" fill="hold" grpId="0" nodeType="afterEffect">
                                  <p:stCondLst>
                                    <p:cond delay="0"/>
                                  </p:stCondLst>
                                  <p:iterate>
                                    <p:tmAbs val="0"/>
                                  </p:iterate>
                                  <p:childTnLst>
                                    <p:set>
                                      <p:cBhvr>
                                        <p:cTn id="27" fill="hold"/>
                                        <p:tgtEl>
                                          <p:spTgt spid="11"/>
                                        </p:tgtEl>
                                        <p:attrNameLst>
                                          <p:attrName>style.visibility</p:attrName>
                                        </p:attrNameLst>
                                      </p:cBhvr>
                                      <p:to>
                                        <p:strVal val="visible"/>
                                      </p:to>
                                    </p:set>
                                    <p:animEffect transition="in" filter="wipe(left)">
                                      <p:cBhvr>
                                        <p:cTn id="28" dur="500"/>
                                        <p:tgtEl>
                                          <p:spTgt spid="11"/>
                                        </p:tgtEl>
                                      </p:cBhvr>
                                    </p:animEffect>
                                  </p:childTnLst>
                                </p:cTn>
                              </p:par>
                            </p:childTnLst>
                          </p:cTn>
                        </p:par>
                        <p:par>
                          <p:cTn id="29" fill="hold">
                            <p:stCondLst>
                              <p:cond delay="2900"/>
                            </p:stCondLst>
                            <p:childTnLst>
                              <p:par>
                                <p:cTn id="30" presetID="9" presetClass="entr" fill="hold" grpId="0" nodeType="afterEffect">
                                  <p:stCondLst>
                                    <p:cond delay="0"/>
                                  </p:stCondLst>
                                  <p:iterate>
                                    <p:tmAbs val="0"/>
                                  </p:iterate>
                                  <p:childTnLst>
                                    <p:set>
                                      <p:cBhvr>
                                        <p:cTn id="31" fill="hold"/>
                                        <p:tgtEl>
                                          <p:spTgt spid="26"/>
                                        </p:tgtEl>
                                        <p:attrNameLst>
                                          <p:attrName>style.visibility</p:attrName>
                                        </p:attrNameLst>
                                      </p:cBhvr>
                                      <p:to>
                                        <p:strVal val="visible"/>
                                      </p:to>
                                    </p:set>
                                    <p:animEffect transition="in" filter="dissolve">
                                      <p:cBhvr>
                                        <p:cTn id="32" dur="500"/>
                                        <p:tgtEl>
                                          <p:spTgt spid="26"/>
                                        </p:tgtEl>
                                      </p:cBhvr>
                                    </p:animEffect>
                                  </p:childTnLst>
                                </p:cTn>
                              </p:par>
                            </p:childTnLst>
                          </p:cTn>
                        </p:par>
                        <p:par>
                          <p:cTn id="33" fill="hold">
                            <p:stCondLst>
                              <p:cond delay="3400"/>
                            </p:stCondLst>
                            <p:childTnLst>
                              <p:par>
                                <p:cTn id="34" presetID="23" presetClass="entr" presetSubtype="16" fill="hold" grpId="0" nodeType="afterEffect">
                                  <p:stCondLst>
                                    <p:cond delay="0"/>
                                  </p:stCondLst>
                                  <p:iterate>
                                    <p:tmAbs val="0"/>
                                  </p:iterate>
                                  <p:childTnLst>
                                    <p:set>
                                      <p:cBhvr>
                                        <p:cTn id="35" fill="hold"/>
                                        <p:tgtEl>
                                          <p:spTgt spid="57"/>
                                        </p:tgtEl>
                                        <p:attrNameLst>
                                          <p:attrName>style.visibility</p:attrName>
                                        </p:attrNameLst>
                                      </p:cBhvr>
                                      <p:to>
                                        <p:strVal val="visible"/>
                                      </p:to>
                                    </p:set>
                                    <p:anim calcmode="lin" valueType="num">
                                      <p:cBhvr>
                                        <p:cTn id="36" dur="500" fill="hold"/>
                                        <p:tgtEl>
                                          <p:spTgt spid="57"/>
                                        </p:tgtEl>
                                        <p:attrNameLst>
                                          <p:attrName>ppt_w</p:attrName>
                                        </p:attrNameLst>
                                      </p:cBhvr>
                                      <p:tavLst>
                                        <p:tav tm="0">
                                          <p:val>
                                            <p:fltVal val="0"/>
                                          </p:val>
                                        </p:tav>
                                        <p:tav tm="100000">
                                          <p:val>
                                            <p:strVal val="#ppt_w"/>
                                          </p:val>
                                        </p:tav>
                                      </p:tavLst>
                                    </p:anim>
                                    <p:anim calcmode="lin" valueType="num">
                                      <p:cBhvr>
                                        <p:cTn id="37" dur="500" fill="hold"/>
                                        <p:tgtEl>
                                          <p:spTgt spid="57"/>
                                        </p:tgtEl>
                                        <p:attrNameLst>
                                          <p:attrName>ppt_h</p:attrName>
                                        </p:attrNameLst>
                                      </p:cBhvr>
                                      <p:tavLst>
                                        <p:tav tm="0">
                                          <p:val>
                                            <p:fltVal val="0"/>
                                          </p:val>
                                        </p:tav>
                                        <p:tav tm="100000">
                                          <p:val>
                                            <p:strVal val="#ppt_h"/>
                                          </p:val>
                                        </p:tav>
                                      </p:tavLst>
                                    </p:anim>
                                  </p:childTnLst>
                                </p:cTn>
                              </p:par>
                            </p:childTnLst>
                          </p:cTn>
                        </p:par>
                        <p:par>
                          <p:cTn id="38" fill="hold">
                            <p:stCondLst>
                              <p:cond delay="3900"/>
                            </p:stCondLst>
                            <p:childTnLst>
                              <p:par>
                                <p:cTn id="39" presetID="22" presetClass="entr" presetSubtype="2" fill="hold" grpId="0" nodeType="afterEffect">
                                  <p:stCondLst>
                                    <p:cond delay="0"/>
                                  </p:stCondLst>
                                  <p:iterate>
                                    <p:tmAbs val="0"/>
                                  </p:iterate>
                                  <p:childTnLst>
                                    <p:set>
                                      <p:cBhvr>
                                        <p:cTn id="40" fill="hold"/>
                                        <p:tgtEl>
                                          <p:spTgt spid="14"/>
                                        </p:tgtEl>
                                        <p:attrNameLst>
                                          <p:attrName>style.visibility</p:attrName>
                                        </p:attrNameLst>
                                      </p:cBhvr>
                                      <p:to>
                                        <p:strVal val="visible"/>
                                      </p:to>
                                    </p:set>
                                    <p:animEffect transition="in" filter="wipe(right)">
                                      <p:cBhvr>
                                        <p:cTn id="41" dur="500"/>
                                        <p:tgtEl>
                                          <p:spTgt spid="14"/>
                                        </p:tgtEl>
                                      </p:cBhvr>
                                    </p:animEffect>
                                  </p:childTnLst>
                                </p:cTn>
                              </p:par>
                            </p:childTnLst>
                          </p:cTn>
                        </p:par>
                        <p:par>
                          <p:cTn id="42" fill="hold">
                            <p:stCondLst>
                              <p:cond delay="4400"/>
                            </p:stCondLst>
                            <p:childTnLst>
                              <p:par>
                                <p:cTn id="43" presetID="22" presetClass="entr" presetSubtype="2" fill="hold" grpId="0" nodeType="afterEffect">
                                  <p:stCondLst>
                                    <p:cond delay="0"/>
                                  </p:stCondLst>
                                  <p:iterate>
                                    <p:tmAbs val="0"/>
                                  </p:iterate>
                                  <p:childTnLst>
                                    <p:set>
                                      <p:cBhvr>
                                        <p:cTn id="44" fill="hold"/>
                                        <p:tgtEl>
                                          <p:spTgt spid="15"/>
                                        </p:tgtEl>
                                        <p:attrNameLst>
                                          <p:attrName>style.visibility</p:attrName>
                                        </p:attrNameLst>
                                      </p:cBhvr>
                                      <p:to>
                                        <p:strVal val="visible"/>
                                      </p:to>
                                    </p:set>
                                    <p:animEffect transition="in" filter="wipe(right)">
                                      <p:cBhvr>
                                        <p:cTn id="45" dur="500"/>
                                        <p:tgtEl>
                                          <p:spTgt spid="15"/>
                                        </p:tgtEl>
                                      </p:cBhvr>
                                    </p:animEffect>
                                  </p:childTnLst>
                                </p:cTn>
                              </p:par>
                            </p:childTnLst>
                          </p:cTn>
                        </p:par>
                        <p:par>
                          <p:cTn id="46" fill="hold">
                            <p:stCondLst>
                              <p:cond delay="4900"/>
                            </p:stCondLst>
                            <p:childTnLst>
                              <p:par>
                                <p:cTn id="47" presetID="9" presetClass="entr" fill="hold" grpId="0" nodeType="afterEffect">
                                  <p:stCondLst>
                                    <p:cond delay="0"/>
                                  </p:stCondLst>
                                  <p:iterate>
                                    <p:tmAbs val="0"/>
                                  </p:iterate>
                                  <p:childTnLst>
                                    <p:set>
                                      <p:cBhvr>
                                        <p:cTn id="48" fill="hold"/>
                                        <p:tgtEl>
                                          <p:spTgt spid="23"/>
                                        </p:tgtEl>
                                        <p:attrNameLst>
                                          <p:attrName>style.visibility</p:attrName>
                                        </p:attrNameLst>
                                      </p:cBhvr>
                                      <p:to>
                                        <p:strVal val="visible"/>
                                      </p:to>
                                    </p:set>
                                    <p:animEffect transition="in" filter="dissolve">
                                      <p:cBhvr>
                                        <p:cTn id="49" dur="500"/>
                                        <p:tgtEl>
                                          <p:spTgt spid="23"/>
                                        </p:tgtEl>
                                      </p:cBhvr>
                                    </p:animEffect>
                                  </p:childTnLst>
                                </p:cTn>
                              </p:par>
                            </p:childTnLst>
                          </p:cTn>
                        </p:par>
                        <p:par>
                          <p:cTn id="50" fill="hold">
                            <p:stCondLst>
                              <p:cond delay="5400"/>
                            </p:stCondLst>
                            <p:childTnLst>
                              <p:par>
                                <p:cTn id="51" presetID="23" presetClass="entr" presetSubtype="16" fill="hold" grpId="0" nodeType="afterEffect">
                                  <p:stCondLst>
                                    <p:cond delay="0"/>
                                  </p:stCondLst>
                                  <p:iterate>
                                    <p:tmAbs val="0"/>
                                  </p:iterate>
                                  <p:childTnLst>
                                    <p:set>
                                      <p:cBhvr>
                                        <p:cTn id="52" fill="hold"/>
                                        <p:tgtEl>
                                          <p:spTgt spid="41"/>
                                        </p:tgtEl>
                                        <p:attrNameLst>
                                          <p:attrName>style.visibility</p:attrName>
                                        </p:attrNameLst>
                                      </p:cBhvr>
                                      <p:to>
                                        <p:strVal val="visible"/>
                                      </p:to>
                                    </p:set>
                                    <p:anim calcmode="lin" valueType="num">
                                      <p:cBhvr>
                                        <p:cTn id="53" dur="500" fill="hold"/>
                                        <p:tgtEl>
                                          <p:spTgt spid="41"/>
                                        </p:tgtEl>
                                        <p:attrNameLst>
                                          <p:attrName>ppt_w</p:attrName>
                                        </p:attrNameLst>
                                      </p:cBhvr>
                                      <p:tavLst>
                                        <p:tav tm="0">
                                          <p:val>
                                            <p:fltVal val="0"/>
                                          </p:val>
                                        </p:tav>
                                        <p:tav tm="100000">
                                          <p:val>
                                            <p:strVal val="#ppt_w"/>
                                          </p:val>
                                        </p:tav>
                                      </p:tavLst>
                                    </p:anim>
                                    <p:anim calcmode="lin" valueType="num">
                                      <p:cBhvr>
                                        <p:cTn id="54" dur="500" fill="hold"/>
                                        <p:tgtEl>
                                          <p:spTgt spid="41"/>
                                        </p:tgtEl>
                                        <p:attrNameLst>
                                          <p:attrName>ppt_h</p:attrName>
                                        </p:attrNameLst>
                                      </p:cBhvr>
                                      <p:tavLst>
                                        <p:tav tm="0">
                                          <p:val>
                                            <p:fltVal val="0"/>
                                          </p:val>
                                        </p:tav>
                                        <p:tav tm="100000">
                                          <p:val>
                                            <p:strVal val="#ppt_h"/>
                                          </p:val>
                                        </p:tav>
                                      </p:tavLst>
                                    </p:anim>
                                  </p:childTnLst>
                                </p:cTn>
                              </p:par>
                            </p:childTnLst>
                          </p:cTn>
                        </p:par>
                        <p:par>
                          <p:cTn id="55" fill="hold">
                            <p:stCondLst>
                              <p:cond delay="5900"/>
                            </p:stCondLst>
                            <p:childTnLst>
                              <p:par>
                                <p:cTn id="56" presetID="22" presetClass="entr" presetSubtype="8" fill="hold" grpId="0" nodeType="afterEffect">
                                  <p:stCondLst>
                                    <p:cond delay="0"/>
                                  </p:stCondLst>
                                  <p:iterate>
                                    <p:tmAbs val="0"/>
                                  </p:iterate>
                                  <p:childTnLst>
                                    <p:set>
                                      <p:cBhvr>
                                        <p:cTn id="57" fill="hold"/>
                                        <p:tgtEl>
                                          <p:spTgt spid="8"/>
                                        </p:tgtEl>
                                        <p:attrNameLst>
                                          <p:attrName>style.visibility</p:attrName>
                                        </p:attrNameLst>
                                      </p:cBhvr>
                                      <p:to>
                                        <p:strVal val="visible"/>
                                      </p:to>
                                    </p:set>
                                    <p:animEffect transition="in" filter="wipe(left)">
                                      <p:cBhvr>
                                        <p:cTn id="58" dur="500"/>
                                        <p:tgtEl>
                                          <p:spTgt spid="8"/>
                                        </p:tgtEl>
                                      </p:cBhvr>
                                    </p:animEffect>
                                  </p:childTnLst>
                                </p:cTn>
                              </p:par>
                            </p:childTnLst>
                          </p:cTn>
                        </p:par>
                        <p:par>
                          <p:cTn id="59" fill="hold">
                            <p:stCondLst>
                              <p:cond delay="6400"/>
                            </p:stCondLst>
                            <p:childTnLst>
                              <p:par>
                                <p:cTn id="60" presetID="22" presetClass="entr" presetSubtype="8" fill="hold" grpId="0" nodeType="afterEffect">
                                  <p:stCondLst>
                                    <p:cond delay="0"/>
                                  </p:stCondLst>
                                  <p:iterate>
                                    <p:tmAbs val="0"/>
                                  </p:iterate>
                                  <p:childTnLst>
                                    <p:set>
                                      <p:cBhvr>
                                        <p:cTn id="61" fill="hold"/>
                                        <p:tgtEl>
                                          <p:spTgt spid="9"/>
                                        </p:tgtEl>
                                        <p:attrNameLst>
                                          <p:attrName>style.visibility</p:attrName>
                                        </p:attrNameLst>
                                      </p:cBhvr>
                                      <p:to>
                                        <p:strVal val="visible"/>
                                      </p:to>
                                    </p:set>
                                    <p:animEffect transition="in" filter="wipe(left)">
                                      <p:cBhvr>
                                        <p:cTn id="62" dur="500"/>
                                        <p:tgtEl>
                                          <p:spTgt spid="9"/>
                                        </p:tgtEl>
                                      </p:cBhvr>
                                    </p:animEffect>
                                  </p:childTnLst>
                                </p:cTn>
                              </p:par>
                            </p:childTnLst>
                          </p:cTn>
                        </p:par>
                        <p:par>
                          <p:cTn id="63" fill="hold">
                            <p:stCondLst>
                              <p:cond delay="6900"/>
                            </p:stCondLst>
                            <p:childTnLst>
                              <p:par>
                                <p:cTn id="64" presetID="9" presetClass="entr" fill="hold" grpId="0" nodeType="afterEffect">
                                  <p:stCondLst>
                                    <p:cond delay="0"/>
                                  </p:stCondLst>
                                  <p:iterate>
                                    <p:tmAbs val="0"/>
                                  </p:iterate>
                                  <p:childTnLst>
                                    <p:set>
                                      <p:cBhvr>
                                        <p:cTn id="65" fill="hold"/>
                                        <p:tgtEl>
                                          <p:spTgt spid="20"/>
                                        </p:tgtEl>
                                        <p:attrNameLst>
                                          <p:attrName>style.visibility</p:attrName>
                                        </p:attrNameLst>
                                      </p:cBhvr>
                                      <p:to>
                                        <p:strVal val="visible"/>
                                      </p:to>
                                    </p:set>
                                    <p:animEffect transition="in" filter="dissolve">
                                      <p:cBhvr>
                                        <p:cTn id="66" dur="500"/>
                                        <p:tgtEl>
                                          <p:spTgt spid="20"/>
                                        </p:tgtEl>
                                      </p:cBhvr>
                                    </p:animEffect>
                                  </p:childTnLst>
                                </p:cTn>
                              </p:par>
                            </p:childTnLst>
                          </p:cTn>
                        </p:par>
                        <p:par>
                          <p:cTn id="67" fill="hold">
                            <p:stCondLst>
                              <p:cond delay="7400"/>
                            </p:stCondLst>
                            <p:childTnLst>
                              <p:par>
                                <p:cTn id="68" presetID="23" presetClass="entr" presetSubtype="16" fill="hold" grpId="0" nodeType="afterEffect">
                                  <p:stCondLst>
                                    <p:cond delay="0"/>
                                  </p:stCondLst>
                                  <p:iterate>
                                    <p:tmAbs val="0"/>
                                  </p:iterate>
                                  <p:childTnLst>
                                    <p:set>
                                      <p:cBhvr>
                                        <p:cTn id="69" fill="hold"/>
                                        <p:tgtEl>
                                          <p:spTgt spid="60"/>
                                        </p:tgtEl>
                                        <p:attrNameLst>
                                          <p:attrName>style.visibility</p:attrName>
                                        </p:attrNameLst>
                                      </p:cBhvr>
                                      <p:to>
                                        <p:strVal val="visible"/>
                                      </p:to>
                                    </p:set>
                                    <p:anim calcmode="lin" valueType="num">
                                      <p:cBhvr>
                                        <p:cTn id="70" dur="500" fill="hold"/>
                                        <p:tgtEl>
                                          <p:spTgt spid="60"/>
                                        </p:tgtEl>
                                        <p:attrNameLst>
                                          <p:attrName>ppt_w</p:attrName>
                                        </p:attrNameLst>
                                      </p:cBhvr>
                                      <p:tavLst>
                                        <p:tav tm="0">
                                          <p:val>
                                            <p:fltVal val="0"/>
                                          </p:val>
                                        </p:tav>
                                        <p:tav tm="100000">
                                          <p:val>
                                            <p:strVal val="#ppt_w"/>
                                          </p:val>
                                        </p:tav>
                                      </p:tavLst>
                                    </p:anim>
                                    <p:anim calcmode="lin" valueType="num">
                                      <p:cBhvr>
                                        <p:cTn id="71" dur="500" fill="hold"/>
                                        <p:tgtEl>
                                          <p:spTgt spid="60"/>
                                        </p:tgtEl>
                                        <p:attrNameLst>
                                          <p:attrName>ppt_h</p:attrName>
                                        </p:attrNameLst>
                                      </p:cBhvr>
                                      <p:tavLst>
                                        <p:tav tm="0">
                                          <p:val>
                                            <p:fltVal val="0"/>
                                          </p:val>
                                        </p:tav>
                                        <p:tav tm="100000">
                                          <p:val>
                                            <p:strVal val="#ppt_h"/>
                                          </p:val>
                                        </p:tav>
                                      </p:tavLst>
                                    </p:anim>
                                  </p:childTnLst>
                                </p:cTn>
                              </p:par>
                            </p:childTnLst>
                          </p:cTn>
                        </p:par>
                        <p:par>
                          <p:cTn id="72" fill="hold">
                            <p:stCondLst>
                              <p:cond delay="7900"/>
                            </p:stCondLst>
                            <p:childTnLst>
                              <p:par>
                                <p:cTn id="73" presetID="22" presetClass="entr" presetSubtype="2" fill="hold" grpId="0" nodeType="afterEffect">
                                  <p:stCondLst>
                                    <p:cond delay="0"/>
                                  </p:stCondLst>
                                  <p:iterate>
                                    <p:tmAbs val="0"/>
                                  </p:iterate>
                                  <p:childTnLst>
                                    <p:set>
                                      <p:cBhvr>
                                        <p:cTn id="74" fill="hold"/>
                                        <p:tgtEl>
                                          <p:spTgt spid="12"/>
                                        </p:tgtEl>
                                        <p:attrNameLst>
                                          <p:attrName>style.visibility</p:attrName>
                                        </p:attrNameLst>
                                      </p:cBhvr>
                                      <p:to>
                                        <p:strVal val="visible"/>
                                      </p:to>
                                    </p:set>
                                    <p:animEffect transition="in" filter="wipe(right)">
                                      <p:cBhvr>
                                        <p:cTn id="75" dur="500"/>
                                        <p:tgtEl>
                                          <p:spTgt spid="12"/>
                                        </p:tgtEl>
                                      </p:cBhvr>
                                    </p:animEffect>
                                  </p:childTnLst>
                                </p:cTn>
                              </p:par>
                            </p:childTnLst>
                          </p:cTn>
                        </p:par>
                        <p:par>
                          <p:cTn id="76" fill="hold">
                            <p:stCondLst>
                              <p:cond delay="8400"/>
                            </p:stCondLst>
                            <p:childTnLst>
                              <p:par>
                                <p:cTn id="77" presetID="22" presetClass="entr" presetSubtype="2" fill="hold" grpId="0" nodeType="afterEffect">
                                  <p:stCondLst>
                                    <p:cond delay="0"/>
                                  </p:stCondLst>
                                  <p:iterate>
                                    <p:tmAbs val="0"/>
                                  </p:iterate>
                                  <p:childTnLst>
                                    <p:set>
                                      <p:cBhvr>
                                        <p:cTn id="78" fill="hold"/>
                                        <p:tgtEl>
                                          <p:spTgt spid="13"/>
                                        </p:tgtEl>
                                        <p:attrNameLst>
                                          <p:attrName>style.visibility</p:attrName>
                                        </p:attrNameLst>
                                      </p:cBhvr>
                                      <p:to>
                                        <p:strVal val="visible"/>
                                      </p:to>
                                    </p:set>
                                    <p:animEffect transition="in" filter="wipe(right)">
                                      <p:cBhvr>
                                        <p:cTn id="79" dur="500"/>
                                        <p:tgtEl>
                                          <p:spTgt spid="1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animBg="1" advAuto="0"/>
      <p:bldP spid="9" grpId="0" animBg="1" advAuto="0"/>
      <p:bldP spid="10" grpId="0" animBg="1" advAuto="0"/>
      <p:bldP spid="11" grpId="0" animBg="1" advAuto="0"/>
      <p:bldP spid="12" grpId="0" animBg="1" advAuto="0"/>
      <p:bldP spid="13" grpId="0" animBg="1" advAuto="0"/>
      <p:bldP spid="14" grpId="0" animBg="1" advAuto="0"/>
      <p:bldP spid="15" grpId="0" animBg="1" advAuto="0"/>
      <p:bldP spid="20" grpId="0" animBg="1" advAuto="0"/>
      <p:bldP spid="23" grpId="0" animBg="1" advAuto="0"/>
      <p:bldP spid="26" grpId="0" animBg="1" advAuto="0"/>
      <p:bldP spid="29" grpId="0" animBg="1" advAuto="0"/>
      <p:bldP spid="36" grpId="0" animBg="1" advAuto="0"/>
      <p:bldP spid="41" grpId="0" animBg="1" advAuto="0"/>
      <p:bldP spid="57" grpId="0" animBg="1" advAuto="0"/>
      <p:bldP spid="60" grpId="0" animBg="1" advAuto="0"/>
      <p:bldP spid="67" grpId="0"/>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Shape 3998"/>
          <p:cNvSpPr/>
          <p:nvPr/>
        </p:nvSpPr>
        <p:spPr>
          <a:xfrm>
            <a:off x="5375276" y="2971801"/>
            <a:ext cx="1620841" cy="1620841"/>
          </a:xfrm>
          <a:prstGeom prst="ellipse">
            <a:avLst/>
          </a:prstGeom>
          <a:solidFill>
            <a:schemeClr val="accent1"/>
          </a:solidFill>
          <a:ln w="76200">
            <a:solidFill>
              <a:schemeClr val="accent1"/>
            </a:solidFill>
            <a:bevel/>
          </a:ln>
        </p:spPr>
        <p:txBody>
          <a:bodyPr lIns="45719" rIns="45719"/>
          <a:lstStyle/>
          <a:p>
            <a:endParaRPr>
              <a:cs typeface="+mn-ea"/>
              <a:sym typeface="+mn-lt"/>
            </a:endParaRPr>
          </a:p>
        </p:txBody>
      </p:sp>
      <p:sp>
        <p:nvSpPr>
          <p:cNvPr id="9" name="Shape 3999"/>
          <p:cNvSpPr/>
          <p:nvPr/>
        </p:nvSpPr>
        <p:spPr>
          <a:xfrm>
            <a:off x="3951289" y="1473200"/>
            <a:ext cx="3398840" cy="1924052"/>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21340" y="15909"/>
                  <a:pt x="21340" y="15909"/>
                  <a:pt x="21340" y="15909"/>
                </a:cubicBezTo>
                <a:cubicBezTo>
                  <a:pt x="20631" y="17347"/>
                  <a:pt x="20631" y="17347"/>
                  <a:pt x="20631" y="17347"/>
                </a:cubicBezTo>
                <a:cubicBezTo>
                  <a:pt x="20562" y="17011"/>
                  <a:pt x="20544" y="16919"/>
                  <a:pt x="20458" y="16582"/>
                </a:cubicBezTo>
                <a:cubicBezTo>
                  <a:pt x="18796" y="10280"/>
                  <a:pt x="14729" y="7129"/>
                  <a:pt x="10783" y="8628"/>
                </a:cubicBezTo>
                <a:cubicBezTo>
                  <a:pt x="10506" y="3794"/>
                  <a:pt x="8204" y="0"/>
                  <a:pt x="5400" y="0"/>
                </a:cubicBezTo>
                <a:cubicBezTo>
                  <a:pt x="2423" y="0"/>
                  <a:pt x="0" y="4283"/>
                  <a:pt x="0" y="9546"/>
                </a:cubicBezTo>
                <a:cubicBezTo>
                  <a:pt x="0" y="13921"/>
                  <a:pt x="1662" y="17592"/>
                  <a:pt x="3912" y="18724"/>
                </a:cubicBezTo>
                <a:cubicBezTo>
                  <a:pt x="3912" y="18755"/>
                  <a:pt x="3912" y="18755"/>
                  <a:pt x="3912" y="18755"/>
                </a:cubicBezTo>
                <a:cubicBezTo>
                  <a:pt x="4050" y="18816"/>
                  <a:pt x="4188" y="18877"/>
                  <a:pt x="4327" y="18938"/>
                </a:cubicBezTo>
                <a:cubicBezTo>
                  <a:pt x="4327" y="18938"/>
                  <a:pt x="4344" y="18938"/>
                  <a:pt x="4344" y="18908"/>
                </a:cubicBezTo>
                <a:cubicBezTo>
                  <a:pt x="4344" y="18938"/>
                  <a:pt x="4344" y="18938"/>
                  <a:pt x="4344" y="18938"/>
                </a:cubicBezTo>
                <a:cubicBezTo>
                  <a:pt x="5244" y="15726"/>
                  <a:pt x="6802" y="12942"/>
                  <a:pt x="8844" y="11290"/>
                </a:cubicBezTo>
                <a:cubicBezTo>
                  <a:pt x="10038" y="10310"/>
                  <a:pt x="10835" y="10066"/>
                  <a:pt x="10852" y="10066"/>
                </a:cubicBezTo>
                <a:cubicBezTo>
                  <a:pt x="14763" y="8505"/>
                  <a:pt x="18727" y="11320"/>
                  <a:pt x="20440" y="17500"/>
                </a:cubicBezTo>
                <a:cubicBezTo>
                  <a:pt x="19333" y="17531"/>
                  <a:pt x="19333" y="17531"/>
                  <a:pt x="19333" y="17531"/>
                </a:cubicBezTo>
                <a:lnTo>
                  <a:pt x="21600" y="21600"/>
                </a:lnTo>
                <a:close/>
              </a:path>
            </a:pathLst>
          </a:custGeom>
          <a:solidFill>
            <a:schemeClr val="accent2"/>
          </a:solidFill>
          <a:ln w="12700">
            <a:miter lim="400000"/>
          </a:ln>
        </p:spPr>
        <p:txBody>
          <a:bodyPr lIns="45719" rIns="45719"/>
          <a:lstStyle/>
          <a:p>
            <a:endParaRPr>
              <a:cs typeface="+mn-ea"/>
              <a:sym typeface="+mn-lt"/>
            </a:endParaRPr>
          </a:p>
        </p:txBody>
      </p:sp>
      <p:sp>
        <p:nvSpPr>
          <p:cNvPr id="10" name="Shape 4000"/>
          <p:cNvSpPr/>
          <p:nvPr/>
        </p:nvSpPr>
        <p:spPr>
          <a:xfrm>
            <a:off x="6600827" y="1506540"/>
            <a:ext cx="1918168" cy="3402013"/>
          </a:xfrm>
          <a:custGeom>
            <a:avLst/>
            <a:gdLst/>
            <a:ahLst/>
            <a:cxnLst>
              <a:cxn ang="0">
                <a:pos x="wd2" y="hd2"/>
              </a:cxn>
              <a:cxn ang="5400000">
                <a:pos x="wd2" y="hd2"/>
              </a:cxn>
              <a:cxn ang="10800000">
                <a:pos x="wd2" y="hd2"/>
              </a:cxn>
              <a:cxn ang="16200000">
                <a:pos x="wd2" y="hd2"/>
              </a:cxn>
            </a:cxnLst>
            <a:rect l="0" t="0" r="r" b="b"/>
            <a:pathLst>
              <a:path w="21570" h="21600" extrusionOk="0">
                <a:moveTo>
                  <a:pt x="0" y="21600"/>
                </a:moveTo>
                <a:cubicBezTo>
                  <a:pt x="5699" y="21341"/>
                  <a:pt x="5699" y="21341"/>
                  <a:pt x="5699" y="21341"/>
                </a:cubicBezTo>
                <a:cubicBezTo>
                  <a:pt x="4228" y="20614"/>
                  <a:pt x="4228" y="20614"/>
                  <a:pt x="4228" y="20614"/>
                </a:cubicBezTo>
                <a:cubicBezTo>
                  <a:pt x="4565" y="20545"/>
                  <a:pt x="4657" y="20528"/>
                  <a:pt x="4994" y="20441"/>
                </a:cubicBezTo>
                <a:cubicBezTo>
                  <a:pt x="11336" y="18798"/>
                  <a:pt x="14461" y="14717"/>
                  <a:pt x="12960" y="10774"/>
                </a:cubicBezTo>
                <a:cubicBezTo>
                  <a:pt x="17801" y="10515"/>
                  <a:pt x="21600" y="8197"/>
                  <a:pt x="21569" y="5396"/>
                </a:cubicBezTo>
                <a:cubicBezTo>
                  <a:pt x="21569" y="2421"/>
                  <a:pt x="17280" y="0"/>
                  <a:pt x="12010" y="0"/>
                </a:cubicBezTo>
                <a:cubicBezTo>
                  <a:pt x="7629" y="17"/>
                  <a:pt x="3952" y="1660"/>
                  <a:pt x="2819" y="3926"/>
                </a:cubicBezTo>
                <a:cubicBezTo>
                  <a:pt x="2819" y="3926"/>
                  <a:pt x="2819" y="3926"/>
                  <a:pt x="2819" y="3926"/>
                </a:cubicBezTo>
                <a:cubicBezTo>
                  <a:pt x="2757" y="4064"/>
                  <a:pt x="2696" y="4202"/>
                  <a:pt x="2635" y="4341"/>
                </a:cubicBezTo>
                <a:cubicBezTo>
                  <a:pt x="2635" y="4341"/>
                  <a:pt x="2635" y="4341"/>
                  <a:pt x="2635" y="4341"/>
                </a:cubicBezTo>
                <a:cubicBezTo>
                  <a:pt x="2635" y="4358"/>
                  <a:pt x="2635" y="4358"/>
                  <a:pt x="2635" y="4358"/>
                </a:cubicBezTo>
                <a:cubicBezTo>
                  <a:pt x="5852" y="5257"/>
                  <a:pt x="8609" y="6814"/>
                  <a:pt x="10294" y="8854"/>
                </a:cubicBezTo>
                <a:cubicBezTo>
                  <a:pt x="11275" y="10030"/>
                  <a:pt x="11520" y="10826"/>
                  <a:pt x="11520" y="10843"/>
                </a:cubicBezTo>
                <a:cubicBezTo>
                  <a:pt x="13083" y="14769"/>
                  <a:pt x="10264" y="18729"/>
                  <a:pt x="4106" y="20441"/>
                </a:cubicBezTo>
                <a:cubicBezTo>
                  <a:pt x="4075" y="19335"/>
                  <a:pt x="4075" y="19335"/>
                  <a:pt x="4075" y="19335"/>
                </a:cubicBezTo>
                <a:lnTo>
                  <a:pt x="0" y="21600"/>
                </a:lnTo>
                <a:close/>
              </a:path>
            </a:pathLst>
          </a:custGeom>
          <a:solidFill>
            <a:schemeClr val="accent3"/>
          </a:solidFill>
          <a:ln w="12700">
            <a:miter lim="400000"/>
          </a:ln>
        </p:spPr>
        <p:txBody>
          <a:bodyPr lIns="45719" rIns="45719"/>
          <a:lstStyle/>
          <a:p>
            <a:endParaRPr>
              <a:cs typeface="+mn-ea"/>
              <a:sym typeface="+mn-lt"/>
            </a:endParaRPr>
          </a:p>
        </p:txBody>
      </p:sp>
      <p:sp>
        <p:nvSpPr>
          <p:cNvPr id="11" name="Shape 4001"/>
          <p:cNvSpPr/>
          <p:nvPr/>
        </p:nvSpPr>
        <p:spPr>
          <a:xfrm>
            <a:off x="5087940" y="4210053"/>
            <a:ext cx="3439233" cy="1815299"/>
          </a:xfrm>
          <a:custGeom>
            <a:avLst/>
            <a:gdLst/>
            <a:ahLst/>
            <a:cxnLst>
              <a:cxn ang="0">
                <a:pos x="wd2" y="hd2"/>
              </a:cxn>
              <a:cxn ang="5400000">
                <a:pos x="wd2" y="hd2"/>
              </a:cxn>
              <a:cxn ang="10800000">
                <a:pos x="wd2" y="hd2"/>
              </a:cxn>
              <a:cxn ang="16200000">
                <a:pos x="wd2" y="hd2"/>
              </a:cxn>
            </a:cxnLst>
            <a:rect l="0" t="0" r="r" b="b"/>
            <a:pathLst>
              <a:path w="21485" h="21385" extrusionOk="0">
                <a:moveTo>
                  <a:pt x="0" y="0"/>
                </a:moveTo>
                <a:cubicBezTo>
                  <a:pt x="391" y="5938"/>
                  <a:pt x="391" y="5938"/>
                  <a:pt x="391" y="5938"/>
                </a:cubicBezTo>
                <a:cubicBezTo>
                  <a:pt x="1054" y="4365"/>
                  <a:pt x="1054" y="4365"/>
                  <a:pt x="1054" y="4365"/>
                </a:cubicBezTo>
                <a:cubicBezTo>
                  <a:pt x="1123" y="4718"/>
                  <a:pt x="1140" y="4814"/>
                  <a:pt x="1242" y="5135"/>
                </a:cubicBezTo>
                <a:cubicBezTo>
                  <a:pt x="3010" y="11651"/>
                  <a:pt x="7075" y="14635"/>
                  <a:pt x="10919" y="12774"/>
                </a:cubicBezTo>
                <a:cubicBezTo>
                  <a:pt x="11293" y="17813"/>
                  <a:pt x="13640" y="21600"/>
                  <a:pt x="16396" y="21375"/>
                </a:cubicBezTo>
                <a:cubicBezTo>
                  <a:pt x="19321" y="21151"/>
                  <a:pt x="21600" y="16497"/>
                  <a:pt x="21481" y="10944"/>
                </a:cubicBezTo>
                <a:cubicBezTo>
                  <a:pt x="21379" y="6387"/>
                  <a:pt x="19678" y="2664"/>
                  <a:pt x="17433" y="1637"/>
                </a:cubicBezTo>
                <a:cubicBezTo>
                  <a:pt x="17433" y="1637"/>
                  <a:pt x="17433" y="1637"/>
                  <a:pt x="17433" y="1637"/>
                </a:cubicBezTo>
                <a:cubicBezTo>
                  <a:pt x="17297" y="1573"/>
                  <a:pt x="17161" y="1508"/>
                  <a:pt x="17008" y="1476"/>
                </a:cubicBezTo>
                <a:cubicBezTo>
                  <a:pt x="17008" y="1476"/>
                  <a:pt x="17008" y="1476"/>
                  <a:pt x="17008" y="1476"/>
                </a:cubicBezTo>
                <a:cubicBezTo>
                  <a:pt x="17008" y="1476"/>
                  <a:pt x="17008" y="1476"/>
                  <a:pt x="16991" y="1476"/>
                </a:cubicBezTo>
                <a:cubicBezTo>
                  <a:pt x="16191" y="4911"/>
                  <a:pt x="14729" y="7927"/>
                  <a:pt x="12756" y="9821"/>
                </a:cubicBezTo>
                <a:cubicBezTo>
                  <a:pt x="11616" y="10944"/>
                  <a:pt x="10834" y="11265"/>
                  <a:pt x="10817" y="11265"/>
                </a:cubicBezTo>
                <a:cubicBezTo>
                  <a:pt x="7007" y="13191"/>
                  <a:pt x="3061" y="10527"/>
                  <a:pt x="1225" y="4204"/>
                </a:cubicBezTo>
                <a:cubicBezTo>
                  <a:pt x="2313" y="4076"/>
                  <a:pt x="2313" y="4076"/>
                  <a:pt x="2313" y="4076"/>
                </a:cubicBezTo>
                <a:lnTo>
                  <a:pt x="0" y="0"/>
                </a:lnTo>
                <a:close/>
              </a:path>
            </a:pathLst>
          </a:custGeom>
          <a:solidFill>
            <a:schemeClr val="accent4"/>
          </a:solidFill>
          <a:ln w="12700">
            <a:miter lim="400000"/>
          </a:ln>
        </p:spPr>
        <p:txBody>
          <a:bodyPr lIns="45719" rIns="45719"/>
          <a:lstStyle/>
          <a:p>
            <a:endParaRPr>
              <a:cs typeface="+mn-ea"/>
              <a:sym typeface="+mn-lt"/>
            </a:endParaRPr>
          </a:p>
        </p:txBody>
      </p:sp>
      <p:sp>
        <p:nvSpPr>
          <p:cNvPr id="12" name="Shape 4002"/>
          <p:cNvSpPr/>
          <p:nvPr/>
        </p:nvSpPr>
        <p:spPr>
          <a:xfrm>
            <a:off x="3961605" y="2670177"/>
            <a:ext cx="1812135" cy="3439896"/>
          </a:xfrm>
          <a:custGeom>
            <a:avLst/>
            <a:gdLst/>
            <a:ahLst/>
            <a:cxnLst>
              <a:cxn ang="0">
                <a:pos x="wd2" y="hd2"/>
              </a:cxn>
              <a:cxn ang="5400000">
                <a:pos x="wd2" y="hd2"/>
              </a:cxn>
              <a:cxn ang="10800000">
                <a:pos x="wd2" y="hd2"/>
              </a:cxn>
              <a:cxn ang="16200000">
                <a:pos x="wd2" y="hd2"/>
              </a:cxn>
            </a:cxnLst>
            <a:rect l="0" t="0" r="r" b="b"/>
            <a:pathLst>
              <a:path w="21385" h="21470" extrusionOk="0">
                <a:moveTo>
                  <a:pt x="21385" y="0"/>
                </a:moveTo>
                <a:cubicBezTo>
                  <a:pt x="15439" y="391"/>
                  <a:pt x="15439" y="391"/>
                  <a:pt x="15439" y="391"/>
                </a:cubicBezTo>
                <a:cubicBezTo>
                  <a:pt x="17014" y="1054"/>
                  <a:pt x="17014" y="1054"/>
                  <a:pt x="17014" y="1054"/>
                </a:cubicBezTo>
                <a:cubicBezTo>
                  <a:pt x="16660" y="1139"/>
                  <a:pt x="16564" y="1156"/>
                  <a:pt x="16210" y="1241"/>
                </a:cubicBezTo>
                <a:cubicBezTo>
                  <a:pt x="9717" y="3008"/>
                  <a:pt x="6760" y="7070"/>
                  <a:pt x="8624" y="10927"/>
                </a:cubicBezTo>
                <a:cubicBezTo>
                  <a:pt x="3546" y="11301"/>
                  <a:pt x="-215" y="13647"/>
                  <a:pt x="10" y="16400"/>
                </a:cubicBezTo>
                <a:cubicBezTo>
                  <a:pt x="235" y="19323"/>
                  <a:pt x="4896" y="21600"/>
                  <a:pt x="10456" y="21464"/>
                </a:cubicBezTo>
                <a:cubicBezTo>
                  <a:pt x="15021" y="21362"/>
                  <a:pt x="18749" y="19663"/>
                  <a:pt x="19778" y="17419"/>
                </a:cubicBezTo>
                <a:cubicBezTo>
                  <a:pt x="19778" y="17419"/>
                  <a:pt x="19778" y="17419"/>
                  <a:pt x="19778" y="17419"/>
                </a:cubicBezTo>
                <a:cubicBezTo>
                  <a:pt x="19842" y="17283"/>
                  <a:pt x="19906" y="17147"/>
                  <a:pt x="19939" y="16994"/>
                </a:cubicBezTo>
                <a:cubicBezTo>
                  <a:pt x="19939" y="16994"/>
                  <a:pt x="19939" y="16994"/>
                  <a:pt x="19939" y="16994"/>
                </a:cubicBezTo>
                <a:cubicBezTo>
                  <a:pt x="19939" y="16994"/>
                  <a:pt x="19939" y="16994"/>
                  <a:pt x="19939" y="16977"/>
                </a:cubicBezTo>
                <a:cubicBezTo>
                  <a:pt x="16499" y="16179"/>
                  <a:pt x="13478" y="14717"/>
                  <a:pt x="11549" y="12746"/>
                </a:cubicBezTo>
                <a:cubicBezTo>
                  <a:pt x="10424" y="11607"/>
                  <a:pt x="10135" y="10825"/>
                  <a:pt x="10135" y="10808"/>
                </a:cubicBezTo>
                <a:cubicBezTo>
                  <a:pt x="8174" y="7002"/>
                  <a:pt x="10842" y="3059"/>
                  <a:pt x="17174" y="1224"/>
                </a:cubicBezTo>
                <a:cubicBezTo>
                  <a:pt x="17303" y="2311"/>
                  <a:pt x="17303" y="2311"/>
                  <a:pt x="17303" y="2311"/>
                </a:cubicBezTo>
                <a:lnTo>
                  <a:pt x="21385" y="0"/>
                </a:lnTo>
                <a:close/>
              </a:path>
            </a:pathLst>
          </a:custGeom>
          <a:solidFill>
            <a:schemeClr val="accent5"/>
          </a:solidFill>
          <a:ln w="12700">
            <a:miter lim="400000"/>
          </a:ln>
        </p:spPr>
        <p:txBody>
          <a:bodyPr lIns="45719" rIns="45719"/>
          <a:lstStyle/>
          <a:p>
            <a:endParaRPr>
              <a:cs typeface="+mn-ea"/>
              <a:sym typeface="+mn-lt"/>
            </a:endParaRPr>
          </a:p>
        </p:txBody>
      </p:sp>
      <p:sp>
        <p:nvSpPr>
          <p:cNvPr id="13" name="Shape 4003"/>
          <p:cNvSpPr/>
          <p:nvPr/>
        </p:nvSpPr>
        <p:spPr>
          <a:xfrm>
            <a:off x="7615177" y="2038824"/>
            <a:ext cx="331789" cy="482601"/>
          </a:xfrm>
          <a:custGeom>
            <a:avLst/>
            <a:gdLst/>
            <a:ahLst/>
            <a:cxnLst>
              <a:cxn ang="0">
                <a:pos x="wd2" y="hd2"/>
              </a:cxn>
              <a:cxn ang="5400000">
                <a:pos x="wd2" y="hd2"/>
              </a:cxn>
              <a:cxn ang="10800000">
                <a:pos x="wd2" y="hd2"/>
              </a:cxn>
              <a:cxn ang="16200000">
                <a:pos x="wd2" y="hd2"/>
              </a:cxn>
            </a:cxnLst>
            <a:rect l="0" t="0" r="r" b="b"/>
            <a:pathLst>
              <a:path w="21600" h="21600" extrusionOk="0">
                <a:moveTo>
                  <a:pt x="18655" y="0"/>
                </a:moveTo>
                <a:cubicBezTo>
                  <a:pt x="2945" y="0"/>
                  <a:pt x="2945" y="0"/>
                  <a:pt x="2945" y="0"/>
                </a:cubicBezTo>
                <a:cubicBezTo>
                  <a:pt x="1227" y="0"/>
                  <a:pt x="0" y="844"/>
                  <a:pt x="0" y="2025"/>
                </a:cubicBezTo>
                <a:cubicBezTo>
                  <a:pt x="0" y="19575"/>
                  <a:pt x="0" y="19575"/>
                  <a:pt x="0" y="19575"/>
                </a:cubicBezTo>
                <a:cubicBezTo>
                  <a:pt x="0" y="20756"/>
                  <a:pt x="1227" y="21600"/>
                  <a:pt x="2945" y="21600"/>
                </a:cubicBezTo>
                <a:cubicBezTo>
                  <a:pt x="18655" y="21600"/>
                  <a:pt x="18655" y="21600"/>
                  <a:pt x="18655" y="21600"/>
                </a:cubicBezTo>
                <a:cubicBezTo>
                  <a:pt x="20373" y="21600"/>
                  <a:pt x="21600" y="20756"/>
                  <a:pt x="21600" y="19575"/>
                </a:cubicBezTo>
                <a:cubicBezTo>
                  <a:pt x="21600" y="2025"/>
                  <a:pt x="21600" y="2025"/>
                  <a:pt x="21600" y="2025"/>
                </a:cubicBezTo>
                <a:cubicBezTo>
                  <a:pt x="21600" y="844"/>
                  <a:pt x="20373" y="0"/>
                  <a:pt x="18655" y="0"/>
                </a:cubicBezTo>
                <a:close/>
                <a:moveTo>
                  <a:pt x="19636" y="19575"/>
                </a:moveTo>
                <a:cubicBezTo>
                  <a:pt x="19636" y="19913"/>
                  <a:pt x="19145" y="20250"/>
                  <a:pt x="18655" y="20250"/>
                </a:cubicBezTo>
                <a:cubicBezTo>
                  <a:pt x="2945" y="20250"/>
                  <a:pt x="2945" y="20250"/>
                  <a:pt x="2945" y="20250"/>
                </a:cubicBezTo>
                <a:cubicBezTo>
                  <a:pt x="2455" y="20250"/>
                  <a:pt x="1964" y="19913"/>
                  <a:pt x="1964" y="19575"/>
                </a:cubicBezTo>
                <a:cubicBezTo>
                  <a:pt x="1964" y="18225"/>
                  <a:pt x="1964" y="18225"/>
                  <a:pt x="1964" y="18225"/>
                </a:cubicBezTo>
                <a:cubicBezTo>
                  <a:pt x="19636" y="18225"/>
                  <a:pt x="19636" y="18225"/>
                  <a:pt x="19636" y="18225"/>
                </a:cubicBezTo>
                <a:lnTo>
                  <a:pt x="19636" y="19575"/>
                </a:lnTo>
                <a:close/>
                <a:moveTo>
                  <a:pt x="19636" y="17550"/>
                </a:moveTo>
                <a:cubicBezTo>
                  <a:pt x="1964" y="17550"/>
                  <a:pt x="1964" y="17550"/>
                  <a:pt x="1964" y="17550"/>
                </a:cubicBezTo>
                <a:cubicBezTo>
                  <a:pt x="1964" y="4050"/>
                  <a:pt x="1964" y="4050"/>
                  <a:pt x="1964" y="4050"/>
                </a:cubicBezTo>
                <a:cubicBezTo>
                  <a:pt x="19636" y="4050"/>
                  <a:pt x="19636" y="4050"/>
                  <a:pt x="19636" y="4050"/>
                </a:cubicBezTo>
                <a:lnTo>
                  <a:pt x="19636" y="17550"/>
                </a:lnTo>
                <a:close/>
                <a:moveTo>
                  <a:pt x="19636" y="3375"/>
                </a:moveTo>
                <a:cubicBezTo>
                  <a:pt x="1964" y="3375"/>
                  <a:pt x="1964" y="3375"/>
                  <a:pt x="1964" y="3375"/>
                </a:cubicBezTo>
                <a:cubicBezTo>
                  <a:pt x="1964" y="2025"/>
                  <a:pt x="1964" y="2025"/>
                  <a:pt x="1964" y="2025"/>
                </a:cubicBezTo>
                <a:cubicBezTo>
                  <a:pt x="1964" y="1687"/>
                  <a:pt x="2455" y="1350"/>
                  <a:pt x="2945" y="1350"/>
                </a:cubicBezTo>
                <a:cubicBezTo>
                  <a:pt x="18655" y="1350"/>
                  <a:pt x="18655" y="1350"/>
                  <a:pt x="18655" y="1350"/>
                </a:cubicBezTo>
                <a:cubicBezTo>
                  <a:pt x="19145" y="1350"/>
                  <a:pt x="19636" y="1687"/>
                  <a:pt x="19636" y="2025"/>
                </a:cubicBezTo>
                <a:lnTo>
                  <a:pt x="19636" y="3375"/>
                </a:lnTo>
                <a:close/>
              </a:path>
            </a:pathLst>
          </a:custGeom>
          <a:solidFill>
            <a:srgbClr val="FFFFFF"/>
          </a:solidFill>
          <a:ln w="12700">
            <a:miter lim="400000"/>
          </a:ln>
        </p:spPr>
        <p:txBody>
          <a:bodyPr lIns="45719" rIns="45719"/>
          <a:lstStyle/>
          <a:p>
            <a:endParaRPr>
              <a:cs typeface="+mn-ea"/>
              <a:sym typeface="+mn-lt"/>
            </a:endParaRPr>
          </a:p>
        </p:txBody>
      </p:sp>
      <p:sp>
        <p:nvSpPr>
          <p:cNvPr id="14" name="Shape 4004"/>
          <p:cNvSpPr/>
          <p:nvPr/>
        </p:nvSpPr>
        <p:spPr>
          <a:xfrm>
            <a:off x="-361950" y="5194301"/>
            <a:ext cx="60325" cy="14289"/>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16200"/>
                  <a:pt x="20250" y="21600"/>
                  <a:pt x="18900" y="21600"/>
                </a:cubicBezTo>
                <a:cubicBezTo>
                  <a:pt x="2700" y="21600"/>
                  <a:pt x="2700" y="21600"/>
                  <a:pt x="2700" y="21600"/>
                </a:cubicBezTo>
                <a:cubicBezTo>
                  <a:pt x="1350" y="21600"/>
                  <a:pt x="0" y="16200"/>
                  <a:pt x="0" y="10800"/>
                </a:cubicBezTo>
                <a:cubicBezTo>
                  <a:pt x="0" y="10800"/>
                  <a:pt x="0" y="10800"/>
                  <a:pt x="0" y="10800"/>
                </a:cubicBezTo>
                <a:cubicBezTo>
                  <a:pt x="0" y="5400"/>
                  <a:pt x="1350" y="0"/>
                  <a:pt x="2700" y="0"/>
                </a:cubicBezTo>
                <a:cubicBezTo>
                  <a:pt x="18900" y="0"/>
                  <a:pt x="18900" y="0"/>
                  <a:pt x="18900" y="0"/>
                </a:cubicBezTo>
                <a:cubicBezTo>
                  <a:pt x="20250" y="0"/>
                  <a:pt x="21600" y="5400"/>
                  <a:pt x="21600" y="10800"/>
                </a:cubicBezTo>
                <a:close/>
              </a:path>
            </a:pathLst>
          </a:custGeom>
          <a:solidFill>
            <a:srgbClr val="211C1D"/>
          </a:solidFill>
          <a:ln w="12700">
            <a:miter lim="400000"/>
          </a:ln>
        </p:spPr>
        <p:txBody>
          <a:bodyPr lIns="45719" rIns="45719"/>
          <a:lstStyle/>
          <a:p>
            <a:endParaRPr>
              <a:cs typeface="+mn-ea"/>
              <a:sym typeface="+mn-lt"/>
            </a:endParaRPr>
          </a:p>
        </p:txBody>
      </p:sp>
      <p:sp>
        <p:nvSpPr>
          <p:cNvPr id="15" name="Shape 4005"/>
          <p:cNvSpPr/>
          <p:nvPr/>
        </p:nvSpPr>
        <p:spPr>
          <a:xfrm>
            <a:off x="-346075" y="5570537"/>
            <a:ext cx="30163" cy="14289"/>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16200"/>
                  <a:pt x="18900" y="21600"/>
                  <a:pt x="16200" y="21600"/>
                </a:cubicBezTo>
                <a:cubicBezTo>
                  <a:pt x="5400" y="21600"/>
                  <a:pt x="5400" y="21600"/>
                  <a:pt x="5400" y="21600"/>
                </a:cubicBezTo>
                <a:cubicBezTo>
                  <a:pt x="2700" y="21600"/>
                  <a:pt x="0" y="16200"/>
                  <a:pt x="0" y="10800"/>
                </a:cubicBezTo>
                <a:cubicBezTo>
                  <a:pt x="0" y="10800"/>
                  <a:pt x="0" y="10800"/>
                  <a:pt x="0" y="10800"/>
                </a:cubicBezTo>
                <a:cubicBezTo>
                  <a:pt x="0" y="5400"/>
                  <a:pt x="2700" y="0"/>
                  <a:pt x="5400" y="0"/>
                </a:cubicBezTo>
                <a:cubicBezTo>
                  <a:pt x="16200" y="0"/>
                  <a:pt x="16200" y="0"/>
                  <a:pt x="16200" y="0"/>
                </a:cubicBezTo>
                <a:cubicBezTo>
                  <a:pt x="18900" y="0"/>
                  <a:pt x="21600" y="5400"/>
                  <a:pt x="21600" y="10800"/>
                </a:cubicBezTo>
                <a:close/>
              </a:path>
            </a:pathLst>
          </a:custGeom>
          <a:solidFill>
            <a:srgbClr val="211C1D"/>
          </a:solidFill>
          <a:ln w="12700">
            <a:miter lim="400000"/>
          </a:ln>
        </p:spPr>
        <p:txBody>
          <a:bodyPr lIns="45719" rIns="45719"/>
          <a:lstStyle/>
          <a:p>
            <a:endParaRPr>
              <a:cs typeface="+mn-ea"/>
              <a:sym typeface="+mn-lt"/>
            </a:endParaRPr>
          </a:p>
        </p:txBody>
      </p:sp>
      <p:grpSp>
        <p:nvGrpSpPr>
          <p:cNvPr id="16" name="Group 4008"/>
          <p:cNvGrpSpPr/>
          <p:nvPr/>
        </p:nvGrpSpPr>
        <p:grpSpPr>
          <a:xfrm>
            <a:off x="4534448" y="5085863"/>
            <a:ext cx="481014" cy="422276"/>
            <a:chOff x="0" y="0"/>
            <a:chExt cx="481012" cy="422275"/>
          </a:xfrm>
        </p:grpSpPr>
        <p:sp>
          <p:nvSpPr>
            <p:cNvPr id="17" name="Shape 4006"/>
            <p:cNvSpPr/>
            <p:nvPr/>
          </p:nvSpPr>
          <p:spPr>
            <a:xfrm>
              <a:off x="0" y="0"/>
              <a:ext cx="481013" cy="422275"/>
            </a:xfrm>
            <a:custGeom>
              <a:avLst/>
              <a:gdLst/>
              <a:ahLst/>
              <a:cxnLst>
                <a:cxn ang="0">
                  <a:pos x="wd2" y="hd2"/>
                </a:cxn>
                <a:cxn ang="5400000">
                  <a:pos x="wd2" y="hd2"/>
                </a:cxn>
                <a:cxn ang="10800000">
                  <a:pos x="wd2" y="hd2"/>
                </a:cxn>
                <a:cxn ang="16200000">
                  <a:pos x="wd2" y="hd2"/>
                </a:cxn>
              </a:cxnLst>
              <a:rect l="0" t="0" r="r" b="b"/>
              <a:pathLst>
                <a:path w="21600" h="21600" extrusionOk="0">
                  <a:moveTo>
                    <a:pt x="21600" y="12729"/>
                  </a:moveTo>
                  <a:cubicBezTo>
                    <a:pt x="18900" y="1157"/>
                    <a:pt x="18900" y="1157"/>
                    <a:pt x="18900" y="1157"/>
                  </a:cubicBezTo>
                  <a:cubicBezTo>
                    <a:pt x="18731" y="386"/>
                    <a:pt x="18225" y="0"/>
                    <a:pt x="17550" y="0"/>
                  </a:cubicBezTo>
                  <a:cubicBezTo>
                    <a:pt x="10800" y="0"/>
                    <a:pt x="10800" y="0"/>
                    <a:pt x="10800" y="0"/>
                  </a:cubicBezTo>
                  <a:cubicBezTo>
                    <a:pt x="4050" y="0"/>
                    <a:pt x="4050" y="0"/>
                    <a:pt x="4050" y="0"/>
                  </a:cubicBezTo>
                  <a:cubicBezTo>
                    <a:pt x="3375" y="0"/>
                    <a:pt x="2869" y="386"/>
                    <a:pt x="2700" y="1157"/>
                  </a:cubicBezTo>
                  <a:cubicBezTo>
                    <a:pt x="0" y="12729"/>
                    <a:pt x="0" y="12729"/>
                    <a:pt x="0" y="12729"/>
                  </a:cubicBezTo>
                  <a:cubicBezTo>
                    <a:pt x="0" y="12921"/>
                    <a:pt x="0" y="12921"/>
                    <a:pt x="0" y="13114"/>
                  </a:cubicBezTo>
                  <a:cubicBezTo>
                    <a:pt x="0" y="18514"/>
                    <a:pt x="0" y="18514"/>
                    <a:pt x="0" y="18514"/>
                  </a:cubicBezTo>
                  <a:cubicBezTo>
                    <a:pt x="0" y="20250"/>
                    <a:pt x="1181" y="21600"/>
                    <a:pt x="2700" y="21600"/>
                  </a:cubicBezTo>
                  <a:cubicBezTo>
                    <a:pt x="18900" y="21600"/>
                    <a:pt x="18900" y="21600"/>
                    <a:pt x="18900" y="21600"/>
                  </a:cubicBezTo>
                  <a:cubicBezTo>
                    <a:pt x="20419" y="21600"/>
                    <a:pt x="21600" y="20250"/>
                    <a:pt x="21600" y="18514"/>
                  </a:cubicBezTo>
                  <a:cubicBezTo>
                    <a:pt x="21600" y="13114"/>
                    <a:pt x="21600" y="13114"/>
                    <a:pt x="21600" y="13114"/>
                  </a:cubicBezTo>
                  <a:cubicBezTo>
                    <a:pt x="21600" y="12921"/>
                    <a:pt x="21600" y="12921"/>
                    <a:pt x="21600" y="12729"/>
                  </a:cubicBezTo>
                  <a:close/>
                  <a:moveTo>
                    <a:pt x="20250" y="18514"/>
                  </a:moveTo>
                  <a:cubicBezTo>
                    <a:pt x="20250" y="19286"/>
                    <a:pt x="19575" y="20057"/>
                    <a:pt x="18900" y="20057"/>
                  </a:cubicBezTo>
                  <a:cubicBezTo>
                    <a:pt x="2700" y="20057"/>
                    <a:pt x="2700" y="20057"/>
                    <a:pt x="2700" y="20057"/>
                  </a:cubicBezTo>
                  <a:cubicBezTo>
                    <a:pt x="2025" y="20057"/>
                    <a:pt x="1350" y="19286"/>
                    <a:pt x="1350" y="18514"/>
                  </a:cubicBezTo>
                  <a:cubicBezTo>
                    <a:pt x="1350" y="13114"/>
                    <a:pt x="1350" y="13114"/>
                    <a:pt x="1350" y="13114"/>
                  </a:cubicBezTo>
                  <a:cubicBezTo>
                    <a:pt x="4050" y="1543"/>
                    <a:pt x="4050" y="1543"/>
                    <a:pt x="4050" y="1543"/>
                  </a:cubicBezTo>
                  <a:cubicBezTo>
                    <a:pt x="17550" y="1543"/>
                    <a:pt x="17550" y="1543"/>
                    <a:pt x="17550" y="1543"/>
                  </a:cubicBezTo>
                  <a:cubicBezTo>
                    <a:pt x="20250" y="13114"/>
                    <a:pt x="20250" y="13114"/>
                    <a:pt x="20250" y="13114"/>
                  </a:cubicBezTo>
                  <a:lnTo>
                    <a:pt x="20250" y="18514"/>
                  </a:ln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8" name="Shape 4007"/>
            <p:cNvSpPr/>
            <p:nvPr/>
          </p:nvSpPr>
          <p:spPr>
            <a:xfrm>
              <a:off x="57150" y="60324"/>
              <a:ext cx="368300" cy="271465"/>
            </a:xfrm>
            <a:custGeom>
              <a:avLst/>
              <a:gdLst/>
              <a:ahLst/>
              <a:cxnLst>
                <a:cxn ang="0">
                  <a:pos x="wd2" y="hd2"/>
                </a:cxn>
                <a:cxn ang="5400000">
                  <a:pos x="wd2" y="hd2"/>
                </a:cxn>
                <a:cxn ang="10800000">
                  <a:pos x="wd2" y="hd2"/>
                </a:cxn>
                <a:cxn ang="16200000">
                  <a:pos x="wd2" y="hd2"/>
                </a:cxn>
              </a:cxnLst>
              <a:rect l="0" t="0" r="r" b="b"/>
              <a:pathLst>
                <a:path w="21600" h="21600" extrusionOk="0">
                  <a:moveTo>
                    <a:pt x="17633" y="0"/>
                  </a:moveTo>
                  <a:cubicBezTo>
                    <a:pt x="3967" y="0"/>
                    <a:pt x="3967" y="0"/>
                    <a:pt x="3967" y="0"/>
                  </a:cubicBezTo>
                  <a:cubicBezTo>
                    <a:pt x="3527" y="0"/>
                    <a:pt x="3306" y="300"/>
                    <a:pt x="3086" y="900"/>
                  </a:cubicBezTo>
                  <a:cubicBezTo>
                    <a:pt x="0" y="15300"/>
                    <a:pt x="0" y="15300"/>
                    <a:pt x="0" y="15300"/>
                  </a:cubicBezTo>
                  <a:cubicBezTo>
                    <a:pt x="0" y="15600"/>
                    <a:pt x="0" y="15900"/>
                    <a:pt x="220" y="16200"/>
                  </a:cubicBezTo>
                  <a:cubicBezTo>
                    <a:pt x="441" y="16500"/>
                    <a:pt x="661" y="16800"/>
                    <a:pt x="882" y="16800"/>
                  </a:cubicBezTo>
                  <a:cubicBezTo>
                    <a:pt x="3527" y="16800"/>
                    <a:pt x="3527" y="16800"/>
                    <a:pt x="3527" y="16800"/>
                  </a:cubicBezTo>
                  <a:cubicBezTo>
                    <a:pt x="4408" y="16800"/>
                    <a:pt x="4408" y="16800"/>
                    <a:pt x="4408" y="16800"/>
                  </a:cubicBezTo>
                  <a:cubicBezTo>
                    <a:pt x="5069" y="16800"/>
                    <a:pt x="5069" y="16800"/>
                    <a:pt x="5069" y="16800"/>
                  </a:cubicBezTo>
                  <a:cubicBezTo>
                    <a:pt x="6171" y="20400"/>
                    <a:pt x="6171" y="20400"/>
                    <a:pt x="6171" y="20400"/>
                  </a:cubicBezTo>
                  <a:cubicBezTo>
                    <a:pt x="6612" y="21000"/>
                    <a:pt x="7053" y="21600"/>
                    <a:pt x="7714" y="21600"/>
                  </a:cubicBezTo>
                  <a:cubicBezTo>
                    <a:pt x="13886" y="21600"/>
                    <a:pt x="13886" y="21600"/>
                    <a:pt x="13886" y="21600"/>
                  </a:cubicBezTo>
                  <a:cubicBezTo>
                    <a:pt x="14547" y="21600"/>
                    <a:pt x="14988" y="21000"/>
                    <a:pt x="15429" y="20400"/>
                  </a:cubicBezTo>
                  <a:cubicBezTo>
                    <a:pt x="16531" y="16800"/>
                    <a:pt x="16531" y="16800"/>
                    <a:pt x="16531" y="16800"/>
                  </a:cubicBezTo>
                  <a:cubicBezTo>
                    <a:pt x="17192" y="16800"/>
                    <a:pt x="17192" y="16800"/>
                    <a:pt x="17192" y="16800"/>
                  </a:cubicBezTo>
                  <a:cubicBezTo>
                    <a:pt x="18073" y="16800"/>
                    <a:pt x="18073" y="16800"/>
                    <a:pt x="18073" y="16800"/>
                  </a:cubicBezTo>
                  <a:cubicBezTo>
                    <a:pt x="20718" y="16800"/>
                    <a:pt x="20718" y="16800"/>
                    <a:pt x="20718" y="16800"/>
                  </a:cubicBezTo>
                  <a:cubicBezTo>
                    <a:pt x="20939" y="16800"/>
                    <a:pt x="21159" y="16500"/>
                    <a:pt x="21380" y="16200"/>
                  </a:cubicBezTo>
                  <a:cubicBezTo>
                    <a:pt x="21600" y="15900"/>
                    <a:pt x="21600" y="15600"/>
                    <a:pt x="21600" y="15300"/>
                  </a:cubicBezTo>
                  <a:cubicBezTo>
                    <a:pt x="18514" y="900"/>
                    <a:pt x="18514" y="900"/>
                    <a:pt x="18514" y="900"/>
                  </a:cubicBezTo>
                  <a:cubicBezTo>
                    <a:pt x="18294" y="300"/>
                    <a:pt x="18073" y="0"/>
                    <a:pt x="17633" y="0"/>
                  </a:cubicBezTo>
                  <a:close/>
                  <a:moveTo>
                    <a:pt x="18073" y="14400"/>
                  </a:moveTo>
                  <a:cubicBezTo>
                    <a:pt x="16531" y="14400"/>
                    <a:pt x="16531" y="14400"/>
                    <a:pt x="16531" y="14400"/>
                  </a:cubicBezTo>
                  <a:cubicBezTo>
                    <a:pt x="15869" y="14400"/>
                    <a:pt x="15429" y="15000"/>
                    <a:pt x="14988" y="15600"/>
                  </a:cubicBezTo>
                  <a:cubicBezTo>
                    <a:pt x="13886" y="19200"/>
                    <a:pt x="13886" y="19200"/>
                    <a:pt x="13886" y="19200"/>
                  </a:cubicBezTo>
                  <a:cubicBezTo>
                    <a:pt x="7714" y="19200"/>
                    <a:pt x="7714" y="19200"/>
                    <a:pt x="7714" y="19200"/>
                  </a:cubicBezTo>
                  <a:cubicBezTo>
                    <a:pt x="6612" y="15600"/>
                    <a:pt x="6612" y="15600"/>
                    <a:pt x="6612" y="15600"/>
                  </a:cubicBezTo>
                  <a:cubicBezTo>
                    <a:pt x="6171" y="15000"/>
                    <a:pt x="5731" y="14400"/>
                    <a:pt x="5069" y="14400"/>
                  </a:cubicBezTo>
                  <a:cubicBezTo>
                    <a:pt x="3527" y="14400"/>
                    <a:pt x="3527" y="14400"/>
                    <a:pt x="3527" y="14400"/>
                  </a:cubicBezTo>
                  <a:cubicBezTo>
                    <a:pt x="1322" y="14400"/>
                    <a:pt x="1322" y="14400"/>
                    <a:pt x="1322" y="14400"/>
                  </a:cubicBezTo>
                  <a:cubicBezTo>
                    <a:pt x="3967" y="1200"/>
                    <a:pt x="3967" y="1200"/>
                    <a:pt x="3967" y="1200"/>
                  </a:cubicBezTo>
                  <a:cubicBezTo>
                    <a:pt x="17633" y="1200"/>
                    <a:pt x="17633" y="1200"/>
                    <a:pt x="17633" y="1200"/>
                  </a:cubicBezTo>
                  <a:cubicBezTo>
                    <a:pt x="20278" y="14400"/>
                    <a:pt x="20278" y="14400"/>
                    <a:pt x="20278" y="14400"/>
                  </a:cubicBezTo>
                  <a:lnTo>
                    <a:pt x="18073" y="14400"/>
                  </a:ln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grpSp>
      <p:grpSp>
        <p:nvGrpSpPr>
          <p:cNvPr id="19" name="Group 4012"/>
          <p:cNvGrpSpPr/>
          <p:nvPr/>
        </p:nvGrpSpPr>
        <p:grpSpPr>
          <a:xfrm>
            <a:off x="4533655" y="2133600"/>
            <a:ext cx="482601" cy="301626"/>
            <a:chOff x="0" y="0"/>
            <a:chExt cx="482600" cy="301625"/>
          </a:xfrm>
        </p:grpSpPr>
        <p:sp>
          <p:nvSpPr>
            <p:cNvPr id="20" name="Shape 4009"/>
            <p:cNvSpPr/>
            <p:nvPr/>
          </p:nvSpPr>
          <p:spPr>
            <a:xfrm>
              <a:off x="0" y="0"/>
              <a:ext cx="482600" cy="301625"/>
            </a:xfrm>
            <a:custGeom>
              <a:avLst/>
              <a:gdLst/>
              <a:ahLst/>
              <a:cxnLst>
                <a:cxn ang="0">
                  <a:pos x="wd2" y="hd2"/>
                </a:cxn>
                <a:cxn ang="5400000">
                  <a:pos x="wd2" y="hd2"/>
                </a:cxn>
                <a:cxn ang="10800000">
                  <a:pos x="wd2" y="hd2"/>
                </a:cxn>
                <a:cxn ang="16200000">
                  <a:pos x="wd2" y="hd2"/>
                </a:cxn>
              </a:cxnLst>
              <a:rect l="0" t="0" r="r" b="b"/>
              <a:pathLst>
                <a:path w="21600" h="21600" extrusionOk="0">
                  <a:moveTo>
                    <a:pt x="21600" y="10530"/>
                  </a:moveTo>
                  <a:cubicBezTo>
                    <a:pt x="21600" y="10530"/>
                    <a:pt x="21600" y="10530"/>
                    <a:pt x="21600" y="10530"/>
                  </a:cubicBezTo>
                  <a:cubicBezTo>
                    <a:pt x="21600" y="10530"/>
                    <a:pt x="21600" y="10260"/>
                    <a:pt x="21431" y="10260"/>
                  </a:cubicBezTo>
                  <a:cubicBezTo>
                    <a:pt x="21431" y="10260"/>
                    <a:pt x="21431" y="10260"/>
                    <a:pt x="21431" y="10260"/>
                  </a:cubicBezTo>
                  <a:cubicBezTo>
                    <a:pt x="19575" y="4320"/>
                    <a:pt x="15356" y="0"/>
                    <a:pt x="10800" y="0"/>
                  </a:cubicBezTo>
                  <a:cubicBezTo>
                    <a:pt x="6244" y="0"/>
                    <a:pt x="2025" y="4320"/>
                    <a:pt x="0" y="10260"/>
                  </a:cubicBezTo>
                  <a:cubicBezTo>
                    <a:pt x="0" y="10260"/>
                    <a:pt x="0" y="10260"/>
                    <a:pt x="0" y="10260"/>
                  </a:cubicBezTo>
                  <a:cubicBezTo>
                    <a:pt x="0" y="10260"/>
                    <a:pt x="0" y="10260"/>
                    <a:pt x="0" y="10530"/>
                  </a:cubicBezTo>
                  <a:cubicBezTo>
                    <a:pt x="0" y="10530"/>
                    <a:pt x="0" y="10530"/>
                    <a:pt x="0" y="10530"/>
                  </a:cubicBezTo>
                  <a:cubicBezTo>
                    <a:pt x="0" y="10530"/>
                    <a:pt x="0" y="10800"/>
                    <a:pt x="0" y="10800"/>
                  </a:cubicBezTo>
                  <a:cubicBezTo>
                    <a:pt x="0" y="10800"/>
                    <a:pt x="0" y="11070"/>
                    <a:pt x="0" y="11070"/>
                  </a:cubicBezTo>
                  <a:cubicBezTo>
                    <a:pt x="0" y="11070"/>
                    <a:pt x="0" y="11070"/>
                    <a:pt x="0" y="11070"/>
                  </a:cubicBezTo>
                  <a:cubicBezTo>
                    <a:pt x="0" y="11070"/>
                    <a:pt x="0" y="11070"/>
                    <a:pt x="0" y="11340"/>
                  </a:cubicBezTo>
                  <a:cubicBezTo>
                    <a:pt x="0" y="11340"/>
                    <a:pt x="0" y="11340"/>
                    <a:pt x="0" y="11340"/>
                  </a:cubicBezTo>
                  <a:cubicBezTo>
                    <a:pt x="2025" y="17280"/>
                    <a:pt x="6244" y="21600"/>
                    <a:pt x="10800" y="21600"/>
                  </a:cubicBezTo>
                  <a:cubicBezTo>
                    <a:pt x="15356" y="21600"/>
                    <a:pt x="19575" y="17280"/>
                    <a:pt x="21431" y="11340"/>
                  </a:cubicBezTo>
                  <a:cubicBezTo>
                    <a:pt x="21431" y="11340"/>
                    <a:pt x="21431" y="11340"/>
                    <a:pt x="21431" y="11340"/>
                  </a:cubicBezTo>
                  <a:cubicBezTo>
                    <a:pt x="21600" y="11070"/>
                    <a:pt x="21600" y="11070"/>
                    <a:pt x="21600" y="11070"/>
                  </a:cubicBezTo>
                  <a:cubicBezTo>
                    <a:pt x="21600" y="11070"/>
                    <a:pt x="21600" y="11070"/>
                    <a:pt x="21600" y="11070"/>
                  </a:cubicBezTo>
                  <a:cubicBezTo>
                    <a:pt x="21600" y="11070"/>
                    <a:pt x="21600" y="10800"/>
                    <a:pt x="21600" y="10800"/>
                  </a:cubicBezTo>
                  <a:cubicBezTo>
                    <a:pt x="21600" y="10800"/>
                    <a:pt x="21600" y="10530"/>
                    <a:pt x="21600" y="10530"/>
                  </a:cubicBezTo>
                  <a:close/>
                  <a:moveTo>
                    <a:pt x="10800" y="19440"/>
                  </a:moveTo>
                  <a:cubicBezTo>
                    <a:pt x="6919" y="19440"/>
                    <a:pt x="3206" y="15930"/>
                    <a:pt x="1519" y="10800"/>
                  </a:cubicBezTo>
                  <a:cubicBezTo>
                    <a:pt x="3375" y="5670"/>
                    <a:pt x="6919" y="2160"/>
                    <a:pt x="10800" y="2160"/>
                  </a:cubicBezTo>
                  <a:cubicBezTo>
                    <a:pt x="14513" y="2160"/>
                    <a:pt x="18225" y="5670"/>
                    <a:pt x="20081" y="10800"/>
                  </a:cubicBezTo>
                  <a:cubicBezTo>
                    <a:pt x="18225" y="15930"/>
                    <a:pt x="14513" y="19440"/>
                    <a:pt x="10800" y="19440"/>
                  </a:cubicBez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1" name="Shape 4010"/>
            <p:cNvSpPr/>
            <p:nvPr/>
          </p:nvSpPr>
          <p:spPr>
            <a:xfrm>
              <a:off x="180975" y="90486"/>
              <a:ext cx="68264" cy="68264"/>
            </a:xfrm>
            <a:custGeom>
              <a:avLst/>
              <a:gdLst/>
              <a:ahLst/>
              <a:cxnLst>
                <a:cxn ang="0">
                  <a:pos x="wd2" y="hd2"/>
                </a:cxn>
                <a:cxn ang="5400000">
                  <a:pos x="wd2" y="hd2"/>
                </a:cxn>
                <a:cxn ang="10800000">
                  <a:pos x="wd2" y="hd2"/>
                </a:cxn>
                <a:cxn ang="16200000">
                  <a:pos x="wd2" y="hd2"/>
                </a:cxn>
              </a:cxnLst>
              <a:rect l="0" t="0" r="r" b="b"/>
              <a:pathLst>
                <a:path w="21600" h="21600" extrusionOk="0">
                  <a:moveTo>
                    <a:pt x="19200" y="0"/>
                  </a:moveTo>
                  <a:cubicBezTo>
                    <a:pt x="19200" y="0"/>
                    <a:pt x="19200" y="0"/>
                    <a:pt x="19200" y="0"/>
                  </a:cubicBezTo>
                  <a:cubicBezTo>
                    <a:pt x="8400" y="0"/>
                    <a:pt x="0" y="8400"/>
                    <a:pt x="0" y="19200"/>
                  </a:cubicBezTo>
                  <a:cubicBezTo>
                    <a:pt x="0" y="20400"/>
                    <a:pt x="1200" y="21600"/>
                    <a:pt x="2400" y="21600"/>
                  </a:cubicBezTo>
                  <a:cubicBezTo>
                    <a:pt x="3600" y="21600"/>
                    <a:pt x="4800" y="20400"/>
                    <a:pt x="4800" y="19200"/>
                  </a:cubicBezTo>
                  <a:cubicBezTo>
                    <a:pt x="4800" y="10800"/>
                    <a:pt x="10800" y="4800"/>
                    <a:pt x="19200" y="4800"/>
                  </a:cubicBezTo>
                  <a:cubicBezTo>
                    <a:pt x="19200" y="4800"/>
                    <a:pt x="19200" y="4800"/>
                    <a:pt x="19200" y="4800"/>
                  </a:cubicBezTo>
                  <a:cubicBezTo>
                    <a:pt x="20400" y="4800"/>
                    <a:pt x="21600" y="3600"/>
                    <a:pt x="21600" y="2400"/>
                  </a:cubicBezTo>
                  <a:cubicBezTo>
                    <a:pt x="21600" y="1200"/>
                    <a:pt x="20400" y="0"/>
                    <a:pt x="19200" y="0"/>
                  </a:cubicBez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2" name="Shape 4011"/>
            <p:cNvSpPr/>
            <p:nvPr/>
          </p:nvSpPr>
          <p:spPr>
            <a:xfrm>
              <a:off x="136525" y="46037"/>
              <a:ext cx="209550" cy="209551"/>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4629" y="0"/>
                    <a:pt x="0" y="5014"/>
                    <a:pt x="0" y="10800"/>
                  </a:cubicBezTo>
                  <a:cubicBezTo>
                    <a:pt x="0" y="16586"/>
                    <a:pt x="4629" y="21600"/>
                    <a:pt x="10800" y="21600"/>
                  </a:cubicBezTo>
                  <a:cubicBezTo>
                    <a:pt x="16586" y="21600"/>
                    <a:pt x="21600" y="16586"/>
                    <a:pt x="21600" y="10800"/>
                  </a:cubicBezTo>
                  <a:cubicBezTo>
                    <a:pt x="21600" y="5014"/>
                    <a:pt x="16586" y="0"/>
                    <a:pt x="10800" y="0"/>
                  </a:cubicBezTo>
                  <a:close/>
                  <a:moveTo>
                    <a:pt x="10800" y="20057"/>
                  </a:moveTo>
                  <a:cubicBezTo>
                    <a:pt x="5786" y="20057"/>
                    <a:pt x="1543" y="15814"/>
                    <a:pt x="1543" y="10800"/>
                  </a:cubicBezTo>
                  <a:cubicBezTo>
                    <a:pt x="1543" y="5786"/>
                    <a:pt x="5786" y="1543"/>
                    <a:pt x="10800" y="1543"/>
                  </a:cubicBezTo>
                  <a:cubicBezTo>
                    <a:pt x="15814" y="1543"/>
                    <a:pt x="20057" y="5786"/>
                    <a:pt x="20057" y="10800"/>
                  </a:cubicBezTo>
                  <a:cubicBezTo>
                    <a:pt x="20057" y="15814"/>
                    <a:pt x="15814" y="20057"/>
                    <a:pt x="10800" y="20057"/>
                  </a:cubicBez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grpSp>
      <p:grpSp>
        <p:nvGrpSpPr>
          <p:cNvPr id="23" name="Group 4016"/>
          <p:cNvGrpSpPr/>
          <p:nvPr/>
        </p:nvGrpSpPr>
        <p:grpSpPr>
          <a:xfrm>
            <a:off x="7565964" y="5046176"/>
            <a:ext cx="481077" cy="481014"/>
            <a:chOff x="0" y="0"/>
            <a:chExt cx="481075" cy="481012"/>
          </a:xfrm>
        </p:grpSpPr>
        <p:sp>
          <p:nvSpPr>
            <p:cNvPr id="24" name="Shape 4013"/>
            <p:cNvSpPr/>
            <p:nvPr/>
          </p:nvSpPr>
          <p:spPr>
            <a:xfrm>
              <a:off x="261999" y="60325"/>
              <a:ext cx="158751" cy="157163"/>
            </a:xfrm>
            <a:custGeom>
              <a:avLst/>
              <a:gdLst/>
              <a:ahLst/>
              <a:cxnLst>
                <a:cxn ang="0">
                  <a:pos x="wd2" y="hd2"/>
                </a:cxn>
                <a:cxn ang="5400000">
                  <a:pos x="wd2" y="hd2"/>
                </a:cxn>
                <a:cxn ang="10800000">
                  <a:pos x="wd2" y="hd2"/>
                </a:cxn>
                <a:cxn ang="16200000">
                  <a:pos x="wd2" y="hd2"/>
                </a:cxn>
              </a:cxnLst>
              <a:rect l="0" t="0" r="r" b="b"/>
              <a:pathLst>
                <a:path w="21600" h="21600" extrusionOk="0">
                  <a:moveTo>
                    <a:pt x="19543" y="20571"/>
                  </a:moveTo>
                  <a:cubicBezTo>
                    <a:pt x="19543" y="20571"/>
                    <a:pt x="19543" y="20571"/>
                    <a:pt x="19543" y="20571"/>
                  </a:cubicBezTo>
                  <a:cubicBezTo>
                    <a:pt x="19543" y="21086"/>
                    <a:pt x="20057" y="21600"/>
                    <a:pt x="20571" y="21600"/>
                  </a:cubicBezTo>
                  <a:cubicBezTo>
                    <a:pt x="21086" y="21600"/>
                    <a:pt x="21600" y="21086"/>
                    <a:pt x="21600" y="20571"/>
                  </a:cubicBezTo>
                  <a:cubicBezTo>
                    <a:pt x="21600" y="20571"/>
                    <a:pt x="21600" y="20571"/>
                    <a:pt x="21600" y="20571"/>
                  </a:cubicBezTo>
                  <a:cubicBezTo>
                    <a:pt x="21600" y="9257"/>
                    <a:pt x="12343" y="0"/>
                    <a:pt x="1029" y="0"/>
                  </a:cubicBezTo>
                  <a:cubicBezTo>
                    <a:pt x="1029" y="0"/>
                    <a:pt x="1029" y="0"/>
                    <a:pt x="1029" y="0"/>
                  </a:cubicBezTo>
                  <a:cubicBezTo>
                    <a:pt x="514" y="0"/>
                    <a:pt x="0" y="514"/>
                    <a:pt x="0" y="1029"/>
                  </a:cubicBezTo>
                  <a:cubicBezTo>
                    <a:pt x="0" y="1543"/>
                    <a:pt x="514" y="2057"/>
                    <a:pt x="1029" y="2057"/>
                  </a:cubicBezTo>
                  <a:cubicBezTo>
                    <a:pt x="1029" y="2057"/>
                    <a:pt x="1029" y="2057"/>
                    <a:pt x="1029" y="2057"/>
                  </a:cubicBezTo>
                  <a:cubicBezTo>
                    <a:pt x="11314" y="2057"/>
                    <a:pt x="19543" y="10286"/>
                    <a:pt x="19543" y="20571"/>
                  </a:cubicBez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5" name="Shape 4014"/>
            <p:cNvSpPr/>
            <p:nvPr/>
          </p:nvSpPr>
          <p:spPr>
            <a:xfrm>
              <a:off x="0" y="0"/>
              <a:ext cx="480489" cy="481013"/>
            </a:xfrm>
            <a:custGeom>
              <a:avLst/>
              <a:gdLst/>
              <a:ahLst/>
              <a:cxnLst>
                <a:cxn ang="0">
                  <a:pos x="wd2" y="hd2"/>
                </a:cxn>
                <a:cxn ang="5400000">
                  <a:pos x="wd2" y="hd2"/>
                </a:cxn>
                <a:cxn ang="10800000">
                  <a:pos x="wd2" y="hd2"/>
                </a:cxn>
                <a:cxn ang="16200000">
                  <a:pos x="wd2" y="hd2"/>
                </a:cxn>
              </a:cxnLst>
              <a:rect l="0" t="0" r="r" b="b"/>
              <a:pathLst>
                <a:path w="21226" h="21600" extrusionOk="0">
                  <a:moveTo>
                    <a:pt x="5940" y="675"/>
                  </a:moveTo>
                  <a:cubicBezTo>
                    <a:pt x="5607" y="169"/>
                    <a:pt x="5109" y="0"/>
                    <a:pt x="4610" y="0"/>
                  </a:cubicBezTo>
                  <a:cubicBezTo>
                    <a:pt x="4278" y="0"/>
                    <a:pt x="4112" y="0"/>
                    <a:pt x="3780" y="169"/>
                  </a:cubicBezTo>
                  <a:cubicBezTo>
                    <a:pt x="3115" y="506"/>
                    <a:pt x="2617" y="1181"/>
                    <a:pt x="2617" y="2025"/>
                  </a:cubicBezTo>
                  <a:cubicBezTo>
                    <a:pt x="2617" y="11306"/>
                    <a:pt x="2617" y="11306"/>
                    <a:pt x="2617" y="11306"/>
                  </a:cubicBezTo>
                  <a:cubicBezTo>
                    <a:pt x="623" y="13500"/>
                    <a:pt x="623" y="13500"/>
                    <a:pt x="623" y="13500"/>
                  </a:cubicBezTo>
                  <a:cubicBezTo>
                    <a:pt x="-208" y="14175"/>
                    <a:pt x="-208" y="15525"/>
                    <a:pt x="623" y="16200"/>
                  </a:cubicBezTo>
                  <a:cubicBezTo>
                    <a:pt x="5275" y="20925"/>
                    <a:pt x="5275" y="20925"/>
                    <a:pt x="5275" y="20925"/>
                  </a:cubicBezTo>
                  <a:cubicBezTo>
                    <a:pt x="5607" y="21431"/>
                    <a:pt x="6106" y="21600"/>
                    <a:pt x="6604" y="21600"/>
                  </a:cubicBezTo>
                  <a:cubicBezTo>
                    <a:pt x="7103" y="21600"/>
                    <a:pt x="7601" y="21431"/>
                    <a:pt x="7934" y="20925"/>
                  </a:cubicBezTo>
                  <a:cubicBezTo>
                    <a:pt x="10094" y="18900"/>
                    <a:pt x="10094" y="18900"/>
                    <a:pt x="10094" y="18900"/>
                  </a:cubicBezTo>
                  <a:cubicBezTo>
                    <a:pt x="19232" y="18900"/>
                    <a:pt x="19232" y="18900"/>
                    <a:pt x="19232" y="18900"/>
                  </a:cubicBezTo>
                  <a:cubicBezTo>
                    <a:pt x="20063" y="18900"/>
                    <a:pt x="20727" y="18394"/>
                    <a:pt x="21060" y="17719"/>
                  </a:cubicBezTo>
                  <a:cubicBezTo>
                    <a:pt x="21392" y="16875"/>
                    <a:pt x="21226" y="16031"/>
                    <a:pt x="20561" y="15525"/>
                  </a:cubicBezTo>
                  <a:lnTo>
                    <a:pt x="5940" y="675"/>
                  </a:lnTo>
                  <a:close/>
                  <a:moveTo>
                    <a:pt x="9097" y="17887"/>
                  </a:moveTo>
                  <a:cubicBezTo>
                    <a:pt x="7103" y="20081"/>
                    <a:pt x="7103" y="20081"/>
                    <a:pt x="7103" y="20081"/>
                  </a:cubicBezTo>
                  <a:cubicBezTo>
                    <a:pt x="6937" y="20250"/>
                    <a:pt x="6770" y="20250"/>
                    <a:pt x="6604" y="20250"/>
                  </a:cubicBezTo>
                  <a:cubicBezTo>
                    <a:pt x="6438" y="20250"/>
                    <a:pt x="6272" y="20250"/>
                    <a:pt x="6106" y="20081"/>
                  </a:cubicBezTo>
                  <a:cubicBezTo>
                    <a:pt x="1454" y="15356"/>
                    <a:pt x="1454" y="15356"/>
                    <a:pt x="1454" y="15356"/>
                  </a:cubicBezTo>
                  <a:cubicBezTo>
                    <a:pt x="1287" y="15187"/>
                    <a:pt x="1287" y="15019"/>
                    <a:pt x="1287" y="14850"/>
                  </a:cubicBezTo>
                  <a:cubicBezTo>
                    <a:pt x="1287" y="14681"/>
                    <a:pt x="1287" y="14512"/>
                    <a:pt x="1454" y="14344"/>
                  </a:cubicBezTo>
                  <a:cubicBezTo>
                    <a:pt x="3614" y="12319"/>
                    <a:pt x="3614" y="12319"/>
                    <a:pt x="3614" y="12319"/>
                  </a:cubicBezTo>
                  <a:cubicBezTo>
                    <a:pt x="3614" y="12319"/>
                    <a:pt x="3614" y="12319"/>
                    <a:pt x="3614" y="12319"/>
                  </a:cubicBezTo>
                  <a:cubicBezTo>
                    <a:pt x="9097" y="17887"/>
                    <a:pt x="9097" y="17887"/>
                    <a:pt x="9097" y="17887"/>
                  </a:cubicBezTo>
                  <a:cubicBezTo>
                    <a:pt x="9097" y="17887"/>
                    <a:pt x="9097" y="17887"/>
                    <a:pt x="9097" y="17887"/>
                  </a:cubicBezTo>
                  <a:close/>
                  <a:moveTo>
                    <a:pt x="10094" y="17550"/>
                  </a:moveTo>
                  <a:cubicBezTo>
                    <a:pt x="9927" y="17550"/>
                    <a:pt x="9927" y="17550"/>
                    <a:pt x="9761" y="17550"/>
                  </a:cubicBezTo>
                  <a:cubicBezTo>
                    <a:pt x="3946" y="11644"/>
                    <a:pt x="3946" y="11644"/>
                    <a:pt x="3946" y="11644"/>
                  </a:cubicBezTo>
                  <a:cubicBezTo>
                    <a:pt x="3946" y="11475"/>
                    <a:pt x="3946" y="11475"/>
                    <a:pt x="3946" y="11306"/>
                  </a:cubicBezTo>
                  <a:cubicBezTo>
                    <a:pt x="3946" y="3206"/>
                    <a:pt x="3946" y="3206"/>
                    <a:pt x="3946" y="3206"/>
                  </a:cubicBezTo>
                  <a:cubicBezTo>
                    <a:pt x="18069" y="17550"/>
                    <a:pt x="18069" y="17550"/>
                    <a:pt x="18069" y="17550"/>
                  </a:cubicBezTo>
                  <a:lnTo>
                    <a:pt x="10094" y="17550"/>
                  </a:lnTo>
                  <a:close/>
                  <a:moveTo>
                    <a:pt x="19897" y="17212"/>
                  </a:moveTo>
                  <a:cubicBezTo>
                    <a:pt x="19730" y="17381"/>
                    <a:pt x="19564" y="17550"/>
                    <a:pt x="19232" y="17550"/>
                  </a:cubicBezTo>
                  <a:cubicBezTo>
                    <a:pt x="19066" y="17550"/>
                    <a:pt x="19066" y="17550"/>
                    <a:pt x="19066" y="17550"/>
                  </a:cubicBezTo>
                  <a:cubicBezTo>
                    <a:pt x="3946" y="2194"/>
                    <a:pt x="3946" y="2194"/>
                    <a:pt x="3946" y="2194"/>
                  </a:cubicBezTo>
                  <a:cubicBezTo>
                    <a:pt x="3946" y="2025"/>
                    <a:pt x="3946" y="2025"/>
                    <a:pt x="3946" y="2025"/>
                  </a:cubicBezTo>
                  <a:cubicBezTo>
                    <a:pt x="3946" y="1688"/>
                    <a:pt x="4112" y="1519"/>
                    <a:pt x="4278" y="1350"/>
                  </a:cubicBezTo>
                  <a:cubicBezTo>
                    <a:pt x="4444" y="1350"/>
                    <a:pt x="4444" y="1350"/>
                    <a:pt x="4610" y="1350"/>
                  </a:cubicBezTo>
                  <a:cubicBezTo>
                    <a:pt x="4777" y="1350"/>
                    <a:pt x="4943" y="1350"/>
                    <a:pt x="5109" y="1519"/>
                  </a:cubicBezTo>
                  <a:cubicBezTo>
                    <a:pt x="19730" y="16369"/>
                    <a:pt x="19730" y="16369"/>
                    <a:pt x="19730" y="16369"/>
                  </a:cubicBezTo>
                  <a:cubicBezTo>
                    <a:pt x="19897" y="16537"/>
                    <a:pt x="19897" y="16875"/>
                    <a:pt x="19897" y="17212"/>
                  </a:cubicBez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6" name="Shape 4015"/>
            <p:cNvSpPr/>
            <p:nvPr/>
          </p:nvSpPr>
          <p:spPr>
            <a:xfrm>
              <a:off x="254062" y="0"/>
              <a:ext cx="227014" cy="225425"/>
            </a:xfrm>
            <a:custGeom>
              <a:avLst/>
              <a:gdLst/>
              <a:ahLst/>
              <a:cxnLst>
                <a:cxn ang="0">
                  <a:pos x="wd2" y="hd2"/>
                </a:cxn>
                <a:cxn ang="5400000">
                  <a:pos x="wd2" y="hd2"/>
                </a:cxn>
                <a:cxn ang="10800000">
                  <a:pos x="wd2" y="hd2"/>
                </a:cxn>
                <a:cxn ang="16200000">
                  <a:pos x="wd2" y="hd2"/>
                </a:cxn>
              </a:cxnLst>
              <a:rect l="0" t="0" r="r" b="b"/>
              <a:pathLst>
                <a:path w="21600" h="21600" extrusionOk="0">
                  <a:moveTo>
                    <a:pt x="1440" y="2880"/>
                  </a:moveTo>
                  <a:cubicBezTo>
                    <a:pt x="1440" y="2880"/>
                    <a:pt x="1440" y="2880"/>
                    <a:pt x="1440" y="2880"/>
                  </a:cubicBezTo>
                  <a:cubicBezTo>
                    <a:pt x="10800" y="2880"/>
                    <a:pt x="18720" y="10800"/>
                    <a:pt x="18720" y="20160"/>
                  </a:cubicBezTo>
                  <a:cubicBezTo>
                    <a:pt x="18720" y="20160"/>
                    <a:pt x="18720" y="20160"/>
                    <a:pt x="18720" y="20160"/>
                  </a:cubicBezTo>
                  <a:cubicBezTo>
                    <a:pt x="18720" y="20880"/>
                    <a:pt x="19440" y="21600"/>
                    <a:pt x="20160" y="21600"/>
                  </a:cubicBezTo>
                  <a:cubicBezTo>
                    <a:pt x="20880" y="21600"/>
                    <a:pt x="21600" y="20880"/>
                    <a:pt x="21600" y="20160"/>
                  </a:cubicBezTo>
                  <a:cubicBezTo>
                    <a:pt x="21600" y="20160"/>
                    <a:pt x="21600" y="20160"/>
                    <a:pt x="21600" y="20160"/>
                  </a:cubicBezTo>
                  <a:cubicBezTo>
                    <a:pt x="21600" y="9000"/>
                    <a:pt x="12600" y="0"/>
                    <a:pt x="1440" y="0"/>
                  </a:cubicBezTo>
                  <a:cubicBezTo>
                    <a:pt x="1440" y="0"/>
                    <a:pt x="1440" y="0"/>
                    <a:pt x="1440" y="0"/>
                  </a:cubicBezTo>
                  <a:cubicBezTo>
                    <a:pt x="720" y="0"/>
                    <a:pt x="0" y="720"/>
                    <a:pt x="0" y="1440"/>
                  </a:cubicBezTo>
                  <a:cubicBezTo>
                    <a:pt x="0" y="2160"/>
                    <a:pt x="720" y="2880"/>
                    <a:pt x="1440" y="2880"/>
                  </a:cubicBez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grpSp>
      <p:grpSp>
        <p:nvGrpSpPr>
          <p:cNvPr id="27" name="Group 4019"/>
          <p:cNvGrpSpPr/>
          <p:nvPr/>
        </p:nvGrpSpPr>
        <p:grpSpPr>
          <a:xfrm>
            <a:off x="1755675" y="1540866"/>
            <a:ext cx="2113389" cy="1317427"/>
            <a:chOff x="0" y="0"/>
            <a:chExt cx="2113388" cy="1317426"/>
          </a:xfrm>
        </p:grpSpPr>
        <p:sp>
          <p:nvSpPr>
            <p:cNvPr id="28" name="Shape 4017"/>
            <p:cNvSpPr/>
            <p:nvPr/>
          </p:nvSpPr>
          <p:spPr>
            <a:xfrm>
              <a:off x="0" y="301766"/>
              <a:ext cx="2113388" cy="1015660"/>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lgn="r">
                <a:lnSpc>
                  <a:spcPct val="150000"/>
                </a:lnSpc>
                <a:defRPr sz="1000"/>
              </a:lvl1pPr>
            </a:lstStyle>
            <a:p>
              <a:pPr>
                <a:defRPr sz="1800"/>
              </a:pPr>
              <a:r>
                <a:rPr sz="1000">
                  <a:cs typeface="+mn-ea"/>
                  <a:sym typeface="+mn-lt"/>
                </a:rPr>
                <a:t>Suitable for all categories business and personal presentation, eaque ipsa quae ab illo inventore</a:t>
              </a:r>
            </a:p>
          </p:txBody>
        </p:sp>
        <p:sp>
          <p:nvSpPr>
            <p:cNvPr id="29" name="Shape 4018"/>
            <p:cNvSpPr/>
            <p:nvPr/>
          </p:nvSpPr>
          <p:spPr>
            <a:xfrm>
              <a:off x="615224" y="0"/>
              <a:ext cx="1498164" cy="400108"/>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none" lIns="45719" tIns="45719" rIns="45719" bIns="45719" numCol="1" anchor="t">
              <a:spAutoFit/>
            </a:bodyPr>
            <a:lstStyle>
              <a:lvl1pPr algn="r">
                <a:defRPr sz="2000">
                  <a:solidFill>
                    <a:schemeClr val="accent2"/>
                  </a:solidFill>
                </a:defRPr>
              </a:lvl1pPr>
            </a:lstStyle>
            <a:p>
              <a:pPr>
                <a:defRPr sz="1800">
                  <a:solidFill>
                    <a:srgbClr val="000000"/>
                  </a:solidFill>
                </a:defRPr>
              </a:pPr>
              <a:r>
                <a:rPr sz="2000">
                  <a:solidFill>
                    <a:schemeClr val="accent2"/>
                  </a:solidFill>
                  <a:cs typeface="+mn-ea"/>
                  <a:sym typeface="+mn-lt"/>
                </a:rPr>
                <a:t>Description</a:t>
              </a:r>
            </a:p>
          </p:txBody>
        </p:sp>
      </p:grpSp>
      <p:grpSp>
        <p:nvGrpSpPr>
          <p:cNvPr id="30" name="Group 4022"/>
          <p:cNvGrpSpPr/>
          <p:nvPr/>
        </p:nvGrpSpPr>
        <p:grpSpPr>
          <a:xfrm>
            <a:off x="1755675" y="4618997"/>
            <a:ext cx="2113389" cy="1317427"/>
            <a:chOff x="0" y="0"/>
            <a:chExt cx="2113388" cy="1317426"/>
          </a:xfrm>
        </p:grpSpPr>
        <p:sp>
          <p:nvSpPr>
            <p:cNvPr id="31" name="Shape 4020"/>
            <p:cNvSpPr/>
            <p:nvPr/>
          </p:nvSpPr>
          <p:spPr>
            <a:xfrm>
              <a:off x="0" y="301766"/>
              <a:ext cx="2113388" cy="1015660"/>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lgn="r">
                <a:lnSpc>
                  <a:spcPct val="150000"/>
                </a:lnSpc>
                <a:defRPr sz="1000"/>
              </a:lvl1pPr>
            </a:lstStyle>
            <a:p>
              <a:pPr>
                <a:defRPr sz="1800"/>
              </a:pPr>
              <a:r>
                <a:rPr sz="1000">
                  <a:cs typeface="+mn-ea"/>
                  <a:sym typeface="+mn-lt"/>
                </a:rPr>
                <a:t>Suitable for all categories business and personal presentation, eaque ipsa quae ab illo inventore</a:t>
              </a:r>
            </a:p>
          </p:txBody>
        </p:sp>
        <p:sp>
          <p:nvSpPr>
            <p:cNvPr id="32" name="Shape 4021"/>
            <p:cNvSpPr/>
            <p:nvPr/>
          </p:nvSpPr>
          <p:spPr>
            <a:xfrm>
              <a:off x="615224" y="0"/>
              <a:ext cx="1498164" cy="400108"/>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none" lIns="45719" tIns="45719" rIns="45719" bIns="45719" numCol="1" anchor="t">
              <a:spAutoFit/>
            </a:bodyPr>
            <a:lstStyle>
              <a:lvl1pPr algn="r">
                <a:defRPr sz="2000">
                  <a:solidFill>
                    <a:schemeClr val="accent5"/>
                  </a:solidFill>
                </a:defRPr>
              </a:lvl1pPr>
            </a:lstStyle>
            <a:p>
              <a:pPr>
                <a:defRPr sz="1800">
                  <a:solidFill>
                    <a:srgbClr val="000000"/>
                  </a:solidFill>
                </a:defRPr>
              </a:pPr>
              <a:r>
                <a:rPr sz="2000">
                  <a:solidFill>
                    <a:schemeClr val="accent5"/>
                  </a:solidFill>
                  <a:cs typeface="+mn-ea"/>
                  <a:sym typeface="+mn-lt"/>
                </a:rPr>
                <a:t>Description</a:t>
              </a:r>
            </a:p>
          </p:txBody>
        </p:sp>
      </p:grpSp>
      <p:grpSp>
        <p:nvGrpSpPr>
          <p:cNvPr id="33" name="Group 4025"/>
          <p:cNvGrpSpPr/>
          <p:nvPr/>
        </p:nvGrpSpPr>
        <p:grpSpPr>
          <a:xfrm>
            <a:off x="8597527" y="1540866"/>
            <a:ext cx="2113389" cy="1317427"/>
            <a:chOff x="0" y="0"/>
            <a:chExt cx="2113388" cy="1317426"/>
          </a:xfrm>
        </p:grpSpPr>
        <p:sp>
          <p:nvSpPr>
            <p:cNvPr id="34" name="Shape 4023"/>
            <p:cNvSpPr/>
            <p:nvPr/>
          </p:nvSpPr>
          <p:spPr>
            <a:xfrm>
              <a:off x="0" y="301766"/>
              <a:ext cx="2113388" cy="1015660"/>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lnSpc>
                  <a:spcPct val="150000"/>
                </a:lnSpc>
                <a:defRPr sz="1000"/>
              </a:lvl1pPr>
            </a:lstStyle>
            <a:p>
              <a:pPr>
                <a:defRPr sz="1800"/>
              </a:pPr>
              <a:r>
                <a:rPr sz="1000">
                  <a:cs typeface="+mn-ea"/>
                  <a:sym typeface="+mn-lt"/>
                </a:rPr>
                <a:t>Suitable for all categories business and personal presentation, eaque ipsa quae ab illo inventore</a:t>
              </a:r>
            </a:p>
          </p:txBody>
        </p:sp>
        <p:sp>
          <p:nvSpPr>
            <p:cNvPr id="35" name="Shape 4024"/>
            <p:cNvSpPr/>
            <p:nvPr/>
          </p:nvSpPr>
          <p:spPr>
            <a:xfrm>
              <a:off x="0" y="0"/>
              <a:ext cx="1498164" cy="400108"/>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none" lIns="45719" tIns="45719" rIns="45719" bIns="45719" numCol="1" anchor="t">
              <a:spAutoFit/>
            </a:bodyPr>
            <a:lstStyle>
              <a:lvl1pPr>
                <a:defRPr sz="2000">
                  <a:solidFill>
                    <a:schemeClr val="accent3"/>
                  </a:solidFill>
                </a:defRPr>
              </a:lvl1pPr>
            </a:lstStyle>
            <a:p>
              <a:pPr>
                <a:defRPr sz="1800">
                  <a:solidFill>
                    <a:srgbClr val="000000"/>
                  </a:solidFill>
                </a:defRPr>
              </a:pPr>
              <a:r>
                <a:rPr sz="2000">
                  <a:solidFill>
                    <a:schemeClr val="accent3"/>
                  </a:solidFill>
                  <a:cs typeface="+mn-ea"/>
                  <a:sym typeface="+mn-lt"/>
                </a:rPr>
                <a:t>Description</a:t>
              </a:r>
            </a:p>
          </p:txBody>
        </p:sp>
      </p:grpSp>
      <p:grpSp>
        <p:nvGrpSpPr>
          <p:cNvPr id="36" name="Group 4028"/>
          <p:cNvGrpSpPr/>
          <p:nvPr/>
        </p:nvGrpSpPr>
        <p:grpSpPr>
          <a:xfrm>
            <a:off x="8597527" y="4618997"/>
            <a:ext cx="2113389" cy="1317427"/>
            <a:chOff x="0" y="0"/>
            <a:chExt cx="2113388" cy="1317426"/>
          </a:xfrm>
        </p:grpSpPr>
        <p:sp>
          <p:nvSpPr>
            <p:cNvPr id="37" name="Shape 4026"/>
            <p:cNvSpPr/>
            <p:nvPr/>
          </p:nvSpPr>
          <p:spPr>
            <a:xfrm>
              <a:off x="0" y="301766"/>
              <a:ext cx="2113388" cy="1015660"/>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lnSpc>
                  <a:spcPct val="150000"/>
                </a:lnSpc>
                <a:defRPr sz="1000"/>
              </a:lvl1pPr>
            </a:lstStyle>
            <a:p>
              <a:pPr>
                <a:defRPr sz="1800"/>
              </a:pPr>
              <a:r>
                <a:rPr sz="1000">
                  <a:cs typeface="+mn-ea"/>
                  <a:sym typeface="+mn-lt"/>
                </a:rPr>
                <a:t>Suitable for all categories business and personal presentation, eaque ipsa quae ab illo inventore</a:t>
              </a:r>
            </a:p>
          </p:txBody>
        </p:sp>
        <p:sp>
          <p:nvSpPr>
            <p:cNvPr id="38" name="Shape 4027"/>
            <p:cNvSpPr/>
            <p:nvPr/>
          </p:nvSpPr>
          <p:spPr>
            <a:xfrm>
              <a:off x="0" y="0"/>
              <a:ext cx="1498164" cy="400108"/>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none" lIns="45719" tIns="45719" rIns="45719" bIns="45719" numCol="1" anchor="t">
              <a:spAutoFit/>
            </a:bodyPr>
            <a:lstStyle>
              <a:lvl1pPr>
                <a:defRPr sz="2000">
                  <a:solidFill>
                    <a:schemeClr val="accent4"/>
                  </a:solidFill>
                </a:defRPr>
              </a:lvl1pPr>
            </a:lstStyle>
            <a:p>
              <a:pPr>
                <a:defRPr sz="1800">
                  <a:solidFill>
                    <a:srgbClr val="000000"/>
                  </a:solidFill>
                </a:defRPr>
              </a:pPr>
              <a:r>
                <a:rPr sz="2000">
                  <a:solidFill>
                    <a:schemeClr val="accent4"/>
                  </a:solidFill>
                  <a:cs typeface="+mn-ea"/>
                  <a:sym typeface="+mn-lt"/>
                </a:rPr>
                <a:t>Description</a:t>
              </a:r>
            </a:p>
          </p:txBody>
        </p:sp>
      </p:grpSp>
      <p:sp>
        <p:nvSpPr>
          <p:cNvPr id="39" name="Shape 4029"/>
          <p:cNvSpPr/>
          <p:nvPr/>
        </p:nvSpPr>
        <p:spPr>
          <a:xfrm>
            <a:off x="5458497" y="3551389"/>
            <a:ext cx="1454398" cy="4597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defRPr sz="2400">
                <a:solidFill>
                  <a:srgbClr val="FFFFFF"/>
                </a:solidFill>
              </a:defRPr>
            </a:lvl1pPr>
          </a:lstStyle>
          <a:p>
            <a:pPr>
              <a:defRPr sz="1800">
                <a:solidFill>
                  <a:srgbClr val="000000"/>
                </a:solidFill>
              </a:defRPr>
            </a:pPr>
            <a:r>
              <a:rPr sz="2400">
                <a:solidFill>
                  <a:srgbClr val="FFFFFF"/>
                </a:solidFill>
                <a:cs typeface="+mn-ea"/>
                <a:sym typeface="+mn-lt"/>
              </a:rPr>
              <a:t>idea</a:t>
            </a:r>
          </a:p>
        </p:txBody>
      </p:sp>
      <p:sp>
        <p:nvSpPr>
          <p:cNvPr id="40" name="文本框 9"/>
          <p:cNvSpPr txBox="1"/>
          <p:nvPr/>
        </p:nvSpPr>
        <p:spPr>
          <a:xfrm>
            <a:off x="1149646" y="555881"/>
            <a:ext cx="2955059" cy="453952"/>
          </a:xfrm>
          <a:prstGeom prst="rect">
            <a:avLst/>
          </a:prstGeom>
          <a:noFill/>
        </p:spPr>
        <p:txBody>
          <a:bodyPr wrap="square" lIns="68563" tIns="34281" rIns="68563" bIns="34281" rtlCol="0">
            <a:spAutoFit/>
          </a:bodyPr>
          <a:lstStyle/>
          <a:p>
            <a:pPr marL="0" lvl="1"/>
            <a:r>
              <a:rPr lang="zh-CN" altLang="en-US" sz="2500" b="1" dirty="0">
                <a:solidFill>
                  <a:srgbClr val="50637C"/>
                </a:solidFill>
                <a:cs typeface="+mn-ea"/>
                <a:sym typeface="+mn-lt"/>
              </a:rPr>
              <a:t>点击输入标题内容</a:t>
            </a:r>
          </a:p>
        </p:txBody>
      </p:sp>
      <p:grpSp>
        <p:nvGrpSpPr>
          <p:cNvPr id="41" name="Group 10"/>
          <p:cNvGrpSpPr/>
          <p:nvPr/>
        </p:nvGrpSpPr>
        <p:grpSpPr>
          <a:xfrm>
            <a:off x="554735" y="507775"/>
            <a:ext cx="550165" cy="550164"/>
            <a:chOff x="10018441" y="1261759"/>
            <a:chExt cx="4340769" cy="4340764"/>
          </a:xfrm>
        </p:grpSpPr>
        <p:sp>
          <p:nvSpPr>
            <p:cNvPr id="42" name="Shape 78"/>
            <p:cNvSpPr/>
            <p:nvPr/>
          </p:nvSpPr>
          <p:spPr>
            <a:xfrm>
              <a:off x="10018441" y="1261759"/>
              <a:ext cx="4340769" cy="434076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4"/>
            </a:soli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dirty="0">
                <a:latin typeface="微软雅黑" panose="020B0503020204020204" pitchFamily="34" charset="-122"/>
                <a:ea typeface="微软雅黑" panose="020B0503020204020204" pitchFamily="34" charset="-122"/>
                <a:sym typeface="微软雅黑" panose="020B0503020204020204" pitchFamily="34" charset="-122"/>
              </a:endParaRPr>
            </a:p>
          </p:txBody>
        </p:sp>
        <p:grpSp>
          <p:nvGrpSpPr>
            <p:cNvPr id="43" name="Group 9"/>
            <p:cNvGrpSpPr/>
            <p:nvPr/>
          </p:nvGrpSpPr>
          <p:grpSpPr>
            <a:xfrm>
              <a:off x="10909313" y="1802668"/>
              <a:ext cx="3449733" cy="3799690"/>
              <a:chOff x="10909313" y="1802668"/>
              <a:chExt cx="3449733" cy="3799690"/>
            </a:xfrm>
          </p:grpSpPr>
          <p:sp>
            <p:nvSpPr>
              <p:cNvPr id="44" name="Freeform 45"/>
              <p:cNvSpPr/>
              <p:nvPr/>
            </p:nvSpPr>
            <p:spPr>
              <a:xfrm>
                <a:off x="11069407" y="1802668"/>
                <a:ext cx="3289639" cy="3799690"/>
              </a:xfrm>
              <a:custGeom>
                <a:avLst/>
                <a:gdLst>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01321 w 3189805"/>
                  <a:gd name="connsiteY7" fmla="*/ 1031534 h 3342052"/>
                  <a:gd name="connsiteX8" fmla="*/ 1812772 w 3189805"/>
                  <a:gd name="connsiteY8" fmla="*/ 0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21641 w 3189805"/>
                  <a:gd name="connsiteY7" fmla="*/ 767374 h 3342052"/>
                  <a:gd name="connsiteX8" fmla="*/ 1812772 w 3189805"/>
                  <a:gd name="connsiteY8"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240105 w 3208269"/>
                  <a:gd name="connsiteY8" fmla="*/ 767374 h 3342052"/>
                  <a:gd name="connsiteX9" fmla="*/ 1831236 w 3208269"/>
                  <a:gd name="connsiteY9"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486685 w 3208269"/>
                  <a:gd name="connsiteY8" fmla="*/ 1250259 h 3342052"/>
                  <a:gd name="connsiteX9" fmla="*/ 1831236 w 3208269"/>
                  <a:gd name="connsiteY9" fmla="*/ 0 h 3342052"/>
                  <a:gd name="connsiteX0" fmla="*/ 1818455 w 3195488"/>
                  <a:gd name="connsiteY0" fmla="*/ 0 h 3342052"/>
                  <a:gd name="connsiteX1" fmla="*/ 3157618 w 3195488"/>
                  <a:gd name="connsiteY1" fmla="*/ 770136 h 3342052"/>
                  <a:gd name="connsiteX2" fmla="*/ 3185555 w 3195488"/>
                  <a:gd name="connsiteY2" fmla="*/ 963701 h 3342052"/>
                  <a:gd name="connsiteX3" fmla="*/ 2559726 w 3195488"/>
                  <a:gd name="connsiteY3" fmla="*/ 2706289 h 3342052"/>
                  <a:gd name="connsiteX4" fmla="*/ 1025159 w 3195488"/>
                  <a:gd name="connsiteY4" fmla="*/ 3342052 h 3342052"/>
                  <a:gd name="connsiteX5" fmla="*/ 881199 w 3195488"/>
                  <a:gd name="connsiteY5" fmla="*/ 3335177 h 3342052"/>
                  <a:gd name="connsiteX6" fmla="*/ 5683 w 3195488"/>
                  <a:gd name="connsiteY6" fmla="*/ 1812772 h 3342052"/>
                  <a:gd name="connsiteX7" fmla="*/ 1157670 w 3195488"/>
                  <a:gd name="connsiteY7" fmla="*/ 1353229 h 3342052"/>
                  <a:gd name="connsiteX8" fmla="*/ 2473904 w 3195488"/>
                  <a:gd name="connsiteY8" fmla="*/ 1250259 h 3342052"/>
                  <a:gd name="connsiteX9" fmla="*/ 1818455 w 3195488"/>
                  <a:gd name="connsiteY9"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428116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510310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39522 w 3216555"/>
                  <a:gd name="connsiteY0" fmla="*/ 0 h 3342052"/>
                  <a:gd name="connsiteX1" fmla="*/ 3178685 w 3216555"/>
                  <a:gd name="connsiteY1" fmla="*/ 770136 h 3342052"/>
                  <a:gd name="connsiteX2" fmla="*/ 3206622 w 3216555"/>
                  <a:gd name="connsiteY2" fmla="*/ 963701 h 3342052"/>
                  <a:gd name="connsiteX3" fmla="*/ 2580793 w 3216555"/>
                  <a:gd name="connsiteY3" fmla="*/ 2706289 h 3342052"/>
                  <a:gd name="connsiteX4" fmla="*/ 1046226 w 3216555"/>
                  <a:gd name="connsiteY4" fmla="*/ 3342052 h 3342052"/>
                  <a:gd name="connsiteX5" fmla="*/ 902266 w 3216555"/>
                  <a:gd name="connsiteY5" fmla="*/ 3335177 h 3342052"/>
                  <a:gd name="connsiteX6" fmla="*/ 26750 w 3216555"/>
                  <a:gd name="connsiteY6" fmla="*/ 1812772 h 3342052"/>
                  <a:gd name="connsiteX7" fmla="*/ 364566 w 3216555"/>
                  <a:gd name="connsiteY7" fmla="*/ 1746615 h 3342052"/>
                  <a:gd name="connsiteX8" fmla="*/ 816629 w 3216555"/>
                  <a:gd name="connsiteY8" fmla="*/ 1510310 h 3342052"/>
                  <a:gd name="connsiteX9" fmla="*/ 1178737 w 3216555"/>
                  <a:gd name="connsiteY9" fmla="*/ 1353229 h 3342052"/>
                  <a:gd name="connsiteX10" fmla="*/ 2494971 w 3216555"/>
                  <a:gd name="connsiteY10" fmla="*/ 1250259 h 3342052"/>
                  <a:gd name="connsiteX11" fmla="*/ 1839522 w 3216555"/>
                  <a:gd name="connsiteY11" fmla="*/ 0 h 3342052"/>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2516463 w 3238047"/>
                  <a:gd name="connsiteY11" fmla="*/ 1250259 h 3342052"/>
                  <a:gd name="connsiteX12" fmla="*/ 1861014 w 3238047"/>
                  <a:gd name="connsiteY12" fmla="*/ 0 h 3342052"/>
                  <a:gd name="connsiteX0" fmla="*/ 1861014 w 3238047"/>
                  <a:gd name="connsiteY0" fmla="*/ 349684 h 3691736"/>
                  <a:gd name="connsiteX1" fmla="*/ 3200177 w 3238047"/>
                  <a:gd name="connsiteY1" fmla="*/ 1119820 h 3691736"/>
                  <a:gd name="connsiteX2" fmla="*/ 3228114 w 3238047"/>
                  <a:gd name="connsiteY2" fmla="*/ 1313385 h 3691736"/>
                  <a:gd name="connsiteX3" fmla="*/ 2602285 w 3238047"/>
                  <a:gd name="connsiteY3" fmla="*/ 3055973 h 3691736"/>
                  <a:gd name="connsiteX4" fmla="*/ 1067718 w 3238047"/>
                  <a:gd name="connsiteY4" fmla="*/ 3691736 h 3691736"/>
                  <a:gd name="connsiteX5" fmla="*/ 923758 w 3238047"/>
                  <a:gd name="connsiteY5" fmla="*/ 3684861 h 3691736"/>
                  <a:gd name="connsiteX6" fmla="*/ 48242 w 3238047"/>
                  <a:gd name="connsiteY6" fmla="*/ 2162456 h 3691736"/>
                  <a:gd name="connsiteX7" fmla="*/ 180575 w 3238047"/>
                  <a:gd name="connsiteY7" fmla="*/ 2178493 h 3691736"/>
                  <a:gd name="connsiteX8" fmla="*/ 386058 w 3238047"/>
                  <a:gd name="connsiteY8" fmla="*/ 2096299 h 3691736"/>
                  <a:gd name="connsiteX9" fmla="*/ 838121 w 3238047"/>
                  <a:gd name="connsiteY9" fmla="*/ 1859994 h 3691736"/>
                  <a:gd name="connsiteX10" fmla="*/ 1200229 w 3238047"/>
                  <a:gd name="connsiteY10" fmla="*/ 1702913 h 3691736"/>
                  <a:gd name="connsiteX11" fmla="*/ 1602063 w 3238047"/>
                  <a:gd name="connsiteY11" fmla="*/ 7449 h 3691736"/>
                  <a:gd name="connsiteX12" fmla="*/ 1861014 w 3238047"/>
                  <a:gd name="connsiteY12" fmla="*/ 349684 h 3691736"/>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1861014 w 3238047"/>
                  <a:gd name="connsiteY11" fmla="*/ 0 h 3342052"/>
                  <a:gd name="connsiteX0" fmla="*/ 1573338 w 3238047"/>
                  <a:gd name="connsiteY0" fmla="*/ 0 h 3773566"/>
                  <a:gd name="connsiteX1" fmla="*/ 3200177 w 3238047"/>
                  <a:gd name="connsiteY1" fmla="*/ 1201650 h 3773566"/>
                  <a:gd name="connsiteX2" fmla="*/ 3228114 w 3238047"/>
                  <a:gd name="connsiteY2" fmla="*/ 1395215 h 3773566"/>
                  <a:gd name="connsiteX3" fmla="*/ 2602285 w 3238047"/>
                  <a:gd name="connsiteY3" fmla="*/ 3137803 h 3773566"/>
                  <a:gd name="connsiteX4" fmla="*/ 1067718 w 3238047"/>
                  <a:gd name="connsiteY4" fmla="*/ 3773566 h 3773566"/>
                  <a:gd name="connsiteX5" fmla="*/ 923758 w 3238047"/>
                  <a:gd name="connsiteY5" fmla="*/ 3766691 h 3773566"/>
                  <a:gd name="connsiteX6" fmla="*/ 48242 w 3238047"/>
                  <a:gd name="connsiteY6" fmla="*/ 2244286 h 3773566"/>
                  <a:gd name="connsiteX7" fmla="*/ 180575 w 3238047"/>
                  <a:gd name="connsiteY7" fmla="*/ 2260323 h 3773566"/>
                  <a:gd name="connsiteX8" fmla="*/ 386058 w 3238047"/>
                  <a:gd name="connsiteY8" fmla="*/ 2178129 h 3773566"/>
                  <a:gd name="connsiteX9" fmla="*/ 838121 w 3238047"/>
                  <a:gd name="connsiteY9" fmla="*/ 1941824 h 3773566"/>
                  <a:gd name="connsiteX10" fmla="*/ 1200229 w 3238047"/>
                  <a:gd name="connsiteY10" fmla="*/ 1784743 h 3773566"/>
                  <a:gd name="connsiteX11" fmla="*/ 1573338 w 3238047"/>
                  <a:gd name="connsiteY11" fmla="*/ 0 h 3773566"/>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1200229 w 3238047"/>
                  <a:gd name="connsiteY10" fmla="*/ 1810869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965098 w 3238047"/>
                  <a:gd name="connsiteY10" fmla="*/ 1900443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965098 w 3238047"/>
                  <a:gd name="connsiteY9" fmla="*/ 1900443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59287 w 3290406"/>
                  <a:gd name="connsiteY0" fmla="*/ 0 h 3799692"/>
                  <a:gd name="connsiteX1" fmla="*/ 3252536 w 3290406"/>
                  <a:gd name="connsiteY1" fmla="*/ 1227776 h 3799692"/>
                  <a:gd name="connsiteX2" fmla="*/ 3280473 w 3290406"/>
                  <a:gd name="connsiteY2" fmla="*/ 1421341 h 3799692"/>
                  <a:gd name="connsiteX3" fmla="*/ 2654644 w 3290406"/>
                  <a:gd name="connsiteY3" fmla="*/ 3163929 h 3799692"/>
                  <a:gd name="connsiteX4" fmla="*/ 1120077 w 3290406"/>
                  <a:gd name="connsiteY4" fmla="*/ 3799692 h 3799692"/>
                  <a:gd name="connsiteX5" fmla="*/ 976117 w 3290406"/>
                  <a:gd name="connsiteY5" fmla="*/ 3792817 h 3799692"/>
                  <a:gd name="connsiteX6" fmla="*/ 40886 w 3290406"/>
                  <a:gd name="connsiteY6" fmla="*/ 2322663 h 3799692"/>
                  <a:gd name="connsiteX7" fmla="*/ 232934 w 3290406"/>
                  <a:gd name="connsiteY7" fmla="*/ 2286449 h 3799692"/>
                  <a:gd name="connsiteX8" fmla="*/ 438417 w 3290406"/>
                  <a:gd name="connsiteY8" fmla="*/ 2204255 h 3799692"/>
                  <a:gd name="connsiteX9" fmla="*/ 1215266 w 3290406"/>
                  <a:gd name="connsiteY9" fmla="*/ 1810869 h 3799692"/>
                  <a:gd name="connsiteX10" fmla="*/ 1659287 w 3290406"/>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289639" h="3799692">
                    <a:moveTo>
                      <a:pt x="1658520" y="0"/>
                    </a:moveTo>
                    <a:lnTo>
                      <a:pt x="3251769" y="1227776"/>
                    </a:lnTo>
                    <a:lnTo>
                      <a:pt x="3279706" y="1421341"/>
                    </a:lnTo>
                    <a:cubicBezTo>
                      <a:pt x="3339309" y="2043870"/>
                      <a:pt x="3130699" y="2687232"/>
                      <a:pt x="2653877" y="3163929"/>
                    </a:cubicBezTo>
                    <a:cubicBezTo>
                      <a:pt x="2230145" y="3587771"/>
                      <a:pt x="1674728" y="3799692"/>
                      <a:pt x="1119310" y="3799692"/>
                    </a:cubicBezTo>
                    <a:lnTo>
                      <a:pt x="975350" y="3792817"/>
                    </a:lnTo>
                    <a:lnTo>
                      <a:pt x="40119" y="2322663"/>
                    </a:lnTo>
                    <a:cubicBezTo>
                      <a:pt x="-104293" y="2049341"/>
                      <a:pt x="183328" y="2331065"/>
                      <a:pt x="239631" y="2320039"/>
                    </a:cubicBezTo>
                    <a:cubicBezTo>
                      <a:pt x="247415" y="2316478"/>
                      <a:pt x="306896" y="2268589"/>
                      <a:pt x="437650" y="2204255"/>
                    </a:cubicBezTo>
                    <a:cubicBezTo>
                      <a:pt x="568404" y="2139921"/>
                      <a:pt x="708709" y="2096136"/>
                      <a:pt x="1214499" y="1810869"/>
                    </a:cubicBezTo>
                    <a:cubicBezTo>
                      <a:pt x="1384981" y="1559151"/>
                      <a:pt x="1325195" y="97182"/>
                      <a:pt x="1658520" y="0"/>
                    </a:cubicBezTo>
                    <a:close/>
                  </a:path>
                </a:pathLst>
              </a:custGeom>
              <a:gradFill flip="none" rotWithShape="1">
                <a:gsLst>
                  <a:gs pos="30000">
                    <a:schemeClr val="bg2">
                      <a:lumMod val="10000"/>
                      <a:alpha val="42000"/>
                    </a:schemeClr>
                  </a:gs>
                  <a:gs pos="100000">
                    <a:schemeClr val="bg1">
                      <a:alpha val="31000"/>
                    </a:schemeClr>
                  </a:gs>
                </a:gsLst>
                <a:lin ang="2700000" scaled="1"/>
                <a:tileRect/>
              </a:gra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45" name="Freeform 43"/>
              <p:cNvSpPr>
                <a:spLocks noEditPoints="1"/>
              </p:cNvSpPr>
              <p:nvPr/>
            </p:nvSpPr>
            <p:spPr bwMode="auto">
              <a:xfrm rot="19800000">
                <a:off x="10909313" y="2286963"/>
                <a:ext cx="2559024" cy="2290359"/>
              </a:xfrm>
              <a:custGeom>
                <a:avLst/>
                <a:gdLst>
                  <a:gd name="T0" fmla="*/ 24 w 161"/>
                  <a:gd name="T1" fmla="*/ 91 h 144"/>
                  <a:gd name="T2" fmla="*/ 65 w 161"/>
                  <a:gd name="T3" fmla="*/ 91 h 144"/>
                  <a:gd name="T4" fmla="*/ 65 w 161"/>
                  <a:gd name="T5" fmla="*/ 105 h 144"/>
                  <a:gd name="T6" fmla="*/ 61 w 161"/>
                  <a:gd name="T7" fmla="*/ 105 h 144"/>
                  <a:gd name="T8" fmla="*/ 60 w 161"/>
                  <a:gd name="T9" fmla="*/ 110 h 144"/>
                  <a:gd name="T10" fmla="*/ 59 w 161"/>
                  <a:gd name="T11" fmla="*/ 112 h 144"/>
                  <a:gd name="T12" fmla="*/ 60 w 161"/>
                  <a:gd name="T13" fmla="*/ 114 h 144"/>
                  <a:gd name="T14" fmla="*/ 61 w 161"/>
                  <a:gd name="T15" fmla="*/ 118 h 144"/>
                  <a:gd name="T16" fmla="*/ 60 w 161"/>
                  <a:gd name="T17" fmla="*/ 123 h 144"/>
                  <a:gd name="T18" fmla="*/ 59 w 161"/>
                  <a:gd name="T19" fmla="*/ 125 h 144"/>
                  <a:gd name="T20" fmla="*/ 60 w 161"/>
                  <a:gd name="T21" fmla="*/ 127 h 144"/>
                  <a:gd name="T22" fmla="*/ 61 w 161"/>
                  <a:gd name="T23" fmla="*/ 131 h 144"/>
                  <a:gd name="T24" fmla="*/ 60 w 161"/>
                  <a:gd name="T25" fmla="*/ 136 h 144"/>
                  <a:gd name="T26" fmla="*/ 59 w 161"/>
                  <a:gd name="T27" fmla="*/ 138 h 144"/>
                  <a:gd name="T28" fmla="*/ 60 w 161"/>
                  <a:gd name="T29" fmla="*/ 140 h 144"/>
                  <a:gd name="T30" fmla="*/ 61 w 161"/>
                  <a:gd name="T31" fmla="*/ 144 h 144"/>
                  <a:gd name="T32" fmla="*/ 31 w 161"/>
                  <a:gd name="T33" fmla="*/ 144 h 144"/>
                  <a:gd name="T34" fmla="*/ 31 w 161"/>
                  <a:gd name="T35" fmla="*/ 105 h 144"/>
                  <a:gd name="T36" fmla="*/ 24 w 161"/>
                  <a:gd name="T37" fmla="*/ 105 h 144"/>
                  <a:gd name="T38" fmla="*/ 24 w 161"/>
                  <a:gd name="T39" fmla="*/ 91 h 144"/>
                  <a:gd name="T40" fmla="*/ 7 w 161"/>
                  <a:gd name="T41" fmla="*/ 39 h 144"/>
                  <a:gd name="T42" fmla="*/ 0 w 161"/>
                  <a:gd name="T43" fmla="*/ 46 h 144"/>
                  <a:gd name="T44" fmla="*/ 0 w 161"/>
                  <a:gd name="T45" fmla="*/ 76 h 144"/>
                  <a:gd name="T46" fmla="*/ 7 w 161"/>
                  <a:gd name="T47" fmla="*/ 82 h 144"/>
                  <a:gd name="T48" fmla="*/ 15 w 161"/>
                  <a:gd name="T49" fmla="*/ 82 h 144"/>
                  <a:gd name="T50" fmla="*/ 15 w 161"/>
                  <a:gd name="T51" fmla="*/ 39 h 144"/>
                  <a:gd name="T52" fmla="*/ 7 w 161"/>
                  <a:gd name="T53" fmla="*/ 39 h 144"/>
                  <a:gd name="T54" fmla="*/ 75 w 161"/>
                  <a:gd name="T55" fmla="*/ 37 h 144"/>
                  <a:gd name="T56" fmla="*/ 75 w 161"/>
                  <a:gd name="T57" fmla="*/ 85 h 144"/>
                  <a:gd name="T58" fmla="*/ 20 w 161"/>
                  <a:gd name="T59" fmla="*/ 85 h 144"/>
                  <a:gd name="T60" fmla="*/ 20 w 161"/>
                  <a:gd name="T61" fmla="*/ 37 h 144"/>
                  <a:gd name="T62" fmla="*/ 75 w 161"/>
                  <a:gd name="T63" fmla="*/ 37 h 144"/>
                  <a:gd name="T64" fmla="*/ 55 w 161"/>
                  <a:gd name="T65" fmla="*/ 44 h 144"/>
                  <a:gd name="T66" fmla="*/ 33 w 161"/>
                  <a:gd name="T67" fmla="*/ 44 h 144"/>
                  <a:gd name="T68" fmla="*/ 33 w 161"/>
                  <a:gd name="T69" fmla="*/ 51 h 144"/>
                  <a:gd name="T70" fmla="*/ 55 w 161"/>
                  <a:gd name="T71" fmla="*/ 51 h 144"/>
                  <a:gd name="T72" fmla="*/ 55 w 161"/>
                  <a:gd name="T73" fmla="*/ 44 h 144"/>
                  <a:gd name="T74" fmla="*/ 152 w 161"/>
                  <a:gd name="T75" fmla="*/ 0 h 144"/>
                  <a:gd name="T76" fmla="*/ 152 w 161"/>
                  <a:gd name="T77" fmla="*/ 122 h 144"/>
                  <a:gd name="T78" fmla="*/ 161 w 161"/>
                  <a:gd name="T79" fmla="*/ 122 h 144"/>
                  <a:gd name="T80" fmla="*/ 161 w 161"/>
                  <a:gd name="T81" fmla="*/ 0 h 144"/>
                  <a:gd name="T82" fmla="*/ 152 w 161"/>
                  <a:gd name="T83" fmla="*/ 0 h 144"/>
                  <a:gd name="T84" fmla="*/ 79 w 161"/>
                  <a:gd name="T85" fmla="*/ 37 h 144"/>
                  <a:gd name="T86" fmla="*/ 79 w 161"/>
                  <a:gd name="T87" fmla="*/ 85 h 144"/>
                  <a:gd name="T88" fmla="*/ 145 w 161"/>
                  <a:gd name="T89" fmla="*/ 122 h 144"/>
                  <a:gd name="T90" fmla="*/ 145 w 161"/>
                  <a:gd name="T91" fmla="*/ 0 h 144"/>
                  <a:gd name="T92" fmla="*/ 79 w 161"/>
                  <a:gd name="T93" fmla="*/ 37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161" h="144">
                    <a:moveTo>
                      <a:pt x="24" y="91"/>
                    </a:moveTo>
                    <a:cubicBezTo>
                      <a:pt x="65" y="91"/>
                      <a:pt x="65" y="91"/>
                      <a:pt x="65" y="91"/>
                    </a:cubicBezTo>
                    <a:cubicBezTo>
                      <a:pt x="65" y="105"/>
                      <a:pt x="65" y="105"/>
                      <a:pt x="65" y="105"/>
                    </a:cubicBezTo>
                    <a:cubicBezTo>
                      <a:pt x="61" y="105"/>
                      <a:pt x="61" y="105"/>
                      <a:pt x="61" y="105"/>
                    </a:cubicBezTo>
                    <a:cubicBezTo>
                      <a:pt x="61" y="108"/>
                      <a:pt x="60" y="109"/>
                      <a:pt x="60" y="110"/>
                    </a:cubicBezTo>
                    <a:cubicBezTo>
                      <a:pt x="59" y="110"/>
                      <a:pt x="59" y="111"/>
                      <a:pt x="59" y="112"/>
                    </a:cubicBezTo>
                    <a:cubicBezTo>
                      <a:pt x="59" y="113"/>
                      <a:pt x="59" y="113"/>
                      <a:pt x="60" y="114"/>
                    </a:cubicBezTo>
                    <a:cubicBezTo>
                      <a:pt x="60" y="115"/>
                      <a:pt x="61" y="116"/>
                      <a:pt x="61" y="118"/>
                    </a:cubicBezTo>
                    <a:cubicBezTo>
                      <a:pt x="61" y="121"/>
                      <a:pt x="60" y="122"/>
                      <a:pt x="60" y="123"/>
                    </a:cubicBezTo>
                    <a:cubicBezTo>
                      <a:pt x="59" y="123"/>
                      <a:pt x="59" y="124"/>
                      <a:pt x="59" y="125"/>
                    </a:cubicBezTo>
                    <a:cubicBezTo>
                      <a:pt x="59" y="126"/>
                      <a:pt x="59" y="126"/>
                      <a:pt x="60" y="127"/>
                    </a:cubicBezTo>
                    <a:cubicBezTo>
                      <a:pt x="60" y="128"/>
                      <a:pt x="61" y="129"/>
                      <a:pt x="61" y="131"/>
                    </a:cubicBezTo>
                    <a:cubicBezTo>
                      <a:pt x="61" y="134"/>
                      <a:pt x="60" y="135"/>
                      <a:pt x="60" y="136"/>
                    </a:cubicBezTo>
                    <a:cubicBezTo>
                      <a:pt x="59" y="136"/>
                      <a:pt x="59" y="137"/>
                      <a:pt x="59" y="138"/>
                    </a:cubicBezTo>
                    <a:cubicBezTo>
                      <a:pt x="59" y="139"/>
                      <a:pt x="59" y="139"/>
                      <a:pt x="60" y="140"/>
                    </a:cubicBezTo>
                    <a:cubicBezTo>
                      <a:pt x="60" y="141"/>
                      <a:pt x="61" y="142"/>
                      <a:pt x="61" y="144"/>
                    </a:cubicBezTo>
                    <a:cubicBezTo>
                      <a:pt x="31" y="144"/>
                      <a:pt x="31" y="144"/>
                      <a:pt x="31" y="144"/>
                    </a:cubicBezTo>
                    <a:cubicBezTo>
                      <a:pt x="31" y="105"/>
                      <a:pt x="31" y="105"/>
                      <a:pt x="31" y="105"/>
                    </a:cubicBezTo>
                    <a:cubicBezTo>
                      <a:pt x="24" y="105"/>
                      <a:pt x="24" y="105"/>
                      <a:pt x="24" y="105"/>
                    </a:cubicBezTo>
                    <a:lnTo>
                      <a:pt x="24" y="91"/>
                    </a:lnTo>
                    <a:close/>
                    <a:moveTo>
                      <a:pt x="7" y="39"/>
                    </a:moveTo>
                    <a:cubicBezTo>
                      <a:pt x="3" y="39"/>
                      <a:pt x="0" y="43"/>
                      <a:pt x="0" y="46"/>
                    </a:cubicBezTo>
                    <a:cubicBezTo>
                      <a:pt x="0" y="76"/>
                      <a:pt x="0" y="76"/>
                      <a:pt x="0" y="76"/>
                    </a:cubicBezTo>
                    <a:cubicBezTo>
                      <a:pt x="0" y="79"/>
                      <a:pt x="3" y="82"/>
                      <a:pt x="7" y="82"/>
                    </a:cubicBezTo>
                    <a:cubicBezTo>
                      <a:pt x="15" y="82"/>
                      <a:pt x="15" y="82"/>
                      <a:pt x="15" y="82"/>
                    </a:cubicBezTo>
                    <a:cubicBezTo>
                      <a:pt x="15" y="39"/>
                      <a:pt x="15" y="39"/>
                      <a:pt x="15" y="39"/>
                    </a:cubicBezTo>
                    <a:lnTo>
                      <a:pt x="7" y="39"/>
                    </a:lnTo>
                    <a:close/>
                    <a:moveTo>
                      <a:pt x="75" y="37"/>
                    </a:moveTo>
                    <a:cubicBezTo>
                      <a:pt x="75" y="85"/>
                      <a:pt x="75" y="85"/>
                      <a:pt x="75" y="85"/>
                    </a:cubicBezTo>
                    <a:cubicBezTo>
                      <a:pt x="20" y="85"/>
                      <a:pt x="20" y="85"/>
                      <a:pt x="20" y="85"/>
                    </a:cubicBezTo>
                    <a:cubicBezTo>
                      <a:pt x="20" y="37"/>
                      <a:pt x="20" y="37"/>
                      <a:pt x="20" y="37"/>
                    </a:cubicBezTo>
                    <a:lnTo>
                      <a:pt x="75" y="37"/>
                    </a:lnTo>
                    <a:close/>
                    <a:moveTo>
                      <a:pt x="55" y="44"/>
                    </a:moveTo>
                    <a:cubicBezTo>
                      <a:pt x="33" y="44"/>
                      <a:pt x="33" y="44"/>
                      <a:pt x="33" y="44"/>
                    </a:cubicBezTo>
                    <a:cubicBezTo>
                      <a:pt x="33" y="51"/>
                      <a:pt x="33" y="51"/>
                      <a:pt x="33" y="51"/>
                    </a:cubicBezTo>
                    <a:cubicBezTo>
                      <a:pt x="55" y="51"/>
                      <a:pt x="55" y="51"/>
                      <a:pt x="55" y="51"/>
                    </a:cubicBezTo>
                    <a:lnTo>
                      <a:pt x="55" y="44"/>
                    </a:lnTo>
                    <a:close/>
                    <a:moveTo>
                      <a:pt x="152" y="0"/>
                    </a:moveTo>
                    <a:cubicBezTo>
                      <a:pt x="152" y="122"/>
                      <a:pt x="152" y="122"/>
                      <a:pt x="152" y="122"/>
                    </a:cubicBezTo>
                    <a:cubicBezTo>
                      <a:pt x="161" y="122"/>
                      <a:pt x="161" y="122"/>
                      <a:pt x="161" y="122"/>
                    </a:cubicBezTo>
                    <a:cubicBezTo>
                      <a:pt x="161" y="0"/>
                      <a:pt x="161" y="0"/>
                      <a:pt x="161" y="0"/>
                    </a:cubicBezTo>
                    <a:lnTo>
                      <a:pt x="152" y="0"/>
                    </a:lnTo>
                    <a:close/>
                    <a:moveTo>
                      <a:pt x="79" y="37"/>
                    </a:moveTo>
                    <a:cubicBezTo>
                      <a:pt x="79" y="85"/>
                      <a:pt x="79" y="85"/>
                      <a:pt x="79" y="85"/>
                    </a:cubicBezTo>
                    <a:cubicBezTo>
                      <a:pt x="145" y="122"/>
                      <a:pt x="145" y="122"/>
                      <a:pt x="145" y="122"/>
                    </a:cubicBezTo>
                    <a:cubicBezTo>
                      <a:pt x="145" y="0"/>
                      <a:pt x="145" y="0"/>
                      <a:pt x="145" y="0"/>
                    </a:cubicBezTo>
                    <a:lnTo>
                      <a:pt x="79" y="37"/>
                    </a:lnTo>
                    <a:close/>
                  </a:path>
                </a:pathLst>
              </a:custGeom>
              <a:solidFill>
                <a:schemeClr val="bg1"/>
              </a:solidFill>
              <a:ln>
                <a:noFill/>
              </a:ln>
            </p:spPr>
            <p:txBody>
              <a:bodyPr vert="horz" wrap="square" lIns="49531" tIns="24765" rIns="49531" bIns="24765" numCol="1" anchor="t" anchorCtr="0" compatLnSpc="1">
                <a:prstTxWarp prst="textNoShape">
                  <a:avLst/>
                </a:prstTxWarp>
              </a:bodyPr>
              <a:lstStyle/>
              <a:p>
                <a:endParaRPr lang="en-US" sz="975">
                  <a:latin typeface="微软雅黑" panose="020B0503020204020204" pitchFamily="34" charset="-122"/>
                  <a:ea typeface="微软雅黑" panose="020B0503020204020204" pitchFamily="34" charset="-122"/>
                  <a:sym typeface="微软雅黑" panose="020B0503020204020204" pitchFamily="34" charset="-122"/>
                </a:endParaRPr>
              </a:p>
            </p:txBody>
          </p:sp>
        </p:grpSp>
      </p:grpSp>
    </p:spTree>
    <p:extLst>
      <p:ext uri="{BB962C8B-B14F-4D97-AF65-F5344CB8AC3E}">
        <p14:creationId xmlns:p14="http://schemas.microsoft.com/office/powerpoint/2010/main" val="2807567543"/>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fill="hold" nodeType="clickEffect">
                                  <p:stCondLst>
                                    <p:cond delay="0"/>
                                  </p:stCondLst>
                                  <p:childTnLst>
                                    <p:set>
                                      <p:cBhvr>
                                        <p:cTn id="6" dur="1" fill="hold">
                                          <p:stCondLst>
                                            <p:cond delay="0"/>
                                          </p:stCondLst>
                                        </p:cTn>
                                        <p:tgtEl>
                                          <p:spTgt spid="41"/>
                                        </p:tgtEl>
                                        <p:attrNameLst>
                                          <p:attrName>style.visibility</p:attrName>
                                        </p:attrNameLst>
                                      </p:cBhvr>
                                      <p:to>
                                        <p:strVal val="visible"/>
                                      </p:to>
                                    </p:set>
                                    <p:anim calcmode="lin" valueType="num">
                                      <p:cBhvr additive="base">
                                        <p:cTn id="7" dur="500" fill="hold"/>
                                        <p:tgtEl>
                                          <p:spTgt spid="41"/>
                                        </p:tgtEl>
                                        <p:attrNameLst>
                                          <p:attrName>ppt_x</p:attrName>
                                        </p:attrNameLst>
                                      </p:cBhvr>
                                      <p:tavLst>
                                        <p:tav tm="0">
                                          <p:val>
                                            <p:strVal val="0-#ppt_w/2"/>
                                          </p:val>
                                        </p:tav>
                                        <p:tav tm="100000">
                                          <p:val>
                                            <p:strVal val="#ppt_x"/>
                                          </p:val>
                                        </p:tav>
                                      </p:tavLst>
                                    </p:anim>
                                    <p:anim calcmode="lin" valueType="num">
                                      <p:cBhvr additive="base">
                                        <p:cTn id="8" dur="500" fill="hold"/>
                                        <p:tgtEl>
                                          <p:spTgt spid="41"/>
                                        </p:tgtEl>
                                        <p:attrNameLst>
                                          <p:attrName>ppt_y</p:attrName>
                                        </p:attrNameLst>
                                      </p:cBhvr>
                                      <p:tavLst>
                                        <p:tav tm="0">
                                          <p:val>
                                            <p:strVal val="#ppt_y"/>
                                          </p:val>
                                        </p:tav>
                                        <p:tav tm="100000">
                                          <p:val>
                                            <p:strVal val="#ppt_y"/>
                                          </p:val>
                                        </p:tav>
                                      </p:tavLst>
                                    </p:anim>
                                  </p:childTnLst>
                                </p:cTn>
                              </p:par>
                              <p:par>
                                <p:cTn id="9" presetID="22" presetClass="entr" presetSubtype="8" fill="hold" grpId="0" nodeType="withEffect">
                                  <p:stCondLst>
                                    <p:cond delay="400"/>
                                  </p:stCondLst>
                                  <p:childTnLst>
                                    <p:set>
                                      <p:cBhvr>
                                        <p:cTn id="10" dur="1" fill="hold">
                                          <p:stCondLst>
                                            <p:cond delay="0"/>
                                          </p:stCondLst>
                                        </p:cTn>
                                        <p:tgtEl>
                                          <p:spTgt spid="40"/>
                                        </p:tgtEl>
                                        <p:attrNameLst>
                                          <p:attrName>style.visibility</p:attrName>
                                        </p:attrNameLst>
                                      </p:cBhvr>
                                      <p:to>
                                        <p:strVal val="visible"/>
                                      </p:to>
                                    </p:set>
                                    <p:animEffect transition="in" filter="wipe(left)">
                                      <p:cBhvr>
                                        <p:cTn id="11" dur="500"/>
                                        <p:tgtEl>
                                          <p:spTgt spid="40"/>
                                        </p:tgtEl>
                                      </p:cBhvr>
                                    </p:animEffect>
                                  </p:childTnLst>
                                </p:cTn>
                              </p:par>
                            </p:childTnLst>
                          </p:cTn>
                        </p:par>
                        <p:par>
                          <p:cTn id="12" fill="hold">
                            <p:stCondLst>
                              <p:cond delay="900"/>
                            </p:stCondLst>
                            <p:childTnLst>
                              <p:par>
                                <p:cTn id="13" presetID="22" presetClass="entr" presetSubtype="8" fill="hold" grpId="0" nodeType="afterEffect">
                                  <p:stCondLst>
                                    <p:cond delay="0"/>
                                  </p:stCondLst>
                                  <p:iterate>
                                    <p:tmAbs val="0"/>
                                  </p:iterate>
                                  <p:childTnLst>
                                    <p:set>
                                      <p:cBhvr>
                                        <p:cTn id="14" fill="hold"/>
                                        <p:tgtEl>
                                          <p:spTgt spid="9"/>
                                        </p:tgtEl>
                                        <p:attrNameLst>
                                          <p:attrName>style.visibility</p:attrName>
                                        </p:attrNameLst>
                                      </p:cBhvr>
                                      <p:to>
                                        <p:strVal val="visible"/>
                                      </p:to>
                                    </p:set>
                                    <p:animEffect transition="in" filter="wipe(left)">
                                      <p:cBhvr>
                                        <p:cTn id="15" dur="1000"/>
                                        <p:tgtEl>
                                          <p:spTgt spid="9"/>
                                        </p:tgtEl>
                                      </p:cBhvr>
                                    </p:animEffect>
                                  </p:childTnLst>
                                </p:cTn>
                              </p:par>
                            </p:childTnLst>
                          </p:cTn>
                        </p:par>
                        <p:par>
                          <p:cTn id="16" fill="hold">
                            <p:stCondLst>
                              <p:cond delay="1900"/>
                            </p:stCondLst>
                            <p:childTnLst>
                              <p:par>
                                <p:cTn id="17" presetID="22" presetClass="entr" presetSubtype="1" fill="hold" grpId="0" nodeType="afterEffect">
                                  <p:stCondLst>
                                    <p:cond delay="0"/>
                                  </p:stCondLst>
                                  <p:iterate>
                                    <p:tmAbs val="0"/>
                                  </p:iterate>
                                  <p:childTnLst>
                                    <p:set>
                                      <p:cBhvr>
                                        <p:cTn id="18" fill="hold"/>
                                        <p:tgtEl>
                                          <p:spTgt spid="10"/>
                                        </p:tgtEl>
                                        <p:attrNameLst>
                                          <p:attrName>style.visibility</p:attrName>
                                        </p:attrNameLst>
                                      </p:cBhvr>
                                      <p:to>
                                        <p:strVal val="visible"/>
                                      </p:to>
                                    </p:set>
                                    <p:animEffect transition="in" filter="wipe(up)">
                                      <p:cBhvr>
                                        <p:cTn id="19" dur="1000"/>
                                        <p:tgtEl>
                                          <p:spTgt spid="10"/>
                                        </p:tgtEl>
                                      </p:cBhvr>
                                    </p:animEffect>
                                  </p:childTnLst>
                                </p:cTn>
                              </p:par>
                            </p:childTnLst>
                          </p:cTn>
                        </p:par>
                        <p:par>
                          <p:cTn id="20" fill="hold">
                            <p:stCondLst>
                              <p:cond delay="2900"/>
                            </p:stCondLst>
                            <p:childTnLst>
                              <p:par>
                                <p:cTn id="21" presetID="22" presetClass="entr" presetSubtype="2" fill="hold" grpId="0" nodeType="afterEffect">
                                  <p:stCondLst>
                                    <p:cond delay="0"/>
                                  </p:stCondLst>
                                  <p:iterate>
                                    <p:tmAbs val="0"/>
                                  </p:iterate>
                                  <p:childTnLst>
                                    <p:set>
                                      <p:cBhvr>
                                        <p:cTn id="22" fill="hold"/>
                                        <p:tgtEl>
                                          <p:spTgt spid="11"/>
                                        </p:tgtEl>
                                        <p:attrNameLst>
                                          <p:attrName>style.visibility</p:attrName>
                                        </p:attrNameLst>
                                      </p:cBhvr>
                                      <p:to>
                                        <p:strVal val="visible"/>
                                      </p:to>
                                    </p:set>
                                    <p:animEffect transition="in" filter="wipe(right)">
                                      <p:cBhvr>
                                        <p:cTn id="23" dur="1000"/>
                                        <p:tgtEl>
                                          <p:spTgt spid="11"/>
                                        </p:tgtEl>
                                      </p:cBhvr>
                                    </p:animEffect>
                                  </p:childTnLst>
                                </p:cTn>
                              </p:par>
                            </p:childTnLst>
                          </p:cTn>
                        </p:par>
                        <p:par>
                          <p:cTn id="24" fill="hold">
                            <p:stCondLst>
                              <p:cond delay="3900"/>
                            </p:stCondLst>
                            <p:childTnLst>
                              <p:par>
                                <p:cTn id="25" presetID="22" presetClass="entr" presetSubtype="4" fill="hold" grpId="0" nodeType="afterEffect">
                                  <p:stCondLst>
                                    <p:cond delay="0"/>
                                  </p:stCondLst>
                                  <p:iterate>
                                    <p:tmAbs val="0"/>
                                  </p:iterate>
                                  <p:childTnLst>
                                    <p:set>
                                      <p:cBhvr>
                                        <p:cTn id="26" fill="hold"/>
                                        <p:tgtEl>
                                          <p:spTgt spid="12"/>
                                        </p:tgtEl>
                                        <p:attrNameLst>
                                          <p:attrName>style.visibility</p:attrName>
                                        </p:attrNameLst>
                                      </p:cBhvr>
                                      <p:to>
                                        <p:strVal val="visible"/>
                                      </p:to>
                                    </p:set>
                                    <p:animEffect transition="in" filter="wipe(down)">
                                      <p:cBhvr>
                                        <p:cTn id="27" dur="1000"/>
                                        <p:tgtEl>
                                          <p:spTgt spid="12"/>
                                        </p:tgtEl>
                                      </p:cBhvr>
                                    </p:animEffect>
                                  </p:childTnLst>
                                </p:cTn>
                              </p:par>
                            </p:childTnLst>
                          </p:cTn>
                        </p:par>
                        <p:par>
                          <p:cTn id="28" fill="hold">
                            <p:stCondLst>
                              <p:cond delay="4900"/>
                            </p:stCondLst>
                            <p:childTnLst>
                              <p:par>
                                <p:cTn id="29" presetID="23" presetClass="entr" presetSubtype="16" fill="hold" grpId="0" nodeType="afterEffect">
                                  <p:stCondLst>
                                    <p:cond delay="0"/>
                                  </p:stCondLst>
                                  <p:iterate>
                                    <p:tmAbs val="0"/>
                                  </p:iterate>
                                  <p:childTnLst>
                                    <p:set>
                                      <p:cBhvr>
                                        <p:cTn id="30" fill="hold"/>
                                        <p:tgtEl>
                                          <p:spTgt spid="27"/>
                                        </p:tgtEl>
                                        <p:attrNameLst>
                                          <p:attrName>style.visibility</p:attrName>
                                        </p:attrNameLst>
                                      </p:cBhvr>
                                      <p:to>
                                        <p:strVal val="visible"/>
                                      </p:to>
                                    </p:set>
                                    <p:anim calcmode="lin" valueType="num">
                                      <p:cBhvr>
                                        <p:cTn id="31" dur="500" fill="hold"/>
                                        <p:tgtEl>
                                          <p:spTgt spid="27"/>
                                        </p:tgtEl>
                                        <p:attrNameLst>
                                          <p:attrName>ppt_w</p:attrName>
                                        </p:attrNameLst>
                                      </p:cBhvr>
                                      <p:tavLst>
                                        <p:tav tm="0">
                                          <p:val>
                                            <p:fltVal val="0"/>
                                          </p:val>
                                        </p:tav>
                                        <p:tav tm="100000">
                                          <p:val>
                                            <p:strVal val="#ppt_w"/>
                                          </p:val>
                                        </p:tav>
                                      </p:tavLst>
                                    </p:anim>
                                    <p:anim calcmode="lin" valueType="num">
                                      <p:cBhvr>
                                        <p:cTn id="32" dur="500" fill="hold"/>
                                        <p:tgtEl>
                                          <p:spTgt spid="27"/>
                                        </p:tgtEl>
                                        <p:attrNameLst>
                                          <p:attrName>ppt_h</p:attrName>
                                        </p:attrNameLst>
                                      </p:cBhvr>
                                      <p:tavLst>
                                        <p:tav tm="0">
                                          <p:val>
                                            <p:fltVal val="0"/>
                                          </p:val>
                                        </p:tav>
                                        <p:tav tm="100000">
                                          <p:val>
                                            <p:strVal val="#ppt_h"/>
                                          </p:val>
                                        </p:tav>
                                      </p:tavLst>
                                    </p:anim>
                                  </p:childTnLst>
                                </p:cTn>
                              </p:par>
                            </p:childTnLst>
                          </p:cTn>
                        </p:par>
                        <p:par>
                          <p:cTn id="33" fill="hold">
                            <p:stCondLst>
                              <p:cond delay="5400"/>
                            </p:stCondLst>
                            <p:childTnLst>
                              <p:par>
                                <p:cTn id="34" presetID="23" presetClass="entr" presetSubtype="16" fill="hold" grpId="0" nodeType="afterEffect">
                                  <p:stCondLst>
                                    <p:cond delay="0"/>
                                  </p:stCondLst>
                                  <p:iterate>
                                    <p:tmAbs val="0"/>
                                  </p:iterate>
                                  <p:childTnLst>
                                    <p:set>
                                      <p:cBhvr>
                                        <p:cTn id="35" fill="hold"/>
                                        <p:tgtEl>
                                          <p:spTgt spid="33"/>
                                        </p:tgtEl>
                                        <p:attrNameLst>
                                          <p:attrName>style.visibility</p:attrName>
                                        </p:attrNameLst>
                                      </p:cBhvr>
                                      <p:to>
                                        <p:strVal val="visible"/>
                                      </p:to>
                                    </p:set>
                                    <p:anim calcmode="lin" valueType="num">
                                      <p:cBhvr>
                                        <p:cTn id="36" dur="500" fill="hold"/>
                                        <p:tgtEl>
                                          <p:spTgt spid="33"/>
                                        </p:tgtEl>
                                        <p:attrNameLst>
                                          <p:attrName>ppt_w</p:attrName>
                                        </p:attrNameLst>
                                      </p:cBhvr>
                                      <p:tavLst>
                                        <p:tav tm="0">
                                          <p:val>
                                            <p:fltVal val="0"/>
                                          </p:val>
                                        </p:tav>
                                        <p:tav tm="100000">
                                          <p:val>
                                            <p:strVal val="#ppt_w"/>
                                          </p:val>
                                        </p:tav>
                                      </p:tavLst>
                                    </p:anim>
                                    <p:anim calcmode="lin" valueType="num">
                                      <p:cBhvr>
                                        <p:cTn id="37" dur="500" fill="hold"/>
                                        <p:tgtEl>
                                          <p:spTgt spid="33"/>
                                        </p:tgtEl>
                                        <p:attrNameLst>
                                          <p:attrName>ppt_h</p:attrName>
                                        </p:attrNameLst>
                                      </p:cBhvr>
                                      <p:tavLst>
                                        <p:tav tm="0">
                                          <p:val>
                                            <p:fltVal val="0"/>
                                          </p:val>
                                        </p:tav>
                                        <p:tav tm="100000">
                                          <p:val>
                                            <p:strVal val="#ppt_h"/>
                                          </p:val>
                                        </p:tav>
                                      </p:tavLst>
                                    </p:anim>
                                  </p:childTnLst>
                                </p:cTn>
                              </p:par>
                            </p:childTnLst>
                          </p:cTn>
                        </p:par>
                        <p:par>
                          <p:cTn id="38" fill="hold">
                            <p:stCondLst>
                              <p:cond delay="5900"/>
                            </p:stCondLst>
                            <p:childTnLst>
                              <p:par>
                                <p:cTn id="39" presetID="23" presetClass="entr" presetSubtype="16" fill="hold" grpId="0" nodeType="afterEffect">
                                  <p:stCondLst>
                                    <p:cond delay="0"/>
                                  </p:stCondLst>
                                  <p:iterate>
                                    <p:tmAbs val="0"/>
                                  </p:iterate>
                                  <p:childTnLst>
                                    <p:set>
                                      <p:cBhvr>
                                        <p:cTn id="40" fill="hold"/>
                                        <p:tgtEl>
                                          <p:spTgt spid="36"/>
                                        </p:tgtEl>
                                        <p:attrNameLst>
                                          <p:attrName>style.visibility</p:attrName>
                                        </p:attrNameLst>
                                      </p:cBhvr>
                                      <p:to>
                                        <p:strVal val="visible"/>
                                      </p:to>
                                    </p:set>
                                    <p:anim calcmode="lin" valueType="num">
                                      <p:cBhvr>
                                        <p:cTn id="41" dur="500" fill="hold"/>
                                        <p:tgtEl>
                                          <p:spTgt spid="36"/>
                                        </p:tgtEl>
                                        <p:attrNameLst>
                                          <p:attrName>ppt_w</p:attrName>
                                        </p:attrNameLst>
                                      </p:cBhvr>
                                      <p:tavLst>
                                        <p:tav tm="0">
                                          <p:val>
                                            <p:fltVal val="0"/>
                                          </p:val>
                                        </p:tav>
                                        <p:tav tm="100000">
                                          <p:val>
                                            <p:strVal val="#ppt_w"/>
                                          </p:val>
                                        </p:tav>
                                      </p:tavLst>
                                    </p:anim>
                                    <p:anim calcmode="lin" valueType="num">
                                      <p:cBhvr>
                                        <p:cTn id="42" dur="500" fill="hold"/>
                                        <p:tgtEl>
                                          <p:spTgt spid="36"/>
                                        </p:tgtEl>
                                        <p:attrNameLst>
                                          <p:attrName>ppt_h</p:attrName>
                                        </p:attrNameLst>
                                      </p:cBhvr>
                                      <p:tavLst>
                                        <p:tav tm="0">
                                          <p:val>
                                            <p:fltVal val="0"/>
                                          </p:val>
                                        </p:tav>
                                        <p:tav tm="100000">
                                          <p:val>
                                            <p:strVal val="#ppt_h"/>
                                          </p:val>
                                        </p:tav>
                                      </p:tavLst>
                                    </p:anim>
                                  </p:childTnLst>
                                </p:cTn>
                              </p:par>
                            </p:childTnLst>
                          </p:cTn>
                        </p:par>
                        <p:par>
                          <p:cTn id="43" fill="hold">
                            <p:stCondLst>
                              <p:cond delay="6400"/>
                            </p:stCondLst>
                            <p:childTnLst>
                              <p:par>
                                <p:cTn id="44" presetID="23" presetClass="entr" presetSubtype="16" fill="hold" grpId="0" nodeType="afterEffect">
                                  <p:stCondLst>
                                    <p:cond delay="0"/>
                                  </p:stCondLst>
                                  <p:iterate>
                                    <p:tmAbs val="0"/>
                                  </p:iterate>
                                  <p:childTnLst>
                                    <p:set>
                                      <p:cBhvr>
                                        <p:cTn id="45" fill="hold"/>
                                        <p:tgtEl>
                                          <p:spTgt spid="30"/>
                                        </p:tgtEl>
                                        <p:attrNameLst>
                                          <p:attrName>style.visibility</p:attrName>
                                        </p:attrNameLst>
                                      </p:cBhvr>
                                      <p:to>
                                        <p:strVal val="visible"/>
                                      </p:to>
                                    </p:set>
                                    <p:anim calcmode="lin" valueType="num">
                                      <p:cBhvr>
                                        <p:cTn id="46" dur="500" fill="hold"/>
                                        <p:tgtEl>
                                          <p:spTgt spid="30"/>
                                        </p:tgtEl>
                                        <p:attrNameLst>
                                          <p:attrName>ppt_w</p:attrName>
                                        </p:attrNameLst>
                                      </p:cBhvr>
                                      <p:tavLst>
                                        <p:tav tm="0">
                                          <p:val>
                                            <p:fltVal val="0"/>
                                          </p:val>
                                        </p:tav>
                                        <p:tav tm="100000">
                                          <p:val>
                                            <p:strVal val="#ppt_w"/>
                                          </p:val>
                                        </p:tav>
                                      </p:tavLst>
                                    </p:anim>
                                    <p:anim calcmode="lin" valueType="num">
                                      <p:cBhvr>
                                        <p:cTn id="47" dur="500" fill="hold"/>
                                        <p:tgtEl>
                                          <p:spTgt spid="30"/>
                                        </p:tgtEl>
                                        <p:attrNameLst>
                                          <p:attrName>ppt_h</p:attrName>
                                        </p:attrNameLst>
                                      </p:cBhvr>
                                      <p:tavLst>
                                        <p:tav tm="0">
                                          <p:val>
                                            <p:fltVal val="0"/>
                                          </p:val>
                                        </p:tav>
                                        <p:tav tm="100000">
                                          <p:val>
                                            <p:strVal val="#ppt_h"/>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 grpId="0" animBg="1" advAuto="0"/>
      <p:bldP spid="10" grpId="0" animBg="1" advAuto="0"/>
      <p:bldP spid="11" grpId="0" animBg="1" advAuto="0"/>
      <p:bldP spid="12" grpId="0" animBg="1" advAuto="0"/>
      <p:bldP spid="27" grpId="0" animBg="1" advAuto="0"/>
      <p:bldP spid="30" grpId="0" animBg="1" advAuto="0"/>
      <p:bldP spid="33" grpId="0" animBg="1" advAuto="0"/>
      <p:bldP spid="36" grpId="0" animBg="1" advAuto="0"/>
      <p:bldP spid="40" grpId="0"/>
    </p:bld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p:cNvPicPr>
            <a:picLocks noChangeAspect="1"/>
          </p:cNvPicPr>
          <p:nvPr/>
        </p:nvPicPr>
        <p:blipFill>
          <a:blip r:embed="rId3">
            <a:extLst>
              <a:ext uri="{BEBA8EAE-BF5A-486C-A8C5-ECC9F3942E4B}">
                <a14:imgProps xmlns:a14="http://schemas.microsoft.com/office/drawing/2010/main">
                  <a14:imgLayer r:embed="rId4">
                    <a14:imgEffect>
                      <a14:saturation sat="0"/>
                    </a14:imgEffect>
                  </a14:imgLayer>
                </a14:imgProps>
              </a:ext>
              <a:ext uri="{28A0092B-C50C-407E-A947-70E740481C1C}">
                <a14:useLocalDpi xmlns:a14="http://schemas.microsoft.com/office/drawing/2010/main"/>
              </a:ext>
            </a:extLst>
          </a:blip>
          <a:stretch>
            <a:fillRect/>
          </a:stretch>
        </p:blipFill>
        <p:spPr>
          <a:xfrm>
            <a:off x="-28137" y="-11709"/>
            <a:ext cx="12203549" cy="6898155"/>
          </a:xfrm>
          <a:prstGeom prst="rect">
            <a:avLst/>
          </a:prstGeom>
        </p:spPr>
      </p:pic>
      <p:sp>
        <p:nvSpPr>
          <p:cNvPr id="3" name="椭圆 2"/>
          <p:cNvSpPr/>
          <p:nvPr/>
        </p:nvSpPr>
        <p:spPr>
          <a:xfrm>
            <a:off x="5645640" y="671703"/>
            <a:ext cx="8022856" cy="8022856"/>
          </a:xfrm>
          <a:prstGeom prst="ellipse">
            <a:avLst/>
          </a:prstGeom>
          <a:solidFill>
            <a:srgbClr val="3E75AD">
              <a:lumMod val="50000"/>
              <a:alpha val="48000"/>
            </a:srgb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cs typeface="+mn-ea"/>
              <a:sym typeface="+mn-lt"/>
            </a:endParaRPr>
          </a:p>
        </p:txBody>
      </p:sp>
      <p:sp>
        <p:nvSpPr>
          <p:cNvPr id="4" name="椭圆 3"/>
          <p:cNvSpPr/>
          <p:nvPr/>
        </p:nvSpPr>
        <p:spPr>
          <a:xfrm>
            <a:off x="6747121" y="1806981"/>
            <a:ext cx="5645184" cy="5645184"/>
          </a:xfrm>
          <a:prstGeom prst="ellipse">
            <a:avLst/>
          </a:prstGeom>
          <a:solidFill>
            <a:srgbClr val="3E75AD">
              <a:lumMod val="50000"/>
            </a:srgb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cs typeface="+mn-ea"/>
              <a:sym typeface="+mn-lt"/>
            </a:endParaRPr>
          </a:p>
        </p:txBody>
      </p:sp>
      <p:sp>
        <p:nvSpPr>
          <p:cNvPr id="5" name="文本框 4"/>
          <p:cNvSpPr txBox="1"/>
          <p:nvPr/>
        </p:nvSpPr>
        <p:spPr>
          <a:xfrm>
            <a:off x="9026680" y="3777887"/>
            <a:ext cx="3084035" cy="646331"/>
          </a:xfrm>
          <a:prstGeom prst="rect">
            <a:avLst/>
          </a:prstGeom>
          <a:noFill/>
        </p:spPr>
        <p:txBody>
          <a:bodyPr wrap="square" rtlCol="0">
            <a:spAutoFit/>
          </a:bodyPr>
          <a:lstStyle/>
          <a:p>
            <a:pPr defTabSz="914400">
              <a:defRPr/>
            </a:pPr>
            <a:r>
              <a:rPr lang="zh-CN" altLang="en-US" sz="3600" b="1" kern="0" dirty="0">
                <a:solidFill>
                  <a:prstClr val="white"/>
                </a:solidFill>
                <a:cs typeface="+mn-ea"/>
                <a:sym typeface="+mn-lt"/>
              </a:rPr>
              <a:t>成功项目展示</a:t>
            </a:r>
          </a:p>
        </p:txBody>
      </p:sp>
      <p:sp>
        <p:nvSpPr>
          <p:cNvPr id="6" name="文本框 5"/>
          <p:cNvSpPr txBox="1"/>
          <p:nvPr/>
        </p:nvSpPr>
        <p:spPr>
          <a:xfrm>
            <a:off x="6946130" y="2886388"/>
            <a:ext cx="2407202" cy="3154710"/>
          </a:xfrm>
          <a:prstGeom prst="rect">
            <a:avLst/>
          </a:prstGeom>
          <a:noFill/>
        </p:spPr>
        <p:txBody>
          <a:bodyPr wrap="square" rtlCol="0">
            <a:spAutoFit/>
          </a:bodyPr>
          <a:lstStyle/>
          <a:p>
            <a:pPr defTabSz="914400">
              <a:defRPr/>
            </a:pPr>
            <a:r>
              <a:rPr lang="en-US" altLang="zh-CN" sz="19900" b="1" kern="0" dirty="0">
                <a:solidFill>
                  <a:schemeClr val="accent5"/>
                </a:solidFill>
                <a:latin typeface="Haettenschweiler" panose="020B0706040902060204" pitchFamily="34" charset="0"/>
                <a:cs typeface="+mn-ea"/>
                <a:sym typeface="+mn-lt"/>
              </a:rPr>
              <a:t>03</a:t>
            </a:r>
            <a:endParaRPr lang="zh-CN" altLang="en-US" sz="19900" b="1" kern="0" dirty="0">
              <a:solidFill>
                <a:schemeClr val="accent5"/>
              </a:solidFill>
              <a:latin typeface="Haettenschweiler" panose="020B0706040902060204" pitchFamily="34" charset="0"/>
              <a:cs typeface="+mn-ea"/>
              <a:sym typeface="+mn-lt"/>
            </a:endParaRPr>
          </a:p>
        </p:txBody>
      </p:sp>
      <p:sp>
        <p:nvSpPr>
          <p:cNvPr id="7" name="Rectangle 21"/>
          <p:cNvSpPr/>
          <p:nvPr/>
        </p:nvSpPr>
        <p:spPr>
          <a:xfrm>
            <a:off x="8982600" y="4683842"/>
            <a:ext cx="3174633" cy="932563"/>
          </a:xfrm>
          <a:prstGeom prst="rect">
            <a:avLst/>
          </a:prstGeom>
        </p:spPr>
        <p:txBody>
          <a:bodyPr wrap="square">
            <a:spAutoFit/>
          </a:bodyPr>
          <a:lstStyle/>
          <a:p>
            <a:pPr defTabSz="914400">
              <a:lnSpc>
                <a:spcPct val="130000"/>
              </a:lnSpc>
              <a:defRPr/>
            </a:pPr>
            <a:r>
              <a:rPr lang="zh-CN" altLang="en-US" sz="1400" kern="0" dirty="0">
                <a:solidFill>
                  <a:prstClr val="white"/>
                </a:solidFill>
                <a:cs typeface="+mn-ea"/>
                <a:sym typeface="+mn-lt"/>
              </a:rPr>
              <a:t>点击此处添加文本内容，如关键词、部分简单介绍等。点击此处添加文本内容，如关键词、部分简单介绍等。</a:t>
            </a:r>
            <a:endParaRPr lang="en-US" altLang="zh-CN" sz="1000" kern="0" dirty="0">
              <a:solidFill>
                <a:prstClr val="white"/>
              </a:solidFill>
              <a:cs typeface="+mn-ea"/>
              <a:sym typeface="+mn-lt"/>
            </a:endParaRPr>
          </a:p>
        </p:txBody>
      </p:sp>
      <p:sp>
        <p:nvSpPr>
          <p:cNvPr id="8" name="文本框 7"/>
          <p:cNvSpPr txBox="1"/>
          <p:nvPr/>
        </p:nvSpPr>
        <p:spPr>
          <a:xfrm>
            <a:off x="9029115" y="4310340"/>
            <a:ext cx="3081601" cy="400110"/>
          </a:xfrm>
          <a:prstGeom prst="rect">
            <a:avLst/>
          </a:prstGeom>
          <a:noFill/>
        </p:spPr>
        <p:txBody>
          <a:bodyPr wrap="square" rtlCol="0">
            <a:spAutoFit/>
          </a:bodyPr>
          <a:lstStyle/>
          <a:p>
            <a:pPr defTabSz="914400">
              <a:defRPr/>
            </a:pPr>
            <a:r>
              <a:rPr lang="en-US" altLang="zh-CN" sz="2000" kern="0" dirty="0">
                <a:solidFill>
                  <a:prstClr val="white"/>
                </a:solidFill>
                <a:cs typeface="+mn-ea"/>
                <a:sym typeface="+mn-lt"/>
              </a:rPr>
              <a:t>Market analysis</a:t>
            </a:r>
          </a:p>
        </p:txBody>
      </p:sp>
      <p:grpSp>
        <p:nvGrpSpPr>
          <p:cNvPr id="9" name="组合 8"/>
          <p:cNvGrpSpPr/>
          <p:nvPr/>
        </p:nvGrpSpPr>
        <p:grpSpPr>
          <a:xfrm>
            <a:off x="6983459" y="1677146"/>
            <a:ext cx="1501027" cy="1502023"/>
            <a:chOff x="6983459" y="1677146"/>
            <a:chExt cx="1501027" cy="1502023"/>
          </a:xfrm>
        </p:grpSpPr>
        <p:grpSp>
          <p:nvGrpSpPr>
            <p:cNvPr id="10" name="Group 1"/>
            <p:cNvGrpSpPr/>
            <p:nvPr/>
          </p:nvGrpSpPr>
          <p:grpSpPr>
            <a:xfrm>
              <a:off x="6983459" y="1677146"/>
              <a:ext cx="1501027" cy="1502023"/>
              <a:chOff x="5876213" y="3038185"/>
              <a:chExt cx="1347559" cy="1348453"/>
            </a:xfrm>
          </p:grpSpPr>
          <p:sp>
            <p:nvSpPr>
              <p:cNvPr id="17" name="Oval 23"/>
              <p:cNvSpPr/>
              <p:nvPr/>
            </p:nvSpPr>
            <p:spPr>
              <a:xfrm>
                <a:off x="5945804" y="3109832"/>
                <a:ext cx="1208379" cy="1205162"/>
              </a:xfrm>
              <a:prstGeom prst="ellipse">
                <a:avLst/>
              </a:prstGeom>
              <a:solidFill>
                <a:schemeClr val="accent5"/>
              </a:solidFill>
              <a:ln w="9525"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IN" sz="1800" b="0" i="0" u="none" strike="noStrike" kern="0" cap="none" spc="0" normalizeH="0" baseline="0" noProof="0" dirty="0">
                  <a:ln>
                    <a:noFill/>
                  </a:ln>
                  <a:solidFill>
                    <a:sysClr val="windowText" lastClr="000000"/>
                  </a:solidFill>
                  <a:effectLst/>
                  <a:uLnTx/>
                  <a:uFillTx/>
                  <a:cs typeface="+mn-ea"/>
                  <a:sym typeface="+mn-lt"/>
                </a:endParaRPr>
              </a:p>
            </p:txBody>
          </p:sp>
          <p:sp>
            <p:nvSpPr>
              <p:cNvPr id="18" name="Oval 24"/>
              <p:cNvSpPr/>
              <p:nvPr/>
            </p:nvSpPr>
            <p:spPr>
              <a:xfrm>
                <a:off x="5876213" y="3038185"/>
                <a:ext cx="1347559" cy="1348453"/>
              </a:xfrm>
              <a:prstGeom prst="ellipse">
                <a:avLst/>
              </a:prstGeom>
              <a:noFill/>
              <a:ln w="19050" cap="flat" cmpd="sng" algn="ctr">
                <a:solidFill>
                  <a:sysClr val="window" lastClr="FFFFFF">
                    <a:alpha val="67000"/>
                  </a:sysClr>
                </a:solidFill>
                <a:prstDash val="sysDot"/>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IN" sz="1800" b="0" i="0" u="none" strike="noStrike" kern="0" cap="none" spc="0" normalizeH="0" baseline="0" noProof="0" dirty="0">
                  <a:ln>
                    <a:noFill/>
                  </a:ln>
                  <a:solidFill>
                    <a:sysClr val="windowText" lastClr="000000"/>
                  </a:solidFill>
                  <a:effectLst/>
                  <a:uLnTx/>
                  <a:uFillTx/>
                  <a:cs typeface="+mn-ea"/>
                  <a:sym typeface="+mn-lt"/>
                </a:endParaRPr>
              </a:p>
            </p:txBody>
          </p:sp>
        </p:grpSp>
        <p:grpSp>
          <p:nvGrpSpPr>
            <p:cNvPr id="11" name="组合 10"/>
            <p:cNvGrpSpPr/>
            <p:nvPr/>
          </p:nvGrpSpPr>
          <p:grpSpPr>
            <a:xfrm>
              <a:off x="7387714" y="2112555"/>
              <a:ext cx="670886" cy="606714"/>
              <a:chOff x="9172575" y="5379385"/>
              <a:chExt cx="365125" cy="330200"/>
            </a:xfrm>
          </p:grpSpPr>
          <p:sp>
            <p:nvSpPr>
              <p:cNvPr id="12" name="Rectangle 132"/>
              <p:cNvSpPr>
                <a:spLocks noChangeArrowheads="1"/>
              </p:cNvSpPr>
              <p:nvPr/>
            </p:nvSpPr>
            <p:spPr bwMode="auto">
              <a:xfrm>
                <a:off x="9194800" y="5641322"/>
                <a:ext cx="68262" cy="68263"/>
              </a:xfrm>
              <a:prstGeom prst="rect">
                <a:avLst/>
              </a:prstGeom>
              <a:solidFill>
                <a:sysClr val="window" lastClr="FFFFFF"/>
              </a:solidFill>
              <a:ln>
                <a:noFill/>
              </a:ln>
              <a:extLst/>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id-ID" sz="1800" b="0" i="0" u="none" strike="noStrike" kern="0" cap="none" spc="0" normalizeH="0" baseline="0" noProof="0">
                  <a:ln>
                    <a:noFill/>
                  </a:ln>
                  <a:solidFill>
                    <a:prstClr val="black"/>
                  </a:solidFill>
                  <a:effectLst/>
                  <a:uLnTx/>
                  <a:uFillTx/>
                  <a:cs typeface="+mn-ea"/>
                  <a:sym typeface="+mn-lt"/>
                </a:endParaRPr>
              </a:p>
            </p:txBody>
          </p:sp>
          <p:sp>
            <p:nvSpPr>
              <p:cNvPr id="13" name="Rectangle 133"/>
              <p:cNvSpPr>
                <a:spLocks noChangeArrowheads="1"/>
              </p:cNvSpPr>
              <p:nvPr/>
            </p:nvSpPr>
            <p:spPr bwMode="auto">
              <a:xfrm>
                <a:off x="9286875" y="5595285"/>
                <a:ext cx="68262" cy="114300"/>
              </a:xfrm>
              <a:prstGeom prst="rect">
                <a:avLst/>
              </a:prstGeom>
              <a:solidFill>
                <a:sysClr val="window" lastClr="FFFFFF"/>
              </a:solidFill>
              <a:ln>
                <a:noFill/>
              </a:ln>
              <a:extLst/>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id-ID" sz="1800" b="0" i="0" u="none" strike="noStrike" kern="0" cap="none" spc="0" normalizeH="0" baseline="0" noProof="0">
                  <a:ln>
                    <a:noFill/>
                  </a:ln>
                  <a:solidFill>
                    <a:prstClr val="black"/>
                  </a:solidFill>
                  <a:effectLst/>
                  <a:uLnTx/>
                  <a:uFillTx/>
                  <a:cs typeface="+mn-ea"/>
                  <a:sym typeface="+mn-lt"/>
                </a:endParaRPr>
              </a:p>
            </p:txBody>
          </p:sp>
          <p:sp>
            <p:nvSpPr>
              <p:cNvPr id="14" name="Rectangle 134"/>
              <p:cNvSpPr>
                <a:spLocks noChangeArrowheads="1"/>
              </p:cNvSpPr>
              <p:nvPr/>
            </p:nvSpPr>
            <p:spPr bwMode="auto">
              <a:xfrm>
                <a:off x="9377363" y="5549247"/>
                <a:ext cx="68262" cy="160338"/>
              </a:xfrm>
              <a:prstGeom prst="rect">
                <a:avLst/>
              </a:prstGeom>
              <a:solidFill>
                <a:sysClr val="window" lastClr="FFFFFF"/>
              </a:solidFill>
              <a:ln>
                <a:noFill/>
              </a:ln>
              <a:extLst/>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id-ID" sz="1800" b="0" i="0" u="none" strike="noStrike" kern="0" cap="none" spc="0" normalizeH="0" baseline="0" noProof="0">
                  <a:ln>
                    <a:noFill/>
                  </a:ln>
                  <a:solidFill>
                    <a:prstClr val="black"/>
                  </a:solidFill>
                  <a:effectLst/>
                  <a:uLnTx/>
                  <a:uFillTx/>
                  <a:cs typeface="+mn-ea"/>
                  <a:sym typeface="+mn-lt"/>
                </a:endParaRPr>
              </a:p>
            </p:txBody>
          </p:sp>
          <p:sp>
            <p:nvSpPr>
              <p:cNvPr id="15" name="Rectangle 135"/>
              <p:cNvSpPr>
                <a:spLocks noChangeArrowheads="1"/>
              </p:cNvSpPr>
              <p:nvPr/>
            </p:nvSpPr>
            <p:spPr bwMode="auto">
              <a:xfrm>
                <a:off x="9469438" y="5504797"/>
                <a:ext cx="68262" cy="204788"/>
              </a:xfrm>
              <a:prstGeom prst="rect">
                <a:avLst/>
              </a:prstGeom>
              <a:solidFill>
                <a:sysClr val="window" lastClr="FFFFFF"/>
              </a:solidFill>
              <a:ln>
                <a:noFill/>
              </a:ln>
              <a:extLst/>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id-ID" sz="1800" b="0" i="0" u="none" strike="noStrike" kern="0" cap="none" spc="0" normalizeH="0" baseline="0" noProof="0">
                  <a:ln>
                    <a:noFill/>
                  </a:ln>
                  <a:solidFill>
                    <a:prstClr val="black"/>
                  </a:solidFill>
                  <a:effectLst/>
                  <a:uLnTx/>
                  <a:uFillTx/>
                  <a:cs typeface="+mn-ea"/>
                  <a:sym typeface="+mn-lt"/>
                </a:endParaRPr>
              </a:p>
            </p:txBody>
          </p:sp>
          <p:sp>
            <p:nvSpPr>
              <p:cNvPr id="16" name="Freeform 136"/>
              <p:cNvSpPr>
                <a:spLocks/>
              </p:cNvSpPr>
              <p:nvPr/>
            </p:nvSpPr>
            <p:spPr bwMode="auto">
              <a:xfrm>
                <a:off x="9172575" y="5379385"/>
                <a:ext cx="365125" cy="215900"/>
              </a:xfrm>
              <a:custGeom>
                <a:avLst/>
                <a:gdLst>
                  <a:gd name="T0" fmla="*/ 198 w 230"/>
                  <a:gd name="T1" fmla="*/ 32 h 136"/>
                  <a:gd name="T2" fmla="*/ 154 w 230"/>
                  <a:gd name="T3" fmla="*/ 32 h 136"/>
                  <a:gd name="T4" fmla="*/ 101 w 230"/>
                  <a:gd name="T5" fmla="*/ 71 h 136"/>
                  <a:gd name="T6" fmla="*/ 72 w 230"/>
                  <a:gd name="T7" fmla="*/ 57 h 136"/>
                  <a:gd name="T8" fmla="*/ 0 w 230"/>
                  <a:gd name="T9" fmla="*/ 118 h 136"/>
                  <a:gd name="T10" fmla="*/ 0 w 230"/>
                  <a:gd name="T11" fmla="*/ 136 h 136"/>
                  <a:gd name="T12" fmla="*/ 72 w 230"/>
                  <a:gd name="T13" fmla="*/ 75 h 136"/>
                  <a:gd name="T14" fmla="*/ 101 w 230"/>
                  <a:gd name="T15" fmla="*/ 89 h 136"/>
                  <a:gd name="T16" fmla="*/ 162 w 230"/>
                  <a:gd name="T17" fmla="*/ 46 h 136"/>
                  <a:gd name="T18" fmla="*/ 205 w 230"/>
                  <a:gd name="T19" fmla="*/ 46 h 136"/>
                  <a:gd name="T20" fmla="*/ 230 w 230"/>
                  <a:gd name="T21" fmla="*/ 21 h 136"/>
                  <a:gd name="T22" fmla="*/ 230 w 230"/>
                  <a:gd name="T23" fmla="*/ 0 h 136"/>
                  <a:gd name="T24" fmla="*/ 198 w 230"/>
                  <a:gd name="T25" fmla="*/ 32 h 1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30" h="136">
                    <a:moveTo>
                      <a:pt x="198" y="32"/>
                    </a:moveTo>
                    <a:lnTo>
                      <a:pt x="154" y="32"/>
                    </a:lnTo>
                    <a:lnTo>
                      <a:pt x="101" y="71"/>
                    </a:lnTo>
                    <a:lnTo>
                      <a:pt x="72" y="57"/>
                    </a:lnTo>
                    <a:lnTo>
                      <a:pt x="0" y="118"/>
                    </a:lnTo>
                    <a:lnTo>
                      <a:pt x="0" y="136"/>
                    </a:lnTo>
                    <a:lnTo>
                      <a:pt x="72" y="75"/>
                    </a:lnTo>
                    <a:lnTo>
                      <a:pt x="101" y="89"/>
                    </a:lnTo>
                    <a:lnTo>
                      <a:pt x="162" y="46"/>
                    </a:lnTo>
                    <a:lnTo>
                      <a:pt x="205" y="46"/>
                    </a:lnTo>
                    <a:lnTo>
                      <a:pt x="230" y="21"/>
                    </a:lnTo>
                    <a:lnTo>
                      <a:pt x="230" y="0"/>
                    </a:lnTo>
                    <a:lnTo>
                      <a:pt x="198" y="32"/>
                    </a:lnTo>
                    <a:close/>
                  </a:path>
                </a:pathLst>
              </a:custGeom>
              <a:solidFill>
                <a:sysClr val="window" lastClr="FFFFFF"/>
              </a:solidFill>
              <a:ln>
                <a:noFill/>
              </a:ln>
              <a:extLst/>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id-ID" sz="1800" b="0" i="0" u="none" strike="noStrike" kern="0" cap="none" spc="0" normalizeH="0" baseline="0" noProof="0">
                  <a:ln>
                    <a:noFill/>
                  </a:ln>
                  <a:solidFill>
                    <a:prstClr val="black"/>
                  </a:solidFill>
                  <a:effectLst/>
                  <a:uLnTx/>
                  <a:uFillTx/>
                  <a:cs typeface="+mn-ea"/>
                  <a:sym typeface="+mn-lt"/>
                </a:endParaRPr>
              </a:p>
            </p:txBody>
          </p:sp>
        </p:grpSp>
      </p:grpSp>
    </p:spTree>
    <p:extLst>
      <p:ext uri="{BB962C8B-B14F-4D97-AF65-F5344CB8AC3E}">
        <p14:creationId xmlns:p14="http://schemas.microsoft.com/office/powerpoint/2010/main" val="2590698783"/>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3" presetClass="entr" presetSubtype="32"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p:cTn id="7" dur="500" fill="hold"/>
                                        <p:tgtEl>
                                          <p:spTgt spid="2"/>
                                        </p:tgtEl>
                                        <p:attrNameLst>
                                          <p:attrName>ppt_w</p:attrName>
                                        </p:attrNameLst>
                                      </p:cBhvr>
                                      <p:tavLst>
                                        <p:tav tm="0">
                                          <p:val>
                                            <p:strVal val="4*#ppt_w"/>
                                          </p:val>
                                        </p:tav>
                                        <p:tav tm="100000">
                                          <p:val>
                                            <p:strVal val="#ppt_w"/>
                                          </p:val>
                                        </p:tav>
                                      </p:tavLst>
                                    </p:anim>
                                    <p:anim calcmode="lin" valueType="num">
                                      <p:cBhvr>
                                        <p:cTn id="8" dur="500" fill="hold"/>
                                        <p:tgtEl>
                                          <p:spTgt spid="2"/>
                                        </p:tgtEl>
                                        <p:attrNameLst>
                                          <p:attrName>ppt_h</p:attrName>
                                        </p:attrNameLst>
                                      </p:cBhvr>
                                      <p:tavLst>
                                        <p:tav tm="0">
                                          <p:val>
                                            <p:strVal val="4*#ppt_h"/>
                                          </p:val>
                                        </p:tav>
                                        <p:tav tm="100000">
                                          <p:val>
                                            <p:strVal val="#ppt_h"/>
                                          </p:val>
                                        </p:tav>
                                      </p:tavLst>
                                    </p:anim>
                                  </p:childTnLst>
                                </p:cTn>
                              </p:par>
                            </p:childTnLst>
                          </p:cTn>
                        </p:par>
                        <p:par>
                          <p:cTn id="9" fill="hold">
                            <p:stCondLst>
                              <p:cond delay="500"/>
                            </p:stCondLst>
                            <p:childTnLst>
                              <p:par>
                                <p:cTn id="10" presetID="53" presetClass="entr" presetSubtype="16" fill="hold" grpId="0" nodeType="afterEffect">
                                  <p:stCondLst>
                                    <p:cond delay="0"/>
                                  </p:stCondLst>
                                  <p:childTnLst>
                                    <p:set>
                                      <p:cBhvr>
                                        <p:cTn id="11" dur="1" fill="hold">
                                          <p:stCondLst>
                                            <p:cond delay="0"/>
                                          </p:stCondLst>
                                        </p:cTn>
                                        <p:tgtEl>
                                          <p:spTgt spid="3"/>
                                        </p:tgtEl>
                                        <p:attrNameLst>
                                          <p:attrName>style.visibility</p:attrName>
                                        </p:attrNameLst>
                                      </p:cBhvr>
                                      <p:to>
                                        <p:strVal val="visible"/>
                                      </p:to>
                                    </p:set>
                                    <p:anim calcmode="lin" valueType="num">
                                      <p:cBhvr>
                                        <p:cTn id="12" dur="500" fill="hold"/>
                                        <p:tgtEl>
                                          <p:spTgt spid="3"/>
                                        </p:tgtEl>
                                        <p:attrNameLst>
                                          <p:attrName>ppt_w</p:attrName>
                                        </p:attrNameLst>
                                      </p:cBhvr>
                                      <p:tavLst>
                                        <p:tav tm="0">
                                          <p:val>
                                            <p:fltVal val="0"/>
                                          </p:val>
                                        </p:tav>
                                        <p:tav tm="100000">
                                          <p:val>
                                            <p:strVal val="#ppt_w"/>
                                          </p:val>
                                        </p:tav>
                                      </p:tavLst>
                                    </p:anim>
                                    <p:anim calcmode="lin" valueType="num">
                                      <p:cBhvr>
                                        <p:cTn id="13" dur="500" fill="hold"/>
                                        <p:tgtEl>
                                          <p:spTgt spid="3"/>
                                        </p:tgtEl>
                                        <p:attrNameLst>
                                          <p:attrName>ppt_h</p:attrName>
                                        </p:attrNameLst>
                                      </p:cBhvr>
                                      <p:tavLst>
                                        <p:tav tm="0">
                                          <p:val>
                                            <p:fltVal val="0"/>
                                          </p:val>
                                        </p:tav>
                                        <p:tav tm="100000">
                                          <p:val>
                                            <p:strVal val="#ppt_h"/>
                                          </p:val>
                                        </p:tav>
                                      </p:tavLst>
                                    </p:anim>
                                    <p:animEffect transition="in" filter="fade">
                                      <p:cBhvr>
                                        <p:cTn id="14" dur="500"/>
                                        <p:tgtEl>
                                          <p:spTgt spid="3"/>
                                        </p:tgtEl>
                                      </p:cBhvr>
                                    </p:animEffect>
                                  </p:childTnLst>
                                </p:cTn>
                              </p:par>
                            </p:childTnLst>
                          </p:cTn>
                        </p:par>
                        <p:par>
                          <p:cTn id="15" fill="hold">
                            <p:stCondLst>
                              <p:cond delay="1000"/>
                            </p:stCondLst>
                            <p:childTnLst>
                              <p:par>
                                <p:cTn id="16" presetID="53" presetClass="entr" presetSubtype="16" fill="hold" grpId="0" nodeType="afterEffect">
                                  <p:stCondLst>
                                    <p:cond delay="0"/>
                                  </p:stCondLst>
                                  <p:childTnLst>
                                    <p:set>
                                      <p:cBhvr>
                                        <p:cTn id="17" dur="1" fill="hold">
                                          <p:stCondLst>
                                            <p:cond delay="0"/>
                                          </p:stCondLst>
                                        </p:cTn>
                                        <p:tgtEl>
                                          <p:spTgt spid="4"/>
                                        </p:tgtEl>
                                        <p:attrNameLst>
                                          <p:attrName>style.visibility</p:attrName>
                                        </p:attrNameLst>
                                      </p:cBhvr>
                                      <p:to>
                                        <p:strVal val="visible"/>
                                      </p:to>
                                    </p:set>
                                    <p:anim calcmode="lin" valueType="num">
                                      <p:cBhvr>
                                        <p:cTn id="18" dur="500" fill="hold"/>
                                        <p:tgtEl>
                                          <p:spTgt spid="4"/>
                                        </p:tgtEl>
                                        <p:attrNameLst>
                                          <p:attrName>ppt_w</p:attrName>
                                        </p:attrNameLst>
                                      </p:cBhvr>
                                      <p:tavLst>
                                        <p:tav tm="0">
                                          <p:val>
                                            <p:fltVal val="0"/>
                                          </p:val>
                                        </p:tav>
                                        <p:tav tm="100000">
                                          <p:val>
                                            <p:strVal val="#ppt_w"/>
                                          </p:val>
                                        </p:tav>
                                      </p:tavLst>
                                    </p:anim>
                                    <p:anim calcmode="lin" valueType="num">
                                      <p:cBhvr>
                                        <p:cTn id="19" dur="500" fill="hold"/>
                                        <p:tgtEl>
                                          <p:spTgt spid="4"/>
                                        </p:tgtEl>
                                        <p:attrNameLst>
                                          <p:attrName>ppt_h</p:attrName>
                                        </p:attrNameLst>
                                      </p:cBhvr>
                                      <p:tavLst>
                                        <p:tav tm="0">
                                          <p:val>
                                            <p:fltVal val="0"/>
                                          </p:val>
                                        </p:tav>
                                        <p:tav tm="100000">
                                          <p:val>
                                            <p:strVal val="#ppt_h"/>
                                          </p:val>
                                        </p:tav>
                                      </p:tavLst>
                                    </p:anim>
                                    <p:animEffect transition="in" filter="fade">
                                      <p:cBhvr>
                                        <p:cTn id="20" dur="500"/>
                                        <p:tgtEl>
                                          <p:spTgt spid="4"/>
                                        </p:tgtEl>
                                      </p:cBhvr>
                                    </p:animEffect>
                                  </p:childTnLst>
                                </p:cTn>
                              </p:par>
                            </p:childTnLst>
                          </p:cTn>
                        </p:par>
                        <p:par>
                          <p:cTn id="21" fill="hold">
                            <p:stCondLst>
                              <p:cond delay="1500"/>
                            </p:stCondLst>
                            <p:childTnLst>
                              <p:par>
                                <p:cTn id="22" presetID="49" presetClass="entr" presetSubtype="0" decel="100000" fill="hold" nodeType="afterEffect">
                                  <p:stCondLst>
                                    <p:cond delay="0"/>
                                  </p:stCondLst>
                                  <p:childTnLst>
                                    <p:set>
                                      <p:cBhvr>
                                        <p:cTn id="23" dur="1" fill="hold">
                                          <p:stCondLst>
                                            <p:cond delay="0"/>
                                          </p:stCondLst>
                                        </p:cTn>
                                        <p:tgtEl>
                                          <p:spTgt spid="9"/>
                                        </p:tgtEl>
                                        <p:attrNameLst>
                                          <p:attrName>style.visibility</p:attrName>
                                        </p:attrNameLst>
                                      </p:cBhvr>
                                      <p:to>
                                        <p:strVal val="visible"/>
                                      </p:to>
                                    </p:set>
                                    <p:anim calcmode="lin" valueType="num">
                                      <p:cBhvr>
                                        <p:cTn id="24" dur="500" fill="hold"/>
                                        <p:tgtEl>
                                          <p:spTgt spid="9"/>
                                        </p:tgtEl>
                                        <p:attrNameLst>
                                          <p:attrName>ppt_w</p:attrName>
                                        </p:attrNameLst>
                                      </p:cBhvr>
                                      <p:tavLst>
                                        <p:tav tm="0">
                                          <p:val>
                                            <p:fltVal val="0"/>
                                          </p:val>
                                        </p:tav>
                                        <p:tav tm="100000">
                                          <p:val>
                                            <p:strVal val="#ppt_w"/>
                                          </p:val>
                                        </p:tav>
                                      </p:tavLst>
                                    </p:anim>
                                    <p:anim calcmode="lin" valueType="num">
                                      <p:cBhvr>
                                        <p:cTn id="25" dur="500" fill="hold"/>
                                        <p:tgtEl>
                                          <p:spTgt spid="9"/>
                                        </p:tgtEl>
                                        <p:attrNameLst>
                                          <p:attrName>ppt_h</p:attrName>
                                        </p:attrNameLst>
                                      </p:cBhvr>
                                      <p:tavLst>
                                        <p:tav tm="0">
                                          <p:val>
                                            <p:fltVal val="0"/>
                                          </p:val>
                                        </p:tav>
                                        <p:tav tm="100000">
                                          <p:val>
                                            <p:strVal val="#ppt_h"/>
                                          </p:val>
                                        </p:tav>
                                      </p:tavLst>
                                    </p:anim>
                                    <p:anim calcmode="lin" valueType="num">
                                      <p:cBhvr>
                                        <p:cTn id="26" dur="500" fill="hold"/>
                                        <p:tgtEl>
                                          <p:spTgt spid="9"/>
                                        </p:tgtEl>
                                        <p:attrNameLst>
                                          <p:attrName>style.rotation</p:attrName>
                                        </p:attrNameLst>
                                      </p:cBhvr>
                                      <p:tavLst>
                                        <p:tav tm="0">
                                          <p:val>
                                            <p:fltVal val="360"/>
                                          </p:val>
                                        </p:tav>
                                        <p:tav tm="100000">
                                          <p:val>
                                            <p:fltVal val="0"/>
                                          </p:val>
                                        </p:tav>
                                      </p:tavLst>
                                    </p:anim>
                                    <p:animEffect transition="in" filter="fade">
                                      <p:cBhvr>
                                        <p:cTn id="27" dur="500"/>
                                        <p:tgtEl>
                                          <p:spTgt spid="9"/>
                                        </p:tgtEl>
                                      </p:cBhvr>
                                    </p:animEffect>
                                  </p:childTnLst>
                                </p:cTn>
                              </p:par>
                            </p:childTnLst>
                          </p:cTn>
                        </p:par>
                        <p:par>
                          <p:cTn id="28" fill="hold">
                            <p:stCondLst>
                              <p:cond delay="2000"/>
                            </p:stCondLst>
                            <p:childTnLst>
                              <p:par>
                                <p:cTn id="29" presetID="41" presetClass="entr" presetSubtype="0" fill="hold" grpId="0" nodeType="afterEffect">
                                  <p:stCondLst>
                                    <p:cond delay="0"/>
                                  </p:stCondLst>
                                  <p:iterate type="lt">
                                    <p:tmPct val="10000"/>
                                  </p:iterate>
                                  <p:childTnLst>
                                    <p:set>
                                      <p:cBhvr>
                                        <p:cTn id="30" dur="1" fill="hold">
                                          <p:stCondLst>
                                            <p:cond delay="0"/>
                                          </p:stCondLst>
                                        </p:cTn>
                                        <p:tgtEl>
                                          <p:spTgt spid="6"/>
                                        </p:tgtEl>
                                        <p:attrNameLst>
                                          <p:attrName>style.visibility</p:attrName>
                                        </p:attrNameLst>
                                      </p:cBhvr>
                                      <p:to>
                                        <p:strVal val="visible"/>
                                      </p:to>
                                    </p:set>
                                    <p:anim calcmode="lin" valueType="num">
                                      <p:cBhvr>
                                        <p:cTn id="31" dur="500" fill="hold"/>
                                        <p:tgtEl>
                                          <p:spTgt spid="6"/>
                                        </p:tgtEl>
                                        <p:attrNameLst>
                                          <p:attrName>ppt_x</p:attrName>
                                        </p:attrNameLst>
                                      </p:cBhvr>
                                      <p:tavLst>
                                        <p:tav tm="0">
                                          <p:val>
                                            <p:strVal val="#ppt_x"/>
                                          </p:val>
                                        </p:tav>
                                        <p:tav tm="50000">
                                          <p:val>
                                            <p:strVal val="#ppt_x+.1"/>
                                          </p:val>
                                        </p:tav>
                                        <p:tav tm="100000">
                                          <p:val>
                                            <p:strVal val="#ppt_x"/>
                                          </p:val>
                                        </p:tav>
                                      </p:tavLst>
                                    </p:anim>
                                    <p:anim calcmode="lin" valueType="num">
                                      <p:cBhvr>
                                        <p:cTn id="32" dur="500" fill="hold"/>
                                        <p:tgtEl>
                                          <p:spTgt spid="6"/>
                                        </p:tgtEl>
                                        <p:attrNameLst>
                                          <p:attrName>ppt_y</p:attrName>
                                        </p:attrNameLst>
                                      </p:cBhvr>
                                      <p:tavLst>
                                        <p:tav tm="0">
                                          <p:val>
                                            <p:strVal val="#ppt_y"/>
                                          </p:val>
                                        </p:tav>
                                        <p:tav tm="100000">
                                          <p:val>
                                            <p:strVal val="#ppt_y"/>
                                          </p:val>
                                        </p:tav>
                                      </p:tavLst>
                                    </p:anim>
                                    <p:anim calcmode="lin" valueType="num">
                                      <p:cBhvr>
                                        <p:cTn id="33" dur="500" fill="hold"/>
                                        <p:tgtEl>
                                          <p:spTgt spid="6"/>
                                        </p:tgtEl>
                                        <p:attrNameLst>
                                          <p:attrName>ppt_h</p:attrName>
                                        </p:attrNameLst>
                                      </p:cBhvr>
                                      <p:tavLst>
                                        <p:tav tm="0">
                                          <p:val>
                                            <p:strVal val="#ppt_h/10"/>
                                          </p:val>
                                        </p:tav>
                                        <p:tav tm="50000">
                                          <p:val>
                                            <p:strVal val="#ppt_h+.01"/>
                                          </p:val>
                                        </p:tav>
                                        <p:tav tm="100000">
                                          <p:val>
                                            <p:strVal val="#ppt_h"/>
                                          </p:val>
                                        </p:tav>
                                      </p:tavLst>
                                    </p:anim>
                                    <p:anim calcmode="lin" valueType="num">
                                      <p:cBhvr>
                                        <p:cTn id="34" dur="500" fill="hold"/>
                                        <p:tgtEl>
                                          <p:spTgt spid="6"/>
                                        </p:tgtEl>
                                        <p:attrNameLst>
                                          <p:attrName>ppt_w</p:attrName>
                                        </p:attrNameLst>
                                      </p:cBhvr>
                                      <p:tavLst>
                                        <p:tav tm="0">
                                          <p:val>
                                            <p:strVal val="#ppt_w/10"/>
                                          </p:val>
                                        </p:tav>
                                        <p:tav tm="50000">
                                          <p:val>
                                            <p:strVal val="#ppt_w+.01"/>
                                          </p:val>
                                        </p:tav>
                                        <p:tav tm="100000">
                                          <p:val>
                                            <p:strVal val="#ppt_w"/>
                                          </p:val>
                                        </p:tav>
                                      </p:tavLst>
                                    </p:anim>
                                    <p:animEffect transition="in" filter="fade">
                                      <p:cBhvr>
                                        <p:cTn id="35" dur="500" tmFilter="0,0; .5, 1; 1, 1"/>
                                        <p:tgtEl>
                                          <p:spTgt spid="6"/>
                                        </p:tgtEl>
                                      </p:cBhvr>
                                    </p:animEffect>
                                  </p:childTnLst>
                                </p:cTn>
                              </p:par>
                            </p:childTnLst>
                          </p:cTn>
                        </p:par>
                        <p:par>
                          <p:cTn id="36" fill="hold">
                            <p:stCondLst>
                              <p:cond delay="2550"/>
                            </p:stCondLst>
                            <p:childTnLst>
                              <p:par>
                                <p:cTn id="37" presetID="42" presetClass="entr" presetSubtype="0" fill="hold" grpId="0" nodeType="afterEffect">
                                  <p:stCondLst>
                                    <p:cond delay="0"/>
                                  </p:stCondLst>
                                  <p:iterate type="lt">
                                    <p:tmPct val="10000"/>
                                  </p:iterate>
                                  <p:childTnLst>
                                    <p:set>
                                      <p:cBhvr>
                                        <p:cTn id="38" dur="1" fill="hold">
                                          <p:stCondLst>
                                            <p:cond delay="0"/>
                                          </p:stCondLst>
                                        </p:cTn>
                                        <p:tgtEl>
                                          <p:spTgt spid="5"/>
                                        </p:tgtEl>
                                        <p:attrNameLst>
                                          <p:attrName>style.visibility</p:attrName>
                                        </p:attrNameLst>
                                      </p:cBhvr>
                                      <p:to>
                                        <p:strVal val="visible"/>
                                      </p:to>
                                    </p:set>
                                    <p:animEffect transition="in" filter="fade">
                                      <p:cBhvr>
                                        <p:cTn id="39" dur="1000"/>
                                        <p:tgtEl>
                                          <p:spTgt spid="5"/>
                                        </p:tgtEl>
                                      </p:cBhvr>
                                    </p:animEffect>
                                    <p:anim calcmode="lin" valueType="num">
                                      <p:cBhvr>
                                        <p:cTn id="40" dur="1000" fill="hold"/>
                                        <p:tgtEl>
                                          <p:spTgt spid="5"/>
                                        </p:tgtEl>
                                        <p:attrNameLst>
                                          <p:attrName>ppt_x</p:attrName>
                                        </p:attrNameLst>
                                      </p:cBhvr>
                                      <p:tavLst>
                                        <p:tav tm="0">
                                          <p:val>
                                            <p:strVal val="#ppt_x"/>
                                          </p:val>
                                        </p:tav>
                                        <p:tav tm="100000">
                                          <p:val>
                                            <p:strVal val="#ppt_x"/>
                                          </p:val>
                                        </p:tav>
                                      </p:tavLst>
                                    </p:anim>
                                    <p:anim calcmode="lin" valueType="num">
                                      <p:cBhvr>
                                        <p:cTn id="41" dur="1000" fill="hold"/>
                                        <p:tgtEl>
                                          <p:spTgt spid="5"/>
                                        </p:tgtEl>
                                        <p:attrNameLst>
                                          <p:attrName>ppt_y</p:attrName>
                                        </p:attrNameLst>
                                      </p:cBhvr>
                                      <p:tavLst>
                                        <p:tav tm="0">
                                          <p:val>
                                            <p:strVal val="#ppt_y+.1"/>
                                          </p:val>
                                        </p:tav>
                                        <p:tav tm="100000">
                                          <p:val>
                                            <p:strVal val="#ppt_y"/>
                                          </p:val>
                                        </p:tav>
                                      </p:tavLst>
                                    </p:anim>
                                  </p:childTnLst>
                                </p:cTn>
                              </p:par>
                            </p:childTnLst>
                          </p:cTn>
                        </p:par>
                        <p:par>
                          <p:cTn id="42" fill="hold">
                            <p:stCondLst>
                              <p:cond delay="4050"/>
                            </p:stCondLst>
                            <p:childTnLst>
                              <p:par>
                                <p:cTn id="43" presetID="22" presetClass="entr" presetSubtype="8" fill="hold" grpId="0" nodeType="afterEffect">
                                  <p:stCondLst>
                                    <p:cond delay="0"/>
                                  </p:stCondLst>
                                  <p:childTnLst>
                                    <p:set>
                                      <p:cBhvr>
                                        <p:cTn id="44" dur="1" fill="hold">
                                          <p:stCondLst>
                                            <p:cond delay="0"/>
                                          </p:stCondLst>
                                        </p:cTn>
                                        <p:tgtEl>
                                          <p:spTgt spid="8"/>
                                        </p:tgtEl>
                                        <p:attrNameLst>
                                          <p:attrName>style.visibility</p:attrName>
                                        </p:attrNameLst>
                                      </p:cBhvr>
                                      <p:to>
                                        <p:strVal val="visible"/>
                                      </p:to>
                                    </p:set>
                                    <p:animEffect transition="in" filter="wipe(left)">
                                      <p:cBhvr>
                                        <p:cTn id="45" dur="500"/>
                                        <p:tgtEl>
                                          <p:spTgt spid="8"/>
                                        </p:tgtEl>
                                      </p:cBhvr>
                                    </p:animEffect>
                                  </p:childTnLst>
                                </p:cTn>
                              </p:par>
                            </p:childTnLst>
                          </p:cTn>
                        </p:par>
                        <p:par>
                          <p:cTn id="46" fill="hold">
                            <p:stCondLst>
                              <p:cond delay="4550"/>
                            </p:stCondLst>
                            <p:childTnLst>
                              <p:par>
                                <p:cTn id="47" presetID="18" presetClass="entr" presetSubtype="6" fill="hold" grpId="0" nodeType="afterEffect">
                                  <p:stCondLst>
                                    <p:cond delay="0"/>
                                  </p:stCondLst>
                                  <p:childTnLst>
                                    <p:set>
                                      <p:cBhvr>
                                        <p:cTn id="48" dur="1" fill="hold">
                                          <p:stCondLst>
                                            <p:cond delay="0"/>
                                          </p:stCondLst>
                                        </p:cTn>
                                        <p:tgtEl>
                                          <p:spTgt spid="7"/>
                                        </p:tgtEl>
                                        <p:attrNameLst>
                                          <p:attrName>style.visibility</p:attrName>
                                        </p:attrNameLst>
                                      </p:cBhvr>
                                      <p:to>
                                        <p:strVal val="visible"/>
                                      </p:to>
                                    </p:set>
                                    <p:animEffect transition="in" filter="strips(downRight)">
                                      <p:cBhvr>
                                        <p:cTn id="49" dur="500"/>
                                        <p:tgtEl>
                                          <p:spTgt spid="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animBg="1"/>
      <p:bldP spid="4" grpId="0" animBg="1"/>
      <p:bldP spid="5" grpId="0"/>
      <p:bldP spid="6" grpId="0"/>
      <p:bldP spid="7" grpId="0"/>
      <p:bldP spid="8" grpId="0"/>
    </p:bld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Shape 5675"/>
          <p:cNvSpPr/>
          <p:nvPr/>
        </p:nvSpPr>
        <p:spPr>
          <a:xfrm>
            <a:off x="3667123" y="2355437"/>
            <a:ext cx="2443165" cy="1258228"/>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16765" y="0"/>
                  <a:pt x="21600" y="9671"/>
                  <a:pt x="21600" y="21600"/>
                </a:cubicBezTo>
                <a:lnTo>
                  <a:pt x="0" y="21600"/>
                </a:lnTo>
                <a:cubicBezTo>
                  <a:pt x="0" y="9671"/>
                  <a:pt x="4835" y="0"/>
                  <a:pt x="10800" y="0"/>
                </a:cubicBezTo>
                <a:close/>
              </a:path>
            </a:pathLst>
          </a:custGeom>
          <a:ln w="25400">
            <a:solidFill>
              <a:schemeClr val="accent2"/>
            </a:solidFill>
            <a:miter/>
          </a:ln>
        </p:spPr>
        <p:txBody>
          <a:bodyPr lIns="45719" rIns="45719" anchor="ctr"/>
          <a:lstStyle/>
          <a:p>
            <a:pPr algn="ctr">
              <a:defRPr>
                <a:solidFill>
                  <a:srgbClr val="FFFFFF"/>
                </a:solidFill>
              </a:defRPr>
            </a:pPr>
            <a:endParaRPr>
              <a:cs typeface="+mn-ea"/>
              <a:sym typeface="+mn-lt"/>
            </a:endParaRPr>
          </a:p>
        </p:txBody>
      </p:sp>
      <p:sp>
        <p:nvSpPr>
          <p:cNvPr id="9" name="Shape 5676"/>
          <p:cNvSpPr/>
          <p:nvPr/>
        </p:nvSpPr>
        <p:spPr>
          <a:xfrm>
            <a:off x="8562547" y="2355438"/>
            <a:ext cx="2264975" cy="1258230"/>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16765" y="0"/>
                  <a:pt x="21600" y="9671"/>
                  <a:pt x="21600" y="21600"/>
                </a:cubicBezTo>
                <a:lnTo>
                  <a:pt x="0" y="21600"/>
                </a:lnTo>
                <a:cubicBezTo>
                  <a:pt x="0" y="9671"/>
                  <a:pt x="4835" y="0"/>
                  <a:pt x="10800" y="0"/>
                </a:cubicBezTo>
                <a:close/>
              </a:path>
            </a:pathLst>
          </a:custGeom>
          <a:ln w="25400">
            <a:solidFill>
              <a:schemeClr val="accent4"/>
            </a:solidFill>
            <a:miter/>
          </a:ln>
        </p:spPr>
        <p:txBody>
          <a:bodyPr lIns="45719" rIns="45719" anchor="ctr"/>
          <a:lstStyle/>
          <a:p>
            <a:pPr algn="ctr">
              <a:defRPr>
                <a:solidFill>
                  <a:srgbClr val="FFFFFF"/>
                </a:solidFill>
              </a:defRPr>
            </a:pPr>
            <a:endParaRPr>
              <a:cs typeface="+mn-ea"/>
              <a:sym typeface="+mn-lt"/>
            </a:endParaRPr>
          </a:p>
        </p:txBody>
      </p:sp>
      <p:sp>
        <p:nvSpPr>
          <p:cNvPr id="10" name="Shape 5677"/>
          <p:cNvSpPr/>
          <p:nvPr/>
        </p:nvSpPr>
        <p:spPr>
          <a:xfrm rot="10800000">
            <a:off x="6110287" y="3613665"/>
            <a:ext cx="2443165" cy="1105296"/>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16765" y="0"/>
                  <a:pt x="21600" y="9671"/>
                  <a:pt x="21600" y="21600"/>
                </a:cubicBezTo>
                <a:lnTo>
                  <a:pt x="0" y="21600"/>
                </a:lnTo>
                <a:cubicBezTo>
                  <a:pt x="0" y="9671"/>
                  <a:pt x="4835" y="0"/>
                  <a:pt x="10800" y="0"/>
                </a:cubicBezTo>
                <a:close/>
              </a:path>
            </a:pathLst>
          </a:custGeom>
          <a:ln w="25400">
            <a:solidFill>
              <a:schemeClr val="accent3"/>
            </a:solidFill>
            <a:miter/>
          </a:ln>
        </p:spPr>
        <p:txBody>
          <a:bodyPr lIns="45719" rIns="45719" anchor="ctr"/>
          <a:lstStyle/>
          <a:p>
            <a:pPr algn="ctr">
              <a:defRPr>
                <a:solidFill>
                  <a:srgbClr val="FFFFFF"/>
                </a:solidFill>
              </a:defRPr>
            </a:pPr>
            <a:endParaRPr>
              <a:cs typeface="+mn-ea"/>
              <a:sym typeface="+mn-lt"/>
            </a:endParaRPr>
          </a:p>
        </p:txBody>
      </p:sp>
      <p:sp>
        <p:nvSpPr>
          <p:cNvPr id="11" name="Shape 5678"/>
          <p:cNvSpPr/>
          <p:nvPr/>
        </p:nvSpPr>
        <p:spPr>
          <a:xfrm>
            <a:off x="1235867" y="2355438"/>
            <a:ext cx="2443165" cy="1258228"/>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16765" y="0"/>
                  <a:pt x="21600" y="9671"/>
                  <a:pt x="21600" y="21600"/>
                </a:cubicBezTo>
                <a:lnTo>
                  <a:pt x="0" y="21600"/>
                </a:lnTo>
                <a:cubicBezTo>
                  <a:pt x="0" y="9671"/>
                  <a:pt x="4835" y="0"/>
                  <a:pt x="10800" y="0"/>
                </a:cubicBezTo>
                <a:close/>
              </a:path>
            </a:pathLst>
          </a:custGeom>
          <a:ln w="25400">
            <a:solidFill>
              <a:schemeClr val="accent1"/>
            </a:solidFill>
            <a:miter/>
          </a:ln>
        </p:spPr>
        <p:txBody>
          <a:bodyPr lIns="45719" rIns="45719" anchor="ctr"/>
          <a:lstStyle/>
          <a:p>
            <a:pPr algn="ctr">
              <a:defRPr>
                <a:solidFill>
                  <a:srgbClr val="FFFFFF"/>
                </a:solidFill>
              </a:defRPr>
            </a:pPr>
            <a:endParaRPr>
              <a:cs typeface="+mn-ea"/>
              <a:sym typeface="+mn-lt"/>
            </a:endParaRPr>
          </a:p>
        </p:txBody>
      </p:sp>
      <p:sp>
        <p:nvSpPr>
          <p:cNvPr id="12" name="Shape 5679"/>
          <p:cNvSpPr/>
          <p:nvPr/>
        </p:nvSpPr>
        <p:spPr>
          <a:xfrm>
            <a:off x="933450" y="3613665"/>
            <a:ext cx="10201276" cy="1"/>
          </a:xfrm>
          <a:prstGeom prst="line">
            <a:avLst/>
          </a:prstGeom>
          <a:ln w="28575">
            <a:solidFill>
              <a:schemeClr val="accent6"/>
            </a:solidFill>
            <a:miter/>
          </a:ln>
        </p:spPr>
        <p:txBody>
          <a:bodyPr lIns="45719" rIns="45719"/>
          <a:lstStyle/>
          <a:p>
            <a:pPr defTabSz="457200">
              <a:defRPr sz="1200"/>
            </a:pPr>
            <a:endParaRPr>
              <a:cs typeface="+mn-ea"/>
              <a:sym typeface="+mn-lt"/>
            </a:endParaRPr>
          </a:p>
        </p:txBody>
      </p:sp>
      <p:sp>
        <p:nvSpPr>
          <p:cNvPr id="13" name="Shape 5680"/>
          <p:cNvSpPr/>
          <p:nvPr/>
        </p:nvSpPr>
        <p:spPr>
          <a:xfrm>
            <a:off x="933450" y="3275527"/>
            <a:ext cx="676277" cy="676277"/>
          </a:xfrm>
          <a:prstGeom prst="ellipse">
            <a:avLst/>
          </a:prstGeom>
          <a:solidFill>
            <a:schemeClr val="accent1"/>
          </a:solidFill>
          <a:ln w="12700">
            <a:miter lim="400000"/>
          </a:ln>
        </p:spPr>
        <p:txBody>
          <a:bodyPr lIns="45719" rIns="45719" anchor="ctr"/>
          <a:lstStyle/>
          <a:p>
            <a:pPr algn="ctr">
              <a:defRPr sz="1400">
                <a:solidFill>
                  <a:srgbClr val="FFFFFF"/>
                </a:solidFill>
              </a:defRPr>
            </a:pPr>
            <a:endParaRPr>
              <a:cs typeface="+mn-ea"/>
              <a:sym typeface="+mn-lt"/>
            </a:endParaRPr>
          </a:p>
        </p:txBody>
      </p:sp>
      <p:sp>
        <p:nvSpPr>
          <p:cNvPr id="14" name="Shape 5681"/>
          <p:cNvSpPr/>
          <p:nvPr/>
        </p:nvSpPr>
        <p:spPr>
          <a:xfrm>
            <a:off x="3352801" y="3275527"/>
            <a:ext cx="676277" cy="676277"/>
          </a:xfrm>
          <a:prstGeom prst="ellipse">
            <a:avLst/>
          </a:prstGeom>
          <a:solidFill>
            <a:schemeClr val="accent2"/>
          </a:solidFill>
          <a:ln w="12700">
            <a:miter lim="400000"/>
          </a:ln>
        </p:spPr>
        <p:txBody>
          <a:bodyPr lIns="45719" rIns="45719" anchor="ctr"/>
          <a:lstStyle/>
          <a:p>
            <a:pPr algn="ctr">
              <a:defRPr sz="1400">
                <a:solidFill>
                  <a:srgbClr val="FFFFFF"/>
                </a:solidFill>
              </a:defRPr>
            </a:pPr>
            <a:endParaRPr>
              <a:cs typeface="+mn-ea"/>
              <a:sym typeface="+mn-lt"/>
            </a:endParaRPr>
          </a:p>
        </p:txBody>
      </p:sp>
      <p:sp>
        <p:nvSpPr>
          <p:cNvPr id="15" name="Shape 5682"/>
          <p:cNvSpPr/>
          <p:nvPr/>
        </p:nvSpPr>
        <p:spPr>
          <a:xfrm>
            <a:off x="5772151" y="3275527"/>
            <a:ext cx="676277" cy="676277"/>
          </a:xfrm>
          <a:prstGeom prst="ellipse">
            <a:avLst/>
          </a:prstGeom>
          <a:solidFill>
            <a:schemeClr val="accent3"/>
          </a:solidFill>
          <a:ln w="12700">
            <a:miter lim="400000"/>
          </a:ln>
        </p:spPr>
        <p:txBody>
          <a:bodyPr lIns="45719" rIns="45719" anchor="ctr"/>
          <a:lstStyle/>
          <a:p>
            <a:pPr algn="ctr">
              <a:defRPr sz="1400">
                <a:solidFill>
                  <a:srgbClr val="FFFFFF"/>
                </a:solidFill>
              </a:defRPr>
            </a:pPr>
            <a:endParaRPr>
              <a:cs typeface="+mn-ea"/>
              <a:sym typeface="+mn-lt"/>
            </a:endParaRPr>
          </a:p>
        </p:txBody>
      </p:sp>
      <p:sp>
        <p:nvSpPr>
          <p:cNvPr id="16" name="Shape 5683"/>
          <p:cNvSpPr/>
          <p:nvPr/>
        </p:nvSpPr>
        <p:spPr>
          <a:xfrm>
            <a:off x="8191500" y="3275527"/>
            <a:ext cx="676277" cy="676277"/>
          </a:xfrm>
          <a:prstGeom prst="ellipse">
            <a:avLst/>
          </a:prstGeom>
          <a:solidFill>
            <a:schemeClr val="accent4"/>
          </a:solidFill>
          <a:ln w="12700">
            <a:miter lim="400000"/>
          </a:ln>
        </p:spPr>
        <p:txBody>
          <a:bodyPr lIns="45719" rIns="45719" anchor="ctr"/>
          <a:lstStyle/>
          <a:p>
            <a:pPr algn="ctr">
              <a:defRPr sz="1400">
                <a:solidFill>
                  <a:srgbClr val="FFFFFF"/>
                </a:solidFill>
              </a:defRPr>
            </a:pPr>
            <a:endParaRPr>
              <a:cs typeface="+mn-ea"/>
              <a:sym typeface="+mn-lt"/>
            </a:endParaRPr>
          </a:p>
        </p:txBody>
      </p:sp>
      <p:sp>
        <p:nvSpPr>
          <p:cNvPr id="17" name="Shape 5684"/>
          <p:cNvSpPr/>
          <p:nvPr/>
        </p:nvSpPr>
        <p:spPr>
          <a:xfrm>
            <a:off x="10458450" y="3275527"/>
            <a:ext cx="676277" cy="676277"/>
          </a:xfrm>
          <a:prstGeom prst="ellipse">
            <a:avLst/>
          </a:prstGeom>
          <a:solidFill>
            <a:schemeClr val="accent5"/>
          </a:solidFill>
          <a:ln w="12700">
            <a:miter lim="400000"/>
          </a:ln>
        </p:spPr>
        <p:txBody>
          <a:bodyPr lIns="45719" rIns="45719" anchor="ctr"/>
          <a:lstStyle/>
          <a:p>
            <a:pPr algn="ctr">
              <a:defRPr sz="1400">
                <a:solidFill>
                  <a:srgbClr val="FFFFFF"/>
                </a:solidFill>
              </a:defRPr>
            </a:pPr>
            <a:endParaRPr>
              <a:cs typeface="+mn-ea"/>
              <a:sym typeface="+mn-lt"/>
            </a:endParaRPr>
          </a:p>
        </p:txBody>
      </p:sp>
      <p:sp>
        <p:nvSpPr>
          <p:cNvPr id="18" name="Shape 5685"/>
          <p:cNvSpPr/>
          <p:nvPr/>
        </p:nvSpPr>
        <p:spPr>
          <a:xfrm>
            <a:off x="1052654" y="3459777"/>
            <a:ext cx="464228" cy="30777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1400">
                <a:solidFill>
                  <a:srgbClr val="FFFFFF"/>
                </a:solidFill>
              </a:defRPr>
            </a:lvl1pPr>
          </a:lstStyle>
          <a:p>
            <a:pPr>
              <a:defRPr sz="1800">
                <a:solidFill>
                  <a:srgbClr val="000000"/>
                </a:solidFill>
              </a:defRPr>
            </a:pPr>
            <a:r>
              <a:rPr sz="1400">
                <a:solidFill>
                  <a:srgbClr val="FFFFFF"/>
                </a:solidFill>
                <a:cs typeface="+mn-ea"/>
                <a:sym typeface="+mn-lt"/>
              </a:rPr>
              <a:t>58%</a:t>
            </a:r>
          </a:p>
        </p:txBody>
      </p:sp>
      <p:sp>
        <p:nvSpPr>
          <p:cNvPr id="19" name="Shape 5686"/>
          <p:cNvSpPr/>
          <p:nvPr/>
        </p:nvSpPr>
        <p:spPr>
          <a:xfrm>
            <a:off x="983686" y="3950432"/>
            <a:ext cx="515524" cy="30777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defRPr sz="1400">
                <a:solidFill>
                  <a:srgbClr val="3A3838"/>
                </a:solidFill>
              </a:defRPr>
            </a:lvl1pPr>
          </a:lstStyle>
          <a:p>
            <a:pPr>
              <a:defRPr sz="1800">
                <a:solidFill>
                  <a:srgbClr val="000000"/>
                </a:solidFill>
              </a:defRPr>
            </a:pPr>
            <a:r>
              <a:rPr sz="1400" dirty="0">
                <a:solidFill>
                  <a:srgbClr val="3A3838"/>
                </a:solidFill>
                <a:cs typeface="+mn-ea"/>
                <a:sym typeface="+mn-lt"/>
              </a:rPr>
              <a:t>2010</a:t>
            </a:r>
          </a:p>
        </p:txBody>
      </p:sp>
      <p:sp>
        <p:nvSpPr>
          <p:cNvPr id="20" name="Shape 5687"/>
          <p:cNvSpPr/>
          <p:nvPr/>
        </p:nvSpPr>
        <p:spPr>
          <a:xfrm>
            <a:off x="3405649" y="2577739"/>
            <a:ext cx="515524" cy="30777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defRPr sz="1400">
                <a:solidFill>
                  <a:srgbClr val="3A3838"/>
                </a:solidFill>
              </a:defRPr>
            </a:lvl1pPr>
          </a:lstStyle>
          <a:p>
            <a:pPr>
              <a:defRPr sz="1800">
                <a:solidFill>
                  <a:srgbClr val="000000"/>
                </a:solidFill>
              </a:defRPr>
            </a:pPr>
            <a:r>
              <a:rPr sz="1400" dirty="0">
                <a:solidFill>
                  <a:srgbClr val="3A3838"/>
                </a:solidFill>
                <a:cs typeface="+mn-ea"/>
                <a:sym typeface="+mn-lt"/>
              </a:rPr>
              <a:t>2011</a:t>
            </a:r>
          </a:p>
        </p:txBody>
      </p:sp>
      <p:sp>
        <p:nvSpPr>
          <p:cNvPr id="21" name="Shape 5688"/>
          <p:cNvSpPr/>
          <p:nvPr/>
        </p:nvSpPr>
        <p:spPr>
          <a:xfrm>
            <a:off x="5744619" y="3950432"/>
            <a:ext cx="515524" cy="30777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defRPr sz="1400">
                <a:solidFill>
                  <a:srgbClr val="3A3838"/>
                </a:solidFill>
              </a:defRPr>
            </a:lvl1pPr>
          </a:lstStyle>
          <a:p>
            <a:pPr>
              <a:defRPr sz="1800">
                <a:solidFill>
                  <a:srgbClr val="000000"/>
                </a:solidFill>
              </a:defRPr>
            </a:pPr>
            <a:r>
              <a:rPr sz="1400" dirty="0" smtClean="0">
                <a:solidFill>
                  <a:srgbClr val="3A3838"/>
                </a:solidFill>
                <a:cs typeface="+mn-ea"/>
                <a:sym typeface="+mn-lt"/>
              </a:rPr>
              <a:t>201</a:t>
            </a:r>
            <a:r>
              <a:rPr lang="en-US" sz="1400" dirty="0" smtClean="0">
                <a:solidFill>
                  <a:srgbClr val="3A3838"/>
                </a:solidFill>
                <a:cs typeface="+mn-ea"/>
                <a:sym typeface="+mn-lt"/>
              </a:rPr>
              <a:t>8</a:t>
            </a:r>
            <a:endParaRPr sz="1400" dirty="0">
              <a:solidFill>
                <a:srgbClr val="3A3838"/>
              </a:solidFill>
              <a:cs typeface="+mn-ea"/>
              <a:sym typeface="+mn-lt"/>
            </a:endParaRPr>
          </a:p>
        </p:txBody>
      </p:sp>
      <p:sp>
        <p:nvSpPr>
          <p:cNvPr id="22" name="Shape 5689"/>
          <p:cNvSpPr/>
          <p:nvPr/>
        </p:nvSpPr>
        <p:spPr>
          <a:xfrm>
            <a:off x="8238908" y="2505492"/>
            <a:ext cx="515524" cy="30777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defRPr sz="1400">
                <a:solidFill>
                  <a:srgbClr val="3A3838"/>
                </a:solidFill>
              </a:defRPr>
            </a:lvl1pPr>
          </a:lstStyle>
          <a:p>
            <a:pPr>
              <a:defRPr sz="1800">
                <a:solidFill>
                  <a:srgbClr val="000000"/>
                </a:solidFill>
              </a:defRPr>
            </a:pPr>
            <a:r>
              <a:rPr sz="1400" dirty="0" smtClean="0">
                <a:solidFill>
                  <a:srgbClr val="3A3838"/>
                </a:solidFill>
                <a:cs typeface="+mn-ea"/>
                <a:sym typeface="+mn-lt"/>
              </a:rPr>
              <a:t>201</a:t>
            </a:r>
            <a:r>
              <a:rPr lang="en-US" sz="1400" dirty="0" smtClean="0">
                <a:solidFill>
                  <a:srgbClr val="3A3838"/>
                </a:solidFill>
                <a:cs typeface="+mn-ea"/>
                <a:sym typeface="+mn-lt"/>
              </a:rPr>
              <a:t>9</a:t>
            </a:r>
            <a:endParaRPr sz="1400" dirty="0">
              <a:solidFill>
                <a:srgbClr val="3A3838"/>
              </a:solidFill>
              <a:cs typeface="+mn-ea"/>
              <a:sym typeface="+mn-lt"/>
            </a:endParaRPr>
          </a:p>
        </p:txBody>
      </p:sp>
      <p:sp>
        <p:nvSpPr>
          <p:cNvPr id="23" name="Shape 5690"/>
          <p:cNvSpPr/>
          <p:nvPr/>
        </p:nvSpPr>
        <p:spPr>
          <a:xfrm>
            <a:off x="10508688" y="3950432"/>
            <a:ext cx="534760" cy="30777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defRPr sz="1400">
                <a:solidFill>
                  <a:srgbClr val="3A3838"/>
                </a:solidFill>
              </a:defRPr>
            </a:lvl1pPr>
          </a:lstStyle>
          <a:p>
            <a:pPr>
              <a:defRPr sz="1800">
                <a:solidFill>
                  <a:srgbClr val="000000"/>
                </a:solidFill>
              </a:defRPr>
            </a:pPr>
            <a:r>
              <a:rPr sz="1400" dirty="0" smtClean="0">
                <a:solidFill>
                  <a:srgbClr val="3A3838"/>
                </a:solidFill>
                <a:cs typeface="+mn-ea"/>
                <a:sym typeface="+mn-lt"/>
              </a:rPr>
              <a:t>20</a:t>
            </a:r>
            <a:r>
              <a:rPr lang="en-US" sz="1400" dirty="0" smtClean="0">
                <a:solidFill>
                  <a:srgbClr val="3A3838"/>
                </a:solidFill>
                <a:cs typeface="+mn-ea"/>
                <a:sym typeface="+mn-lt"/>
              </a:rPr>
              <a:t>XX</a:t>
            </a:r>
            <a:endParaRPr sz="1400" dirty="0">
              <a:solidFill>
                <a:srgbClr val="3A3838"/>
              </a:solidFill>
              <a:cs typeface="+mn-ea"/>
              <a:sym typeface="+mn-lt"/>
            </a:endParaRPr>
          </a:p>
        </p:txBody>
      </p:sp>
      <p:sp>
        <p:nvSpPr>
          <p:cNvPr id="24" name="Shape 5691"/>
          <p:cNvSpPr/>
          <p:nvPr/>
        </p:nvSpPr>
        <p:spPr>
          <a:xfrm>
            <a:off x="3457302" y="3459777"/>
            <a:ext cx="464228" cy="30777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1400">
                <a:solidFill>
                  <a:srgbClr val="FFFFFF"/>
                </a:solidFill>
              </a:defRPr>
            </a:lvl1pPr>
          </a:lstStyle>
          <a:p>
            <a:pPr>
              <a:defRPr sz="1800">
                <a:solidFill>
                  <a:srgbClr val="000000"/>
                </a:solidFill>
              </a:defRPr>
            </a:pPr>
            <a:r>
              <a:rPr sz="1400">
                <a:solidFill>
                  <a:srgbClr val="FFFFFF"/>
                </a:solidFill>
                <a:cs typeface="+mn-ea"/>
                <a:sym typeface="+mn-lt"/>
              </a:rPr>
              <a:t>67%</a:t>
            </a:r>
          </a:p>
        </p:txBody>
      </p:sp>
      <p:sp>
        <p:nvSpPr>
          <p:cNvPr id="25" name="Shape 5692"/>
          <p:cNvSpPr/>
          <p:nvPr/>
        </p:nvSpPr>
        <p:spPr>
          <a:xfrm>
            <a:off x="5881346" y="3459777"/>
            <a:ext cx="464228" cy="30777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1400">
                <a:solidFill>
                  <a:srgbClr val="FFFFFF"/>
                </a:solidFill>
              </a:defRPr>
            </a:lvl1pPr>
          </a:lstStyle>
          <a:p>
            <a:pPr>
              <a:defRPr sz="1800">
                <a:solidFill>
                  <a:srgbClr val="000000"/>
                </a:solidFill>
              </a:defRPr>
            </a:pPr>
            <a:r>
              <a:rPr sz="1400">
                <a:solidFill>
                  <a:srgbClr val="FFFFFF"/>
                </a:solidFill>
                <a:cs typeface="+mn-ea"/>
                <a:sym typeface="+mn-lt"/>
              </a:rPr>
              <a:t>75%</a:t>
            </a:r>
          </a:p>
        </p:txBody>
      </p:sp>
      <p:sp>
        <p:nvSpPr>
          <p:cNvPr id="26" name="Shape 5693"/>
          <p:cNvSpPr/>
          <p:nvPr/>
        </p:nvSpPr>
        <p:spPr>
          <a:xfrm>
            <a:off x="8294694" y="3459777"/>
            <a:ext cx="464228" cy="30777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1400">
                <a:solidFill>
                  <a:srgbClr val="FFFFFF"/>
                </a:solidFill>
              </a:defRPr>
            </a:lvl1pPr>
          </a:lstStyle>
          <a:p>
            <a:pPr>
              <a:defRPr sz="1800">
                <a:solidFill>
                  <a:srgbClr val="000000"/>
                </a:solidFill>
              </a:defRPr>
            </a:pPr>
            <a:r>
              <a:rPr sz="1400">
                <a:solidFill>
                  <a:srgbClr val="FFFFFF"/>
                </a:solidFill>
                <a:cs typeface="+mn-ea"/>
                <a:sym typeface="+mn-lt"/>
              </a:rPr>
              <a:t>65%</a:t>
            </a:r>
          </a:p>
        </p:txBody>
      </p:sp>
      <p:sp>
        <p:nvSpPr>
          <p:cNvPr id="27" name="Shape 5694"/>
          <p:cNvSpPr/>
          <p:nvPr/>
        </p:nvSpPr>
        <p:spPr>
          <a:xfrm>
            <a:off x="10564469" y="3459777"/>
            <a:ext cx="464228" cy="30777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1400">
                <a:solidFill>
                  <a:srgbClr val="FFFFFF"/>
                </a:solidFill>
              </a:defRPr>
            </a:lvl1pPr>
          </a:lstStyle>
          <a:p>
            <a:pPr>
              <a:defRPr sz="1800">
                <a:solidFill>
                  <a:srgbClr val="000000"/>
                </a:solidFill>
              </a:defRPr>
            </a:pPr>
            <a:r>
              <a:rPr sz="1400">
                <a:solidFill>
                  <a:srgbClr val="FFFFFF"/>
                </a:solidFill>
                <a:cs typeface="+mn-ea"/>
                <a:sym typeface="+mn-lt"/>
              </a:rPr>
              <a:t>70%</a:t>
            </a:r>
          </a:p>
        </p:txBody>
      </p:sp>
      <p:grpSp>
        <p:nvGrpSpPr>
          <p:cNvPr id="28" name="Group 5698"/>
          <p:cNvGrpSpPr/>
          <p:nvPr/>
        </p:nvGrpSpPr>
        <p:grpSpPr>
          <a:xfrm>
            <a:off x="2257382" y="2809387"/>
            <a:ext cx="400134" cy="315896"/>
            <a:chOff x="30950" y="0"/>
            <a:chExt cx="400133" cy="315895"/>
          </a:xfrm>
        </p:grpSpPr>
        <p:sp>
          <p:nvSpPr>
            <p:cNvPr id="29" name="Shape 5695"/>
            <p:cNvSpPr/>
            <p:nvPr/>
          </p:nvSpPr>
          <p:spPr>
            <a:xfrm>
              <a:off x="30950" y="0"/>
              <a:ext cx="400134" cy="200534"/>
            </a:xfrm>
            <a:prstGeom prst="triangle">
              <a:avLst/>
            </a:prstGeom>
            <a:solidFill>
              <a:srgbClr val="3A3838">
                <a:alpha val="85000"/>
              </a:srgbClr>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30" name="Shape 5696"/>
            <p:cNvSpPr/>
            <p:nvPr/>
          </p:nvSpPr>
          <p:spPr>
            <a:xfrm>
              <a:off x="54836" y="88407"/>
              <a:ext cx="352361" cy="176593"/>
            </a:xfrm>
            <a:prstGeom prst="triangle">
              <a:avLst/>
            </a:prstGeom>
            <a:solidFill>
              <a:srgbClr val="3A3838">
                <a:alpha val="75000"/>
              </a:srgbClr>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31" name="Shape 5697"/>
            <p:cNvSpPr/>
            <p:nvPr/>
          </p:nvSpPr>
          <p:spPr>
            <a:xfrm>
              <a:off x="76126" y="160642"/>
              <a:ext cx="309782" cy="155254"/>
            </a:xfrm>
            <a:prstGeom prst="triangle">
              <a:avLst/>
            </a:prstGeom>
            <a:solidFill>
              <a:srgbClr val="3A3838">
                <a:alpha val="64999"/>
              </a:srgbClr>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grpSp>
      <p:sp>
        <p:nvSpPr>
          <p:cNvPr id="32" name="Shape 5699"/>
          <p:cNvSpPr/>
          <p:nvPr/>
        </p:nvSpPr>
        <p:spPr>
          <a:xfrm>
            <a:off x="2240071" y="3178900"/>
            <a:ext cx="432169" cy="369332"/>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stStyle>
          <a:p>
            <a:r>
              <a:rPr>
                <a:cs typeface="+mn-ea"/>
                <a:sym typeface="+mn-lt"/>
              </a:rPr>
              <a:t>9%</a:t>
            </a:r>
          </a:p>
        </p:txBody>
      </p:sp>
      <p:grpSp>
        <p:nvGrpSpPr>
          <p:cNvPr id="33" name="Group 5703"/>
          <p:cNvGrpSpPr/>
          <p:nvPr/>
        </p:nvGrpSpPr>
        <p:grpSpPr>
          <a:xfrm>
            <a:off x="4737939" y="2809387"/>
            <a:ext cx="400134" cy="315896"/>
            <a:chOff x="30950" y="0"/>
            <a:chExt cx="400133" cy="315895"/>
          </a:xfrm>
        </p:grpSpPr>
        <p:sp>
          <p:nvSpPr>
            <p:cNvPr id="34" name="Shape 5700"/>
            <p:cNvSpPr/>
            <p:nvPr/>
          </p:nvSpPr>
          <p:spPr>
            <a:xfrm>
              <a:off x="30950" y="0"/>
              <a:ext cx="400134" cy="200534"/>
            </a:xfrm>
            <a:prstGeom prst="triangle">
              <a:avLst/>
            </a:prstGeom>
            <a:solidFill>
              <a:srgbClr val="3A3838">
                <a:alpha val="85000"/>
              </a:srgbClr>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35" name="Shape 5701"/>
            <p:cNvSpPr/>
            <p:nvPr/>
          </p:nvSpPr>
          <p:spPr>
            <a:xfrm>
              <a:off x="54836" y="88407"/>
              <a:ext cx="352361" cy="176593"/>
            </a:xfrm>
            <a:prstGeom prst="triangle">
              <a:avLst/>
            </a:prstGeom>
            <a:solidFill>
              <a:srgbClr val="3A3838">
                <a:alpha val="75000"/>
              </a:srgbClr>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36" name="Shape 5702"/>
            <p:cNvSpPr/>
            <p:nvPr/>
          </p:nvSpPr>
          <p:spPr>
            <a:xfrm>
              <a:off x="76126" y="160642"/>
              <a:ext cx="309781" cy="155254"/>
            </a:xfrm>
            <a:prstGeom prst="triangle">
              <a:avLst/>
            </a:prstGeom>
            <a:solidFill>
              <a:srgbClr val="3A3838">
                <a:alpha val="64999"/>
              </a:srgbClr>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grpSp>
      <p:sp>
        <p:nvSpPr>
          <p:cNvPr id="37" name="Shape 5704"/>
          <p:cNvSpPr/>
          <p:nvPr/>
        </p:nvSpPr>
        <p:spPr>
          <a:xfrm>
            <a:off x="4733692" y="3178900"/>
            <a:ext cx="432169" cy="369332"/>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stStyle>
          <a:p>
            <a:r>
              <a:rPr>
                <a:cs typeface="+mn-ea"/>
                <a:sym typeface="+mn-lt"/>
              </a:rPr>
              <a:t>8%</a:t>
            </a:r>
          </a:p>
        </p:txBody>
      </p:sp>
      <p:grpSp>
        <p:nvGrpSpPr>
          <p:cNvPr id="38" name="Group 5708"/>
          <p:cNvGrpSpPr/>
          <p:nvPr/>
        </p:nvGrpSpPr>
        <p:grpSpPr>
          <a:xfrm>
            <a:off x="7144371" y="4103951"/>
            <a:ext cx="400134" cy="315896"/>
            <a:chOff x="30950" y="51750"/>
            <a:chExt cx="400133" cy="315895"/>
          </a:xfrm>
        </p:grpSpPr>
        <p:sp>
          <p:nvSpPr>
            <p:cNvPr id="39" name="Shape 5705"/>
            <p:cNvSpPr/>
            <p:nvPr/>
          </p:nvSpPr>
          <p:spPr>
            <a:xfrm rot="10800000">
              <a:off x="30950" y="167111"/>
              <a:ext cx="400134" cy="200535"/>
            </a:xfrm>
            <a:prstGeom prst="triangle">
              <a:avLst/>
            </a:prstGeom>
            <a:solidFill>
              <a:srgbClr val="3A3838">
                <a:alpha val="85000"/>
              </a:srgbClr>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40" name="Shape 5706"/>
            <p:cNvSpPr/>
            <p:nvPr/>
          </p:nvSpPr>
          <p:spPr>
            <a:xfrm rot="10800000">
              <a:off x="54837" y="102646"/>
              <a:ext cx="352361" cy="176593"/>
            </a:xfrm>
            <a:prstGeom prst="triangle">
              <a:avLst/>
            </a:prstGeom>
            <a:solidFill>
              <a:srgbClr val="3A3838">
                <a:alpha val="75000"/>
              </a:srgbClr>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41" name="Shape 5707"/>
            <p:cNvSpPr/>
            <p:nvPr/>
          </p:nvSpPr>
          <p:spPr>
            <a:xfrm rot="10800000">
              <a:off x="76127" y="51750"/>
              <a:ext cx="309781" cy="155253"/>
            </a:xfrm>
            <a:prstGeom prst="triangle">
              <a:avLst/>
            </a:prstGeom>
            <a:solidFill>
              <a:srgbClr val="3A3838">
                <a:alpha val="64999"/>
              </a:srgbClr>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grpSp>
      <p:sp>
        <p:nvSpPr>
          <p:cNvPr id="42" name="Shape 5709"/>
          <p:cNvSpPr/>
          <p:nvPr/>
        </p:nvSpPr>
        <p:spPr>
          <a:xfrm>
            <a:off x="7064986" y="3696192"/>
            <a:ext cx="566820" cy="369332"/>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stStyle>
          <a:p>
            <a:r>
              <a:rPr>
                <a:cs typeface="+mn-ea"/>
                <a:sym typeface="+mn-lt"/>
              </a:rPr>
              <a:t>10%</a:t>
            </a:r>
          </a:p>
        </p:txBody>
      </p:sp>
      <p:grpSp>
        <p:nvGrpSpPr>
          <p:cNvPr id="43" name="Group 5713"/>
          <p:cNvGrpSpPr/>
          <p:nvPr/>
        </p:nvGrpSpPr>
        <p:grpSpPr>
          <a:xfrm>
            <a:off x="9631016" y="2809387"/>
            <a:ext cx="400134" cy="315896"/>
            <a:chOff x="30950" y="0"/>
            <a:chExt cx="400133" cy="315895"/>
          </a:xfrm>
        </p:grpSpPr>
        <p:sp>
          <p:nvSpPr>
            <p:cNvPr id="44" name="Shape 5710"/>
            <p:cNvSpPr/>
            <p:nvPr/>
          </p:nvSpPr>
          <p:spPr>
            <a:xfrm>
              <a:off x="30950" y="0"/>
              <a:ext cx="400134" cy="200534"/>
            </a:xfrm>
            <a:prstGeom prst="triangle">
              <a:avLst/>
            </a:prstGeom>
            <a:solidFill>
              <a:srgbClr val="3A3838">
                <a:alpha val="85000"/>
              </a:srgbClr>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45" name="Shape 5711"/>
            <p:cNvSpPr/>
            <p:nvPr/>
          </p:nvSpPr>
          <p:spPr>
            <a:xfrm>
              <a:off x="54836" y="88407"/>
              <a:ext cx="352361" cy="176593"/>
            </a:xfrm>
            <a:prstGeom prst="triangle">
              <a:avLst/>
            </a:prstGeom>
            <a:solidFill>
              <a:srgbClr val="3A3838">
                <a:alpha val="75000"/>
              </a:srgbClr>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46" name="Shape 5712"/>
            <p:cNvSpPr/>
            <p:nvPr/>
          </p:nvSpPr>
          <p:spPr>
            <a:xfrm>
              <a:off x="76126" y="160642"/>
              <a:ext cx="309781" cy="155254"/>
            </a:xfrm>
            <a:prstGeom prst="triangle">
              <a:avLst/>
            </a:prstGeom>
            <a:solidFill>
              <a:srgbClr val="3A3838">
                <a:alpha val="64999"/>
              </a:srgbClr>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grpSp>
      <p:sp>
        <p:nvSpPr>
          <p:cNvPr id="47" name="Shape 5714"/>
          <p:cNvSpPr/>
          <p:nvPr/>
        </p:nvSpPr>
        <p:spPr>
          <a:xfrm>
            <a:off x="9626768" y="3178900"/>
            <a:ext cx="432169" cy="369332"/>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stStyle>
          <a:p>
            <a:r>
              <a:rPr>
                <a:cs typeface="+mn-ea"/>
                <a:sym typeface="+mn-lt"/>
              </a:rPr>
              <a:t>5%</a:t>
            </a:r>
          </a:p>
        </p:txBody>
      </p:sp>
      <p:sp>
        <p:nvSpPr>
          <p:cNvPr id="48" name="Shape 5715"/>
          <p:cNvSpPr/>
          <p:nvPr/>
        </p:nvSpPr>
        <p:spPr>
          <a:xfrm>
            <a:off x="1082221" y="5025364"/>
            <a:ext cx="10037833" cy="85408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defTabSz="914331">
              <a:lnSpc>
                <a:spcPct val="150000"/>
              </a:lnSpc>
              <a:defRPr sz="1100">
                <a:latin typeface="Open Sans Light"/>
                <a:ea typeface="Open Sans Light"/>
                <a:cs typeface="Open Sans Light"/>
                <a:sym typeface="Open Sans Light"/>
              </a:defRPr>
            </a:lvl1pPr>
          </a:lstStyle>
          <a:p>
            <a:pPr>
              <a:defRPr sz="1800">
                <a:latin typeface="+mn-lt"/>
                <a:ea typeface="+mn-ea"/>
                <a:cs typeface="+mn-cs"/>
                <a:sym typeface="Helvetica"/>
              </a:defRPr>
            </a:pPr>
            <a:r>
              <a:rPr sz="1100">
                <a:latin typeface="+mn-lt"/>
                <a:ea typeface="+mn-ea"/>
                <a:cs typeface="+mn-ea"/>
                <a:sym typeface="+mn-lt"/>
              </a:rPr>
              <a:t>Suitable for all categories business and personal presentation, eaque ipsa quae ab illo inventore veritatis et quasi architecto beatae vitae dicta sunt explicabo. Suitable for all categories business and personal presentation, eaque ipsa quae ab illo eaque ipsa quae ab illo inventore veritatis et quasi architecto beatae vitae dicta sunt explicabo. Suitable for all categories business and personal presentation</a:t>
            </a:r>
          </a:p>
        </p:txBody>
      </p:sp>
      <p:sp>
        <p:nvSpPr>
          <p:cNvPr id="49" name="文本框 9"/>
          <p:cNvSpPr txBox="1"/>
          <p:nvPr/>
        </p:nvSpPr>
        <p:spPr>
          <a:xfrm>
            <a:off x="1149646" y="663983"/>
            <a:ext cx="2955059" cy="453952"/>
          </a:xfrm>
          <a:prstGeom prst="rect">
            <a:avLst/>
          </a:prstGeom>
          <a:noFill/>
        </p:spPr>
        <p:txBody>
          <a:bodyPr wrap="square" lIns="68563" tIns="34281" rIns="68563" bIns="34281" rtlCol="0">
            <a:spAutoFit/>
          </a:bodyPr>
          <a:lstStyle/>
          <a:p>
            <a:pPr marL="0" lvl="1"/>
            <a:r>
              <a:rPr lang="zh-CN" altLang="en-US" sz="2500" b="1" dirty="0">
                <a:solidFill>
                  <a:srgbClr val="50637C"/>
                </a:solidFill>
                <a:cs typeface="+mn-ea"/>
                <a:sym typeface="+mn-lt"/>
              </a:rPr>
              <a:t>点击输入标题内容</a:t>
            </a:r>
          </a:p>
        </p:txBody>
      </p:sp>
      <p:grpSp>
        <p:nvGrpSpPr>
          <p:cNvPr id="50" name="Group 10"/>
          <p:cNvGrpSpPr/>
          <p:nvPr/>
        </p:nvGrpSpPr>
        <p:grpSpPr>
          <a:xfrm>
            <a:off x="554735" y="615877"/>
            <a:ext cx="550165" cy="550164"/>
            <a:chOff x="10018441" y="1261759"/>
            <a:chExt cx="4340769" cy="4340764"/>
          </a:xfrm>
        </p:grpSpPr>
        <p:sp>
          <p:nvSpPr>
            <p:cNvPr id="51" name="Shape 78"/>
            <p:cNvSpPr/>
            <p:nvPr/>
          </p:nvSpPr>
          <p:spPr>
            <a:xfrm>
              <a:off x="10018441" y="1261759"/>
              <a:ext cx="4340769" cy="434076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5"/>
            </a:soli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dirty="0">
                <a:latin typeface="微软雅黑" panose="020B0503020204020204" pitchFamily="34" charset="-122"/>
                <a:ea typeface="微软雅黑" panose="020B0503020204020204" pitchFamily="34" charset="-122"/>
                <a:sym typeface="微软雅黑" panose="020B0503020204020204" pitchFamily="34" charset="-122"/>
              </a:endParaRPr>
            </a:p>
          </p:txBody>
        </p:sp>
        <p:grpSp>
          <p:nvGrpSpPr>
            <p:cNvPr id="52" name="Group 9"/>
            <p:cNvGrpSpPr/>
            <p:nvPr/>
          </p:nvGrpSpPr>
          <p:grpSpPr>
            <a:xfrm>
              <a:off x="10909313" y="1802668"/>
              <a:ext cx="3449733" cy="3799690"/>
              <a:chOff x="10909313" y="1802668"/>
              <a:chExt cx="3449733" cy="3799690"/>
            </a:xfrm>
          </p:grpSpPr>
          <p:sp>
            <p:nvSpPr>
              <p:cNvPr id="53" name="Freeform 45"/>
              <p:cNvSpPr/>
              <p:nvPr/>
            </p:nvSpPr>
            <p:spPr>
              <a:xfrm>
                <a:off x="11069407" y="1802668"/>
                <a:ext cx="3289639" cy="3799690"/>
              </a:xfrm>
              <a:custGeom>
                <a:avLst/>
                <a:gdLst>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01321 w 3189805"/>
                  <a:gd name="connsiteY7" fmla="*/ 1031534 h 3342052"/>
                  <a:gd name="connsiteX8" fmla="*/ 1812772 w 3189805"/>
                  <a:gd name="connsiteY8" fmla="*/ 0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21641 w 3189805"/>
                  <a:gd name="connsiteY7" fmla="*/ 767374 h 3342052"/>
                  <a:gd name="connsiteX8" fmla="*/ 1812772 w 3189805"/>
                  <a:gd name="connsiteY8"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240105 w 3208269"/>
                  <a:gd name="connsiteY8" fmla="*/ 767374 h 3342052"/>
                  <a:gd name="connsiteX9" fmla="*/ 1831236 w 3208269"/>
                  <a:gd name="connsiteY9"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486685 w 3208269"/>
                  <a:gd name="connsiteY8" fmla="*/ 1250259 h 3342052"/>
                  <a:gd name="connsiteX9" fmla="*/ 1831236 w 3208269"/>
                  <a:gd name="connsiteY9" fmla="*/ 0 h 3342052"/>
                  <a:gd name="connsiteX0" fmla="*/ 1818455 w 3195488"/>
                  <a:gd name="connsiteY0" fmla="*/ 0 h 3342052"/>
                  <a:gd name="connsiteX1" fmla="*/ 3157618 w 3195488"/>
                  <a:gd name="connsiteY1" fmla="*/ 770136 h 3342052"/>
                  <a:gd name="connsiteX2" fmla="*/ 3185555 w 3195488"/>
                  <a:gd name="connsiteY2" fmla="*/ 963701 h 3342052"/>
                  <a:gd name="connsiteX3" fmla="*/ 2559726 w 3195488"/>
                  <a:gd name="connsiteY3" fmla="*/ 2706289 h 3342052"/>
                  <a:gd name="connsiteX4" fmla="*/ 1025159 w 3195488"/>
                  <a:gd name="connsiteY4" fmla="*/ 3342052 h 3342052"/>
                  <a:gd name="connsiteX5" fmla="*/ 881199 w 3195488"/>
                  <a:gd name="connsiteY5" fmla="*/ 3335177 h 3342052"/>
                  <a:gd name="connsiteX6" fmla="*/ 5683 w 3195488"/>
                  <a:gd name="connsiteY6" fmla="*/ 1812772 h 3342052"/>
                  <a:gd name="connsiteX7" fmla="*/ 1157670 w 3195488"/>
                  <a:gd name="connsiteY7" fmla="*/ 1353229 h 3342052"/>
                  <a:gd name="connsiteX8" fmla="*/ 2473904 w 3195488"/>
                  <a:gd name="connsiteY8" fmla="*/ 1250259 h 3342052"/>
                  <a:gd name="connsiteX9" fmla="*/ 1818455 w 3195488"/>
                  <a:gd name="connsiteY9"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428116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510310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39522 w 3216555"/>
                  <a:gd name="connsiteY0" fmla="*/ 0 h 3342052"/>
                  <a:gd name="connsiteX1" fmla="*/ 3178685 w 3216555"/>
                  <a:gd name="connsiteY1" fmla="*/ 770136 h 3342052"/>
                  <a:gd name="connsiteX2" fmla="*/ 3206622 w 3216555"/>
                  <a:gd name="connsiteY2" fmla="*/ 963701 h 3342052"/>
                  <a:gd name="connsiteX3" fmla="*/ 2580793 w 3216555"/>
                  <a:gd name="connsiteY3" fmla="*/ 2706289 h 3342052"/>
                  <a:gd name="connsiteX4" fmla="*/ 1046226 w 3216555"/>
                  <a:gd name="connsiteY4" fmla="*/ 3342052 h 3342052"/>
                  <a:gd name="connsiteX5" fmla="*/ 902266 w 3216555"/>
                  <a:gd name="connsiteY5" fmla="*/ 3335177 h 3342052"/>
                  <a:gd name="connsiteX6" fmla="*/ 26750 w 3216555"/>
                  <a:gd name="connsiteY6" fmla="*/ 1812772 h 3342052"/>
                  <a:gd name="connsiteX7" fmla="*/ 364566 w 3216555"/>
                  <a:gd name="connsiteY7" fmla="*/ 1746615 h 3342052"/>
                  <a:gd name="connsiteX8" fmla="*/ 816629 w 3216555"/>
                  <a:gd name="connsiteY8" fmla="*/ 1510310 h 3342052"/>
                  <a:gd name="connsiteX9" fmla="*/ 1178737 w 3216555"/>
                  <a:gd name="connsiteY9" fmla="*/ 1353229 h 3342052"/>
                  <a:gd name="connsiteX10" fmla="*/ 2494971 w 3216555"/>
                  <a:gd name="connsiteY10" fmla="*/ 1250259 h 3342052"/>
                  <a:gd name="connsiteX11" fmla="*/ 1839522 w 3216555"/>
                  <a:gd name="connsiteY11" fmla="*/ 0 h 3342052"/>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2516463 w 3238047"/>
                  <a:gd name="connsiteY11" fmla="*/ 1250259 h 3342052"/>
                  <a:gd name="connsiteX12" fmla="*/ 1861014 w 3238047"/>
                  <a:gd name="connsiteY12" fmla="*/ 0 h 3342052"/>
                  <a:gd name="connsiteX0" fmla="*/ 1861014 w 3238047"/>
                  <a:gd name="connsiteY0" fmla="*/ 349684 h 3691736"/>
                  <a:gd name="connsiteX1" fmla="*/ 3200177 w 3238047"/>
                  <a:gd name="connsiteY1" fmla="*/ 1119820 h 3691736"/>
                  <a:gd name="connsiteX2" fmla="*/ 3228114 w 3238047"/>
                  <a:gd name="connsiteY2" fmla="*/ 1313385 h 3691736"/>
                  <a:gd name="connsiteX3" fmla="*/ 2602285 w 3238047"/>
                  <a:gd name="connsiteY3" fmla="*/ 3055973 h 3691736"/>
                  <a:gd name="connsiteX4" fmla="*/ 1067718 w 3238047"/>
                  <a:gd name="connsiteY4" fmla="*/ 3691736 h 3691736"/>
                  <a:gd name="connsiteX5" fmla="*/ 923758 w 3238047"/>
                  <a:gd name="connsiteY5" fmla="*/ 3684861 h 3691736"/>
                  <a:gd name="connsiteX6" fmla="*/ 48242 w 3238047"/>
                  <a:gd name="connsiteY6" fmla="*/ 2162456 h 3691736"/>
                  <a:gd name="connsiteX7" fmla="*/ 180575 w 3238047"/>
                  <a:gd name="connsiteY7" fmla="*/ 2178493 h 3691736"/>
                  <a:gd name="connsiteX8" fmla="*/ 386058 w 3238047"/>
                  <a:gd name="connsiteY8" fmla="*/ 2096299 h 3691736"/>
                  <a:gd name="connsiteX9" fmla="*/ 838121 w 3238047"/>
                  <a:gd name="connsiteY9" fmla="*/ 1859994 h 3691736"/>
                  <a:gd name="connsiteX10" fmla="*/ 1200229 w 3238047"/>
                  <a:gd name="connsiteY10" fmla="*/ 1702913 h 3691736"/>
                  <a:gd name="connsiteX11" fmla="*/ 1602063 w 3238047"/>
                  <a:gd name="connsiteY11" fmla="*/ 7449 h 3691736"/>
                  <a:gd name="connsiteX12" fmla="*/ 1861014 w 3238047"/>
                  <a:gd name="connsiteY12" fmla="*/ 349684 h 3691736"/>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1861014 w 3238047"/>
                  <a:gd name="connsiteY11" fmla="*/ 0 h 3342052"/>
                  <a:gd name="connsiteX0" fmla="*/ 1573338 w 3238047"/>
                  <a:gd name="connsiteY0" fmla="*/ 0 h 3773566"/>
                  <a:gd name="connsiteX1" fmla="*/ 3200177 w 3238047"/>
                  <a:gd name="connsiteY1" fmla="*/ 1201650 h 3773566"/>
                  <a:gd name="connsiteX2" fmla="*/ 3228114 w 3238047"/>
                  <a:gd name="connsiteY2" fmla="*/ 1395215 h 3773566"/>
                  <a:gd name="connsiteX3" fmla="*/ 2602285 w 3238047"/>
                  <a:gd name="connsiteY3" fmla="*/ 3137803 h 3773566"/>
                  <a:gd name="connsiteX4" fmla="*/ 1067718 w 3238047"/>
                  <a:gd name="connsiteY4" fmla="*/ 3773566 h 3773566"/>
                  <a:gd name="connsiteX5" fmla="*/ 923758 w 3238047"/>
                  <a:gd name="connsiteY5" fmla="*/ 3766691 h 3773566"/>
                  <a:gd name="connsiteX6" fmla="*/ 48242 w 3238047"/>
                  <a:gd name="connsiteY6" fmla="*/ 2244286 h 3773566"/>
                  <a:gd name="connsiteX7" fmla="*/ 180575 w 3238047"/>
                  <a:gd name="connsiteY7" fmla="*/ 2260323 h 3773566"/>
                  <a:gd name="connsiteX8" fmla="*/ 386058 w 3238047"/>
                  <a:gd name="connsiteY8" fmla="*/ 2178129 h 3773566"/>
                  <a:gd name="connsiteX9" fmla="*/ 838121 w 3238047"/>
                  <a:gd name="connsiteY9" fmla="*/ 1941824 h 3773566"/>
                  <a:gd name="connsiteX10" fmla="*/ 1200229 w 3238047"/>
                  <a:gd name="connsiteY10" fmla="*/ 1784743 h 3773566"/>
                  <a:gd name="connsiteX11" fmla="*/ 1573338 w 3238047"/>
                  <a:gd name="connsiteY11" fmla="*/ 0 h 3773566"/>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1200229 w 3238047"/>
                  <a:gd name="connsiteY10" fmla="*/ 1810869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965098 w 3238047"/>
                  <a:gd name="connsiteY10" fmla="*/ 1900443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965098 w 3238047"/>
                  <a:gd name="connsiteY9" fmla="*/ 1900443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59287 w 3290406"/>
                  <a:gd name="connsiteY0" fmla="*/ 0 h 3799692"/>
                  <a:gd name="connsiteX1" fmla="*/ 3252536 w 3290406"/>
                  <a:gd name="connsiteY1" fmla="*/ 1227776 h 3799692"/>
                  <a:gd name="connsiteX2" fmla="*/ 3280473 w 3290406"/>
                  <a:gd name="connsiteY2" fmla="*/ 1421341 h 3799692"/>
                  <a:gd name="connsiteX3" fmla="*/ 2654644 w 3290406"/>
                  <a:gd name="connsiteY3" fmla="*/ 3163929 h 3799692"/>
                  <a:gd name="connsiteX4" fmla="*/ 1120077 w 3290406"/>
                  <a:gd name="connsiteY4" fmla="*/ 3799692 h 3799692"/>
                  <a:gd name="connsiteX5" fmla="*/ 976117 w 3290406"/>
                  <a:gd name="connsiteY5" fmla="*/ 3792817 h 3799692"/>
                  <a:gd name="connsiteX6" fmla="*/ 40886 w 3290406"/>
                  <a:gd name="connsiteY6" fmla="*/ 2322663 h 3799692"/>
                  <a:gd name="connsiteX7" fmla="*/ 232934 w 3290406"/>
                  <a:gd name="connsiteY7" fmla="*/ 2286449 h 3799692"/>
                  <a:gd name="connsiteX8" fmla="*/ 438417 w 3290406"/>
                  <a:gd name="connsiteY8" fmla="*/ 2204255 h 3799692"/>
                  <a:gd name="connsiteX9" fmla="*/ 1215266 w 3290406"/>
                  <a:gd name="connsiteY9" fmla="*/ 1810869 h 3799692"/>
                  <a:gd name="connsiteX10" fmla="*/ 1659287 w 3290406"/>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289639" h="3799692">
                    <a:moveTo>
                      <a:pt x="1658520" y="0"/>
                    </a:moveTo>
                    <a:lnTo>
                      <a:pt x="3251769" y="1227776"/>
                    </a:lnTo>
                    <a:lnTo>
                      <a:pt x="3279706" y="1421341"/>
                    </a:lnTo>
                    <a:cubicBezTo>
                      <a:pt x="3339309" y="2043870"/>
                      <a:pt x="3130699" y="2687232"/>
                      <a:pt x="2653877" y="3163929"/>
                    </a:cubicBezTo>
                    <a:cubicBezTo>
                      <a:pt x="2230145" y="3587771"/>
                      <a:pt x="1674728" y="3799692"/>
                      <a:pt x="1119310" y="3799692"/>
                    </a:cubicBezTo>
                    <a:lnTo>
                      <a:pt x="975350" y="3792817"/>
                    </a:lnTo>
                    <a:lnTo>
                      <a:pt x="40119" y="2322663"/>
                    </a:lnTo>
                    <a:cubicBezTo>
                      <a:pt x="-104293" y="2049341"/>
                      <a:pt x="183328" y="2331065"/>
                      <a:pt x="239631" y="2320039"/>
                    </a:cubicBezTo>
                    <a:cubicBezTo>
                      <a:pt x="247415" y="2316478"/>
                      <a:pt x="306896" y="2268589"/>
                      <a:pt x="437650" y="2204255"/>
                    </a:cubicBezTo>
                    <a:cubicBezTo>
                      <a:pt x="568404" y="2139921"/>
                      <a:pt x="708709" y="2096136"/>
                      <a:pt x="1214499" y="1810869"/>
                    </a:cubicBezTo>
                    <a:cubicBezTo>
                      <a:pt x="1384981" y="1559151"/>
                      <a:pt x="1325195" y="97182"/>
                      <a:pt x="1658520" y="0"/>
                    </a:cubicBezTo>
                    <a:close/>
                  </a:path>
                </a:pathLst>
              </a:custGeom>
              <a:gradFill flip="none" rotWithShape="1">
                <a:gsLst>
                  <a:gs pos="30000">
                    <a:schemeClr val="bg2">
                      <a:lumMod val="10000"/>
                      <a:alpha val="42000"/>
                    </a:schemeClr>
                  </a:gs>
                  <a:gs pos="100000">
                    <a:schemeClr val="bg1">
                      <a:alpha val="31000"/>
                    </a:schemeClr>
                  </a:gs>
                </a:gsLst>
                <a:lin ang="2700000" scaled="1"/>
                <a:tileRect/>
              </a:gra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54" name="Freeform 43"/>
              <p:cNvSpPr>
                <a:spLocks noEditPoints="1"/>
              </p:cNvSpPr>
              <p:nvPr/>
            </p:nvSpPr>
            <p:spPr bwMode="auto">
              <a:xfrm rot="19800000">
                <a:off x="10909313" y="2286963"/>
                <a:ext cx="2559024" cy="2290359"/>
              </a:xfrm>
              <a:custGeom>
                <a:avLst/>
                <a:gdLst>
                  <a:gd name="T0" fmla="*/ 24 w 161"/>
                  <a:gd name="T1" fmla="*/ 91 h 144"/>
                  <a:gd name="T2" fmla="*/ 65 w 161"/>
                  <a:gd name="T3" fmla="*/ 91 h 144"/>
                  <a:gd name="T4" fmla="*/ 65 w 161"/>
                  <a:gd name="T5" fmla="*/ 105 h 144"/>
                  <a:gd name="T6" fmla="*/ 61 w 161"/>
                  <a:gd name="T7" fmla="*/ 105 h 144"/>
                  <a:gd name="T8" fmla="*/ 60 w 161"/>
                  <a:gd name="T9" fmla="*/ 110 h 144"/>
                  <a:gd name="T10" fmla="*/ 59 w 161"/>
                  <a:gd name="T11" fmla="*/ 112 h 144"/>
                  <a:gd name="T12" fmla="*/ 60 w 161"/>
                  <a:gd name="T13" fmla="*/ 114 h 144"/>
                  <a:gd name="T14" fmla="*/ 61 w 161"/>
                  <a:gd name="T15" fmla="*/ 118 h 144"/>
                  <a:gd name="T16" fmla="*/ 60 w 161"/>
                  <a:gd name="T17" fmla="*/ 123 h 144"/>
                  <a:gd name="T18" fmla="*/ 59 w 161"/>
                  <a:gd name="T19" fmla="*/ 125 h 144"/>
                  <a:gd name="T20" fmla="*/ 60 w 161"/>
                  <a:gd name="T21" fmla="*/ 127 h 144"/>
                  <a:gd name="T22" fmla="*/ 61 w 161"/>
                  <a:gd name="T23" fmla="*/ 131 h 144"/>
                  <a:gd name="T24" fmla="*/ 60 w 161"/>
                  <a:gd name="T25" fmla="*/ 136 h 144"/>
                  <a:gd name="T26" fmla="*/ 59 w 161"/>
                  <a:gd name="T27" fmla="*/ 138 h 144"/>
                  <a:gd name="T28" fmla="*/ 60 w 161"/>
                  <a:gd name="T29" fmla="*/ 140 h 144"/>
                  <a:gd name="T30" fmla="*/ 61 w 161"/>
                  <a:gd name="T31" fmla="*/ 144 h 144"/>
                  <a:gd name="T32" fmla="*/ 31 w 161"/>
                  <a:gd name="T33" fmla="*/ 144 h 144"/>
                  <a:gd name="T34" fmla="*/ 31 w 161"/>
                  <a:gd name="T35" fmla="*/ 105 h 144"/>
                  <a:gd name="T36" fmla="*/ 24 w 161"/>
                  <a:gd name="T37" fmla="*/ 105 h 144"/>
                  <a:gd name="T38" fmla="*/ 24 w 161"/>
                  <a:gd name="T39" fmla="*/ 91 h 144"/>
                  <a:gd name="T40" fmla="*/ 7 w 161"/>
                  <a:gd name="T41" fmla="*/ 39 h 144"/>
                  <a:gd name="T42" fmla="*/ 0 w 161"/>
                  <a:gd name="T43" fmla="*/ 46 h 144"/>
                  <a:gd name="T44" fmla="*/ 0 w 161"/>
                  <a:gd name="T45" fmla="*/ 76 h 144"/>
                  <a:gd name="T46" fmla="*/ 7 w 161"/>
                  <a:gd name="T47" fmla="*/ 82 h 144"/>
                  <a:gd name="T48" fmla="*/ 15 w 161"/>
                  <a:gd name="T49" fmla="*/ 82 h 144"/>
                  <a:gd name="T50" fmla="*/ 15 w 161"/>
                  <a:gd name="T51" fmla="*/ 39 h 144"/>
                  <a:gd name="T52" fmla="*/ 7 w 161"/>
                  <a:gd name="T53" fmla="*/ 39 h 144"/>
                  <a:gd name="T54" fmla="*/ 75 w 161"/>
                  <a:gd name="T55" fmla="*/ 37 h 144"/>
                  <a:gd name="T56" fmla="*/ 75 w 161"/>
                  <a:gd name="T57" fmla="*/ 85 h 144"/>
                  <a:gd name="T58" fmla="*/ 20 w 161"/>
                  <a:gd name="T59" fmla="*/ 85 h 144"/>
                  <a:gd name="T60" fmla="*/ 20 w 161"/>
                  <a:gd name="T61" fmla="*/ 37 h 144"/>
                  <a:gd name="T62" fmla="*/ 75 w 161"/>
                  <a:gd name="T63" fmla="*/ 37 h 144"/>
                  <a:gd name="T64" fmla="*/ 55 w 161"/>
                  <a:gd name="T65" fmla="*/ 44 h 144"/>
                  <a:gd name="T66" fmla="*/ 33 w 161"/>
                  <a:gd name="T67" fmla="*/ 44 h 144"/>
                  <a:gd name="T68" fmla="*/ 33 w 161"/>
                  <a:gd name="T69" fmla="*/ 51 h 144"/>
                  <a:gd name="T70" fmla="*/ 55 w 161"/>
                  <a:gd name="T71" fmla="*/ 51 h 144"/>
                  <a:gd name="T72" fmla="*/ 55 w 161"/>
                  <a:gd name="T73" fmla="*/ 44 h 144"/>
                  <a:gd name="T74" fmla="*/ 152 w 161"/>
                  <a:gd name="T75" fmla="*/ 0 h 144"/>
                  <a:gd name="T76" fmla="*/ 152 w 161"/>
                  <a:gd name="T77" fmla="*/ 122 h 144"/>
                  <a:gd name="T78" fmla="*/ 161 w 161"/>
                  <a:gd name="T79" fmla="*/ 122 h 144"/>
                  <a:gd name="T80" fmla="*/ 161 w 161"/>
                  <a:gd name="T81" fmla="*/ 0 h 144"/>
                  <a:gd name="T82" fmla="*/ 152 w 161"/>
                  <a:gd name="T83" fmla="*/ 0 h 144"/>
                  <a:gd name="T84" fmla="*/ 79 w 161"/>
                  <a:gd name="T85" fmla="*/ 37 h 144"/>
                  <a:gd name="T86" fmla="*/ 79 w 161"/>
                  <a:gd name="T87" fmla="*/ 85 h 144"/>
                  <a:gd name="T88" fmla="*/ 145 w 161"/>
                  <a:gd name="T89" fmla="*/ 122 h 144"/>
                  <a:gd name="T90" fmla="*/ 145 w 161"/>
                  <a:gd name="T91" fmla="*/ 0 h 144"/>
                  <a:gd name="T92" fmla="*/ 79 w 161"/>
                  <a:gd name="T93" fmla="*/ 37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161" h="144">
                    <a:moveTo>
                      <a:pt x="24" y="91"/>
                    </a:moveTo>
                    <a:cubicBezTo>
                      <a:pt x="65" y="91"/>
                      <a:pt x="65" y="91"/>
                      <a:pt x="65" y="91"/>
                    </a:cubicBezTo>
                    <a:cubicBezTo>
                      <a:pt x="65" y="105"/>
                      <a:pt x="65" y="105"/>
                      <a:pt x="65" y="105"/>
                    </a:cubicBezTo>
                    <a:cubicBezTo>
                      <a:pt x="61" y="105"/>
                      <a:pt x="61" y="105"/>
                      <a:pt x="61" y="105"/>
                    </a:cubicBezTo>
                    <a:cubicBezTo>
                      <a:pt x="61" y="108"/>
                      <a:pt x="60" y="109"/>
                      <a:pt x="60" y="110"/>
                    </a:cubicBezTo>
                    <a:cubicBezTo>
                      <a:pt x="59" y="110"/>
                      <a:pt x="59" y="111"/>
                      <a:pt x="59" y="112"/>
                    </a:cubicBezTo>
                    <a:cubicBezTo>
                      <a:pt x="59" y="113"/>
                      <a:pt x="59" y="113"/>
                      <a:pt x="60" y="114"/>
                    </a:cubicBezTo>
                    <a:cubicBezTo>
                      <a:pt x="60" y="115"/>
                      <a:pt x="61" y="116"/>
                      <a:pt x="61" y="118"/>
                    </a:cubicBezTo>
                    <a:cubicBezTo>
                      <a:pt x="61" y="121"/>
                      <a:pt x="60" y="122"/>
                      <a:pt x="60" y="123"/>
                    </a:cubicBezTo>
                    <a:cubicBezTo>
                      <a:pt x="59" y="123"/>
                      <a:pt x="59" y="124"/>
                      <a:pt x="59" y="125"/>
                    </a:cubicBezTo>
                    <a:cubicBezTo>
                      <a:pt x="59" y="126"/>
                      <a:pt x="59" y="126"/>
                      <a:pt x="60" y="127"/>
                    </a:cubicBezTo>
                    <a:cubicBezTo>
                      <a:pt x="60" y="128"/>
                      <a:pt x="61" y="129"/>
                      <a:pt x="61" y="131"/>
                    </a:cubicBezTo>
                    <a:cubicBezTo>
                      <a:pt x="61" y="134"/>
                      <a:pt x="60" y="135"/>
                      <a:pt x="60" y="136"/>
                    </a:cubicBezTo>
                    <a:cubicBezTo>
                      <a:pt x="59" y="136"/>
                      <a:pt x="59" y="137"/>
                      <a:pt x="59" y="138"/>
                    </a:cubicBezTo>
                    <a:cubicBezTo>
                      <a:pt x="59" y="139"/>
                      <a:pt x="59" y="139"/>
                      <a:pt x="60" y="140"/>
                    </a:cubicBezTo>
                    <a:cubicBezTo>
                      <a:pt x="60" y="141"/>
                      <a:pt x="61" y="142"/>
                      <a:pt x="61" y="144"/>
                    </a:cubicBezTo>
                    <a:cubicBezTo>
                      <a:pt x="31" y="144"/>
                      <a:pt x="31" y="144"/>
                      <a:pt x="31" y="144"/>
                    </a:cubicBezTo>
                    <a:cubicBezTo>
                      <a:pt x="31" y="105"/>
                      <a:pt x="31" y="105"/>
                      <a:pt x="31" y="105"/>
                    </a:cubicBezTo>
                    <a:cubicBezTo>
                      <a:pt x="24" y="105"/>
                      <a:pt x="24" y="105"/>
                      <a:pt x="24" y="105"/>
                    </a:cubicBezTo>
                    <a:lnTo>
                      <a:pt x="24" y="91"/>
                    </a:lnTo>
                    <a:close/>
                    <a:moveTo>
                      <a:pt x="7" y="39"/>
                    </a:moveTo>
                    <a:cubicBezTo>
                      <a:pt x="3" y="39"/>
                      <a:pt x="0" y="43"/>
                      <a:pt x="0" y="46"/>
                    </a:cubicBezTo>
                    <a:cubicBezTo>
                      <a:pt x="0" y="76"/>
                      <a:pt x="0" y="76"/>
                      <a:pt x="0" y="76"/>
                    </a:cubicBezTo>
                    <a:cubicBezTo>
                      <a:pt x="0" y="79"/>
                      <a:pt x="3" y="82"/>
                      <a:pt x="7" y="82"/>
                    </a:cubicBezTo>
                    <a:cubicBezTo>
                      <a:pt x="15" y="82"/>
                      <a:pt x="15" y="82"/>
                      <a:pt x="15" y="82"/>
                    </a:cubicBezTo>
                    <a:cubicBezTo>
                      <a:pt x="15" y="39"/>
                      <a:pt x="15" y="39"/>
                      <a:pt x="15" y="39"/>
                    </a:cubicBezTo>
                    <a:lnTo>
                      <a:pt x="7" y="39"/>
                    </a:lnTo>
                    <a:close/>
                    <a:moveTo>
                      <a:pt x="75" y="37"/>
                    </a:moveTo>
                    <a:cubicBezTo>
                      <a:pt x="75" y="85"/>
                      <a:pt x="75" y="85"/>
                      <a:pt x="75" y="85"/>
                    </a:cubicBezTo>
                    <a:cubicBezTo>
                      <a:pt x="20" y="85"/>
                      <a:pt x="20" y="85"/>
                      <a:pt x="20" y="85"/>
                    </a:cubicBezTo>
                    <a:cubicBezTo>
                      <a:pt x="20" y="37"/>
                      <a:pt x="20" y="37"/>
                      <a:pt x="20" y="37"/>
                    </a:cubicBezTo>
                    <a:lnTo>
                      <a:pt x="75" y="37"/>
                    </a:lnTo>
                    <a:close/>
                    <a:moveTo>
                      <a:pt x="55" y="44"/>
                    </a:moveTo>
                    <a:cubicBezTo>
                      <a:pt x="33" y="44"/>
                      <a:pt x="33" y="44"/>
                      <a:pt x="33" y="44"/>
                    </a:cubicBezTo>
                    <a:cubicBezTo>
                      <a:pt x="33" y="51"/>
                      <a:pt x="33" y="51"/>
                      <a:pt x="33" y="51"/>
                    </a:cubicBezTo>
                    <a:cubicBezTo>
                      <a:pt x="55" y="51"/>
                      <a:pt x="55" y="51"/>
                      <a:pt x="55" y="51"/>
                    </a:cubicBezTo>
                    <a:lnTo>
                      <a:pt x="55" y="44"/>
                    </a:lnTo>
                    <a:close/>
                    <a:moveTo>
                      <a:pt x="152" y="0"/>
                    </a:moveTo>
                    <a:cubicBezTo>
                      <a:pt x="152" y="122"/>
                      <a:pt x="152" y="122"/>
                      <a:pt x="152" y="122"/>
                    </a:cubicBezTo>
                    <a:cubicBezTo>
                      <a:pt x="161" y="122"/>
                      <a:pt x="161" y="122"/>
                      <a:pt x="161" y="122"/>
                    </a:cubicBezTo>
                    <a:cubicBezTo>
                      <a:pt x="161" y="0"/>
                      <a:pt x="161" y="0"/>
                      <a:pt x="161" y="0"/>
                    </a:cubicBezTo>
                    <a:lnTo>
                      <a:pt x="152" y="0"/>
                    </a:lnTo>
                    <a:close/>
                    <a:moveTo>
                      <a:pt x="79" y="37"/>
                    </a:moveTo>
                    <a:cubicBezTo>
                      <a:pt x="79" y="85"/>
                      <a:pt x="79" y="85"/>
                      <a:pt x="79" y="85"/>
                    </a:cubicBezTo>
                    <a:cubicBezTo>
                      <a:pt x="145" y="122"/>
                      <a:pt x="145" y="122"/>
                      <a:pt x="145" y="122"/>
                    </a:cubicBezTo>
                    <a:cubicBezTo>
                      <a:pt x="145" y="0"/>
                      <a:pt x="145" y="0"/>
                      <a:pt x="145" y="0"/>
                    </a:cubicBezTo>
                    <a:lnTo>
                      <a:pt x="79" y="37"/>
                    </a:lnTo>
                    <a:close/>
                  </a:path>
                </a:pathLst>
              </a:custGeom>
              <a:solidFill>
                <a:schemeClr val="bg1"/>
              </a:solidFill>
              <a:ln>
                <a:noFill/>
              </a:ln>
            </p:spPr>
            <p:txBody>
              <a:bodyPr vert="horz" wrap="square" lIns="49531" tIns="24765" rIns="49531" bIns="24765" numCol="1" anchor="t" anchorCtr="0" compatLnSpc="1">
                <a:prstTxWarp prst="textNoShape">
                  <a:avLst/>
                </a:prstTxWarp>
              </a:bodyPr>
              <a:lstStyle/>
              <a:p>
                <a:endParaRPr lang="en-US" sz="975">
                  <a:latin typeface="微软雅黑" panose="020B0503020204020204" pitchFamily="34" charset="-122"/>
                  <a:ea typeface="微软雅黑" panose="020B0503020204020204" pitchFamily="34" charset="-122"/>
                  <a:sym typeface="微软雅黑" panose="020B0503020204020204" pitchFamily="34" charset="-122"/>
                </a:endParaRPr>
              </a:p>
            </p:txBody>
          </p:sp>
        </p:grpSp>
      </p:grpSp>
    </p:spTree>
    <p:extLst>
      <p:ext uri="{BB962C8B-B14F-4D97-AF65-F5344CB8AC3E}">
        <p14:creationId xmlns:p14="http://schemas.microsoft.com/office/powerpoint/2010/main" val="2613571249"/>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fill="hold" nodeType="clickEffect">
                                  <p:stCondLst>
                                    <p:cond delay="0"/>
                                  </p:stCondLst>
                                  <p:childTnLst>
                                    <p:set>
                                      <p:cBhvr>
                                        <p:cTn id="6" dur="1" fill="hold">
                                          <p:stCondLst>
                                            <p:cond delay="0"/>
                                          </p:stCondLst>
                                        </p:cTn>
                                        <p:tgtEl>
                                          <p:spTgt spid="50"/>
                                        </p:tgtEl>
                                        <p:attrNameLst>
                                          <p:attrName>style.visibility</p:attrName>
                                        </p:attrNameLst>
                                      </p:cBhvr>
                                      <p:to>
                                        <p:strVal val="visible"/>
                                      </p:to>
                                    </p:set>
                                    <p:anim calcmode="lin" valueType="num">
                                      <p:cBhvr additive="base">
                                        <p:cTn id="7" dur="500" fill="hold"/>
                                        <p:tgtEl>
                                          <p:spTgt spid="50"/>
                                        </p:tgtEl>
                                        <p:attrNameLst>
                                          <p:attrName>ppt_x</p:attrName>
                                        </p:attrNameLst>
                                      </p:cBhvr>
                                      <p:tavLst>
                                        <p:tav tm="0">
                                          <p:val>
                                            <p:strVal val="0-#ppt_w/2"/>
                                          </p:val>
                                        </p:tav>
                                        <p:tav tm="100000">
                                          <p:val>
                                            <p:strVal val="#ppt_x"/>
                                          </p:val>
                                        </p:tav>
                                      </p:tavLst>
                                    </p:anim>
                                    <p:anim calcmode="lin" valueType="num">
                                      <p:cBhvr additive="base">
                                        <p:cTn id="8" dur="500" fill="hold"/>
                                        <p:tgtEl>
                                          <p:spTgt spid="50"/>
                                        </p:tgtEl>
                                        <p:attrNameLst>
                                          <p:attrName>ppt_y</p:attrName>
                                        </p:attrNameLst>
                                      </p:cBhvr>
                                      <p:tavLst>
                                        <p:tav tm="0">
                                          <p:val>
                                            <p:strVal val="#ppt_y"/>
                                          </p:val>
                                        </p:tav>
                                        <p:tav tm="100000">
                                          <p:val>
                                            <p:strVal val="#ppt_y"/>
                                          </p:val>
                                        </p:tav>
                                      </p:tavLst>
                                    </p:anim>
                                  </p:childTnLst>
                                </p:cTn>
                              </p:par>
                              <p:par>
                                <p:cTn id="9" presetID="22" presetClass="entr" presetSubtype="8" fill="hold" grpId="0" nodeType="withEffect">
                                  <p:stCondLst>
                                    <p:cond delay="400"/>
                                  </p:stCondLst>
                                  <p:childTnLst>
                                    <p:set>
                                      <p:cBhvr>
                                        <p:cTn id="10" dur="1" fill="hold">
                                          <p:stCondLst>
                                            <p:cond delay="0"/>
                                          </p:stCondLst>
                                        </p:cTn>
                                        <p:tgtEl>
                                          <p:spTgt spid="49"/>
                                        </p:tgtEl>
                                        <p:attrNameLst>
                                          <p:attrName>style.visibility</p:attrName>
                                        </p:attrNameLst>
                                      </p:cBhvr>
                                      <p:to>
                                        <p:strVal val="visible"/>
                                      </p:to>
                                    </p:set>
                                    <p:animEffect transition="in" filter="wipe(left)">
                                      <p:cBhvr>
                                        <p:cTn id="11" dur="500"/>
                                        <p:tgtEl>
                                          <p:spTgt spid="49"/>
                                        </p:tgtEl>
                                      </p:cBhvr>
                                    </p:animEffect>
                                  </p:childTnLst>
                                </p:cTn>
                              </p:par>
                            </p:childTnLst>
                          </p:cTn>
                        </p:par>
                        <p:par>
                          <p:cTn id="12" fill="hold">
                            <p:stCondLst>
                              <p:cond delay="900"/>
                            </p:stCondLst>
                            <p:childTnLst>
                              <p:par>
                                <p:cTn id="13" presetID="22" presetClass="entr" presetSubtype="8" fill="hold" grpId="0" nodeType="afterEffect">
                                  <p:stCondLst>
                                    <p:cond delay="0"/>
                                  </p:stCondLst>
                                  <p:iterate>
                                    <p:tmAbs val="0"/>
                                  </p:iterate>
                                  <p:childTnLst>
                                    <p:set>
                                      <p:cBhvr>
                                        <p:cTn id="14" fill="hold"/>
                                        <p:tgtEl>
                                          <p:spTgt spid="12"/>
                                        </p:tgtEl>
                                        <p:attrNameLst>
                                          <p:attrName>style.visibility</p:attrName>
                                        </p:attrNameLst>
                                      </p:cBhvr>
                                      <p:to>
                                        <p:strVal val="visible"/>
                                      </p:to>
                                    </p:set>
                                    <p:animEffect transition="in" filter="wipe(left)">
                                      <p:cBhvr>
                                        <p:cTn id="15" dur="500"/>
                                        <p:tgtEl>
                                          <p:spTgt spid="12"/>
                                        </p:tgtEl>
                                      </p:cBhvr>
                                    </p:animEffect>
                                  </p:childTnLst>
                                </p:cTn>
                              </p:par>
                            </p:childTnLst>
                          </p:cTn>
                        </p:par>
                        <p:par>
                          <p:cTn id="16" fill="hold">
                            <p:stCondLst>
                              <p:cond delay="1400"/>
                            </p:stCondLst>
                            <p:childTnLst>
                              <p:par>
                                <p:cTn id="17" presetID="9" presetClass="entr" fill="hold" grpId="0" nodeType="afterEffect">
                                  <p:stCondLst>
                                    <p:cond delay="0"/>
                                  </p:stCondLst>
                                  <p:iterate>
                                    <p:tmAbs val="0"/>
                                  </p:iterate>
                                  <p:childTnLst>
                                    <p:set>
                                      <p:cBhvr>
                                        <p:cTn id="18" fill="hold"/>
                                        <p:tgtEl>
                                          <p:spTgt spid="13"/>
                                        </p:tgtEl>
                                        <p:attrNameLst>
                                          <p:attrName>style.visibility</p:attrName>
                                        </p:attrNameLst>
                                      </p:cBhvr>
                                      <p:to>
                                        <p:strVal val="visible"/>
                                      </p:to>
                                    </p:set>
                                    <p:animEffect transition="in" filter="dissolve">
                                      <p:cBhvr>
                                        <p:cTn id="19" dur="500"/>
                                        <p:tgtEl>
                                          <p:spTgt spid="13"/>
                                        </p:tgtEl>
                                      </p:cBhvr>
                                    </p:animEffect>
                                  </p:childTnLst>
                                </p:cTn>
                              </p:par>
                            </p:childTnLst>
                          </p:cTn>
                        </p:par>
                        <p:par>
                          <p:cTn id="20" fill="hold">
                            <p:stCondLst>
                              <p:cond delay="1900"/>
                            </p:stCondLst>
                            <p:childTnLst>
                              <p:par>
                                <p:cTn id="21" presetID="9" presetClass="entr" fill="hold" grpId="0" nodeType="afterEffect">
                                  <p:stCondLst>
                                    <p:cond delay="0"/>
                                  </p:stCondLst>
                                  <p:iterate>
                                    <p:tmAbs val="0"/>
                                  </p:iterate>
                                  <p:childTnLst>
                                    <p:set>
                                      <p:cBhvr>
                                        <p:cTn id="22" fill="hold"/>
                                        <p:tgtEl>
                                          <p:spTgt spid="14"/>
                                        </p:tgtEl>
                                        <p:attrNameLst>
                                          <p:attrName>style.visibility</p:attrName>
                                        </p:attrNameLst>
                                      </p:cBhvr>
                                      <p:to>
                                        <p:strVal val="visible"/>
                                      </p:to>
                                    </p:set>
                                    <p:animEffect transition="in" filter="dissolve">
                                      <p:cBhvr>
                                        <p:cTn id="23" dur="500"/>
                                        <p:tgtEl>
                                          <p:spTgt spid="14"/>
                                        </p:tgtEl>
                                      </p:cBhvr>
                                    </p:animEffect>
                                  </p:childTnLst>
                                </p:cTn>
                              </p:par>
                            </p:childTnLst>
                          </p:cTn>
                        </p:par>
                        <p:par>
                          <p:cTn id="24" fill="hold">
                            <p:stCondLst>
                              <p:cond delay="2400"/>
                            </p:stCondLst>
                            <p:childTnLst>
                              <p:par>
                                <p:cTn id="25" presetID="9" presetClass="entr" fill="hold" grpId="0" nodeType="afterEffect">
                                  <p:stCondLst>
                                    <p:cond delay="0"/>
                                  </p:stCondLst>
                                  <p:iterate>
                                    <p:tmAbs val="0"/>
                                  </p:iterate>
                                  <p:childTnLst>
                                    <p:set>
                                      <p:cBhvr>
                                        <p:cTn id="26" fill="hold"/>
                                        <p:tgtEl>
                                          <p:spTgt spid="15"/>
                                        </p:tgtEl>
                                        <p:attrNameLst>
                                          <p:attrName>style.visibility</p:attrName>
                                        </p:attrNameLst>
                                      </p:cBhvr>
                                      <p:to>
                                        <p:strVal val="visible"/>
                                      </p:to>
                                    </p:set>
                                    <p:animEffect transition="in" filter="dissolve">
                                      <p:cBhvr>
                                        <p:cTn id="27" dur="500"/>
                                        <p:tgtEl>
                                          <p:spTgt spid="15"/>
                                        </p:tgtEl>
                                      </p:cBhvr>
                                    </p:animEffect>
                                  </p:childTnLst>
                                </p:cTn>
                              </p:par>
                            </p:childTnLst>
                          </p:cTn>
                        </p:par>
                        <p:par>
                          <p:cTn id="28" fill="hold">
                            <p:stCondLst>
                              <p:cond delay="2900"/>
                            </p:stCondLst>
                            <p:childTnLst>
                              <p:par>
                                <p:cTn id="29" presetID="9" presetClass="entr" fill="hold" grpId="0" nodeType="afterEffect">
                                  <p:stCondLst>
                                    <p:cond delay="0"/>
                                  </p:stCondLst>
                                  <p:iterate>
                                    <p:tmAbs val="0"/>
                                  </p:iterate>
                                  <p:childTnLst>
                                    <p:set>
                                      <p:cBhvr>
                                        <p:cTn id="30" fill="hold"/>
                                        <p:tgtEl>
                                          <p:spTgt spid="16"/>
                                        </p:tgtEl>
                                        <p:attrNameLst>
                                          <p:attrName>style.visibility</p:attrName>
                                        </p:attrNameLst>
                                      </p:cBhvr>
                                      <p:to>
                                        <p:strVal val="visible"/>
                                      </p:to>
                                    </p:set>
                                    <p:animEffect transition="in" filter="dissolve">
                                      <p:cBhvr>
                                        <p:cTn id="31" dur="500"/>
                                        <p:tgtEl>
                                          <p:spTgt spid="16"/>
                                        </p:tgtEl>
                                      </p:cBhvr>
                                    </p:animEffect>
                                  </p:childTnLst>
                                </p:cTn>
                              </p:par>
                            </p:childTnLst>
                          </p:cTn>
                        </p:par>
                        <p:par>
                          <p:cTn id="32" fill="hold">
                            <p:stCondLst>
                              <p:cond delay="3400"/>
                            </p:stCondLst>
                            <p:childTnLst>
                              <p:par>
                                <p:cTn id="33" presetID="9" presetClass="entr" fill="hold" grpId="0" nodeType="afterEffect">
                                  <p:stCondLst>
                                    <p:cond delay="0"/>
                                  </p:stCondLst>
                                  <p:iterate>
                                    <p:tmAbs val="0"/>
                                  </p:iterate>
                                  <p:childTnLst>
                                    <p:set>
                                      <p:cBhvr>
                                        <p:cTn id="34" fill="hold"/>
                                        <p:tgtEl>
                                          <p:spTgt spid="17"/>
                                        </p:tgtEl>
                                        <p:attrNameLst>
                                          <p:attrName>style.visibility</p:attrName>
                                        </p:attrNameLst>
                                      </p:cBhvr>
                                      <p:to>
                                        <p:strVal val="visible"/>
                                      </p:to>
                                    </p:set>
                                    <p:animEffect transition="in" filter="dissolve">
                                      <p:cBhvr>
                                        <p:cTn id="35" dur="500"/>
                                        <p:tgtEl>
                                          <p:spTgt spid="17"/>
                                        </p:tgtEl>
                                      </p:cBhvr>
                                    </p:animEffect>
                                  </p:childTnLst>
                                </p:cTn>
                              </p:par>
                            </p:childTnLst>
                          </p:cTn>
                        </p:par>
                        <p:par>
                          <p:cTn id="36" fill="hold">
                            <p:stCondLst>
                              <p:cond delay="3900"/>
                            </p:stCondLst>
                            <p:childTnLst>
                              <p:par>
                                <p:cTn id="37" presetID="2" presetClass="entr" presetSubtype="1" fill="hold" grpId="0" nodeType="afterEffect">
                                  <p:stCondLst>
                                    <p:cond delay="0"/>
                                  </p:stCondLst>
                                  <p:iterate>
                                    <p:tmAbs val="0"/>
                                  </p:iterate>
                                  <p:childTnLst>
                                    <p:set>
                                      <p:cBhvr>
                                        <p:cTn id="38" fill="hold"/>
                                        <p:tgtEl>
                                          <p:spTgt spid="19"/>
                                        </p:tgtEl>
                                        <p:attrNameLst>
                                          <p:attrName>style.visibility</p:attrName>
                                        </p:attrNameLst>
                                      </p:cBhvr>
                                      <p:to>
                                        <p:strVal val="visible"/>
                                      </p:to>
                                    </p:set>
                                    <p:anim calcmode="lin" valueType="num">
                                      <p:cBhvr>
                                        <p:cTn id="39" dur="1000" fill="hold"/>
                                        <p:tgtEl>
                                          <p:spTgt spid="19"/>
                                        </p:tgtEl>
                                        <p:attrNameLst>
                                          <p:attrName>ppt_x</p:attrName>
                                        </p:attrNameLst>
                                      </p:cBhvr>
                                      <p:tavLst>
                                        <p:tav tm="0">
                                          <p:val>
                                            <p:strVal val="#ppt_x"/>
                                          </p:val>
                                        </p:tav>
                                        <p:tav tm="100000">
                                          <p:val>
                                            <p:strVal val="#ppt_x"/>
                                          </p:val>
                                        </p:tav>
                                      </p:tavLst>
                                    </p:anim>
                                    <p:anim calcmode="lin" valueType="num">
                                      <p:cBhvr>
                                        <p:cTn id="40" dur="1000" fill="hold"/>
                                        <p:tgtEl>
                                          <p:spTgt spid="19"/>
                                        </p:tgtEl>
                                        <p:attrNameLst>
                                          <p:attrName>ppt_y</p:attrName>
                                        </p:attrNameLst>
                                      </p:cBhvr>
                                      <p:tavLst>
                                        <p:tav tm="0">
                                          <p:val>
                                            <p:strVal val="0-#ppt_h/2"/>
                                          </p:val>
                                        </p:tav>
                                        <p:tav tm="100000">
                                          <p:val>
                                            <p:strVal val="#ppt_y"/>
                                          </p:val>
                                        </p:tav>
                                      </p:tavLst>
                                    </p:anim>
                                  </p:childTnLst>
                                </p:cTn>
                              </p:par>
                            </p:childTnLst>
                          </p:cTn>
                        </p:par>
                        <p:par>
                          <p:cTn id="41" fill="hold">
                            <p:stCondLst>
                              <p:cond delay="4900"/>
                            </p:stCondLst>
                            <p:childTnLst>
                              <p:par>
                                <p:cTn id="42" presetID="2" presetClass="entr" presetSubtype="8" fill="hold" grpId="0" nodeType="afterEffect">
                                  <p:stCondLst>
                                    <p:cond delay="0"/>
                                  </p:stCondLst>
                                  <p:iterate>
                                    <p:tmAbs val="0"/>
                                  </p:iterate>
                                  <p:childTnLst>
                                    <p:set>
                                      <p:cBhvr>
                                        <p:cTn id="43" fill="hold"/>
                                        <p:tgtEl>
                                          <p:spTgt spid="20"/>
                                        </p:tgtEl>
                                        <p:attrNameLst>
                                          <p:attrName>style.visibility</p:attrName>
                                        </p:attrNameLst>
                                      </p:cBhvr>
                                      <p:to>
                                        <p:strVal val="visible"/>
                                      </p:to>
                                    </p:set>
                                    <p:anim calcmode="lin" valueType="num">
                                      <p:cBhvr>
                                        <p:cTn id="44" dur="1000" fill="hold"/>
                                        <p:tgtEl>
                                          <p:spTgt spid="20"/>
                                        </p:tgtEl>
                                        <p:attrNameLst>
                                          <p:attrName>ppt_x</p:attrName>
                                        </p:attrNameLst>
                                      </p:cBhvr>
                                      <p:tavLst>
                                        <p:tav tm="0">
                                          <p:val>
                                            <p:strVal val="0-#ppt_w/2"/>
                                          </p:val>
                                        </p:tav>
                                        <p:tav tm="100000">
                                          <p:val>
                                            <p:strVal val="#ppt_x"/>
                                          </p:val>
                                        </p:tav>
                                      </p:tavLst>
                                    </p:anim>
                                    <p:anim calcmode="lin" valueType="num">
                                      <p:cBhvr>
                                        <p:cTn id="45" dur="1000" fill="hold"/>
                                        <p:tgtEl>
                                          <p:spTgt spid="20"/>
                                        </p:tgtEl>
                                        <p:attrNameLst>
                                          <p:attrName>ppt_y</p:attrName>
                                        </p:attrNameLst>
                                      </p:cBhvr>
                                      <p:tavLst>
                                        <p:tav tm="0">
                                          <p:val>
                                            <p:strVal val="#ppt_y"/>
                                          </p:val>
                                        </p:tav>
                                        <p:tav tm="100000">
                                          <p:val>
                                            <p:strVal val="#ppt_y"/>
                                          </p:val>
                                        </p:tav>
                                      </p:tavLst>
                                    </p:anim>
                                  </p:childTnLst>
                                </p:cTn>
                              </p:par>
                            </p:childTnLst>
                          </p:cTn>
                        </p:par>
                        <p:par>
                          <p:cTn id="46" fill="hold">
                            <p:stCondLst>
                              <p:cond delay="5900"/>
                            </p:stCondLst>
                            <p:childTnLst>
                              <p:par>
                                <p:cTn id="47" presetID="2" presetClass="entr" presetSubtype="1" fill="hold" grpId="0" nodeType="afterEffect">
                                  <p:stCondLst>
                                    <p:cond delay="0"/>
                                  </p:stCondLst>
                                  <p:iterate>
                                    <p:tmAbs val="0"/>
                                  </p:iterate>
                                  <p:childTnLst>
                                    <p:set>
                                      <p:cBhvr>
                                        <p:cTn id="48" fill="hold"/>
                                        <p:tgtEl>
                                          <p:spTgt spid="21"/>
                                        </p:tgtEl>
                                        <p:attrNameLst>
                                          <p:attrName>style.visibility</p:attrName>
                                        </p:attrNameLst>
                                      </p:cBhvr>
                                      <p:to>
                                        <p:strVal val="visible"/>
                                      </p:to>
                                    </p:set>
                                    <p:anim calcmode="lin" valueType="num">
                                      <p:cBhvr>
                                        <p:cTn id="49" dur="1000" fill="hold"/>
                                        <p:tgtEl>
                                          <p:spTgt spid="21"/>
                                        </p:tgtEl>
                                        <p:attrNameLst>
                                          <p:attrName>ppt_x</p:attrName>
                                        </p:attrNameLst>
                                      </p:cBhvr>
                                      <p:tavLst>
                                        <p:tav tm="0">
                                          <p:val>
                                            <p:strVal val="#ppt_x"/>
                                          </p:val>
                                        </p:tav>
                                        <p:tav tm="100000">
                                          <p:val>
                                            <p:strVal val="#ppt_x"/>
                                          </p:val>
                                        </p:tav>
                                      </p:tavLst>
                                    </p:anim>
                                    <p:anim calcmode="lin" valueType="num">
                                      <p:cBhvr>
                                        <p:cTn id="50" dur="1000" fill="hold"/>
                                        <p:tgtEl>
                                          <p:spTgt spid="21"/>
                                        </p:tgtEl>
                                        <p:attrNameLst>
                                          <p:attrName>ppt_y</p:attrName>
                                        </p:attrNameLst>
                                      </p:cBhvr>
                                      <p:tavLst>
                                        <p:tav tm="0">
                                          <p:val>
                                            <p:strVal val="0-#ppt_h/2"/>
                                          </p:val>
                                        </p:tav>
                                        <p:tav tm="100000">
                                          <p:val>
                                            <p:strVal val="#ppt_y"/>
                                          </p:val>
                                        </p:tav>
                                      </p:tavLst>
                                    </p:anim>
                                  </p:childTnLst>
                                </p:cTn>
                              </p:par>
                            </p:childTnLst>
                          </p:cTn>
                        </p:par>
                        <p:par>
                          <p:cTn id="51" fill="hold">
                            <p:stCondLst>
                              <p:cond delay="6900"/>
                            </p:stCondLst>
                            <p:childTnLst>
                              <p:par>
                                <p:cTn id="52" presetID="2" presetClass="entr" presetSubtype="8" fill="hold" grpId="0" nodeType="afterEffect">
                                  <p:stCondLst>
                                    <p:cond delay="0"/>
                                  </p:stCondLst>
                                  <p:iterate>
                                    <p:tmAbs val="0"/>
                                  </p:iterate>
                                  <p:childTnLst>
                                    <p:set>
                                      <p:cBhvr>
                                        <p:cTn id="53" fill="hold"/>
                                        <p:tgtEl>
                                          <p:spTgt spid="22"/>
                                        </p:tgtEl>
                                        <p:attrNameLst>
                                          <p:attrName>style.visibility</p:attrName>
                                        </p:attrNameLst>
                                      </p:cBhvr>
                                      <p:to>
                                        <p:strVal val="visible"/>
                                      </p:to>
                                    </p:set>
                                    <p:anim calcmode="lin" valueType="num">
                                      <p:cBhvr>
                                        <p:cTn id="54" dur="1000" fill="hold"/>
                                        <p:tgtEl>
                                          <p:spTgt spid="22"/>
                                        </p:tgtEl>
                                        <p:attrNameLst>
                                          <p:attrName>ppt_x</p:attrName>
                                        </p:attrNameLst>
                                      </p:cBhvr>
                                      <p:tavLst>
                                        <p:tav tm="0">
                                          <p:val>
                                            <p:strVal val="0-#ppt_w/2"/>
                                          </p:val>
                                        </p:tav>
                                        <p:tav tm="100000">
                                          <p:val>
                                            <p:strVal val="#ppt_x"/>
                                          </p:val>
                                        </p:tav>
                                      </p:tavLst>
                                    </p:anim>
                                    <p:anim calcmode="lin" valueType="num">
                                      <p:cBhvr>
                                        <p:cTn id="55" dur="1000" fill="hold"/>
                                        <p:tgtEl>
                                          <p:spTgt spid="22"/>
                                        </p:tgtEl>
                                        <p:attrNameLst>
                                          <p:attrName>ppt_y</p:attrName>
                                        </p:attrNameLst>
                                      </p:cBhvr>
                                      <p:tavLst>
                                        <p:tav tm="0">
                                          <p:val>
                                            <p:strVal val="#ppt_y"/>
                                          </p:val>
                                        </p:tav>
                                        <p:tav tm="100000">
                                          <p:val>
                                            <p:strVal val="#ppt_y"/>
                                          </p:val>
                                        </p:tav>
                                      </p:tavLst>
                                    </p:anim>
                                  </p:childTnLst>
                                </p:cTn>
                              </p:par>
                            </p:childTnLst>
                          </p:cTn>
                        </p:par>
                        <p:par>
                          <p:cTn id="56" fill="hold">
                            <p:stCondLst>
                              <p:cond delay="7900"/>
                            </p:stCondLst>
                            <p:childTnLst>
                              <p:par>
                                <p:cTn id="57" presetID="2" presetClass="entr" presetSubtype="1" fill="hold" grpId="0" nodeType="afterEffect">
                                  <p:stCondLst>
                                    <p:cond delay="0"/>
                                  </p:stCondLst>
                                  <p:iterate>
                                    <p:tmAbs val="0"/>
                                  </p:iterate>
                                  <p:childTnLst>
                                    <p:set>
                                      <p:cBhvr>
                                        <p:cTn id="58" fill="hold"/>
                                        <p:tgtEl>
                                          <p:spTgt spid="23"/>
                                        </p:tgtEl>
                                        <p:attrNameLst>
                                          <p:attrName>style.visibility</p:attrName>
                                        </p:attrNameLst>
                                      </p:cBhvr>
                                      <p:to>
                                        <p:strVal val="visible"/>
                                      </p:to>
                                    </p:set>
                                    <p:anim calcmode="lin" valueType="num">
                                      <p:cBhvr>
                                        <p:cTn id="59" dur="1000" fill="hold"/>
                                        <p:tgtEl>
                                          <p:spTgt spid="23"/>
                                        </p:tgtEl>
                                        <p:attrNameLst>
                                          <p:attrName>ppt_x</p:attrName>
                                        </p:attrNameLst>
                                      </p:cBhvr>
                                      <p:tavLst>
                                        <p:tav tm="0">
                                          <p:val>
                                            <p:strVal val="#ppt_x"/>
                                          </p:val>
                                        </p:tav>
                                        <p:tav tm="100000">
                                          <p:val>
                                            <p:strVal val="#ppt_x"/>
                                          </p:val>
                                        </p:tav>
                                      </p:tavLst>
                                    </p:anim>
                                    <p:anim calcmode="lin" valueType="num">
                                      <p:cBhvr>
                                        <p:cTn id="60" dur="1000" fill="hold"/>
                                        <p:tgtEl>
                                          <p:spTgt spid="23"/>
                                        </p:tgtEl>
                                        <p:attrNameLst>
                                          <p:attrName>ppt_y</p:attrName>
                                        </p:attrNameLst>
                                      </p:cBhvr>
                                      <p:tavLst>
                                        <p:tav tm="0">
                                          <p:val>
                                            <p:strVal val="0-#ppt_h/2"/>
                                          </p:val>
                                        </p:tav>
                                        <p:tav tm="100000">
                                          <p:val>
                                            <p:strVal val="#ppt_y"/>
                                          </p:val>
                                        </p:tav>
                                      </p:tavLst>
                                    </p:anim>
                                  </p:childTnLst>
                                </p:cTn>
                              </p:par>
                            </p:childTnLst>
                          </p:cTn>
                        </p:par>
                        <p:par>
                          <p:cTn id="61" fill="hold">
                            <p:stCondLst>
                              <p:cond delay="8900"/>
                            </p:stCondLst>
                            <p:childTnLst>
                              <p:par>
                                <p:cTn id="62" presetID="9" presetClass="entr" fill="hold" grpId="0" nodeType="afterEffect">
                                  <p:stCondLst>
                                    <p:cond delay="0"/>
                                  </p:stCondLst>
                                  <p:iterate>
                                    <p:tmAbs val="0"/>
                                  </p:iterate>
                                  <p:childTnLst>
                                    <p:set>
                                      <p:cBhvr>
                                        <p:cTn id="63" fill="hold"/>
                                        <p:tgtEl>
                                          <p:spTgt spid="18"/>
                                        </p:tgtEl>
                                        <p:attrNameLst>
                                          <p:attrName>style.visibility</p:attrName>
                                        </p:attrNameLst>
                                      </p:cBhvr>
                                      <p:to>
                                        <p:strVal val="visible"/>
                                      </p:to>
                                    </p:set>
                                    <p:animEffect transition="in" filter="dissolve">
                                      <p:cBhvr>
                                        <p:cTn id="64" dur="500"/>
                                        <p:tgtEl>
                                          <p:spTgt spid="18"/>
                                        </p:tgtEl>
                                      </p:cBhvr>
                                    </p:animEffect>
                                  </p:childTnLst>
                                </p:cTn>
                              </p:par>
                            </p:childTnLst>
                          </p:cTn>
                        </p:par>
                        <p:par>
                          <p:cTn id="65" fill="hold">
                            <p:stCondLst>
                              <p:cond delay="9400"/>
                            </p:stCondLst>
                            <p:childTnLst>
                              <p:par>
                                <p:cTn id="66" presetID="22" presetClass="entr" presetSubtype="8" fill="hold" grpId="0" nodeType="afterEffect">
                                  <p:stCondLst>
                                    <p:cond delay="0"/>
                                  </p:stCondLst>
                                  <p:iterate>
                                    <p:tmAbs val="0"/>
                                  </p:iterate>
                                  <p:childTnLst>
                                    <p:set>
                                      <p:cBhvr>
                                        <p:cTn id="67" fill="hold"/>
                                        <p:tgtEl>
                                          <p:spTgt spid="11"/>
                                        </p:tgtEl>
                                        <p:attrNameLst>
                                          <p:attrName>style.visibility</p:attrName>
                                        </p:attrNameLst>
                                      </p:cBhvr>
                                      <p:to>
                                        <p:strVal val="visible"/>
                                      </p:to>
                                    </p:set>
                                    <p:animEffect transition="in" filter="wipe(left)">
                                      <p:cBhvr>
                                        <p:cTn id="68" dur="500"/>
                                        <p:tgtEl>
                                          <p:spTgt spid="11"/>
                                        </p:tgtEl>
                                      </p:cBhvr>
                                    </p:animEffect>
                                  </p:childTnLst>
                                </p:cTn>
                              </p:par>
                            </p:childTnLst>
                          </p:cTn>
                        </p:par>
                        <p:par>
                          <p:cTn id="69" fill="hold">
                            <p:stCondLst>
                              <p:cond delay="9900"/>
                            </p:stCondLst>
                            <p:childTnLst>
                              <p:par>
                                <p:cTn id="70" presetID="9" presetClass="entr" fill="hold" grpId="0" nodeType="afterEffect">
                                  <p:stCondLst>
                                    <p:cond delay="0"/>
                                  </p:stCondLst>
                                  <p:iterate>
                                    <p:tmAbs val="0"/>
                                  </p:iterate>
                                  <p:childTnLst>
                                    <p:set>
                                      <p:cBhvr>
                                        <p:cTn id="71" fill="hold"/>
                                        <p:tgtEl>
                                          <p:spTgt spid="24"/>
                                        </p:tgtEl>
                                        <p:attrNameLst>
                                          <p:attrName>style.visibility</p:attrName>
                                        </p:attrNameLst>
                                      </p:cBhvr>
                                      <p:to>
                                        <p:strVal val="visible"/>
                                      </p:to>
                                    </p:set>
                                    <p:animEffect transition="in" filter="dissolve">
                                      <p:cBhvr>
                                        <p:cTn id="72" dur="500"/>
                                        <p:tgtEl>
                                          <p:spTgt spid="24"/>
                                        </p:tgtEl>
                                      </p:cBhvr>
                                    </p:animEffect>
                                  </p:childTnLst>
                                </p:cTn>
                              </p:par>
                            </p:childTnLst>
                          </p:cTn>
                        </p:par>
                        <p:par>
                          <p:cTn id="73" fill="hold">
                            <p:stCondLst>
                              <p:cond delay="10400"/>
                            </p:stCondLst>
                            <p:childTnLst>
                              <p:par>
                                <p:cTn id="74" presetID="2" presetClass="entr" presetSubtype="8" fill="hold" grpId="0" nodeType="afterEffect">
                                  <p:stCondLst>
                                    <p:cond delay="0"/>
                                  </p:stCondLst>
                                  <p:iterate>
                                    <p:tmAbs val="0"/>
                                  </p:iterate>
                                  <p:childTnLst>
                                    <p:set>
                                      <p:cBhvr>
                                        <p:cTn id="75" fill="hold"/>
                                        <p:tgtEl>
                                          <p:spTgt spid="28"/>
                                        </p:tgtEl>
                                        <p:attrNameLst>
                                          <p:attrName>style.visibility</p:attrName>
                                        </p:attrNameLst>
                                      </p:cBhvr>
                                      <p:to>
                                        <p:strVal val="visible"/>
                                      </p:to>
                                    </p:set>
                                    <p:anim calcmode="lin" valueType="num">
                                      <p:cBhvr>
                                        <p:cTn id="76" dur="1000" fill="hold"/>
                                        <p:tgtEl>
                                          <p:spTgt spid="28"/>
                                        </p:tgtEl>
                                        <p:attrNameLst>
                                          <p:attrName>ppt_x</p:attrName>
                                        </p:attrNameLst>
                                      </p:cBhvr>
                                      <p:tavLst>
                                        <p:tav tm="0">
                                          <p:val>
                                            <p:strVal val="0-#ppt_w/2"/>
                                          </p:val>
                                        </p:tav>
                                        <p:tav tm="100000">
                                          <p:val>
                                            <p:strVal val="#ppt_x"/>
                                          </p:val>
                                        </p:tav>
                                      </p:tavLst>
                                    </p:anim>
                                    <p:anim calcmode="lin" valueType="num">
                                      <p:cBhvr>
                                        <p:cTn id="77" dur="1000" fill="hold"/>
                                        <p:tgtEl>
                                          <p:spTgt spid="28"/>
                                        </p:tgtEl>
                                        <p:attrNameLst>
                                          <p:attrName>ppt_y</p:attrName>
                                        </p:attrNameLst>
                                      </p:cBhvr>
                                      <p:tavLst>
                                        <p:tav tm="0">
                                          <p:val>
                                            <p:strVal val="#ppt_y"/>
                                          </p:val>
                                        </p:tav>
                                        <p:tav tm="100000">
                                          <p:val>
                                            <p:strVal val="#ppt_y"/>
                                          </p:val>
                                        </p:tav>
                                      </p:tavLst>
                                    </p:anim>
                                  </p:childTnLst>
                                </p:cTn>
                              </p:par>
                            </p:childTnLst>
                          </p:cTn>
                        </p:par>
                        <p:par>
                          <p:cTn id="78" fill="hold">
                            <p:stCondLst>
                              <p:cond delay="11400"/>
                            </p:stCondLst>
                            <p:childTnLst>
                              <p:par>
                                <p:cTn id="79" presetID="2" presetClass="entr" presetSubtype="8" fill="hold" grpId="0" nodeType="afterEffect">
                                  <p:stCondLst>
                                    <p:cond delay="0"/>
                                  </p:stCondLst>
                                  <p:iterate>
                                    <p:tmAbs val="0"/>
                                  </p:iterate>
                                  <p:childTnLst>
                                    <p:set>
                                      <p:cBhvr>
                                        <p:cTn id="80" fill="hold"/>
                                        <p:tgtEl>
                                          <p:spTgt spid="32"/>
                                        </p:tgtEl>
                                        <p:attrNameLst>
                                          <p:attrName>style.visibility</p:attrName>
                                        </p:attrNameLst>
                                      </p:cBhvr>
                                      <p:to>
                                        <p:strVal val="visible"/>
                                      </p:to>
                                    </p:set>
                                    <p:anim calcmode="lin" valueType="num">
                                      <p:cBhvr>
                                        <p:cTn id="81" dur="1000" fill="hold"/>
                                        <p:tgtEl>
                                          <p:spTgt spid="32"/>
                                        </p:tgtEl>
                                        <p:attrNameLst>
                                          <p:attrName>ppt_x</p:attrName>
                                        </p:attrNameLst>
                                      </p:cBhvr>
                                      <p:tavLst>
                                        <p:tav tm="0">
                                          <p:val>
                                            <p:strVal val="0-#ppt_w/2"/>
                                          </p:val>
                                        </p:tav>
                                        <p:tav tm="100000">
                                          <p:val>
                                            <p:strVal val="#ppt_x"/>
                                          </p:val>
                                        </p:tav>
                                      </p:tavLst>
                                    </p:anim>
                                    <p:anim calcmode="lin" valueType="num">
                                      <p:cBhvr>
                                        <p:cTn id="82" dur="1000" fill="hold"/>
                                        <p:tgtEl>
                                          <p:spTgt spid="32"/>
                                        </p:tgtEl>
                                        <p:attrNameLst>
                                          <p:attrName>ppt_y</p:attrName>
                                        </p:attrNameLst>
                                      </p:cBhvr>
                                      <p:tavLst>
                                        <p:tav tm="0">
                                          <p:val>
                                            <p:strVal val="#ppt_y"/>
                                          </p:val>
                                        </p:tav>
                                        <p:tav tm="100000">
                                          <p:val>
                                            <p:strVal val="#ppt_y"/>
                                          </p:val>
                                        </p:tav>
                                      </p:tavLst>
                                    </p:anim>
                                  </p:childTnLst>
                                </p:cTn>
                              </p:par>
                            </p:childTnLst>
                          </p:cTn>
                        </p:par>
                        <p:par>
                          <p:cTn id="83" fill="hold">
                            <p:stCondLst>
                              <p:cond delay="12400"/>
                            </p:stCondLst>
                            <p:childTnLst>
                              <p:par>
                                <p:cTn id="84" presetID="22" presetClass="entr" presetSubtype="8" fill="hold" grpId="0" nodeType="afterEffect">
                                  <p:stCondLst>
                                    <p:cond delay="0"/>
                                  </p:stCondLst>
                                  <p:iterate>
                                    <p:tmAbs val="0"/>
                                  </p:iterate>
                                  <p:childTnLst>
                                    <p:set>
                                      <p:cBhvr>
                                        <p:cTn id="85" fill="hold"/>
                                        <p:tgtEl>
                                          <p:spTgt spid="8"/>
                                        </p:tgtEl>
                                        <p:attrNameLst>
                                          <p:attrName>style.visibility</p:attrName>
                                        </p:attrNameLst>
                                      </p:cBhvr>
                                      <p:to>
                                        <p:strVal val="visible"/>
                                      </p:to>
                                    </p:set>
                                    <p:animEffect transition="in" filter="wipe(left)">
                                      <p:cBhvr>
                                        <p:cTn id="86" dur="500"/>
                                        <p:tgtEl>
                                          <p:spTgt spid="8"/>
                                        </p:tgtEl>
                                      </p:cBhvr>
                                    </p:animEffect>
                                  </p:childTnLst>
                                </p:cTn>
                              </p:par>
                            </p:childTnLst>
                          </p:cTn>
                        </p:par>
                        <p:par>
                          <p:cTn id="87" fill="hold">
                            <p:stCondLst>
                              <p:cond delay="12900"/>
                            </p:stCondLst>
                            <p:childTnLst>
                              <p:par>
                                <p:cTn id="88" presetID="9" presetClass="entr" fill="hold" grpId="0" nodeType="afterEffect">
                                  <p:stCondLst>
                                    <p:cond delay="0"/>
                                  </p:stCondLst>
                                  <p:iterate>
                                    <p:tmAbs val="0"/>
                                  </p:iterate>
                                  <p:childTnLst>
                                    <p:set>
                                      <p:cBhvr>
                                        <p:cTn id="89" fill="hold"/>
                                        <p:tgtEl>
                                          <p:spTgt spid="25"/>
                                        </p:tgtEl>
                                        <p:attrNameLst>
                                          <p:attrName>style.visibility</p:attrName>
                                        </p:attrNameLst>
                                      </p:cBhvr>
                                      <p:to>
                                        <p:strVal val="visible"/>
                                      </p:to>
                                    </p:set>
                                    <p:animEffect transition="in" filter="dissolve">
                                      <p:cBhvr>
                                        <p:cTn id="90" dur="500"/>
                                        <p:tgtEl>
                                          <p:spTgt spid="25"/>
                                        </p:tgtEl>
                                      </p:cBhvr>
                                    </p:animEffect>
                                  </p:childTnLst>
                                </p:cTn>
                              </p:par>
                            </p:childTnLst>
                          </p:cTn>
                        </p:par>
                        <p:par>
                          <p:cTn id="91" fill="hold">
                            <p:stCondLst>
                              <p:cond delay="13400"/>
                            </p:stCondLst>
                            <p:childTnLst>
                              <p:par>
                                <p:cTn id="92" presetID="2" presetClass="entr" presetSubtype="8" fill="hold" grpId="0" nodeType="afterEffect">
                                  <p:stCondLst>
                                    <p:cond delay="0"/>
                                  </p:stCondLst>
                                  <p:iterate>
                                    <p:tmAbs val="0"/>
                                  </p:iterate>
                                  <p:childTnLst>
                                    <p:set>
                                      <p:cBhvr>
                                        <p:cTn id="93" fill="hold"/>
                                        <p:tgtEl>
                                          <p:spTgt spid="33"/>
                                        </p:tgtEl>
                                        <p:attrNameLst>
                                          <p:attrName>style.visibility</p:attrName>
                                        </p:attrNameLst>
                                      </p:cBhvr>
                                      <p:to>
                                        <p:strVal val="visible"/>
                                      </p:to>
                                    </p:set>
                                    <p:anim calcmode="lin" valueType="num">
                                      <p:cBhvr>
                                        <p:cTn id="94" dur="1000" fill="hold"/>
                                        <p:tgtEl>
                                          <p:spTgt spid="33"/>
                                        </p:tgtEl>
                                        <p:attrNameLst>
                                          <p:attrName>ppt_x</p:attrName>
                                        </p:attrNameLst>
                                      </p:cBhvr>
                                      <p:tavLst>
                                        <p:tav tm="0">
                                          <p:val>
                                            <p:strVal val="0-#ppt_w/2"/>
                                          </p:val>
                                        </p:tav>
                                        <p:tav tm="100000">
                                          <p:val>
                                            <p:strVal val="#ppt_x"/>
                                          </p:val>
                                        </p:tav>
                                      </p:tavLst>
                                    </p:anim>
                                    <p:anim calcmode="lin" valueType="num">
                                      <p:cBhvr>
                                        <p:cTn id="95" dur="1000" fill="hold"/>
                                        <p:tgtEl>
                                          <p:spTgt spid="33"/>
                                        </p:tgtEl>
                                        <p:attrNameLst>
                                          <p:attrName>ppt_y</p:attrName>
                                        </p:attrNameLst>
                                      </p:cBhvr>
                                      <p:tavLst>
                                        <p:tav tm="0">
                                          <p:val>
                                            <p:strVal val="#ppt_y"/>
                                          </p:val>
                                        </p:tav>
                                        <p:tav tm="100000">
                                          <p:val>
                                            <p:strVal val="#ppt_y"/>
                                          </p:val>
                                        </p:tav>
                                      </p:tavLst>
                                    </p:anim>
                                  </p:childTnLst>
                                </p:cTn>
                              </p:par>
                            </p:childTnLst>
                          </p:cTn>
                        </p:par>
                        <p:par>
                          <p:cTn id="96" fill="hold">
                            <p:stCondLst>
                              <p:cond delay="14400"/>
                            </p:stCondLst>
                            <p:childTnLst>
                              <p:par>
                                <p:cTn id="97" presetID="2" presetClass="entr" presetSubtype="8" fill="hold" grpId="0" nodeType="afterEffect">
                                  <p:stCondLst>
                                    <p:cond delay="0"/>
                                  </p:stCondLst>
                                  <p:iterate>
                                    <p:tmAbs val="0"/>
                                  </p:iterate>
                                  <p:childTnLst>
                                    <p:set>
                                      <p:cBhvr>
                                        <p:cTn id="98" fill="hold"/>
                                        <p:tgtEl>
                                          <p:spTgt spid="37"/>
                                        </p:tgtEl>
                                        <p:attrNameLst>
                                          <p:attrName>style.visibility</p:attrName>
                                        </p:attrNameLst>
                                      </p:cBhvr>
                                      <p:to>
                                        <p:strVal val="visible"/>
                                      </p:to>
                                    </p:set>
                                    <p:anim calcmode="lin" valueType="num">
                                      <p:cBhvr>
                                        <p:cTn id="99" dur="1000" fill="hold"/>
                                        <p:tgtEl>
                                          <p:spTgt spid="37"/>
                                        </p:tgtEl>
                                        <p:attrNameLst>
                                          <p:attrName>ppt_x</p:attrName>
                                        </p:attrNameLst>
                                      </p:cBhvr>
                                      <p:tavLst>
                                        <p:tav tm="0">
                                          <p:val>
                                            <p:strVal val="0-#ppt_w/2"/>
                                          </p:val>
                                        </p:tav>
                                        <p:tav tm="100000">
                                          <p:val>
                                            <p:strVal val="#ppt_x"/>
                                          </p:val>
                                        </p:tav>
                                      </p:tavLst>
                                    </p:anim>
                                    <p:anim calcmode="lin" valueType="num">
                                      <p:cBhvr>
                                        <p:cTn id="100" dur="1000" fill="hold"/>
                                        <p:tgtEl>
                                          <p:spTgt spid="37"/>
                                        </p:tgtEl>
                                        <p:attrNameLst>
                                          <p:attrName>ppt_y</p:attrName>
                                        </p:attrNameLst>
                                      </p:cBhvr>
                                      <p:tavLst>
                                        <p:tav tm="0">
                                          <p:val>
                                            <p:strVal val="#ppt_y"/>
                                          </p:val>
                                        </p:tav>
                                        <p:tav tm="100000">
                                          <p:val>
                                            <p:strVal val="#ppt_y"/>
                                          </p:val>
                                        </p:tav>
                                      </p:tavLst>
                                    </p:anim>
                                  </p:childTnLst>
                                </p:cTn>
                              </p:par>
                            </p:childTnLst>
                          </p:cTn>
                        </p:par>
                        <p:par>
                          <p:cTn id="101" fill="hold">
                            <p:stCondLst>
                              <p:cond delay="15400"/>
                            </p:stCondLst>
                            <p:childTnLst>
                              <p:par>
                                <p:cTn id="102" presetID="22" presetClass="entr" presetSubtype="8" fill="hold" grpId="0" nodeType="afterEffect">
                                  <p:stCondLst>
                                    <p:cond delay="0"/>
                                  </p:stCondLst>
                                  <p:iterate>
                                    <p:tmAbs val="0"/>
                                  </p:iterate>
                                  <p:childTnLst>
                                    <p:set>
                                      <p:cBhvr>
                                        <p:cTn id="103" fill="hold"/>
                                        <p:tgtEl>
                                          <p:spTgt spid="10"/>
                                        </p:tgtEl>
                                        <p:attrNameLst>
                                          <p:attrName>style.visibility</p:attrName>
                                        </p:attrNameLst>
                                      </p:cBhvr>
                                      <p:to>
                                        <p:strVal val="visible"/>
                                      </p:to>
                                    </p:set>
                                    <p:animEffect transition="in" filter="wipe(left)">
                                      <p:cBhvr>
                                        <p:cTn id="104" dur="500"/>
                                        <p:tgtEl>
                                          <p:spTgt spid="10"/>
                                        </p:tgtEl>
                                      </p:cBhvr>
                                    </p:animEffect>
                                  </p:childTnLst>
                                </p:cTn>
                              </p:par>
                            </p:childTnLst>
                          </p:cTn>
                        </p:par>
                        <p:par>
                          <p:cTn id="105" fill="hold">
                            <p:stCondLst>
                              <p:cond delay="15900"/>
                            </p:stCondLst>
                            <p:childTnLst>
                              <p:par>
                                <p:cTn id="106" presetID="9" presetClass="entr" fill="hold" grpId="0" nodeType="afterEffect">
                                  <p:stCondLst>
                                    <p:cond delay="0"/>
                                  </p:stCondLst>
                                  <p:iterate>
                                    <p:tmAbs val="0"/>
                                  </p:iterate>
                                  <p:childTnLst>
                                    <p:set>
                                      <p:cBhvr>
                                        <p:cTn id="107" fill="hold"/>
                                        <p:tgtEl>
                                          <p:spTgt spid="26"/>
                                        </p:tgtEl>
                                        <p:attrNameLst>
                                          <p:attrName>style.visibility</p:attrName>
                                        </p:attrNameLst>
                                      </p:cBhvr>
                                      <p:to>
                                        <p:strVal val="visible"/>
                                      </p:to>
                                    </p:set>
                                    <p:animEffect transition="in" filter="dissolve">
                                      <p:cBhvr>
                                        <p:cTn id="108" dur="500"/>
                                        <p:tgtEl>
                                          <p:spTgt spid="26"/>
                                        </p:tgtEl>
                                      </p:cBhvr>
                                    </p:animEffect>
                                  </p:childTnLst>
                                </p:cTn>
                              </p:par>
                            </p:childTnLst>
                          </p:cTn>
                        </p:par>
                        <p:par>
                          <p:cTn id="109" fill="hold">
                            <p:stCondLst>
                              <p:cond delay="16400"/>
                            </p:stCondLst>
                            <p:childTnLst>
                              <p:par>
                                <p:cTn id="110" presetID="2" presetClass="entr" presetSubtype="1" fill="hold" grpId="0" nodeType="afterEffect">
                                  <p:stCondLst>
                                    <p:cond delay="0"/>
                                  </p:stCondLst>
                                  <p:iterate>
                                    <p:tmAbs val="0"/>
                                  </p:iterate>
                                  <p:childTnLst>
                                    <p:set>
                                      <p:cBhvr>
                                        <p:cTn id="111" fill="hold"/>
                                        <p:tgtEl>
                                          <p:spTgt spid="42"/>
                                        </p:tgtEl>
                                        <p:attrNameLst>
                                          <p:attrName>style.visibility</p:attrName>
                                        </p:attrNameLst>
                                      </p:cBhvr>
                                      <p:to>
                                        <p:strVal val="visible"/>
                                      </p:to>
                                    </p:set>
                                    <p:anim calcmode="lin" valueType="num">
                                      <p:cBhvr>
                                        <p:cTn id="112" dur="1000" fill="hold"/>
                                        <p:tgtEl>
                                          <p:spTgt spid="42"/>
                                        </p:tgtEl>
                                        <p:attrNameLst>
                                          <p:attrName>ppt_x</p:attrName>
                                        </p:attrNameLst>
                                      </p:cBhvr>
                                      <p:tavLst>
                                        <p:tav tm="0">
                                          <p:val>
                                            <p:strVal val="#ppt_x"/>
                                          </p:val>
                                        </p:tav>
                                        <p:tav tm="100000">
                                          <p:val>
                                            <p:strVal val="#ppt_x"/>
                                          </p:val>
                                        </p:tav>
                                      </p:tavLst>
                                    </p:anim>
                                    <p:anim calcmode="lin" valueType="num">
                                      <p:cBhvr>
                                        <p:cTn id="113" dur="1000" fill="hold"/>
                                        <p:tgtEl>
                                          <p:spTgt spid="42"/>
                                        </p:tgtEl>
                                        <p:attrNameLst>
                                          <p:attrName>ppt_y</p:attrName>
                                        </p:attrNameLst>
                                      </p:cBhvr>
                                      <p:tavLst>
                                        <p:tav tm="0">
                                          <p:val>
                                            <p:strVal val="0-#ppt_h/2"/>
                                          </p:val>
                                        </p:tav>
                                        <p:tav tm="100000">
                                          <p:val>
                                            <p:strVal val="#ppt_y"/>
                                          </p:val>
                                        </p:tav>
                                      </p:tavLst>
                                    </p:anim>
                                  </p:childTnLst>
                                </p:cTn>
                              </p:par>
                            </p:childTnLst>
                          </p:cTn>
                        </p:par>
                        <p:par>
                          <p:cTn id="114" fill="hold">
                            <p:stCondLst>
                              <p:cond delay="17400"/>
                            </p:stCondLst>
                            <p:childTnLst>
                              <p:par>
                                <p:cTn id="115" presetID="2" presetClass="entr" presetSubtype="1" fill="hold" grpId="0" nodeType="afterEffect">
                                  <p:stCondLst>
                                    <p:cond delay="0"/>
                                  </p:stCondLst>
                                  <p:iterate>
                                    <p:tmAbs val="0"/>
                                  </p:iterate>
                                  <p:childTnLst>
                                    <p:set>
                                      <p:cBhvr>
                                        <p:cTn id="116" fill="hold"/>
                                        <p:tgtEl>
                                          <p:spTgt spid="38"/>
                                        </p:tgtEl>
                                        <p:attrNameLst>
                                          <p:attrName>style.visibility</p:attrName>
                                        </p:attrNameLst>
                                      </p:cBhvr>
                                      <p:to>
                                        <p:strVal val="visible"/>
                                      </p:to>
                                    </p:set>
                                    <p:anim calcmode="lin" valueType="num">
                                      <p:cBhvr>
                                        <p:cTn id="117" dur="1000" fill="hold"/>
                                        <p:tgtEl>
                                          <p:spTgt spid="38"/>
                                        </p:tgtEl>
                                        <p:attrNameLst>
                                          <p:attrName>ppt_x</p:attrName>
                                        </p:attrNameLst>
                                      </p:cBhvr>
                                      <p:tavLst>
                                        <p:tav tm="0">
                                          <p:val>
                                            <p:strVal val="#ppt_x"/>
                                          </p:val>
                                        </p:tav>
                                        <p:tav tm="100000">
                                          <p:val>
                                            <p:strVal val="#ppt_x"/>
                                          </p:val>
                                        </p:tav>
                                      </p:tavLst>
                                    </p:anim>
                                    <p:anim calcmode="lin" valueType="num">
                                      <p:cBhvr>
                                        <p:cTn id="118" dur="1000" fill="hold"/>
                                        <p:tgtEl>
                                          <p:spTgt spid="38"/>
                                        </p:tgtEl>
                                        <p:attrNameLst>
                                          <p:attrName>ppt_y</p:attrName>
                                        </p:attrNameLst>
                                      </p:cBhvr>
                                      <p:tavLst>
                                        <p:tav tm="0">
                                          <p:val>
                                            <p:strVal val="0-#ppt_h/2"/>
                                          </p:val>
                                        </p:tav>
                                        <p:tav tm="100000">
                                          <p:val>
                                            <p:strVal val="#ppt_y"/>
                                          </p:val>
                                        </p:tav>
                                      </p:tavLst>
                                    </p:anim>
                                  </p:childTnLst>
                                </p:cTn>
                              </p:par>
                            </p:childTnLst>
                          </p:cTn>
                        </p:par>
                        <p:par>
                          <p:cTn id="119" fill="hold">
                            <p:stCondLst>
                              <p:cond delay="18400"/>
                            </p:stCondLst>
                            <p:childTnLst>
                              <p:par>
                                <p:cTn id="120" presetID="22" presetClass="entr" presetSubtype="8" fill="hold" grpId="0" nodeType="afterEffect">
                                  <p:stCondLst>
                                    <p:cond delay="0"/>
                                  </p:stCondLst>
                                  <p:iterate>
                                    <p:tmAbs val="0"/>
                                  </p:iterate>
                                  <p:childTnLst>
                                    <p:set>
                                      <p:cBhvr>
                                        <p:cTn id="121" fill="hold"/>
                                        <p:tgtEl>
                                          <p:spTgt spid="9"/>
                                        </p:tgtEl>
                                        <p:attrNameLst>
                                          <p:attrName>style.visibility</p:attrName>
                                        </p:attrNameLst>
                                      </p:cBhvr>
                                      <p:to>
                                        <p:strVal val="visible"/>
                                      </p:to>
                                    </p:set>
                                    <p:animEffect transition="in" filter="wipe(left)">
                                      <p:cBhvr>
                                        <p:cTn id="122" dur="500"/>
                                        <p:tgtEl>
                                          <p:spTgt spid="9"/>
                                        </p:tgtEl>
                                      </p:cBhvr>
                                    </p:animEffect>
                                  </p:childTnLst>
                                </p:cTn>
                              </p:par>
                            </p:childTnLst>
                          </p:cTn>
                        </p:par>
                        <p:par>
                          <p:cTn id="123" fill="hold">
                            <p:stCondLst>
                              <p:cond delay="18900"/>
                            </p:stCondLst>
                            <p:childTnLst>
                              <p:par>
                                <p:cTn id="124" presetID="9" presetClass="entr" fill="hold" grpId="0" nodeType="afterEffect">
                                  <p:stCondLst>
                                    <p:cond delay="0"/>
                                  </p:stCondLst>
                                  <p:iterate>
                                    <p:tmAbs val="0"/>
                                  </p:iterate>
                                  <p:childTnLst>
                                    <p:set>
                                      <p:cBhvr>
                                        <p:cTn id="125" fill="hold"/>
                                        <p:tgtEl>
                                          <p:spTgt spid="27"/>
                                        </p:tgtEl>
                                        <p:attrNameLst>
                                          <p:attrName>style.visibility</p:attrName>
                                        </p:attrNameLst>
                                      </p:cBhvr>
                                      <p:to>
                                        <p:strVal val="visible"/>
                                      </p:to>
                                    </p:set>
                                    <p:animEffect transition="in" filter="dissolve">
                                      <p:cBhvr>
                                        <p:cTn id="126" dur="500"/>
                                        <p:tgtEl>
                                          <p:spTgt spid="27"/>
                                        </p:tgtEl>
                                      </p:cBhvr>
                                    </p:animEffect>
                                  </p:childTnLst>
                                </p:cTn>
                              </p:par>
                            </p:childTnLst>
                          </p:cTn>
                        </p:par>
                        <p:par>
                          <p:cTn id="127" fill="hold">
                            <p:stCondLst>
                              <p:cond delay="19400"/>
                            </p:stCondLst>
                            <p:childTnLst>
                              <p:par>
                                <p:cTn id="128" presetID="2" presetClass="entr" presetSubtype="8" fill="hold" grpId="0" nodeType="afterEffect">
                                  <p:stCondLst>
                                    <p:cond delay="0"/>
                                  </p:stCondLst>
                                  <p:iterate>
                                    <p:tmAbs val="0"/>
                                  </p:iterate>
                                  <p:childTnLst>
                                    <p:set>
                                      <p:cBhvr>
                                        <p:cTn id="129" fill="hold"/>
                                        <p:tgtEl>
                                          <p:spTgt spid="43"/>
                                        </p:tgtEl>
                                        <p:attrNameLst>
                                          <p:attrName>style.visibility</p:attrName>
                                        </p:attrNameLst>
                                      </p:cBhvr>
                                      <p:to>
                                        <p:strVal val="visible"/>
                                      </p:to>
                                    </p:set>
                                    <p:anim calcmode="lin" valueType="num">
                                      <p:cBhvr>
                                        <p:cTn id="130" dur="1000" fill="hold"/>
                                        <p:tgtEl>
                                          <p:spTgt spid="43"/>
                                        </p:tgtEl>
                                        <p:attrNameLst>
                                          <p:attrName>ppt_x</p:attrName>
                                        </p:attrNameLst>
                                      </p:cBhvr>
                                      <p:tavLst>
                                        <p:tav tm="0">
                                          <p:val>
                                            <p:strVal val="0-#ppt_w/2"/>
                                          </p:val>
                                        </p:tav>
                                        <p:tav tm="100000">
                                          <p:val>
                                            <p:strVal val="#ppt_x"/>
                                          </p:val>
                                        </p:tav>
                                      </p:tavLst>
                                    </p:anim>
                                    <p:anim calcmode="lin" valueType="num">
                                      <p:cBhvr>
                                        <p:cTn id="131" dur="1000" fill="hold"/>
                                        <p:tgtEl>
                                          <p:spTgt spid="43"/>
                                        </p:tgtEl>
                                        <p:attrNameLst>
                                          <p:attrName>ppt_y</p:attrName>
                                        </p:attrNameLst>
                                      </p:cBhvr>
                                      <p:tavLst>
                                        <p:tav tm="0">
                                          <p:val>
                                            <p:strVal val="#ppt_y"/>
                                          </p:val>
                                        </p:tav>
                                        <p:tav tm="100000">
                                          <p:val>
                                            <p:strVal val="#ppt_y"/>
                                          </p:val>
                                        </p:tav>
                                      </p:tavLst>
                                    </p:anim>
                                  </p:childTnLst>
                                </p:cTn>
                              </p:par>
                            </p:childTnLst>
                          </p:cTn>
                        </p:par>
                        <p:par>
                          <p:cTn id="132" fill="hold">
                            <p:stCondLst>
                              <p:cond delay="20400"/>
                            </p:stCondLst>
                            <p:childTnLst>
                              <p:par>
                                <p:cTn id="133" presetID="2" presetClass="entr" presetSubtype="8" fill="hold" grpId="0" nodeType="afterEffect">
                                  <p:stCondLst>
                                    <p:cond delay="0"/>
                                  </p:stCondLst>
                                  <p:iterate>
                                    <p:tmAbs val="0"/>
                                  </p:iterate>
                                  <p:childTnLst>
                                    <p:set>
                                      <p:cBhvr>
                                        <p:cTn id="134" fill="hold"/>
                                        <p:tgtEl>
                                          <p:spTgt spid="47"/>
                                        </p:tgtEl>
                                        <p:attrNameLst>
                                          <p:attrName>style.visibility</p:attrName>
                                        </p:attrNameLst>
                                      </p:cBhvr>
                                      <p:to>
                                        <p:strVal val="visible"/>
                                      </p:to>
                                    </p:set>
                                    <p:anim calcmode="lin" valueType="num">
                                      <p:cBhvr>
                                        <p:cTn id="135" dur="1000" fill="hold"/>
                                        <p:tgtEl>
                                          <p:spTgt spid="47"/>
                                        </p:tgtEl>
                                        <p:attrNameLst>
                                          <p:attrName>ppt_x</p:attrName>
                                        </p:attrNameLst>
                                      </p:cBhvr>
                                      <p:tavLst>
                                        <p:tav tm="0">
                                          <p:val>
                                            <p:strVal val="0-#ppt_w/2"/>
                                          </p:val>
                                        </p:tav>
                                        <p:tav tm="100000">
                                          <p:val>
                                            <p:strVal val="#ppt_x"/>
                                          </p:val>
                                        </p:tav>
                                      </p:tavLst>
                                    </p:anim>
                                    <p:anim calcmode="lin" valueType="num">
                                      <p:cBhvr>
                                        <p:cTn id="136" dur="1000" fill="hold"/>
                                        <p:tgtEl>
                                          <p:spTgt spid="47"/>
                                        </p:tgtEl>
                                        <p:attrNameLst>
                                          <p:attrName>ppt_y</p:attrName>
                                        </p:attrNameLst>
                                      </p:cBhvr>
                                      <p:tavLst>
                                        <p:tav tm="0">
                                          <p:val>
                                            <p:strVal val="#ppt_y"/>
                                          </p:val>
                                        </p:tav>
                                        <p:tav tm="100000">
                                          <p:val>
                                            <p:strVal val="#ppt_y"/>
                                          </p:val>
                                        </p:tav>
                                      </p:tavLst>
                                    </p:anim>
                                  </p:childTnLst>
                                </p:cTn>
                              </p:par>
                            </p:childTnLst>
                          </p:cTn>
                        </p:par>
                        <p:par>
                          <p:cTn id="137" fill="hold">
                            <p:stCondLst>
                              <p:cond delay="21400"/>
                            </p:stCondLst>
                            <p:childTnLst>
                              <p:par>
                                <p:cTn id="138" presetID="9" presetClass="entr" fill="hold" grpId="0" nodeType="afterEffect">
                                  <p:stCondLst>
                                    <p:cond delay="0"/>
                                  </p:stCondLst>
                                  <p:iterate>
                                    <p:tmAbs val="0"/>
                                  </p:iterate>
                                  <p:childTnLst>
                                    <p:set>
                                      <p:cBhvr>
                                        <p:cTn id="139" fill="hold"/>
                                        <p:tgtEl>
                                          <p:spTgt spid="48"/>
                                        </p:tgtEl>
                                        <p:attrNameLst>
                                          <p:attrName>style.visibility</p:attrName>
                                        </p:attrNameLst>
                                      </p:cBhvr>
                                      <p:to>
                                        <p:strVal val="visible"/>
                                      </p:to>
                                    </p:set>
                                    <p:animEffect transition="in" filter="dissolve">
                                      <p:cBhvr>
                                        <p:cTn id="140" dur="500"/>
                                        <p:tgtEl>
                                          <p:spTgt spid="4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animBg="1" advAuto="0"/>
      <p:bldP spid="9" grpId="0" animBg="1" advAuto="0"/>
      <p:bldP spid="10" grpId="0" animBg="1" advAuto="0"/>
      <p:bldP spid="11" grpId="0" animBg="1" advAuto="0"/>
      <p:bldP spid="12" grpId="0" animBg="1" advAuto="0"/>
      <p:bldP spid="13" grpId="0" animBg="1" advAuto="0"/>
      <p:bldP spid="14" grpId="0" animBg="1" advAuto="0"/>
      <p:bldP spid="15" grpId="0" animBg="1" advAuto="0"/>
      <p:bldP spid="16" grpId="0" animBg="1" advAuto="0"/>
      <p:bldP spid="17" grpId="0" animBg="1" advAuto="0"/>
      <p:bldP spid="18" grpId="0" animBg="1" advAuto="0"/>
      <p:bldP spid="19" grpId="0" animBg="1" advAuto="0"/>
      <p:bldP spid="20" grpId="0" animBg="1" advAuto="0"/>
      <p:bldP spid="21" grpId="0" animBg="1" advAuto="0"/>
      <p:bldP spid="22" grpId="0" animBg="1" advAuto="0"/>
      <p:bldP spid="23" grpId="0" animBg="1" advAuto="0"/>
      <p:bldP spid="24" grpId="0" animBg="1" advAuto="0"/>
      <p:bldP spid="25" grpId="0" animBg="1" advAuto="0"/>
      <p:bldP spid="26" grpId="0" animBg="1" advAuto="0"/>
      <p:bldP spid="27" grpId="0" animBg="1" advAuto="0"/>
      <p:bldP spid="28" grpId="0" animBg="1" advAuto="0"/>
      <p:bldP spid="32" grpId="0" animBg="1" advAuto="0"/>
      <p:bldP spid="33" grpId="0" animBg="1" advAuto="0"/>
      <p:bldP spid="37" grpId="0" animBg="1" advAuto="0"/>
      <p:bldP spid="38" grpId="0" animBg="1" advAuto="0"/>
      <p:bldP spid="42" grpId="0" animBg="1" advAuto="0"/>
      <p:bldP spid="43" grpId="0" animBg="1" advAuto="0"/>
      <p:bldP spid="47" grpId="0" animBg="1" advAuto="0"/>
      <p:bldP spid="48" grpId="0" animBg="1" advAuto="0"/>
      <p:bldP spid="49" grpId="0"/>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Shape 7681"/>
          <p:cNvSpPr/>
          <p:nvPr/>
        </p:nvSpPr>
        <p:spPr>
          <a:xfrm flipV="1">
            <a:off x="1255618" y="3653077"/>
            <a:ext cx="4860063" cy="1793812"/>
          </a:xfrm>
          <a:custGeom>
            <a:avLst/>
            <a:gdLst/>
            <a:ahLst/>
            <a:cxnLst>
              <a:cxn ang="0">
                <a:pos x="wd2" y="hd2"/>
              </a:cxn>
              <a:cxn ang="5400000">
                <a:pos x="wd2" y="hd2"/>
              </a:cxn>
              <a:cxn ang="10800000">
                <a:pos x="wd2" y="hd2"/>
              </a:cxn>
              <a:cxn ang="16200000">
                <a:pos x="wd2" y="hd2"/>
              </a:cxn>
            </a:cxnLst>
            <a:rect l="0" t="0" r="r" b="b"/>
            <a:pathLst>
              <a:path w="21600" h="21600" extrusionOk="0">
                <a:moveTo>
                  <a:pt x="1065" y="0"/>
                </a:moveTo>
                <a:lnTo>
                  <a:pt x="17614" y="0"/>
                </a:lnTo>
                <a:lnTo>
                  <a:pt x="21600" y="10800"/>
                </a:lnTo>
                <a:lnTo>
                  <a:pt x="21600" y="21600"/>
                </a:lnTo>
                <a:lnTo>
                  <a:pt x="21199" y="21600"/>
                </a:lnTo>
                <a:lnTo>
                  <a:pt x="21199" y="11525"/>
                </a:lnTo>
                <a:lnTo>
                  <a:pt x="17390" y="1204"/>
                </a:lnTo>
                <a:lnTo>
                  <a:pt x="1301" y="1204"/>
                </a:lnTo>
                <a:close/>
                <a:moveTo>
                  <a:pt x="736" y="0"/>
                </a:moveTo>
                <a:lnTo>
                  <a:pt x="973" y="0"/>
                </a:lnTo>
                <a:lnTo>
                  <a:pt x="1209" y="1204"/>
                </a:lnTo>
                <a:lnTo>
                  <a:pt x="973" y="1204"/>
                </a:lnTo>
                <a:close/>
                <a:moveTo>
                  <a:pt x="427" y="0"/>
                </a:moveTo>
                <a:lnTo>
                  <a:pt x="644" y="0"/>
                </a:lnTo>
                <a:lnTo>
                  <a:pt x="881" y="1204"/>
                </a:lnTo>
                <a:lnTo>
                  <a:pt x="663" y="1204"/>
                </a:lnTo>
                <a:close/>
                <a:moveTo>
                  <a:pt x="115" y="0"/>
                </a:moveTo>
                <a:lnTo>
                  <a:pt x="335" y="0"/>
                </a:lnTo>
                <a:lnTo>
                  <a:pt x="571" y="1204"/>
                </a:lnTo>
                <a:lnTo>
                  <a:pt x="351" y="1204"/>
                </a:lnTo>
                <a:close/>
                <a:moveTo>
                  <a:pt x="0" y="0"/>
                </a:moveTo>
                <a:lnTo>
                  <a:pt x="23" y="0"/>
                </a:lnTo>
                <a:lnTo>
                  <a:pt x="259" y="1204"/>
                </a:lnTo>
                <a:lnTo>
                  <a:pt x="0" y="1204"/>
                </a:lnTo>
                <a:close/>
              </a:path>
            </a:pathLst>
          </a:custGeom>
          <a:solidFill>
            <a:schemeClr val="accent3"/>
          </a:solidFill>
          <a:ln w="12700">
            <a:miter lim="400000"/>
          </a:ln>
        </p:spPr>
        <p:txBody>
          <a:bodyPr lIns="45719" rIns="45719" anchor="ctr"/>
          <a:lstStyle/>
          <a:p>
            <a:pPr algn="ctr"/>
            <a:endParaRPr>
              <a:cs typeface="+mn-ea"/>
              <a:sym typeface="+mn-lt"/>
            </a:endParaRPr>
          </a:p>
        </p:txBody>
      </p:sp>
      <p:sp>
        <p:nvSpPr>
          <p:cNvPr id="9" name="Shape 7682"/>
          <p:cNvSpPr/>
          <p:nvPr/>
        </p:nvSpPr>
        <p:spPr>
          <a:xfrm flipH="1">
            <a:off x="6082715" y="1885675"/>
            <a:ext cx="4860063" cy="1793812"/>
          </a:xfrm>
          <a:custGeom>
            <a:avLst/>
            <a:gdLst/>
            <a:ahLst/>
            <a:cxnLst>
              <a:cxn ang="0">
                <a:pos x="wd2" y="hd2"/>
              </a:cxn>
              <a:cxn ang="5400000">
                <a:pos x="wd2" y="hd2"/>
              </a:cxn>
              <a:cxn ang="10800000">
                <a:pos x="wd2" y="hd2"/>
              </a:cxn>
              <a:cxn ang="16200000">
                <a:pos x="wd2" y="hd2"/>
              </a:cxn>
            </a:cxnLst>
            <a:rect l="0" t="0" r="r" b="b"/>
            <a:pathLst>
              <a:path w="21600" h="21600" extrusionOk="0">
                <a:moveTo>
                  <a:pt x="1065" y="0"/>
                </a:moveTo>
                <a:lnTo>
                  <a:pt x="17614" y="0"/>
                </a:lnTo>
                <a:lnTo>
                  <a:pt x="21600" y="10800"/>
                </a:lnTo>
                <a:lnTo>
                  <a:pt x="21600" y="21600"/>
                </a:lnTo>
                <a:lnTo>
                  <a:pt x="21199" y="21600"/>
                </a:lnTo>
                <a:lnTo>
                  <a:pt x="21199" y="11525"/>
                </a:lnTo>
                <a:lnTo>
                  <a:pt x="17390" y="1204"/>
                </a:lnTo>
                <a:lnTo>
                  <a:pt x="1301" y="1204"/>
                </a:lnTo>
                <a:close/>
                <a:moveTo>
                  <a:pt x="736" y="0"/>
                </a:moveTo>
                <a:lnTo>
                  <a:pt x="973" y="0"/>
                </a:lnTo>
                <a:lnTo>
                  <a:pt x="1209" y="1204"/>
                </a:lnTo>
                <a:lnTo>
                  <a:pt x="973" y="1204"/>
                </a:lnTo>
                <a:close/>
                <a:moveTo>
                  <a:pt x="427" y="0"/>
                </a:moveTo>
                <a:lnTo>
                  <a:pt x="644" y="0"/>
                </a:lnTo>
                <a:lnTo>
                  <a:pt x="881" y="1204"/>
                </a:lnTo>
                <a:lnTo>
                  <a:pt x="663" y="1204"/>
                </a:lnTo>
                <a:close/>
                <a:moveTo>
                  <a:pt x="115" y="0"/>
                </a:moveTo>
                <a:lnTo>
                  <a:pt x="335" y="0"/>
                </a:lnTo>
                <a:lnTo>
                  <a:pt x="571" y="1204"/>
                </a:lnTo>
                <a:lnTo>
                  <a:pt x="351" y="1204"/>
                </a:lnTo>
                <a:close/>
                <a:moveTo>
                  <a:pt x="0" y="0"/>
                </a:moveTo>
                <a:lnTo>
                  <a:pt x="23" y="0"/>
                </a:lnTo>
                <a:lnTo>
                  <a:pt x="259" y="1204"/>
                </a:lnTo>
                <a:lnTo>
                  <a:pt x="0" y="1204"/>
                </a:lnTo>
                <a:close/>
              </a:path>
            </a:pathLst>
          </a:custGeom>
          <a:solidFill>
            <a:schemeClr val="accent2"/>
          </a:solidFill>
          <a:ln w="12700">
            <a:miter lim="400000"/>
          </a:ln>
        </p:spPr>
        <p:txBody>
          <a:bodyPr lIns="45719" rIns="45719" anchor="ctr"/>
          <a:lstStyle/>
          <a:p>
            <a:pPr algn="ctr"/>
            <a:endParaRPr>
              <a:cs typeface="+mn-ea"/>
              <a:sym typeface="+mn-lt"/>
            </a:endParaRPr>
          </a:p>
        </p:txBody>
      </p:sp>
      <p:sp>
        <p:nvSpPr>
          <p:cNvPr id="10" name="Shape 7683"/>
          <p:cNvSpPr/>
          <p:nvPr/>
        </p:nvSpPr>
        <p:spPr>
          <a:xfrm flipH="1" flipV="1">
            <a:off x="6096000" y="3659137"/>
            <a:ext cx="4860062" cy="1793812"/>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17614" y="0"/>
                </a:lnTo>
                <a:lnTo>
                  <a:pt x="21600" y="10800"/>
                </a:lnTo>
                <a:lnTo>
                  <a:pt x="21600" y="21600"/>
                </a:lnTo>
                <a:lnTo>
                  <a:pt x="21199" y="21600"/>
                </a:lnTo>
                <a:lnTo>
                  <a:pt x="21199" y="11525"/>
                </a:lnTo>
                <a:lnTo>
                  <a:pt x="17390" y="1204"/>
                </a:lnTo>
                <a:lnTo>
                  <a:pt x="0" y="1204"/>
                </a:lnTo>
                <a:close/>
              </a:path>
            </a:pathLst>
          </a:custGeom>
          <a:solidFill>
            <a:schemeClr val="accent4"/>
          </a:solidFill>
          <a:ln w="12700">
            <a:miter lim="400000"/>
          </a:ln>
        </p:spPr>
        <p:txBody>
          <a:bodyPr lIns="45719" rIns="45719" anchor="ctr"/>
          <a:lstStyle/>
          <a:p>
            <a:pPr algn="ctr">
              <a:defRPr>
                <a:solidFill>
                  <a:srgbClr val="FFFFFF"/>
                </a:solidFill>
              </a:defRPr>
            </a:pPr>
            <a:endParaRPr>
              <a:cs typeface="+mn-ea"/>
              <a:sym typeface="+mn-lt"/>
            </a:endParaRPr>
          </a:p>
        </p:txBody>
      </p:sp>
      <p:sp>
        <p:nvSpPr>
          <p:cNvPr id="11" name="Shape 7684"/>
          <p:cNvSpPr/>
          <p:nvPr/>
        </p:nvSpPr>
        <p:spPr>
          <a:xfrm>
            <a:off x="1255618" y="1879614"/>
            <a:ext cx="4860063" cy="1793813"/>
          </a:xfrm>
          <a:custGeom>
            <a:avLst/>
            <a:gdLst/>
            <a:ahLst/>
            <a:cxnLst>
              <a:cxn ang="0">
                <a:pos x="wd2" y="hd2"/>
              </a:cxn>
              <a:cxn ang="5400000">
                <a:pos x="wd2" y="hd2"/>
              </a:cxn>
              <a:cxn ang="10800000">
                <a:pos x="wd2" y="hd2"/>
              </a:cxn>
              <a:cxn ang="16200000">
                <a:pos x="wd2" y="hd2"/>
              </a:cxn>
            </a:cxnLst>
            <a:rect l="0" t="0" r="r" b="b"/>
            <a:pathLst>
              <a:path w="21600" h="21600" extrusionOk="0">
                <a:moveTo>
                  <a:pt x="1065" y="0"/>
                </a:moveTo>
                <a:lnTo>
                  <a:pt x="17614" y="0"/>
                </a:lnTo>
                <a:lnTo>
                  <a:pt x="21600" y="10800"/>
                </a:lnTo>
                <a:lnTo>
                  <a:pt x="21600" y="21600"/>
                </a:lnTo>
                <a:lnTo>
                  <a:pt x="21199" y="21600"/>
                </a:lnTo>
                <a:lnTo>
                  <a:pt x="21199" y="11525"/>
                </a:lnTo>
                <a:lnTo>
                  <a:pt x="17390" y="1204"/>
                </a:lnTo>
                <a:lnTo>
                  <a:pt x="1301" y="1204"/>
                </a:lnTo>
                <a:close/>
                <a:moveTo>
                  <a:pt x="736" y="0"/>
                </a:moveTo>
                <a:lnTo>
                  <a:pt x="973" y="0"/>
                </a:lnTo>
                <a:lnTo>
                  <a:pt x="1209" y="1204"/>
                </a:lnTo>
                <a:lnTo>
                  <a:pt x="973" y="1204"/>
                </a:lnTo>
                <a:close/>
                <a:moveTo>
                  <a:pt x="427" y="0"/>
                </a:moveTo>
                <a:lnTo>
                  <a:pt x="644" y="0"/>
                </a:lnTo>
                <a:lnTo>
                  <a:pt x="881" y="1204"/>
                </a:lnTo>
                <a:lnTo>
                  <a:pt x="663" y="1204"/>
                </a:lnTo>
                <a:close/>
                <a:moveTo>
                  <a:pt x="115" y="0"/>
                </a:moveTo>
                <a:lnTo>
                  <a:pt x="335" y="0"/>
                </a:lnTo>
                <a:lnTo>
                  <a:pt x="571" y="1204"/>
                </a:lnTo>
                <a:lnTo>
                  <a:pt x="351" y="1204"/>
                </a:lnTo>
                <a:close/>
                <a:moveTo>
                  <a:pt x="0" y="0"/>
                </a:moveTo>
                <a:lnTo>
                  <a:pt x="23" y="0"/>
                </a:lnTo>
                <a:lnTo>
                  <a:pt x="259" y="1204"/>
                </a:lnTo>
                <a:lnTo>
                  <a:pt x="0" y="1204"/>
                </a:lnTo>
                <a:close/>
              </a:path>
            </a:pathLst>
          </a:custGeom>
          <a:solidFill>
            <a:schemeClr val="accent1"/>
          </a:solidFill>
          <a:ln w="12700">
            <a:miter lim="400000"/>
          </a:ln>
        </p:spPr>
        <p:txBody>
          <a:bodyPr lIns="45719" rIns="45719" anchor="ctr"/>
          <a:lstStyle/>
          <a:p>
            <a:pPr algn="ctr"/>
            <a:endParaRPr>
              <a:cs typeface="+mn-ea"/>
              <a:sym typeface="+mn-lt"/>
            </a:endParaRPr>
          </a:p>
        </p:txBody>
      </p:sp>
      <p:sp>
        <p:nvSpPr>
          <p:cNvPr id="12" name="Shape 7686"/>
          <p:cNvSpPr/>
          <p:nvPr/>
        </p:nvSpPr>
        <p:spPr>
          <a:xfrm>
            <a:off x="1209157" y="2413424"/>
            <a:ext cx="3108407" cy="978729"/>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just">
              <a:lnSpc>
                <a:spcPct val="120000"/>
              </a:lnSpc>
              <a:defRPr sz="1200">
                <a:solidFill>
                  <a:srgbClr val="3A3838"/>
                </a:solidFill>
                <a:latin typeface="Open Sans Light"/>
                <a:ea typeface="Open Sans Light"/>
                <a:cs typeface="Open Sans Light"/>
                <a:sym typeface="Open Sans Light"/>
              </a:defRPr>
            </a:lvl1pPr>
          </a:lstStyle>
          <a:p>
            <a:pPr>
              <a:defRPr sz="2800">
                <a:solidFill>
                  <a:srgbClr val="000000"/>
                </a:solidFill>
                <a:latin typeface="+mn-lt"/>
                <a:ea typeface="+mn-ea"/>
                <a:cs typeface="+mn-cs"/>
                <a:sym typeface="Helvetica"/>
              </a:defRPr>
            </a:pPr>
            <a:r>
              <a:rPr sz="1200" dirty="0">
                <a:solidFill>
                  <a:srgbClr val="3A3838"/>
                </a:solidFill>
                <a:latin typeface="+mn-lt"/>
                <a:ea typeface="+mn-ea"/>
                <a:cs typeface="+mn-ea"/>
                <a:sym typeface="+mn-lt"/>
              </a:rPr>
              <a:t>Contrary to It has roots in a piece of classical Latin literature from 45 BC. Contrary to popular belief It has roots in a piece of literature from 45 BC. </a:t>
            </a:r>
          </a:p>
        </p:txBody>
      </p:sp>
      <p:sp>
        <p:nvSpPr>
          <p:cNvPr id="13" name="Shape 7687"/>
          <p:cNvSpPr/>
          <p:nvPr/>
        </p:nvSpPr>
        <p:spPr>
          <a:xfrm>
            <a:off x="1209154" y="1995116"/>
            <a:ext cx="1304561" cy="3962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2000"/>
            </a:lvl1pPr>
          </a:lstStyle>
          <a:p>
            <a:pPr>
              <a:defRPr sz="1800"/>
            </a:pPr>
            <a:r>
              <a:rPr sz="2000">
                <a:cs typeface="+mn-ea"/>
                <a:sym typeface="+mn-lt"/>
              </a:rPr>
              <a:t>Strength</a:t>
            </a:r>
          </a:p>
        </p:txBody>
      </p:sp>
      <p:sp>
        <p:nvSpPr>
          <p:cNvPr id="14" name="Shape 7688"/>
          <p:cNvSpPr/>
          <p:nvPr/>
        </p:nvSpPr>
        <p:spPr>
          <a:xfrm>
            <a:off x="1209157" y="4186564"/>
            <a:ext cx="3108408" cy="978729"/>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just">
              <a:lnSpc>
                <a:spcPct val="120000"/>
              </a:lnSpc>
              <a:defRPr sz="1200">
                <a:solidFill>
                  <a:srgbClr val="3A3838"/>
                </a:solidFill>
                <a:latin typeface="Open Sans Light"/>
                <a:ea typeface="Open Sans Light"/>
                <a:cs typeface="Open Sans Light"/>
                <a:sym typeface="Open Sans Light"/>
              </a:defRPr>
            </a:lvl1pPr>
          </a:lstStyle>
          <a:p>
            <a:pPr>
              <a:defRPr sz="2800">
                <a:solidFill>
                  <a:srgbClr val="000000"/>
                </a:solidFill>
                <a:latin typeface="+mn-lt"/>
                <a:ea typeface="+mn-ea"/>
                <a:cs typeface="+mn-cs"/>
                <a:sym typeface="Helvetica"/>
              </a:defRPr>
            </a:pPr>
            <a:r>
              <a:rPr sz="1200">
                <a:solidFill>
                  <a:srgbClr val="3A3838"/>
                </a:solidFill>
                <a:latin typeface="+mn-lt"/>
                <a:ea typeface="+mn-ea"/>
                <a:cs typeface="+mn-ea"/>
                <a:sym typeface="+mn-lt"/>
              </a:rPr>
              <a:t>Contrary to It has roots in a piece of classical Latin literature from 45 BC. Contrary to popular belief It has roots in a piece of literature from 45 BC. </a:t>
            </a:r>
          </a:p>
        </p:txBody>
      </p:sp>
      <p:sp>
        <p:nvSpPr>
          <p:cNvPr id="15" name="Shape 7689"/>
          <p:cNvSpPr/>
          <p:nvPr/>
        </p:nvSpPr>
        <p:spPr>
          <a:xfrm>
            <a:off x="1209156" y="3768256"/>
            <a:ext cx="1795492" cy="3962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2000"/>
            </a:lvl1pPr>
          </a:lstStyle>
          <a:p>
            <a:pPr>
              <a:defRPr sz="1800"/>
            </a:pPr>
            <a:r>
              <a:rPr sz="2000">
                <a:cs typeface="+mn-ea"/>
                <a:sym typeface="+mn-lt"/>
              </a:rPr>
              <a:t>Opportunity</a:t>
            </a:r>
          </a:p>
        </p:txBody>
      </p:sp>
      <p:sp>
        <p:nvSpPr>
          <p:cNvPr id="16" name="Shape 7690"/>
          <p:cNvSpPr/>
          <p:nvPr/>
        </p:nvSpPr>
        <p:spPr>
          <a:xfrm>
            <a:off x="7794558" y="2413424"/>
            <a:ext cx="3108408" cy="978729"/>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120000"/>
              </a:lnSpc>
              <a:defRPr sz="1200">
                <a:solidFill>
                  <a:srgbClr val="3A3838"/>
                </a:solidFill>
                <a:latin typeface="Open Sans Light"/>
                <a:ea typeface="Open Sans Light"/>
                <a:cs typeface="Open Sans Light"/>
                <a:sym typeface="Open Sans Light"/>
              </a:defRPr>
            </a:lvl1pPr>
          </a:lstStyle>
          <a:p>
            <a:pPr>
              <a:defRPr sz="2800">
                <a:solidFill>
                  <a:srgbClr val="000000"/>
                </a:solidFill>
                <a:latin typeface="+mn-lt"/>
                <a:ea typeface="+mn-ea"/>
                <a:cs typeface="+mn-cs"/>
                <a:sym typeface="Helvetica"/>
              </a:defRPr>
            </a:pPr>
            <a:r>
              <a:rPr sz="1200">
                <a:solidFill>
                  <a:srgbClr val="3A3838"/>
                </a:solidFill>
                <a:latin typeface="+mn-lt"/>
                <a:ea typeface="+mn-ea"/>
                <a:cs typeface="+mn-ea"/>
                <a:sym typeface="+mn-lt"/>
              </a:rPr>
              <a:t>Contrary to It has roots in a piece of classical Latin literature from 45 BC. Contrary to popular belief It has roots in a piece of literature from 45 BC. </a:t>
            </a:r>
          </a:p>
        </p:txBody>
      </p:sp>
      <p:sp>
        <p:nvSpPr>
          <p:cNvPr id="17" name="Shape 7691"/>
          <p:cNvSpPr/>
          <p:nvPr/>
        </p:nvSpPr>
        <p:spPr>
          <a:xfrm>
            <a:off x="9495273" y="1995116"/>
            <a:ext cx="1460788" cy="3962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defRPr sz="2000"/>
            </a:lvl1pPr>
          </a:lstStyle>
          <a:p>
            <a:pPr>
              <a:defRPr sz="1800"/>
            </a:pPr>
            <a:r>
              <a:rPr sz="2000">
                <a:cs typeface="+mn-ea"/>
                <a:sym typeface="+mn-lt"/>
              </a:rPr>
              <a:t>Weakness</a:t>
            </a:r>
          </a:p>
        </p:txBody>
      </p:sp>
      <p:sp>
        <p:nvSpPr>
          <p:cNvPr id="18" name="Shape 7692"/>
          <p:cNvSpPr/>
          <p:nvPr/>
        </p:nvSpPr>
        <p:spPr>
          <a:xfrm>
            <a:off x="7837941" y="4186564"/>
            <a:ext cx="3108408" cy="978729"/>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120000"/>
              </a:lnSpc>
              <a:defRPr sz="1200">
                <a:solidFill>
                  <a:srgbClr val="3A3838"/>
                </a:solidFill>
                <a:latin typeface="Open Sans Light"/>
                <a:ea typeface="Open Sans Light"/>
                <a:cs typeface="Open Sans Light"/>
                <a:sym typeface="Open Sans Light"/>
              </a:defRPr>
            </a:lvl1pPr>
          </a:lstStyle>
          <a:p>
            <a:pPr>
              <a:defRPr sz="2800">
                <a:solidFill>
                  <a:srgbClr val="000000"/>
                </a:solidFill>
                <a:latin typeface="+mn-lt"/>
                <a:ea typeface="+mn-ea"/>
                <a:cs typeface="+mn-cs"/>
                <a:sym typeface="Helvetica"/>
              </a:defRPr>
            </a:pPr>
            <a:r>
              <a:rPr sz="1200">
                <a:solidFill>
                  <a:srgbClr val="3A3838"/>
                </a:solidFill>
                <a:latin typeface="+mn-lt"/>
                <a:ea typeface="+mn-ea"/>
                <a:cs typeface="+mn-ea"/>
                <a:sym typeface="+mn-lt"/>
              </a:rPr>
              <a:t>Contrary to It has roots in a piece of classical Latin literature from 45 BC. Contrary to popular belief It has roots in a piece of literature from 45 BC. </a:t>
            </a:r>
          </a:p>
        </p:txBody>
      </p:sp>
      <p:sp>
        <p:nvSpPr>
          <p:cNvPr id="19" name="Shape 7693"/>
          <p:cNvSpPr/>
          <p:nvPr/>
        </p:nvSpPr>
        <p:spPr>
          <a:xfrm>
            <a:off x="9150856" y="3748163"/>
            <a:ext cx="1795492" cy="3962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defRPr sz="2000"/>
            </a:lvl1pPr>
          </a:lstStyle>
          <a:p>
            <a:pPr>
              <a:defRPr sz="1800"/>
            </a:pPr>
            <a:r>
              <a:rPr sz="2000">
                <a:cs typeface="+mn-ea"/>
                <a:sym typeface="+mn-lt"/>
              </a:rPr>
              <a:t>Threat</a:t>
            </a:r>
          </a:p>
        </p:txBody>
      </p:sp>
      <p:grpSp>
        <p:nvGrpSpPr>
          <p:cNvPr id="20" name="Group 7703"/>
          <p:cNvGrpSpPr/>
          <p:nvPr/>
        </p:nvGrpSpPr>
        <p:grpSpPr>
          <a:xfrm>
            <a:off x="4577429" y="1900026"/>
            <a:ext cx="3076502" cy="3587626"/>
            <a:chOff x="0" y="-2"/>
            <a:chExt cx="3076501" cy="3587624"/>
          </a:xfrm>
        </p:grpSpPr>
        <p:sp>
          <p:nvSpPr>
            <p:cNvPr id="21" name="Shape 7694"/>
            <p:cNvSpPr/>
            <p:nvPr/>
          </p:nvSpPr>
          <p:spPr>
            <a:xfrm rot="10800000">
              <a:off x="1" y="-1"/>
              <a:ext cx="1534678" cy="1793812"/>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21600" y="0"/>
                  </a:lnTo>
                  <a:lnTo>
                    <a:pt x="21600" y="12634"/>
                  </a:lnTo>
                  <a:lnTo>
                    <a:pt x="639" y="21600"/>
                  </a:lnTo>
                  <a:lnTo>
                    <a:pt x="0" y="21600"/>
                  </a:lnTo>
                  <a:lnTo>
                    <a:pt x="0" y="0"/>
                  </a:lnTo>
                  <a:close/>
                </a:path>
              </a:pathLst>
            </a:custGeom>
            <a:solidFill>
              <a:schemeClr val="accent1"/>
            </a:solidFill>
            <a:ln w="28575" cap="flat">
              <a:solidFill>
                <a:srgbClr val="FFFFFF"/>
              </a:solidFill>
              <a:prstDash val="solid"/>
              <a:miter lim="8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grpSp>
          <p:nvGrpSpPr>
            <p:cNvPr id="22" name="Group 7702"/>
            <p:cNvGrpSpPr/>
            <p:nvPr/>
          </p:nvGrpSpPr>
          <p:grpSpPr>
            <a:xfrm>
              <a:off x="0" y="-2"/>
              <a:ext cx="3076501" cy="3587624"/>
              <a:chOff x="0" y="-1"/>
              <a:chExt cx="3076500" cy="3587622"/>
            </a:xfrm>
          </p:grpSpPr>
          <p:sp>
            <p:nvSpPr>
              <p:cNvPr id="23" name="Shape 7695"/>
              <p:cNvSpPr/>
              <p:nvPr/>
            </p:nvSpPr>
            <p:spPr>
              <a:xfrm flipH="1">
                <a:off x="1" y="1793810"/>
                <a:ext cx="1534678" cy="1793811"/>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21600" y="0"/>
                    </a:lnTo>
                    <a:lnTo>
                      <a:pt x="21600" y="12634"/>
                    </a:lnTo>
                    <a:lnTo>
                      <a:pt x="639" y="21600"/>
                    </a:lnTo>
                    <a:lnTo>
                      <a:pt x="0" y="21600"/>
                    </a:lnTo>
                    <a:lnTo>
                      <a:pt x="0" y="0"/>
                    </a:lnTo>
                    <a:close/>
                  </a:path>
                </a:pathLst>
              </a:custGeom>
              <a:solidFill>
                <a:schemeClr val="accent3"/>
              </a:solidFill>
              <a:ln w="28575" cap="flat">
                <a:solidFill>
                  <a:srgbClr val="FFFFFF"/>
                </a:solidFill>
                <a:prstDash val="solid"/>
                <a:miter lim="8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24" name="Shape 7696"/>
              <p:cNvSpPr/>
              <p:nvPr/>
            </p:nvSpPr>
            <p:spPr>
              <a:xfrm>
                <a:off x="0" y="392359"/>
                <a:ext cx="1611201" cy="1569656"/>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lgn="ctr">
                  <a:defRPr sz="9600">
                    <a:solidFill>
                      <a:srgbClr val="FFFFFF"/>
                    </a:solidFill>
                  </a:defRPr>
                </a:lvl1pPr>
              </a:lstStyle>
              <a:p>
                <a:pPr>
                  <a:defRPr sz="1800">
                    <a:solidFill>
                      <a:srgbClr val="000000"/>
                    </a:solidFill>
                  </a:defRPr>
                </a:pPr>
                <a:r>
                  <a:rPr sz="9600">
                    <a:solidFill>
                      <a:srgbClr val="FFFFFF"/>
                    </a:solidFill>
                    <a:cs typeface="+mn-ea"/>
                    <a:sym typeface="+mn-lt"/>
                  </a:rPr>
                  <a:t>S</a:t>
                </a:r>
              </a:p>
            </p:txBody>
          </p:sp>
          <p:sp>
            <p:nvSpPr>
              <p:cNvPr id="25" name="Shape 7697"/>
              <p:cNvSpPr/>
              <p:nvPr/>
            </p:nvSpPr>
            <p:spPr>
              <a:xfrm>
                <a:off x="0" y="1793811"/>
                <a:ext cx="1611201" cy="1569656"/>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lgn="ctr">
                  <a:defRPr sz="9600">
                    <a:solidFill>
                      <a:srgbClr val="FFFFFF"/>
                    </a:solidFill>
                  </a:defRPr>
                </a:lvl1pPr>
              </a:lstStyle>
              <a:p>
                <a:pPr>
                  <a:defRPr sz="1800">
                    <a:solidFill>
                      <a:srgbClr val="000000"/>
                    </a:solidFill>
                  </a:defRPr>
                </a:pPr>
                <a:r>
                  <a:rPr sz="9600">
                    <a:solidFill>
                      <a:srgbClr val="FFFFFF"/>
                    </a:solidFill>
                    <a:cs typeface="+mn-ea"/>
                    <a:sym typeface="+mn-lt"/>
                  </a:rPr>
                  <a:t>O</a:t>
                </a:r>
              </a:p>
            </p:txBody>
          </p:sp>
          <p:sp>
            <p:nvSpPr>
              <p:cNvPr id="26" name="Shape 7698"/>
              <p:cNvSpPr/>
              <p:nvPr/>
            </p:nvSpPr>
            <p:spPr>
              <a:xfrm>
                <a:off x="1541821" y="1793810"/>
                <a:ext cx="1534679" cy="1793811"/>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21600" y="0"/>
                    </a:lnTo>
                    <a:lnTo>
                      <a:pt x="21600" y="12634"/>
                    </a:lnTo>
                    <a:lnTo>
                      <a:pt x="639" y="21600"/>
                    </a:lnTo>
                    <a:lnTo>
                      <a:pt x="0" y="21600"/>
                    </a:lnTo>
                    <a:lnTo>
                      <a:pt x="0" y="0"/>
                    </a:lnTo>
                    <a:close/>
                  </a:path>
                </a:pathLst>
              </a:custGeom>
              <a:solidFill>
                <a:schemeClr val="accent4"/>
              </a:solidFill>
              <a:ln w="28575" cap="flat">
                <a:solidFill>
                  <a:srgbClr val="FFFFFF"/>
                </a:solidFill>
                <a:prstDash val="solid"/>
                <a:miter lim="8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27" name="Shape 7699"/>
              <p:cNvSpPr/>
              <p:nvPr/>
            </p:nvSpPr>
            <p:spPr>
              <a:xfrm rot="10800000" flipH="1">
                <a:off x="1541821" y="-1"/>
                <a:ext cx="1534679" cy="1793812"/>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21600" y="0"/>
                    </a:lnTo>
                    <a:lnTo>
                      <a:pt x="21600" y="12634"/>
                    </a:lnTo>
                    <a:lnTo>
                      <a:pt x="639" y="21600"/>
                    </a:lnTo>
                    <a:lnTo>
                      <a:pt x="0" y="21600"/>
                    </a:lnTo>
                    <a:lnTo>
                      <a:pt x="0" y="0"/>
                    </a:lnTo>
                    <a:close/>
                  </a:path>
                </a:pathLst>
              </a:custGeom>
              <a:solidFill>
                <a:schemeClr val="accent2"/>
              </a:solidFill>
              <a:ln w="28575" cap="flat">
                <a:solidFill>
                  <a:srgbClr val="FFFFFF"/>
                </a:solidFill>
                <a:prstDash val="solid"/>
                <a:miter lim="8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sp>
            <p:nvSpPr>
              <p:cNvPr id="28" name="Shape 7700"/>
              <p:cNvSpPr/>
              <p:nvPr/>
            </p:nvSpPr>
            <p:spPr>
              <a:xfrm>
                <a:off x="1704931" y="417532"/>
                <a:ext cx="1208458" cy="1569656"/>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lgn="ctr">
                  <a:defRPr sz="9600">
                    <a:solidFill>
                      <a:srgbClr val="FFFFFF"/>
                    </a:solidFill>
                  </a:defRPr>
                </a:lvl1pPr>
              </a:lstStyle>
              <a:p>
                <a:pPr>
                  <a:defRPr sz="1800">
                    <a:solidFill>
                      <a:srgbClr val="000000"/>
                    </a:solidFill>
                  </a:defRPr>
                </a:pPr>
                <a:r>
                  <a:rPr sz="9600">
                    <a:solidFill>
                      <a:srgbClr val="FFFFFF"/>
                    </a:solidFill>
                    <a:cs typeface="+mn-ea"/>
                    <a:sym typeface="+mn-lt"/>
                  </a:rPr>
                  <a:t>W</a:t>
                </a:r>
              </a:p>
            </p:txBody>
          </p:sp>
          <p:sp>
            <p:nvSpPr>
              <p:cNvPr id="29" name="Shape 7701"/>
              <p:cNvSpPr/>
              <p:nvPr/>
            </p:nvSpPr>
            <p:spPr>
              <a:xfrm>
                <a:off x="1557930" y="1793811"/>
                <a:ext cx="1473402" cy="1569656"/>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lgn="ctr">
                  <a:defRPr sz="9600">
                    <a:solidFill>
                      <a:srgbClr val="FFFFFF"/>
                    </a:solidFill>
                  </a:defRPr>
                </a:lvl1pPr>
              </a:lstStyle>
              <a:p>
                <a:pPr>
                  <a:defRPr sz="1800">
                    <a:solidFill>
                      <a:srgbClr val="000000"/>
                    </a:solidFill>
                  </a:defRPr>
                </a:pPr>
                <a:r>
                  <a:rPr sz="9600">
                    <a:solidFill>
                      <a:srgbClr val="FFFFFF"/>
                    </a:solidFill>
                    <a:cs typeface="+mn-ea"/>
                    <a:sym typeface="+mn-lt"/>
                  </a:rPr>
                  <a:t>T</a:t>
                </a:r>
              </a:p>
            </p:txBody>
          </p:sp>
        </p:grpSp>
      </p:grpSp>
      <p:sp>
        <p:nvSpPr>
          <p:cNvPr id="30" name="文本框 9"/>
          <p:cNvSpPr txBox="1"/>
          <p:nvPr/>
        </p:nvSpPr>
        <p:spPr>
          <a:xfrm>
            <a:off x="1149646" y="616533"/>
            <a:ext cx="2955059" cy="453952"/>
          </a:xfrm>
          <a:prstGeom prst="rect">
            <a:avLst/>
          </a:prstGeom>
          <a:noFill/>
        </p:spPr>
        <p:txBody>
          <a:bodyPr wrap="square" lIns="68563" tIns="34281" rIns="68563" bIns="34281" rtlCol="0">
            <a:spAutoFit/>
          </a:bodyPr>
          <a:lstStyle/>
          <a:p>
            <a:pPr marL="0" lvl="1"/>
            <a:r>
              <a:rPr lang="zh-CN" altLang="en-US" sz="2500" b="1" dirty="0">
                <a:solidFill>
                  <a:srgbClr val="50637C"/>
                </a:solidFill>
                <a:cs typeface="+mn-ea"/>
                <a:sym typeface="+mn-lt"/>
              </a:rPr>
              <a:t>点击输入标题内容</a:t>
            </a:r>
          </a:p>
        </p:txBody>
      </p:sp>
      <p:grpSp>
        <p:nvGrpSpPr>
          <p:cNvPr id="31" name="Group 10"/>
          <p:cNvGrpSpPr/>
          <p:nvPr/>
        </p:nvGrpSpPr>
        <p:grpSpPr>
          <a:xfrm>
            <a:off x="554735" y="568427"/>
            <a:ext cx="550165" cy="550164"/>
            <a:chOff x="10018441" y="1261759"/>
            <a:chExt cx="4340769" cy="4340764"/>
          </a:xfrm>
        </p:grpSpPr>
        <p:sp>
          <p:nvSpPr>
            <p:cNvPr id="32" name="Shape 78"/>
            <p:cNvSpPr/>
            <p:nvPr/>
          </p:nvSpPr>
          <p:spPr>
            <a:xfrm>
              <a:off x="10018441" y="1261759"/>
              <a:ext cx="4340769" cy="434076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5"/>
            </a:soli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dirty="0">
                <a:latin typeface="微软雅黑" panose="020B0503020204020204" pitchFamily="34" charset="-122"/>
                <a:ea typeface="微软雅黑" panose="020B0503020204020204" pitchFamily="34" charset="-122"/>
                <a:sym typeface="微软雅黑" panose="020B0503020204020204" pitchFamily="34" charset="-122"/>
              </a:endParaRPr>
            </a:p>
          </p:txBody>
        </p:sp>
        <p:grpSp>
          <p:nvGrpSpPr>
            <p:cNvPr id="33" name="Group 9"/>
            <p:cNvGrpSpPr/>
            <p:nvPr/>
          </p:nvGrpSpPr>
          <p:grpSpPr>
            <a:xfrm>
              <a:off x="10909313" y="1802668"/>
              <a:ext cx="3449733" cy="3799690"/>
              <a:chOff x="10909313" y="1802668"/>
              <a:chExt cx="3449733" cy="3799690"/>
            </a:xfrm>
          </p:grpSpPr>
          <p:sp>
            <p:nvSpPr>
              <p:cNvPr id="34" name="Freeform 45"/>
              <p:cNvSpPr/>
              <p:nvPr/>
            </p:nvSpPr>
            <p:spPr>
              <a:xfrm>
                <a:off x="11069407" y="1802668"/>
                <a:ext cx="3289639" cy="3799690"/>
              </a:xfrm>
              <a:custGeom>
                <a:avLst/>
                <a:gdLst>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01321 w 3189805"/>
                  <a:gd name="connsiteY7" fmla="*/ 1031534 h 3342052"/>
                  <a:gd name="connsiteX8" fmla="*/ 1812772 w 3189805"/>
                  <a:gd name="connsiteY8" fmla="*/ 0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21641 w 3189805"/>
                  <a:gd name="connsiteY7" fmla="*/ 767374 h 3342052"/>
                  <a:gd name="connsiteX8" fmla="*/ 1812772 w 3189805"/>
                  <a:gd name="connsiteY8"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240105 w 3208269"/>
                  <a:gd name="connsiteY8" fmla="*/ 767374 h 3342052"/>
                  <a:gd name="connsiteX9" fmla="*/ 1831236 w 3208269"/>
                  <a:gd name="connsiteY9"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486685 w 3208269"/>
                  <a:gd name="connsiteY8" fmla="*/ 1250259 h 3342052"/>
                  <a:gd name="connsiteX9" fmla="*/ 1831236 w 3208269"/>
                  <a:gd name="connsiteY9" fmla="*/ 0 h 3342052"/>
                  <a:gd name="connsiteX0" fmla="*/ 1818455 w 3195488"/>
                  <a:gd name="connsiteY0" fmla="*/ 0 h 3342052"/>
                  <a:gd name="connsiteX1" fmla="*/ 3157618 w 3195488"/>
                  <a:gd name="connsiteY1" fmla="*/ 770136 h 3342052"/>
                  <a:gd name="connsiteX2" fmla="*/ 3185555 w 3195488"/>
                  <a:gd name="connsiteY2" fmla="*/ 963701 h 3342052"/>
                  <a:gd name="connsiteX3" fmla="*/ 2559726 w 3195488"/>
                  <a:gd name="connsiteY3" fmla="*/ 2706289 h 3342052"/>
                  <a:gd name="connsiteX4" fmla="*/ 1025159 w 3195488"/>
                  <a:gd name="connsiteY4" fmla="*/ 3342052 h 3342052"/>
                  <a:gd name="connsiteX5" fmla="*/ 881199 w 3195488"/>
                  <a:gd name="connsiteY5" fmla="*/ 3335177 h 3342052"/>
                  <a:gd name="connsiteX6" fmla="*/ 5683 w 3195488"/>
                  <a:gd name="connsiteY6" fmla="*/ 1812772 h 3342052"/>
                  <a:gd name="connsiteX7" fmla="*/ 1157670 w 3195488"/>
                  <a:gd name="connsiteY7" fmla="*/ 1353229 h 3342052"/>
                  <a:gd name="connsiteX8" fmla="*/ 2473904 w 3195488"/>
                  <a:gd name="connsiteY8" fmla="*/ 1250259 h 3342052"/>
                  <a:gd name="connsiteX9" fmla="*/ 1818455 w 3195488"/>
                  <a:gd name="connsiteY9"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428116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510310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39522 w 3216555"/>
                  <a:gd name="connsiteY0" fmla="*/ 0 h 3342052"/>
                  <a:gd name="connsiteX1" fmla="*/ 3178685 w 3216555"/>
                  <a:gd name="connsiteY1" fmla="*/ 770136 h 3342052"/>
                  <a:gd name="connsiteX2" fmla="*/ 3206622 w 3216555"/>
                  <a:gd name="connsiteY2" fmla="*/ 963701 h 3342052"/>
                  <a:gd name="connsiteX3" fmla="*/ 2580793 w 3216555"/>
                  <a:gd name="connsiteY3" fmla="*/ 2706289 h 3342052"/>
                  <a:gd name="connsiteX4" fmla="*/ 1046226 w 3216555"/>
                  <a:gd name="connsiteY4" fmla="*/ 3342052 h 3342052"/>
                  <a:gd name="connsiteX5" fmla="*/ 902266 w 3216555"/>
                  <a:gd name="connsiteY5" fmla="*/ 3335177 h 3342052"/>
                  <a:gd name="connsiteX6" fmla="*/ 26750 w 3216555"/>
                  <a:gd name="connsiteY6" fmla="*/ 1812772 h 3342052"/>
                  <a:gd name="connsiteX7" fmla="*/ 364566 w 3216555"/>
                  <a:gd name="connsiteY7" fmla="*/ 1746615 h 3342052"/>
                  <a:gd name="connsiteX8" fmla="*/ 816629 w 3216555"/>
                  <a:gd name="connsiteY8" fmla="*/ 1510310 h 3342052"/>
                  <a:gd name="connsiteX9" fmla="*/ 1178737 w 3216555"/>
                  <a:gd name="connsiteY9" fmla="*/ 1353229 h 3342052"/>
                  <a:gd name="connsiteX10" fmla="*/ 2494971 w 3216555"/>
                  <a:gd name="connsiteY10" fmla="*/ 1250259 h 3342052"/>
                  <a:gd name="connsiteX11" fmla="*/ 1839522 w 3216555"/>
                  <a:gd name="connsiteY11" fmla="*/ 0 h 3342052"/>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2516463 w 3238047"/>
                  <a:gd name="connsiteY11" fmla="*/ 1250259 h 3342052"/>
                  <a:gd name="connsiteX12" fmla="*/ 1861014 w 3238047"/>
                  <a:gd name="connsiteY12" fmla="*/ 0 h 3342052"/>
                  <a:gd name="connsiteX0" fmla="*/ 1861014 w 3238047"/>
                  <a:gd name="connsiteY0" fmla="*/ 349684 h 3691736"/>
                  <a:gd name="connsiteX1" fmla="*/ 3200177 w 3238047"/>
                  <a:gd name="connsiteY1" fmla="*/ 1119820 h 3691736"/>
                  <a:gd name="connsiteX2" fmla="*/ 3228114 w 3238047"/>
                  <a:gd name="connsiteY2" fmla="*/ 1313385 h 3691736"/>
                  <a:gd name="connsiteX3" fmla="*/ 2602285 w 3238047"/>
                  <a:gd name="connsiteY3" fmla="*/ 3055973 h 3691736"/>
                  <a:gd name="connsiteX4" fmla="*/ 1067718 w 3238047"/>
                  <a:gd name="connsiteY4" fmla="*/ 3691736 h 3691736"/>
                  <a:gd name="connsiteX5" fmla="*/ 923758 w 3238047"/>
                  <a:gd name="connsiteY5" fmla="*/ 3684861 h 3691736"/>
                  <a:gd name="connsiteX6" fmla="*/ 48242 w 3238047"/>
                  <a:gd name="connsiteY6" fmla="*/ 2162456 h 3691736"/>
                  <a:gd name="connsiteX7" fmla="*/ 180575 w 3238047"/>
                  <a:gd name="connsiteY7" fmla="*/ 2178493 h 3691736"/>
                  <a:gd name="connsiteX8" fmla="*/ 386058 w 3238047"/>
                  <a:gd name="connsiteY8" fmla="*/ 2096299 h 3691736"/>
                  <a:gd name="connsiteX9" fmla="*/ 838121 w 3238047"/>
                  <a:gd name="connsiteY9" fmla="*/ 1859994 h 3691736"/>
                  <a:gd name="connsiteX10" fmla="*/ 1200229 w 3238047"/>
                  <a:gd name="connsiteY10" fmla="*/ 1702913 h 3691736"/>
                  <a:gd name="connsiteX11" fmla="*/ 1602063 w 3238047"/>
                  <a:gd name="connsiteY11" fmla="*/ 7449 h 3691736"/>
                  <a:gd name="connsiteX12" fmla="*/ 1861014 w 3238047"/>
                  <a:gd name="connsiteY12" fmla="*/ 349684 h 3691736"/>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1861014 w 3238047"/>
                  <a:gd name="connsiteY11" fmla="*/ 0 h 3342052"/>
                  <a:gd name="connsiteX0" fmla="*/ 1573338 w 3238047"/>
                  <a:gd name="connsiteY0" fmla="*/ 0 h 3773566"/>
                  <a:gd name="connsiteX1" fmla="*/ 3200177 w 3238047"/>
                  <a:gd name="connsiteY1" fmla="*/ 1201650 h 3773566"/>
                  <a:gd name="connsiteX2" fmla="*/ 3228114 w 3238047"/>
                  <a:gd name="connsiteY2" fmla="*/ 1395215 h 3773566"/>
                  <a:gd name="connsiteX3" fmla="*/ 2602285 w 3238047"/>
                  <a:gd name="connsiteY3" fmla="*/ 3137803 h 3773566"/>
                  <a:gd name="connsiteX4" fmla="*/ 1067718 w 3238047"/>
                  <a:gd name="connsiteY4" fmla="*/ 3773566 h 3773566"/>
                  <a:gd name="connsiteX5" fmla="*/ 923758 w 3238047"/>
                  <a:gd name="connsiteY5" fmla="*/ 3766691 h 3773566"/>
                  <a:gd name="connsiteX6" fmla="*/ 48242 w 3238047"/>
                  <a:gd name="connsiteY6" fmla="*/ 2244286 h 3773566"/>
                  <a:gd name="connsiteX7" fmla="*/ 180575 w 3238047"/>
                  <a:gd name="connsiteY7" fmla="*/ 2260323 h 3773566"/>
                  <a:gd name="connsiteX8" fmla="*/ 386058 w 3238047"/>
                  <a:gd name="connsiteY8" fmla="*/ 2178129 h 3773566"/>
                  <a:gd name="connsiteX9" fmla="*/ 838121 w 3238047"/>
                  <a:gd name="connsiteY9" fmla="*/ 1941824 h 3773566"/>
                  <a:gd name="connsiteX10" fmla="*/ 1200229 w 3238047"/>
                  <a:gd name="connsiteY10" fmla="*/ 1784743 h 3773566"/>
                  <a:gd name="connsiteX11" fmla="*/ 1573338 w 3238047"/>
                  <a:gd name="connsiteY11" fmla="*/ 0 h 3773566"/>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1200229 w 3238047"/>
                  <a:gd name="connsiteY10" fmla="*/ 1810869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965098 w 3238047"/>
                  <a:gd name="connsiteY10" fmla="*/ 1900443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965098 w 3238047"/>
                  <a:gd name="connsiteY9" fmla="*/ 1900443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59287 w 3290406"/>
                  <a:gd name="connsiteY0" fmla="*/ 0 h 3799692"/>
                  <a:gd name="connsiteX1" fmla="*/ 3252536 w 3290406"/>
                  <a:gd name="connsiteY1" fmla="*/ 1227776 h 3799692"/>
                  <a:gd name="connsiteX2" fmla="*/ 3280473 w 3290406"/>
                  <a:gd name="connsiteY2" fmla="*/ 1421341 h 3799692"/>
                  <a:gd name="connsiteX3" fmla="*/ 2654644 w 3290406"/>
                  <a:gd name="connsiteY3" fmla="*/ 3163929 h 3799692"/>
                  <a:gd name="connsiteX4" fmla="*/ 1120077 w 3290406"/>
                  <a:gd name="connsiteY4" fmla="*/ 3799692 h 3799692"/>
                  <a:gd name="connsiteX5" fmla="*/ 976117 w 3290406"/>
                  <a:gd name="connsiteY5" fmla="*/ 3792817 h 3799692"/>
                  <a:gd name="connsiteX6" fmla="*/ 40886 w 3290406"/>
                  <a:gd name="connsiteY6" fmla="*/ 2322663 h 3799692"/>
                  <a:gd name="connsiteX7" fmla="*/ 232934 w 3290406"/>
                  <a:gd name="connsiteY7" fmla="*/ 2286449 h 3799692"/>
                  <a:gd name="connsiteX8" fmla="*/ 438417 w 3290406"/>
                  <a:gd name="connsiteY8" fmla="*/ 2204255 h 3799692"/>
                  <a:gd name="connsiteX9" fmla="*/ 1215266 w 3290406"/>
                  <a:gd name="connsiteY9" fmla="*/ 1810869 h 3799692"/>
                  <a:gd name="connsiteX10" fmla="*/ 1659287 w 3290406"/>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289639" h="3799692">
                    <a:moveTo>
                      <a:pt x="1658520" y="0"/>
                    </a:moveTo>
                    <a:lnTo>
                      <a:pt x="3251769" y="1227776"/>
                    </a:lnTo>
                    <a:lnTo>
                      <a:pt x="3279706" y="1421341"/>
                    </a:lnTo>
                    <a:cubicBezTo>
                      <a:pt x="3339309" y="2043870"/>
                      <a:pt x="3130699" y="2687232"/>
                      <a:pt x="2653877" y="3163929"/>
                    </a:cubicBezTo>
                    <a:cubicBezTo>
                      <a:pt x="2230145" y="3587771"/>
                      <a:pt x="1674728" y="3799692"/>
                      <a:pt x="1119310" y="3799692"/>
                    </a:cubicBezTo>
                    <a:lnTo>
                      <a:pt x="975350" y="3792817"/>
                    </a:lnTo>
                    <a:lnTo>
                      <a:pt x="40119" y="2322663"/>
                    </a:lnTo>
                    <a:cubicBezTo>
                      <a:pt x="-104293" y="2049341"/>
                      <a:pt x="183328" y="2331065"/>
                      <a:pt x="239631" y="2320039"/>
                    </a:cubicBezTo>
                    <a:cubicBezTo>
                      <a:pt x="247415" y="2316478"/>
                      <a:pt x="306896" y="2268589"/>
                      <a:pt x="437650" y="2204255"/>
                    </a:cubicBezTo>
                    <a:cubicBezTo>
                      <a:pt x="568404" y="2139921"/>
                      <a:pt x="708709" y="2096136"/>
                      <a:pt x="1214499" y="1810869"/>
                    </a:cubicBezTo>
                    <a:cubicBezTo>
                      <a:pt x="1384981" y="1559151"/>
                      <a:pt x="1325195" y="97182"/>
                      <a:pt x="1658520" y="0"/>
                    </a:cubicBezTo>
                    <a:close/>
                  </a:path>
                </a:pathLst>
              </a:custGeom>
              <a:gradFill flip="none" rotWithShape="1">
                <a:gsLst>
                  <a:gs pos="30000">
                    <a:schemeClr val="bg2">
                      <a:lumMod val="10000"/>
                      <a:alpha val="42000"/>
                    </a:schemeClr>
                  </a:gs>
                  <a:gs pos="100000">
                    <a:schemeClr val="bg1">
                      <a:alpha val="31000"/>
                    </a:schemeClr>
                  </a:gs>
                </a:gsLst>
                <a:lin ang="2700000" scaled="1"/>
                <a:tileRect/>
              </a:gra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35" name="Freeform 43"/>
              <p:cNvSpPr>
                <a:spLocks noEditPoints="1"/>
              </p:cNvSpPr>
              <p:nvPr/>
            </p:nvSpPr>
            <p:spPr bwMode="auto">
              <a:xfrm rot="19800000">
                <a:off x="10909313" y="2286963"/>
                <a:ext cx="2559024" cy="2290359"/>
              </a:xfrm>
              <a:custGeom>
                <a:avLst/>
                <a:gdLst>
                  <a:gd name="T0" fmla="*/ 24 w 161"/>
                  <a:gd name="T1" fmla="*/ 91 h 144"/>
                  <a:gd name="T2" fmla="*/ 65 w 161"/>
                  <a:gd name="T3" fmla="*/ 91 h 144"/>
                  <a:gd name="T4" fmla="*/ 65 w 161"/>
                  <a:gd name="T5" fmla="*/ 105 h 144"/>
                  <a:gd name="T6" fmla="*/ 61 w 161"/>
                  <a:gd name="T7" fmla="*/ 105 h 144"/>
                  <a:gd name="T8" fmla="*/ 60 w 161"/>
                  <a:gd name="T9" fmla="*/ 110 h 144"/>
                  <a:gd name="T10" fmla="*/ 59 w 161"/>
                  <a:gd name="T11" fmla="*/ 112 h 144"/>
                  <a:gd name="T12" fmla="*/ 60 w 161"/>
                  <a:gd name="T13" fmla="*/ 114 h 144"/>
                  <a:gd name="T14" fmla="*/ 61 w 161"/>
                  <a:gd name="T15" fmla="*/ 118 h 144"/>
                  <a:gd name="T16" fmla="*/ 60 w 161"/>
                  <a:gd name="T17" fmla="*/ 123 h 144"/>
                  <a:gd name="T18" fmla="*/ 59 w 161"/>
                  <a:gd name="T19" fmla="*/ 125 h 144"/>
                  <a:gd name="T20" fmla="*/ 60 w 161"/>
                  <a:gd name="T21" fmla="*/ 127 h 144"/>
                  <a:gd name="T22" fmla="*/ 61 w 161"/>
                  <a:gd name="T23" fmla="*/ 131 h 144"/>
                  <a:gd name="T24" fmla="*/ 60 w 161"/>
                  <a:gd name="T25" fmla="*/ 136 h 144"/>
                  <a:gd name="T26" fmla="*/ 59 w 161"/>
                  <a:gd name="T27" fmla="*/ 138 h 144"/>
                  <a:gd name="T28" fmla="*/ 60 w 161"/>
                  <a:gd name="T29" fmla="*/ 140 h 144"/>
                  <a:gd name="T30" fmla="*/ 61 w 161"/>
                  <a:gd name="T31" fmla="*/ 144 h 144"/>
                  <a:gd name="T32" fmla="*/ 31 w 161"/>
                  <a:gd name="T33" fmla="*/ 144 h 144"/>
                  <a:gd name="T34" fmla="*/ 31 w 161"/>
                  <a:gd name="T35" fmla="*/ 105 h 144"/>
                  <a:gd name="T36" fmla="*/ 24 w 161"/>
                  <a:gd name="T37" fmla="*/ 105 h 144"/>
                  <a:gd name="T38" fmla="*/ 24 w 161"/>
                  <a:gd name="T39" fmla="*/ 91 h 144"/>
                  <a:gd name="T40" fmla="*/ 7 w 161"/>
                  <a:gd name="T41" fmla="*/ 39 h 144"/>
                  <a:gd name="T42" fmla="*/ 0 w 161"/>
                  <a:gd name="T43" fmla="*/ 46 h 144"/>
                  <a:gd name="T44" fmla="*/ 0 w 161"/>
                  <a:gd name="T45" fmla="*/ 76 h 144"/>
                  <a:gd name="T46" fmla="*/ 7 w 161"/>
                  <a:gd name="T47" fmla="*/ 82 h 144"/>
                  <a:gd name="T48" fmla="*/ 15 w 161"/>
                  <a:gd name="T49" fmla="*/ 82 h 144"/>
                  <a:gd name="T50" fmla="*/ 15 w 161"/>
                  <a:gd name="T51" fmla="*/ 39 h 144"/>
                  <a:gd name="T52" fmla="*/ 7 w 161"/>
                  <a:gd name="T53" fmla="*/ 39 h 144"/>
                  <a:gd name="T54" fmla="*/ 75 w 161"/>
                  <a:gd name="T55" fmla="*/ 37 h 144"/>
                  <a:gd name="T56" fmla="*/ 75 w 161"/>
                  <a:gd name="T57" fmla="*/ 85 h 144"/>
                  <a:gd name="T58" fmla="*/ 20 w 161"/>
                  <a:gd name="T59" fmla="*/ 85 h 144"/>
                  <a:gd name="T60" fmla="*/ 20 w 161"/>
                  <a:gd name="T61" fmla="*/ 37 h 144"/>
                  <a:gd name="T62" fmla="*/ 75 w 161"/>
                  <a:gd name="T63" fmla="*/ 37 h 144"/>
                  <a:gd name="T64" fmla="*/ 55 w 161"/>
                  <a:gd name="T65" fmla="*/ 44 h 144"/>
                  <a:gd name="T66" fmla="*/ 33 w 161"/>
                  <a:gd name="T67" fmla="*/ 44 h 144"/>
                  <a:gd name="T68" fmla="*/ 33 w 161"/>
                  <a:gd name="T69" fmla="*/ 51 h 144"/>
                  <a:gd name="T70" fmla="*/ 55 w 161"/>
                  <a:gd name="T71" fmla="*/ 51 h 144"/>
                  <a:gd name="T72" fmla="*/ 55 w 161"/>
                  <a:gd name="T73" fmla="*/ 44 h 144"/>
                  <a:gd name="T74" fmla="*/ 152 w 161"/>
                  <a:gd name="T75" fmla="*/ 0 h 144"/>
                  <a:gd name="T76" fmla="*/ 152 w 161"/>
                  <a:gd name="T77" fmla="*/ 122 h 144"/>
                  <a:gd name="T78" fmla="*/ 161 w 161"/>
                  <a:gd name="T79" fmla="*/ 122 h 144"/>
                  <a:gd name="T80" fmla="*/ 161 w 161"/>
                  <a:gd name="T81" fmla="*/ 0 h 144"/>
                  <a:gd name="T82" fmla="*/ 152 w 161"/>
                  <a:gd name="T83" fmla="*/ 0 h 144"/>
                  <a:gd name="T84" fmla="*/ 79 w 161"/>
                  <a:gd name="T85" fmla="*/ 37 h 144"/>
                  <a:gd name="T86" fmla="*/ 79 w 161"/>
                  <a:gd name="T87" fmla="*/ 85 h 144"/>
                  <a:gd name="T88" fmla="*/ 145 w 161"/>
                  <a:gd name="T89" fmla="*/ 122 h 144"/>
                  <a:gd name="T90" fmla="*/ 145 w 161"/>
                  <a:gd name="T91" fmla="*/ 0 h 144"/>
                  <a:gd name="T92" fmla="*/ 79 w 161"/>
                  <a:gd name="T93" fmla="*/ 37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161" h="144">
                    <a:moveTo>
                      <a:pt x="24" y="91"/>
                    </a:moveTo>
                    <a:cubicBezTo>
                      <a:pt x="65" y="91"/>
                      <a:pt x="65" y="91"/>
                      <a:pt x="65" y="91"/>
                    </a:cubicBezTo>
                    <a:cubicBezTo>
                      <a:pt x="65" y="105"/>
                      <a:pt x="65" y="105"/>
                      <a:pt x="65" y="105"/>
                    </a:cubicBezTo>
                    <a:cubicBezTo>
                      <a:pt x="61" y="105"/>
                      <a:pt x="61" y="105"/>
                      <a:pt x="61" y="105"/>
                    </a:cubicBezTo>
                    <a:cubicBezTo>
                      <a:pt x="61" y="108"/>
                      <a:pt x="60" y="109"/>
                      <a:pt x="60" y="110"/>
                    </a:cubicBezTo>
                    <a:cubicBezTo>
                      <a:pt x="59" y="110"/>
                      <a:pt x="59" y="111"/>
                      <a:pt x="59" y="112"/>
                    </a:cubicBezTo>
                    <a:cubicBezTo>
                      <a:pt x="59" y="113"/>
                      <a:pt x="59" y="113"/>
                      <a:pt x="60" y="114"/>
                    </a:cubicBezTo>
                    <a:cubicBezTo>
                      <a:pt x="60" y="115"/>
                      <a:pt x="61" y="116"/>
                      <a:pt x="61" y="118"/>
                    </a:cubicBezTo>
                    <a:cubicBezTo>
                      <a:pt x="61" y="121"/>
                      <a:pt x="60" y="122"/>
                      <a:pt x="60" y="123"/>
                    </a:cubicBezTo>
                    <a:cubicBezTo>
                      <a:pt x="59" y="123"/>
                      <a:pt x="59" y="124"/>
                      <a:pt x="59" y="125"/>
                    </a:cubicBezTo>
                    <a:cubicBezTo>
                      <a:pt x="59" y="126"/>
                      <a:pt x="59" y="126"/>
                      <a:pt x="60" y="127"/>
                    </a:cubicBezTo>
                    <a:cubicBezTo>
                      <a:pt x="60" y="128"/>
                      <a:pt x="61" y="129"/>
                      <a:pt x="61" y="131"/>
                    </a:cubicBezTo>
                    <a:cubicBezTo>
                      <a:pt x="61" y="134"/>
                      <a:pt x="60" y="135"/>
                      <a:pt x="60" y="136"/>
                    </a:cubicBezTo>
                    <a:cubicBezTo>
                      <a:pt x="59" y="136"/>
                      <a:pt x="59" y="137"/>
                      <a:pt x="59" y="138"/>
                    </a:cubicBezTo>
                    <a:cubicBezTo>
                      <a:pt x="59" y="139"/>
                      <a:pt x="59" y="139"/>
                      <a:pt x="60" y="140"/>
                    </a:cubicBezTo>
                    <a:cubicBezTo>
                      <a:pt x="60" y="141"/>
                      <a:pt x="61" y="142"/>
                      <a:pt x="61" y="144"/>
                    </a:cubicBezTo>
                    <a:cubicBezTo>
                      <a:pt x="31" y="144"/>
                      <a:pt x="31" y="144"/>
                      <a:pt x="31" y="144"/>
                    </a:cubicBezTo>
                    <a:cubicBezTo>
                      <a:pt x="31" y="105"/>
                      <a:pt x="31" y="105"/>
                      <a:pt x="31" y="105"/>
                    </a:cubicBezTo>
                    <a:cubicBezTo>
                      <a:pt x="24" y="105"/>
                      <a:pt x="24" y="105"/>
                      <a:pt x="24" y="105"/>
                    </a:cubicBezTo>
                    <a:lnTo>
                      <a:pt x="24" y="91"/>
                    </a:lnTo>
                    <a:close/>
                    <a:moveTo>
                      <a:pt x="7" y="39"/>
                    </a:moveTo>
                    <a:cubicBezTo>
                      <a:pt x="3" y="39"/>
                      <a:pt x="0" y="43"/>
                      <a:pt x="0" y="46"/>
                    </a:cubicBezTo>
                    <a:cubicBezTo>
                      <a:pt x="0" y="76"/>
                      <a:pt x="0" y="76"/>
                      <a:pt x="0" y="76"/>
                    </a:cubicBezTo>
                    <a:cubicBezTo>
                      <a:pt x="0" y="79"/>
                      <a:pt x="3" y="82"/>
                      <a:pt x="7" y="82"/>
                    </a:cubicBezTo>
                    <a:cubicBezTo>
                      <a:pt x="15" y="82"/>
                      <a:pt x="15" y="82"/>
                      <a:pt x="15" y="82"/>
                    </a:cubicBezTo>
                    <a:cubicBezTo>
                      <a:pt x="15" y="39"/>
                      <a:pt x="15" y="39"/>
                      <a:pt x="15" y="39"/>
                    </a:cubicBezTo>
                    <a:lnTo>
                      <a:pt x="7" y="39"/>
                    </a:lnTo>
                    <a:close/>
                    <a:moveTo>
                      <a:pt x="75" y="37"/>
                    </a:moveTo>
                    <a:cubicBezTo>
                      <a:pt x="75" y="85"/>
                      <a:pt x="75" y="85"/>
                      <a:pt x="75" y="85"/>
                    </a:cubicBezTo>
                    <a:cubicBezTo>
                      <a:pt x="20" y="85"/>
                      <a:pt x="20" y="85"/>
                      <a:pt x="20" y="85"/>
                    </a:cubicBezTo>
                    <a:cubicBezTo>
                      <a:pt x="20" y="37"/>
                      <a:pt x="20" y="37"/>
                      <a:pt x="20" y="37"/>
                    </a:cubicBezTo>
                    <a:lnTo>
                      <a:pt x="75" y="37"/>
                    </a:lnTo>
                    <a:close/>
                    <a:moveTo>
                      <a:pt x="55" y="44"/>
                    </a:moveTo>
                    <a:cubicBezTo>
                      <a:pt x="33" y="44"/>
                      <a:pt x="33" y="44"/>
                      <a:pt x="33" y="44"/>
                    </a:cubicBezTo>
                    <a:cubicBezTo>
                      <a:pt x="33" y="51"/>
                      <a:pt x="33" y="51"/>
                      <a:pt x="33" y="51"/>
                    </a:cubicBezTo>
                    <a:cubicBezTo>
                      <a:pt x="55" y="51"/>
                      <a:pt x="55" y="51"/>
                      <a:pt x="55" y="51"/>
                    </a:cubicBezTo>
                    <a:lnTo>
                      <a:pt x="55" y="44"/>
                    </a:lnTo>
                    <a:close/>
                    <a:moveTo>
                      <a:pt x="152" y="0"/>
                    </a:moveTo>
                    <a:cubicBezTo>
                      <a:pt x="152" y="122"/>
                      <a:pt x="152" y="122"/>
                      <a:pt x="152" y="122"/>
                    </a:cubicBezTo>
                    <a:cubicBezTo>
                      <a:pt x="161" y="122"/>
                      <a:pt x="161" y="122"/>
                      <a:pt x="161" y="122"/>
                    </a:cubicBezTo>
                    <a:cubicBezTo>
                      <a:pt x="161" y="0"/>
                      <a:pt x="161" y="0"/>
                      <a:pt x="161" y="0"/>
                    </a:cubicBezTo>
                    <a:lnTo>
                      <a:pt x="152" y="0"/>
                    </a:lnTo>
                    <a:close/>
                    <a:moveTo>
                      <a:pt x="79" y="37"/>
                    </a:moveTo>
                    <a:cubicBezTo>
                      <a:pt x="79" y="85"/>
                      <a:pt x="79" y="85"/>
                      <a:pt x="79" y="85"/>
                    </a:cubicBezTo>
                    <a:cubicBezTo>
                      <a:pt x="145" y="122"/>
                      <a:pt x="145" y="122"/>
                      <a:pt x="145" y="122"/>
                    </a:cubicBezTo>
                    <a:cubicBezTo>
                      <a:pt x="145" y="0"/>
                      <a:pt x="145" y="0"/>
                      <a:pt x="145" y="0"/>
                    </a:cubicBezTo>
                    <a:lnTo>
                      <a:pt x="79" y="37"/>
                    </a:lnTo>
                    <a:close/>
                  </a:path>
                </a:pathLst>
              </a:custGeom>
              <a:solidFill>
                <a:schemeClr val="bg1"/>
              </a:solidFill>
              <a:ln>
                <a:noFill/>
              </a:ln>
            </p:spPr>
            <p:txBody>
              <a:bodyPr vert="horz" wrap="square" lIns="49531" tIns="24765" rIns="49531" bIns="24765" numCol="1" anchor="t" anchorCtr="0" compatLnSpc="1">
                <a:prstTxWarp prst="textNoShape">
                  <a:avLst/>
                </a:prstTxWarp>
              </a:bodyPr>
              <a:lstStyle/>
              <a:p>
                <a:endParaRPr lang="en-US" sz="975">
                  <a:latin typeface="微软雅黑" panose="020B0503020204020204" pitchFamily="34" charset="-122"/>
                  <a:ea typeface="微软雅黑" panose="020B0503020204020204" pitchFamily="34" charset="-122"/>
                  <a:sym typeface="微软雅黑" panose="020B0503020204020204" pitchFamily="34" charset="-122"/>
                </a:endParaRPr>
              </a:p>
            </p:txBody>
          </p:sp>
        </p:grpSp>
      </p:grpSp>
    </p:spTree>
    <p:extLst>
      <p:ext uri="{BB962C8B-B14F-4D97-AF65-F5344CB8AC3E}">
        <p14:creationId xmlns:p14="http://schemas.microsoft.com/office/powerpoint/2010/main" val="2974913154"/>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fill="hold" nodeType="clickEffect">
                                  <p:stCondLst>
                                    <p:cond delay="0"/>
                                  </p:stCondLst>
                                  <p:childTnLst>
                                    <p:set>
                                      <p:cBhvr>
                                        <p:cTn id="6" dur="1" fill="hold">
                                          <p:stCondLst>
                                            <p:cond delay="0"/>
                                          </p:stCondLst>
                                        </p:cTn>
                                        <p:tgtEl>
                                          <p:spTgt spid="31"/>
                                        </p:tgtEl>
                                        <p:attrNameLst>
                                          <p:attrName>style.visibility</p:attrName>
                                        </p:attrNameLst>
                                      </p:cBhvr>
                                      <p:to>
                                        <p:strVal val="visible"/>
                                      </p:to>
                                    </p:set>
                                    <p:anim calcmode="lin" valueType="num">
                                      <p:cBhvr additive="base">
                                        <p:cTn id="7" dur="500" fill="hold"/>
                                        <p:tgtEl>
                                          <p:spTgt spid="31"/>
                                        </p:tgtEl>
                                        <p:attrNameLst>
                                          <p:attrName>ppt_x</p:attrName>
                                        </p:attrNameLst>
                                      </p:cBhvr>
                                      <p:tavLst>
                                        <p:tav tm="0">
                                          <p:val>
                                            <p:strVal val="0-#ppt_w/2"/>
                                          </p:val>
                                        </p:tav>
                                        <p:tav tm="100000">
                                          <p:val>
                                            <p:strVal val="#ppt_x"/>
                                          </p:val>
                                        </p:tav>
                                      </p:tavLst>
                                    </p:anim>
                                    <p:anim calcmode="lin" valueType="num">
                                      <p:cBhvr additive="base">
                                        <p:cTn id="8" dur="500" fill="hold"/>
                                        <p:tgtEl>
                                          <p:spTgt spid="31"/>
                                        </p:tgtEl>
                                        <p:attrNameLst>
                                          <p:attrName>ppt_y</p:attrName>
                                        </p:attrNameLst>
                                      </p:cBhvr>
                                      <p:tavLst>
                                        <p:tav tm="0">
                                          <p:val>
                                            <p:strVal val="#ppt_y"/>
                                          </p:val>
                                        </p:tav>
                                        <p:tav tm="100000">
                                          <p:val>
                                            <p:strVal val="#ppt_y"/>
                                          </p:val>
                                        </p:tav>
                                      </p:tavLst>
                                    </p:anim>
                                  </p:childTnLst>
                                </p:cTn>
                              </p:par>
                              <p:par>
                                <p:cTn id="9" presetID="22" presetClass="entr" presetSubtype="8" fill="hold" grpId="0" nodeType="withEffect">
                                  <p:stCondLst>
                                    <p:cond delay="400"/>
                                  </p:stCondLst>
                                  <p:childTnLst>
                                    <p:set>
                                      <p:cBhvr>
                                        <p:cTn id="10" dur="1" fill="hold">
                                          <p:stCondLst>
                                            <p:cond delay="0"/>
                                          </p:stCondLst>
                                        </p:cTn>
                                        <p:tgtEl>
                                          <p:spTgt spid="30"/>
                                        </p:tgtEl>
                                        <p:attrNameLst>
                                          <p:attrName>style.visibility</p:attrName>
                                        </p:attrNameLst>
                                      </p:cBhvr>
                                      <p:to>
                                        <p:strVal val="visible"/>
                                      </p:to>
                                    </p:set>
                                    <p:animEffect transition="in" filter="wipe(left)">
                                      <p:cBhvr>
                                        <p:cTn id="11" dur="500"/>
                                        <p:tgtEl>
                                          <p:spTgt spid="30"/>
                                        </p:tgtEl>
                                      </p:cBhvr>
                                    </p:animEffect>
                                  </p:childTnLst>
                                </p:cTn>
                              </p:par>
                            </p:childTnLst>
                          </p:cTn>
                        </p:par>
                        <p:par>
                          <p:cTn id="12" fill="hold">
                            <p:stCondLst>
                              <p:cond delay="900"/>
                            </p:stCondLst>
                            <p:childTnLst>
                              <p:par>
                                <p:cTn id="13" presetID="23" presetClass="entr" presetSubtype="16" fill="hold" grpId="0" nodeType="afterEffect">
                                  <p:stCondLst>
                                    <p:cond delay="0"/>
                                  </p:stCondLst>
                                  <p:iterate>
                                    <p:tmAbs val="0"/>
                                  </p:iterate>
                                  <p:childTnLst>
                                    <p:set>
                                      <p:cBhvr>
                                        <p:cTn id="14" fill="hold"/>
                                        <p:tgtEl>
                                          <p:spTgt spid="20"/>
                                        </p:tgtEl>
                                        <p:attrNameLst>
                                          <p:attrName>style.visibility</p:attrName>
                                        </p:attrNameLst>
                                      </p:cBhvr>
                                      <p:to>
                                        <p:strVal val="visible"/>
                                      </p:to>
                                    </p:set>
                                    <p:anim calcmode="lin" valueType="num">
                                      <p:cBhvr>
                                        <p:cTn id="15" dur="500" fill="hold"/>
                                        <p:tgtEl>
                                          <p:spTgt spid="20"/>
                                        </p:tgtEl>
                                        <p:attrNameLst>
                                          <p:attrName>ppt_w</p:attrName>
                                        </p:attrNameLst>
                                      </p:cBhvr>
                                      <p:tavLst>
                                        <p:tav tm="0">
                                          <p:val>
                                            <p:fltVal val="0"/>
                                          </p:val>
                                        </p:tav>
                                        <p:tav tm="100000">
                                          <p:val>
                                            <p:strVal val="#ppt_w"/>
                                          </p:val>
                                        </p:tav>
                                      </p:tavLst>
                                    </p:anim>
                                    <p:anim calcmode="lin" valueType="num">
                                      <p:cBhvr>
                                        <p:cTn id="16" dur="500" fill="hold"/>
                                        <p:tgtEl>
                                          <p:spTgt spid="20"/>
                                        </p:tgtEl>
                                        <p:attrNameLst>
                                          <p:attrName>ppt_h</p:attrName>
                                        </p:attrNameLst>
                                      </p:cBhvr>
                                      <p:tavLst>
                                        <p:tav tm="0">
                                          <p:val>
                                            <p:fltVal val="0"/>
                                          </p:val>
                                        </p:tav>
                                        <p:tav tm="100000">
                                          <p:val>
                                            <p:strVal val="#ppt_h"/>
                                          </p:val>
                                        </p:tav>
                                      </p:tavLst>
                                    </p:anim>
                                  </p:childTnLst>
                                </p:cTn>
                              </p:par>
                            </p:childTnLst>
                          </p:cTn>
                        </p:par>
                        <p:par>
                          <p:cTn id="17" fill="hold">
                            <p:stCondLst>
                              <p:cond delay="1400"/>
                            </p:stCondLst>
                            <p:childTnLst>
                              <p:par>
                                <p:cTn id="18" presetID="22" presetClass="entr" presetSubtype="2" fill="hold" grpId="0" nodeType="afterEffect">
                                  <p:stCondLst>
                                    <p:cond delay="0"/>
                                  </p:stCondLst>
                                  <p:iterate>
                                    <p:tmAbs val="0"/>
                                  </p:iterate>
                                  <p:childTnLst>
                                    <p:set>
                                      <p:cBhvr>
                                        <p:cTn id="19" fill="hold"/>
                                        <p:tgtEl>
                                          <p:spTgt spid="11"/>
                                        </p:tgtEl>
                                        <p:attrNameLst>
                                          <p:attrName>style.visibility</p:attrName>
                                        </p:attrNameLst>
                                      </p:cBhvr>
                                      <p:to>
                                        <p:strVal val="visible"/>
                                      </p:to>
                                    </p:set>
                                    <p:animEffect transition="in" filter="wipe(right)">
                                      <p:cBhvr>
                                        <p:cTn id="20" dur="500"/>
                                        <p:tgtEl>
                                          <p:spTgt spid="11"/>
                                        </p:tgtEl>
                                      </p:cBhvr>
                                    </p:animEffect>
                                  </p:childTnLst>
                                </p:cTn>
                              </p:par>
                            </p:childTnLst>
                          </p:cTn>
                        </p:par>
                        <p:par>
                          <p:cTn id="21" fill="hold">
                            <p:stCondLst>
                              <p:cond delay="1900"/>
                            </p:stCondLst>
                            <p:childTnLst>
                              <p:par>
                                <p:cTn id="22" presetID="22" presetClass="entr" presetSubtype="8" fill="hold" grpId="0" nodeType="afterEffect">
                                  <p:stCondLst>
                                    <p:cond delay="0"/>
                                  </p:stCondLst>
                                  <p:iterate>
                                    <p:tmAbs val="0"/>
                                  </p:iterate>
                                  <p:childTnLst>
                                    <p:set>
                                      <p:cBhvr>
                                        <p:cTn id="23" fill="hold"/>
                                        <p:tgtEl>
                                          <p:spTgt spid="9"/>
                                        </p:tgtEl>
                                        <p:attrNameLst>
                                          <p:attrName>style.visibility</p:attrName>
                                        </p:attrNameLst>
                                      </p:cBhvr>
                                      <p:to>
                                        <p:strVal val="visible"/>
                                      </p:to>
                                    </p:set>
                                    <p:animEffect transition="in" filter="wipe(left)">
                                      <p:cBhvr>
                                        <p:cTn id="24" dur="500"/>
                                        <p:tgtEl>
                                          <p:spTgt spid="9"/>
                                        </p:tgtEl>
                                      </p:cBhvr>
                                    </p:animEffect>
                                  </p:childTnLst>
                                </p:cTn>
                              </p:par>
                            </p:childTnLst>
                          </p:cTn>
                        </p:par>
                        <p:par>
                          <p:cTn id="25" fill="hold">
                            <p:stCondLst>
                              <p:cond delay="2400"/>
                            </p:stCondLst>
                            <p:childTnLst>
                              <p:par>
                                <p:cTn id="26" presetID="22" presetClass="entr" presetSubtype="2" fill="hold" grpId="0" nodeType="afterEffect">
                                  <p:stCondLst>
                                    <p:cond delay="0"/>
                                  </p:stCondLst>
                                  <p:iterate>
                                    <p:tmAbs val="0"/>
                                  </p:iterate>
                                  <p:childTnLst>
                                    <p:set>
                                      <p:cBhvr>
                                        <p:cTn id="27" fill="hold"/>
                                        <p:tgtEl>
                                          <p:spTgt spid="8"/>
                                        </p:tgtEl>
                                        <p:attrNameLst>
                                          <p:attrName>style.visibility</p:attrName>
                                        </p:attrNameLst>
                                      </p:cBhvr>
                                      <p:to>
                                        <p:strVal val="visible"/>
                                      </p:to>
                                    </p:set>
                                    <p:animEffect transition="in" filter="wipe(right)">
                                      <p:cBhvr>
                                        <p:cTn id="28" dur="500"/>
                                        <p:tgtEl>
                                          <p:spTgt spid="8"/>
                                        </p:tgtEl>
                                      </p:cBhvr>
                                    </p:animEffect>
                                  </p:childTnLst>
                                </p:cTn>
                              </p:par>
                            </p:childTnLst>
                          </p:cTn>
                        </p:par>
                        <p:par>
                          <p:cTn id="29" fill="hold">
                            <p:stCondLst>
                              <p:cond delay="2900"/>
                            </p:stCondLst>
                            <p:childTnLst>
                              <p:par>
                                <p:cTn id="30" presetID="22" presetClass="entr" presetSubtype="8" fill="hold" grpId="0" nodeType="afterEffect">
                                  <p:stCondLst>
                                    <p:cond delay="0"/>
                                  </p:stCondLst>
                                  <p:iterate>
                                    <p:tmAbs val="0"/>
                                  </p:iterate>
                                  <p:childTnLst>
                                    <p:set>
                                      <p:cBhvr>
                                        <p:cTn id="31" fill="hold"/>
                                        <p:tgtEl>
                                          <p:spTgt spid="10"/>
                                        </p:tgtEl>
                                        <p:attrNameLst>
                                          <p:attrName>style.visibility</p:attrName>
                                        </p:attrNameLst>
                                      </p:cBhvr>
                                      <p:to>
                                        <p:strVal val="visible"/>
                                      </p:to>
                                    </p:set>
                                    <p:animEffect transition="in" filter="wipe(left)">
                                      <p:cBhvr>
                                        <p:cTn id="32" dur="500"/>
                                        <p:tgtEl>
                                          <p:spTgt spid="10"/>
                                        </p:tgtEl>
                                      </p:cBhvr>
                                    </p:animEffect>
                                  </p:childTnLst>
                                </p:cTn>
                              </p:par>
                            </p:childTnLst>
                          </p:cTn>
                        </p:par>
                        <p:par>
                          <p:cTn id="33" fill="hold">
                            <p:stCondLst>
                              <p:cond delay="3400"/>
                            </p:stCondLst>
                            <p:childTnLst>
                              <p:par>
                                <p:cTn id="34" presetID="9" presetClass="entr" fill="hold" grpId="0" nodeType="afterEffect">
                                  <p:stCondLst>
                                    <p:cond delay="0"/>
                                  </p:stCondLst>
                                  <p:iterate>
                                    <p:tmAbs val="0"/>
                                  </p:iterate>
                                  <p:childTnLst>
                                    <p:set>
                                      <p:cBhvr>
                                        <p:cTn id="35" fill="hold"/>
                                        <p:tgtEl>
                                          <p:spTgt spid="12"/>
                                        </p:tgtEl>
                                        <p:attrNameLst>
                                          <p:attrName>style.visibility</p:attrName>
                                        </p:attrNameLst>
                                      </p:cBhvr>
                                      <p:to>
                                        <p:strVal val="visible"/>
                                      </p:to>
                                    </p:set>
                                    <p:animEffect transition="in" filter="dissolve">
                                      <p:cBhvr>
                                        <p:cTn id="36" dur="500"/>
                                        <p:tgtEl>
                                          <p:spTgt spid="12"/>
                                        </p:tgtEl>
                                      </p:cBhvr>
                                    </p:animEffect>
                                  </p:childTnLst>
                                </p:cTn>
                              </p:par>
                            </p:childTnLst>
                          </p:cTn>
                        </p:par>
                        <p:par>
                          <p:cTn id="37" fill="hold">
                            <p:stCondLst>
                              <p:cond delay="3900"/>
                            </p:stCondLst>
                            <p:childTnLst>
                              <p:par>
                                <p:cTn id="38" presetID="9" presetClass="entr" fill="hold" grpId="0" nodeType="afterEffect">
                                  <p:stCondLst>
                                    <p:cond delay="0"/>
                                  </p:stCondLst>
                                  <p:iterate>
                                    <p:tmAbs val="0"/>
                                  </p:iterate>
                                  <p:childTnLst>
                                    <p:set>
                                      <p:cBhvr>
                                        <p:cTn id="39" fill="hold"/>
                                        <p:tgtEl>
                                          <p:spTgt spid="13"/>
                                        </p:tgtEl>
                                        <p:attrNameLst>
                                          <p:attrName>style.visibility</p:attrName>
                                        </p:attrNameLst>
                                      </p:cBhvr>
                                      <p:to>
                                        <p:strVal val="visible"/>
                                      </p:to>
                                    </p:set>
                                    <p:animEffect transition="in" filter="dissolve">
                                      <p:cBhvr>
                                        <p:cTn id="40" dur="500"/>
                                        <p:tgtEl>
                                          <p:spTgt spid="13"/>
                                        </p:tgtEl>
                                      </p:cBhvr>
                                    </p:animEffect>
                                  </p:childTnLst>
                                </p:cTn>
                              </p:par>
                            </p:childTnLst>
                          </p:cTn>
                        </p:par>
                        <p:par>
                          <p:cTn id="41" fill="hold">
                            <p:stCondLst>
                              <p:cond delay="4400"/>
                            </p:stCondLst>
                            <p:childTnLst>
                              <p:par>
                                <p:cTn id="42" presetID="9" presetClass="entr" fill="hold" grpId="0" nodeType="afterEffect">
                                  <p:stCondLst>
                                    <p:cond delay="0"/>
                                  </p:stCondLst>
                                  <p:iterate>
                                    <p:tmAbs val="0"/>
                                  </p:iterate>
                                  <p:childTnLst>
                                    <p:set>
                                      <p:cBhvr>
                                        <p:cTn id="43" fill="hold"/>
                                        <p:tgtEl>
                                          <p:spTgt spid="14"/>
                                        </p:tgtEl>
                                        <p:attrNameLst>
                                          <p:attrName>style.visibility</p:attrName>
                                        </p:attrNameLst>
                                      </p:cBhvr>
                                      <p:to>
                                        <p:strVal val="visible"/>
                                      </p:to>
                                    </p:set>
                                    <p:animEffect transition="in" filter="dissolve">
                                      <p:cBhvr>
                                        <p:cTn id="44" dur="500"/>
                                        <p:tgtEl>
                                          <p:spTgt spid="14"/>
                                        </p:tgtEl>
                                      </p:cBhvr>
                                    </p:animEffect>
                                  </p:childTnLst>
                                </p:cTn>
                              </p:par>
                            </p:childTnLst>
                          </p:cTn>
                        </p:par>
                        <p:par>
                          <p:cTn id="45" fill="hold">
                            <p:stCondLst>
                              <p:cond delay="4900"/>
                            </p:stCondLst>
                            <p:childTnLst>
                              <p:par>
                                <p:cTn id="46" presetID="9" presetClass="entr" fill="hold" grpId="0" nodeType="afterEffect">
                                  <p:stCondLst>
                                    <p:cond delay="0"/>
                                  </p:stCondLst>
                                  <p:iterate>
                                    <p:tmAbs val="0"/>
                                  </p:iterate>
                                  <p:childTnLst>
                                    <p:set>
                                      <p:cBhvr>
                                        <p:cTn id="47" fill="hold"/>
                                        <p:tgtEl>
                                          <p:spTgt spid="15"/>
                                        </p:tgtEl>
                                        <p:attrNameLst>
                                          <p:attrName>style.visibility</p:attrName>
                                        </p:attrNameLst>
                                      </p:cBhvr>
                                      <p:to>
                                        <p:strVal val="visible"/>
                                      </p:to>
                                    </p:set>
                                    <p:animEffect transition="in" filter="dissolve">
                                      <p:cBhvr>
                                        <p:cTn id="48" dur="500"/>
                                        <p:tgtEl>
                                          <p:spTgt spid="15"/>
                                        </p:tgtEl>
                                      </p:cBhvr>
                                    </p:animEffect>
                                  </p:childTnLst>
                                </p:cTn>
                              </p:par>
                            </p:childTnLst>
                          </p:cTn>
                        </p:par>
                        <p:par>
                          <p:cTn id="49" fill="hold">
                            <p:stCondLst>
                              <p:cond delay="5400"/>
                            </p:stCondLst>
                            <p:childTnLst>
                              <p:par>
                                <p:cTn id="50" presetID="9" presetClass="entr" fill="hold" grpId="0" nodeType="afterEffect">
                                  <p:stCondLst>
                                    <p:cond delay="0"/>
                                  </p:stCondLst>
                                  <p:iterate>
                                    <p:tmAbs val="0"/>
                                  </p:iterate>
                                  <p:childTnLst>
                                    <p:set>
                                      <p:cBhvr>
                                        <p:cTn id="51" fill="hold"/>
                                        <p:tgtEl>
                                          <p:spTgt spid="16"/>
                                        </p:tgtEl>
                                        <p:attrNameLst>
                                          <p:attrName>style.visibility</p:attrName>
                                        </p:attrNameLst>
                                      </p:cBhvr>
                                      <p:to>
                                        <p:strVal val="visible"/>
                                      </p:to>
                                    </p:set>
                                    <p:animEffect transition="in" filter="dissolve">
                                      <p:cBhvr>
                                        <p:cTn id="52" dur="500"/>
                                        <p:tgtEl>
                                          <p:spTgt spid="16"/>
                                        </p:tgtEl>
                                      </p:cBhvr>
                                    </p:animEffect>
                                  </p:childTnLst>
                                </p:cTn>
                              </p:par>
                            </p:childTnLst>
                          </p:cTn>
                        </p:par>
                        <p:par>
                          <p:cTn id="53" fill="hold">
                            <p:stCondLst>
                              <p:cond delay="5900"/>
                            </p:stCondLst>
                            <p:childTnLst>
                              <p:par>
                                <p:cTn id="54" presetID="9" presetClass="entr" fill="hold" grpId="0" nodeType="afterEffect">
                                  <p:stCondLst>
                                    <p:cond delay="0"/>
                                  </p:stCondLst>
                                  <p:iterate>
                                    <p:tmAbs val="0"/>
                                  </p:iterate>
                                  <p:childTnLst>
                                    <p:set>
                                      <p:cBhvr>
                                        <p:cTn id="55" fill="hold"/>
                                        <p:tgtEl>
                                          <p:spTgt spid="17"/>
                                        </p:tgtEl>
                                        <p:attrNameLst>
                                          <p:attrName>style.visibility</p:attrName>
                                        </p:attrNameLst>
                                      </p:cBhvr>
                                      <p:to>
                                        <p:strVal val="visible"/>
                                      </p:to>
                                    </p:set>
                                    <p:animEffect transition="in" filter="dissolve">
                                      <p:cBhvr>
                                        <p:cTn id="56" dur="500"/>
                                        <p:tgtEl>
                                          <p:spTgt spid="17"/>
                                        </p:tgtEl>
                                      </p:cBhvr>
                                    </p:animEffect>
                                  </p:childTnLst>
                                </p:cTn>
                              </p:par>
                            </p:childTnLst>
                          </p:cTn>
                        </p:par>
                        <p:par>
                          <p:cTn id="57" fill="hold">
                            <p:stCondLst>
                              <p:cond delay="6400"/>
                            </p:stCondLst>
                            <p:childTnLst>
                              <p:par>
                                <p:cTn id="58" presetID="9" presetClass="entr" fill="hold" grpId="0" nodeType="afterEffect">
                                  <p:stCondLst>
                                    <p:cond delay="0"/>
                                  </p:stCondLst>
                                  <p:iterate>
                                    <p:tmAbs val="0"/>
                                  </p:iterate>
                                  <p:childTnLst>
                                    <p:set>
                                      <p:cBhvr>
                                        <p:cTn id="59" fill="hold"/>
                                        <p:tgtEl>
                                          <p:spTgt spid="18"/>
                                        </p:tgtEl>
                                        <p:attrNameLst>
                                          <p:attrName>style.visibility</p:attrName>
                                        </p:attrNameLst>
                                      </p:cBhvr>
                                      <p:to>
                                        <p:strVal val="visible"/>
                                      </p:to>
                                    </p:set>
                                    <p:animEffect transition="in" filter="dissolve">
                                      <p:cBhvr>
                                        <p:cTn id="60" dur="500"/>
                                        <p:tgtEl>
                                          <p:spTgt spid="18"/>
                                        </p:tgtEl>
                                      </p:cBhvr>
                                    </p:animEffect>
                                  </p:childTnLst>
                                </p:cTn>
                              </p:par>
                            </p:childTnLst>
                          </p:cTn>
                        </p:par>
                        <p:par>
                          <p:cTn id="61" fill="hold">
                            <p:stCondLst>
                              <p:cond delay="6900"/>
                            </p:stCondLst>
                            <p:childTnLst>
                              <p:par>
                                <p:cTn id="62" presetID="9" presetClass="entr" fill="hold" grpId="0" nodeType="afterEffect">
                                  <p:stCondLst>
                                    <p:cond delay="0"/>
                                  </p:stCondLst>
                                  <p:iterate>
                                    <p:tmAbs val="0"/>
                                  </p:iterate>
                                  <p:childTnLst>
                                    <p:set>
                                      <p:cBhvr>
                                        <p:cTn id="63" fill="hold"/>
                                        <p:tgtEl>
                                          <p:spTgt spid="19"/>
                                        </p:tgtEl>
                                        <p:attrNameLst>
                                          <p:attrName>style.visibility</p:attrName>
                                        </p:attrNameLst>
                                      </p:cBhvr>
                                      <p:to>
                                        <p:strVal val="visible"/>
                                      </p:to>
                                    </p:set>
                                    <p:animEffect transition="in" filter="dissolve">
                                      <p:cBhvr>
                                        <p:cTn id="64" dur="500"/>
                                        <p:tgtEl>
                                          <p:spTgt spid="1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animBg="1" advAuto="0"/>
      <p:bldP spid="9" grpId="0" animBg="1" advAuto="0"/>
      <p:bldP spid="10" grpId="0" animBg="1" advAuto="0"/>
      <p:bldP spid="11" grpId="0" animBg="1" advAuto="0"/>
      <p:bldP spid="12" grpId="0" animBg="1" advAuto="0"/>
      <p:bldP spid="13" grpId="0" animBg="1" advAuto="0"/>
      <p:bldP spid="14" grpId="0" animBg="1" advAuto="0"/>
      <p:bldP spid="15" grpId="0" animBg="1" advAuto="0"/>
      <p:bldP spid="16" grpId="0" animBg="1" advAuto="0"/>
      <p:bldP spid="17" grpId="0" animBg="1" advAuto="0"/>
      <p:bldP spid="18" grpId="0" animBg="1" advAuto="0"/>
      <p:bldP spid="19" grpId="0" animBg="1" advAuto="0"/>
      <p:bldP spid="20" grpId="0" animBg="1" advAuto="0"/>
      <p:bldP spid="30" grpId="0"/>
    </p:bld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Shape 4626"/>
          <p:cNvSpPr/>
          <p:nvPr/>
        </p:nvSpPr>
        <p:spPr>
          <a:xfrm>
            <a:off x="1859575" y="2821169"/>
            <a:ext cx="2060541" cy="2060541"/>
          </a:xfrm>
          <a:prstGeom prst="ellipse">
            <a:avLst/>
          </a:prstGeom>
          <a:solidFill>
            <a:schemeClr val="tx1"/>
          </a:solidFill>
          <a:ln w="12700">
            <a:miter lim="400000"/>
          </a:ln>
        </p:spPr>
        <p:txBody>
          <a:bodyPr lIns="45719" rIns="45719" anchor="ctr"/>
          <a:lstStyle/>
          <a:p>
            <a:pPr algn="ctr">
              <a:defRPr>
                <a:solidFill>
                  <a:srgbClr val="FFFFFF"/>
                </a:solidFill>
              </a:defRPr>
            </a:pPr>
            <a:endParaRPr>
              <a:cs typeface="+mn-ea"/>
              <a:sym typeface="+mn-lt"/>
            </a:endParaRPr>
          </a:p>
        </p:txBody>
      </p:sp>
      <p:sp>
        <p:nvSpPr>
          <p:cNvPr id="9" name="Shape 4627"/>
          <p:cNvSpPr/>
          <p:nvPr/>
        </p:nvSpPr>
        <p:spPr>
          <a:xfrm>
            <a:off x="919121" y="2349239"/>
            <a:ext cx="2890111" cy="1444070"/>
          </a:xfrm>
          <a:custGeom>
            <a:avLst/>
            <a:gdLst/>
            <a:ahLst/>
            <a:cxnLst>
              <a:cxn ang="0">
                <a:pos x="wd2" y="hd2"/>
              </a:cxn>
              <a:cxn ang="5400000">
                <a:pos x="wd2" y="hd2"/>
              </a:cxn>
              <a:cxn ang="10800000">
                <a:pos x="wd2" y="hd2"/>
              </a:cxn>
              <a:cxn ang="16200000">
                <a:pos x="wd2" y="hd2"/>
              </a:cxn>
            </a:cxnLst>
            <a:rect l="0" t="0" r="r" b="b"/>
            <a:pathLst>
              <a:path w="21600" h="21600" extrusionOk="0">
                <a:moveTo>
                  <a:pt x="15620" y="35"/>
                </a:moveTo>
                <a:cubicBezTo>
                  <a:pt x="15411" y="0"/>
                  <a:pt x="15202" y="0"/>
                  <a:pt x="15010" y="0"/>
                </a:cubicBezTo>
                <a:cubicBezTo>
                  <a:pt x="14958" y="0"/>
                  <a:pt x="14923" y="0"/>
                  <a:pt x="14888" y="0"/>
                </a:cubicBezTo>
                <a:cubicBezTo>
                  <a:pt x="11489" y="0"/>
                  <a:pt x="1604" y="0"/>
                  <a:pt x="1604" y="0"/>
                </a:cubicBezTo>
                <a:cubicBezTo>
                  <a:pt x="0" y="4536"/>
                  <a:pt x="0" y="4536"/>
                  <a:pt x="0" y="4536"/>
                </a:cubicBezTo>
                <a:cubicBezTo>
                  <a:pt x="1604" y="9073"/>
                  <a:pt x="1604" y="9073"/>
                  <a:pt x="1604" y="9073"/>
                </a:cubicBezTo>
                <a:cubicBezTo>
                  <a:pt x="1604" y="9073"/>
                  <a:pt x="3504" y="9073"/>
                  <a:pt x="5945" y="9073"/>
                </a:cubicBezTo>
                <a:cubicBezTo>
                  <a:pt x="8752" y="9073"/>
                  <a:pt x="12308" y="9073"/>
                  <a:pt x="14522" y="9073"/>
                </a:cubicBezTo>
                <a:cubicBezTo>
                  <a:pt x="14662" y="9073"/>
                  <a:pt x="14801" y="9073"/>
                  <a:pt x="14940" y="9073"/>
                </a:cubicBezTo>
                <a:cubicBezTo>
                  <a:pt x="14940" y="9073"/>
                  <a:pt x="14940" y="9073"/>
                  <a:pt x="14940" y="9073"/>
                </a:cubicBezTo>
                <a:cubicBezTo>
                  <a:pt x="15080" y="9073"/>
                  <a:pt x="15237" y="9073"/>
                  <a:pt x="15376" y="9073"/>
                </a:cubicBezTo>
                <a:cubicBezTo>
                  <a:pt x="18723" y="9491"/>
                  <a:pt x="21408" y="14865"/>
                  <a:pt x="21600" y="21600"/>
                </a:cubicBezTo>
                <a:cubicBezTo>
                  <a:pt x="21600" y="17133"/>
                  <a:pt x="21600" y="10015"/>
                  <a:pt x="21600" y="4397"/>
                </a:cubicBezTo>
                <a:cubicBezTo>
                  <a:pt x="19909" y="1884"/>
                  <a:pt x="17852" y="314"/>
                  <a:pt x="15620" y="35"/>
                </a:cubicBezTo>
                <a:close/>
              </a:path>
            </a:pathLst>
          </a:custGeom>
          <a:solidFill>
            <a:schemeClr val="accent1"/>
          </a:solidFill>
          <a:ln w="12700">
            <a:miter lim="400000"/>
          </a:ln>
        </p:spPr>
        <p:txBody>
          <a:bodyPr lIns="45719" rIns="45719"/>
          <a:lstStyle/>
          <a:p>
            <a:endParaRPr>
              <a:cs typeface="+mn-ea"/>
              <a:sym typeface="+mn-lt"/>
            </a:endParaRPr>
          </a:p>
        </p:txBody>
      </p:sp>
      <p:sp>
        <p:nvSpPr>
          <p:cNvPr id="10" name="Shape 4628"/>
          <p:cNvSpPr/>
          <p:nvPr/>
        </p:nvSpPr>
        <p:spPr>
          <a:xfrm>
            <a:off x="1420849" y="2955451"/>
            <a:ext cx="1441113" cy="2890111"/>
          </a:xfrm>
          <a:custGeom>
            <a:avLst/>
            <a:gdLst/>
            <a:ahLst/>
            <a:cxnLst>
              <a:cxn ang="0">
                <a:pos x="wd2" y="hd2"/>
              </a:cxn>
              <a:cxn ang="5400000">
                <a:pos x="wd2" y="hd2"/>
              </a:cxn>
              <a:cxn ang="10800000">
                <a:pos x="wd2" y="hd2"/>
              </a:cxn>
              <a:cxn ang="16200000">
                <a:pos x="wd2" y="hd2"/>
              </a:cxn>
            </a:cxnLst>
            <a:rect l="0" t="0" r="r" b="b"/>
            <a:pathLst>
              <a:path w="21600" h="21600" extrusionOk="0">
                <a:moveTo>
                  <a:pt x="4404" y="0"/>
                </a:moveTo>
                <a:cubicBezTo>
                  <a:pt x="1887" y="1691"/>
                  <a:pt x="315" y="3748"/>
                  <a:pt x="35" y="5997"/>
                </a:cubicBezTo>
                <a:cubicBezTo>
                  <a:pt x="35" y="6154"/>
                  <a:pt x="0" y="6328"/>
                  <a:pt x="0" y="6503"/>
                </a:cubicBezTo>
                <a:cubicBezTo>
                  <a:pt x="0" y="6607"/>
                  <a:pt x="0" y="6712"/>
                  <a:pt x="0" y="6816"/>
                </a:cubicBezTo>
                <a:cubicBezTo>
                  <a:pt x="0" y="10303"/>
                  <a:pt x="0" y="19996"/>
                  <a:pt x="0" y="19996"/>
                </a:cubicBezTo>
                <a:cubicBezTo>
                  <a:pt x="4544" y="21600"/>
                  <a:pt x="4544" y="21600"/>
                  <a:pt x="4544" y="21600"/>
                </a:cubicBezTo>
                <a:cubicBezTo>
                  <a:pt x="9122" y="19996"/>
                  <a:pt x="9122" y="19996"/>
                  <a:pt x="9122" y="19996"/>
                </a:cubicBezTo>
                <a:cubicBezTo>
                  <a:pt x="9122" y="19996"/>
                  <a:pt x="9122" y="18113"/>
                  <a:pt x="9122" y="15673"/>
                </a:cubicBezTo>
                <a:cubicBezTo>
                  <a:pt x="9122" y="12866"/>
                  <a:pt x="9122" y="9327"/>
                  <a:pt x="9122" y="7095"/>
                </a:cubicBezTo>
                <a:cubicBezTo>
                  <a:pt x="9087" y="6956"/>
                  <a:pt x="9087" y="6816"/>
                  <a:pt x="9087" y="6660"/>
                </a:cubicBezTo>
                <a:cubicBezTo>
                  <a:pt x="9087" y="6520"/>
                  <a:pt x="9087" y="6363"/>
                  <a:pt x="9122" y="6224"/>
                </a:cubicBezTo>
                <a:cubicBezTo>
                  <a:pt x="9542" y="2877"/>
                  <a:pt x="14924" y="209"/>
                  <a:pt x="21600" y="0"/>
                </a:cubicBezTo>
                <a:cubicBezTo>
                  <a:pt x="17161" y="0"/>
                  <a:pt x="10031" y="0"/>
                  <a:pt x="4404" y="0"/>
                </a:cubicBezTo>
                <a:close/>
              </a:path>
            </a:pathLst>
          </a:custGeom>
          <a:solidFill>
            <a:schemeClr val="accent4"/>
          </a:solidFill>
          <a:ln w="12700">
            <a:miter lim="400000"/>
          </a:ln>
        </p:spPr>
        <p:txBody>
          <a:bodyPr lIns="45719" rIns="45719"/>
          <a:lstStyle/>
          <a:p>
            <a:endParaRPr>
              <a:cs typeface="+mn-ea"/>
              <a:sym typeface="+mn-lt"/>
            </a:endParaRPr>
          </a:p>
        </p:txBody>
      </p:sp>
      <p:sp>
        <p:nvSpPr>
          <p:cNvPr id="11" name="Shape 4629"/>
          <p:cNvSpPr/>
          <p:nvPr/>
        </p:nvSpPr>
        <p:spPr>
          <a:xfrm>
            <a:off x="2030018" y="3904693"/>
            <a:ext cx="2887153" cy="1439141"/>
          </a:xfrm>
          <a:custGeom>
            <a:avLst/>
            <a:gdLst/>
            <a:ahLst/>
            <a:cxnLst>
              <a:cxn ang="0">
                <a:pos x="wd2" y="hd2"/>
              </a:cxn>
              <a:cxn ang="5400000">
                <a:pos x="wd2" y="hd2"/>
              </a:cxn>
              <a:cxn ang="10800000">
                <a:pos x="wd2" y="hd2"/>
              </a:cxn>
              <a:cxn ang="16200000">
                <a:pos x="wd2" y="hd2"/>
              </a:cxn>
            </a:cxnLst>
            <a:rect l="0" t="0" r="r" b="b"/>
            <a:pathLst>
              <a:path w="21600" h="21600" extrusionOk="0">
                <a:moveTo>
                  <a:pt x="20012" y="12498"/>
                </a:moveTo>
                <a:cubicBezTo>
                  <a:pt x="20012" y="12498"/>
                  <a:pt x="18111" y="12498"/>
                  <a:pt x="15668" y="12498"/>
                </a:cubicBezTo>
                <a:cubicBezTo>
                  <a:pt x="12859" y="12498"/>
                  <a:pt x="9317" y="12498"/>
                  <a:pt x="7084" y="12498"/>
                </a:cubicBezTo>
                <a:cubicBezTo>
                  <a:pt x="6944" y="12498"/>
                  <a:pt x="6805" y="12533"/>
                  <a:pt x="6647" y="12533"/>
                </a:cubicBezTo>
                <a:cubicBezTo>
                  <a:pt x="6647" y="12533"/>
                  <a:pt x="6647" y="12533"/>
                  <a:pt x="6647" y="12533"/>
                </a:cubicBezTo>
                <a:cubicBezTo>
                  <a:pt x="6508" y="12533"/>
                  <a:pt x="6368" y="12498"/>
                  <a:pt x="6229" y="12498"/>
                </a:cubicBezTo>
                <a:cubicBezTo>
                  <a:pt x="2879" y="12043"/>
                  <a:pt x="209" y="6722"/>
                  <a:pt x="0" y="0"/>
                </a:cubicBezTo>
                <a:cubicBezTo>
                  <a:pt x="0" y="4481"/>
                  <a:pt x="0" y="11588"/>
                  <a:pt x="0" y="17224"/>
                </a:cubicBezTo>
                <a:cubicBezTo>
                  <a:pt x="1692" y="19710"/>
                  <a:pt x="3751" y="21320"/>
                  <a:pt x="5984" y="21565"/>
                </a:cubicBezTo>
                <a:cubicBezTo>
                  <a:pt x="6159" y="21600"/>
                  <a:pt x="6351" y="21600"/>
                  <a:pt x="6543" y="21600"/>
                </a:cubicBezTo>
                <a:cubicBezTo>
                  <a:pt x="6613" y="21600"/>
                  <a:pt x="6682" y="21600"/>
                  <a:pt x="6770" y="21600"/>
                </a:cubicBezTo>
                <a:cubicBezTo>
                  <a:pt x="10224" y="21600"/>
                  <a:pt x="19995" y="21600"/>
                  <a:pt x="19995" y="21600"/>
                </a:cubicBezTo>
                <a:cubicBezTo>
                  <a:pt x="21600" y="17049"/>
                  <a:pt x="21600" y="17049"/>
                  <a:pt x="21600" y="17049"/>
                </a:cubicBezTo>
                <a:lnTo>
                  <a:pt x="20012" y="12498"/>
                </a:lnTo>
                <a:close/>
              </a:path>
            </a:pathLst>
          </a:custGeom>
          <a:solidFill>
            <a:schemeClr val="accent3"/>
          </a:solidFill>
          <a:ln w="12700">
            <a:miter lim="400000"/>
          </a:ln>
        </p:spPr>
        <p:txBody>
          <a:bodyPr lIns="45719" rIns="45719"/>
          <a:lstStyle/>
          <a:p>
            <a:endParaRPr>
              <a:cs typeface="+mn-ea"/>
              <a:sym typeface="+mn-lt"/>
            </a:endParaRPr>
          </a:p>
        </p:txBody>
      </p:sp>
      <p:sp>
        <p:nvSpPr>
          <p:cNvPr id="12" name="Shape 4630"/>
          <p:cNvSpPr/>
          <p:nvPr/>
        </p:nvSpPr>
        <p:spPr>
          <a:xfrm>
            <a:off x="1444497" y="2347752"/>
            <a:ext cx="1660352" cy="50744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ts val="1700"/>
              </a:lnSpc>
              <a:defRPr sz="1100">
                <a:solidFill>
                  <a:srgbClr val="FFFFFF"/>
                </a:solidFill>
                <a:latin typeface="Open Sans Light"/>
                <a:ea typeface="Open Sans Light"/>
                <a:cs typeface="Open Sans Light"/>
                <a:sym typeface="Open Sans Light"/>
              </a:defRPr>
            </a:lvl1pPr>
          </a:lstStyle>
          <a:p>
            <a:pPr>
              <a:defRPr sz="1800">
                <a:solidFill>
                  <a:srgbClr val="000000"/>
                </a:solidFill>
                <a:latin typeface="+mn-lt"/>
                <a:ea typeface="+mn-ea"/>
                <a:cs typeface="+mn-cs"/>
                <a:sym typeface="Helvetica"/>
              </a:defRPr>
            </a:pPr>
            <a:r>
              <a:rPr sz="1100">
                <a:solidFill>
                  <a:srgbClr val="FFFFFF"/>
                </a:solidFill>
                <a:latin typeface="+mn-lt"/>
                <a:ea typeface="+mn-ea"/>
                <a:cs typeface="+mn-ea"/>
                <a:sym typeface="+mn-lt"/>
              </a:rPr>
              <a:t>Lorem ipsum dolor sit amet, consectetu</a:t>
            </a:r>
          </a:p>
        </p:txBody>
      </p:sp>
      <p:sp>
        <p:nvSpPr>
          <p:cNvPr id="13" name="Shape 4631"/>
          <p:cNvSpPr/>
          <p:nvPr/>
        </p:nvSpPr>
        <p:spPr>
          <a:xfrm>
            <a:off x="2640957" y="4762672"/>
            <a:ext cx="1660351" cy="50744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ts val="1700"/>
              </a:lnSpc>
              <a:defRPr sz="1100">
                <a:solidFill>
                  <a:srgbClr val="FFFFFF"/>
                </a:solidFill>
                <a:latin typeface="Open Sans Light"/>
                <a:ea typeface="Open Sans Light"/>
                <a:cs typeface="Open Sans Light"/>
                <a:sym typeface="Open Sans Light"/>
              </a:defRPr>
            </a:lvl1pPr>
          </a:lstStyle>
          <a:p>
            <a:pPr>
              <a:defRPr sz="1800">
                <a:solidFill>
                  <a:srgbClr val="000000"/>
                </a:solidFill>
                <a:latin typeface="+mn-lt"/>
                <a:ea typeface="+mn-ea"/>
                <a:cs typeface="+mn-cs"/>
                <a:sym typeface="Helvetica"/>
              </a:defRPr>
            </a:pPr>
            <a:r>
              <a:rPr sz="1100">
                <a:solidFill>
                  <a:srgbClr val="FFFFFF"/>
                </a:solidFill>
                <a:latin typeface="+mn-lt"/>
                <a:ea typeface="+mn-ea"/>
                <a:cs typeface="+mn-ea"/>
                <a:sym typeface="+mn-lt"/>
              </a:rPr>
              <a:t>Lorem ipsum dolor sit amet, consectetu</a:t>
            </a:r>
          </a:p>
        </p:txBody>
      </p:sp>
      <p:sp>
        <p:nvSpPr>
          <p:cNvPr id="14" name="Shape 4632"/>
          <p:cNvSpPr/>
          <p:nvPr/>
        </p:nvSpPr>
        <p:spPr>
          <a:xfrm rot="16200000">
            <a:off x="875490" y="4183375"/>
            <a:ext cx="1660352" cy="50744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ts val="1700"/>
              </a:lnSpc>
              <a:defRPr sz="1100">
                <a:solidFill>
                  <a:srgbClr val="FFFFFF"/>
                </a:solidFill>
                <a:latin typeface="Open Sans Light"/>
                <a:ea typeface="Open Sans Light"/>
                <a:cs typeface="Open Sans Light"/>
                <a:sym typeface="Open Sans Light"/>
              </a:defRPr>
            </a:lvl1pPr>
          </a:lstStyle>
          <a:p>
            <a:pPr>
              <a:defRPr sz="1800">
                <a:solidFill>
                  <a:srgbClr val="000000"/>
                </a:solidFill>
                <a:latin typeface="+mn-lt"/>
                <a:ea typeface="+mn-ea"/>
                <a:cs typeface="+mn-cs"/>
                <a:sym typeface="Helvetica"/>
              </a:defRPr>
            </a:pPr>
            <a:r>
              <a:rPr sz="1100">
                <a:solidFill>
                  <a:srgbClr val="FFFFFF"/>
                </a:solidFill>
                <a:latin typeface="+mn-lt"/>
                <a:ea typeface="+mn-ea"/>
                <a:cs typeface="+mn-ea"/>
                <a:sym typeface="+mn-lt"/>
              </a:rPr>
              <a:t>Lorem ipsum dolor sit amet, consectetu</a:t>
            </a:r>
          </a:p>
        </p:txBody>
      </p:sp>
      <p:sp>
        <p:nvSpPr>
          <p:cNvPr id="15" name="Shape 4633"/>
          <p:cNvSpPr/>
          <p:nvPr/>
        </p:nvSpPr>
        <p:spPr>
          <a:xfrm>
            <a:off x="6389916" y="1576456"/>
            <a:ext cx="2236982" cy="370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r>
              <a:rPr>
                <a:cs typeface="+mn-ea"/>
                <a:sym typeface="+mn-lt"/>
              </a:rPr>
              <a:t>Description</a:t>
            </a:r>
          </a:p>
        </p:txBody>
      </p:sp>
      <p:sp>
        <p:nvSpPr>
          <p:cNvPr id="16" name="Shape 4634"/>
          <p:cNvSpPr/>
          <p:nvPr/>
        </p:nvSpPr>
        <p:spPr>
          <a:xfrm>
            <a:off x="6389916" y="1875146"/>
            <a:ext cx="5192486" cy="1061829"/>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just">
              <a:lnSpc>
                <a:spcPct val="150000"/>
              </a:lnSpc>
              <a:defRPr sz="1400">
                <a:solidFill>
                  <a:srgbClr val="3A3838"/>
                </a:solidFill>
                <a:latin typeface="Open Sans Light"/>
                <a:ea typeface="Open Sans Light"/>
                <a:cs typeface="Open Sans Light"/>
                <a:sym typeface="Open Sans Light"/>
              </a:defRPr>
            </a:lvl1pPr>
          </a:lstStyle>
          <a:p>
            <a:pPr>
              <a:defRPr sz="1800">
                <a:solidFill>
                  <a:srgbClr val="000000"/>
                </a:solidFill>
                <a:latin typeface="+mn-lt"/>
                <a:ea typeface="+mn-ea"/>
                <a:cs typeface="+mn-cs"/>
                <a:sym typeface="Helvetica"/>
              </a:defRPr>
            </a:pPr>
            <a:r>
              <a:rPr sz="1400" dirty="0">
                <a:solidFill>
                  <a:srgbClr val="3A3838"/>
                </a:solidFill>
                <a:latin typeface="+mn-lt"/>
                <a:ea typeface="+mn-ea"/>
                <a:cs typeface="+mn-ea"/>
                <a:sym typeface="+mn-lt"/>
              </a:rPr>
              <a:t>Contrary to It has roots in a piece of classical Latin literature from 45 BC. Contrary to popular belief It has roots in a piece of literature from 45 BC. </a:t>
            </a:r>
          </a:p>
        </p:txBody>
      </p:sp>
      <p:grpSp>
        <p:nvGrpSpPr>
          <p:cNvPr id="17" name="Group 4637"/>
          <p:cNvGrpSpPr/>
          <p:nvPr/>
        </p:nvGrpSpPr>
        <p:grpSpPr>
          <a:xfrm>
            <a:off x="7386235" y="3052039"/>
            <a:ext cx="2756002" cy="802669"/>
            <a:chOff x="0" y="0"/>
            <a:chExt cx="2756001" cy="802668"/>
          </a:xfrm>
        </p:grpSpPr>
        <p:sp>
          <p:nvSpPr>
            <p:cNvPr id="18" name="Shape 4635"/>
            <p:cNvSpPr/>
            <p:nvPr/>
          </p:nvSpPr>
          <p:spPr>
            <a:xfrm>
              <a:off x="0" y="0"/>
              <a:ext cx="621322" cy="307775"/>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none" lIns="45719" tIns="45719" rIns="45719" bIns="45719" numCol="1" anchor="t">
              <a:spAutoFit/>
            </a:bodyPr>
            <a:lstStyle>
              <a:lvl1pPr>
                <a:defRPr sz="1400"/>
              </a:lvl1pPr>
            </a:lstStyle>
            <a:p>
              <a:pPr>
                <a:defRPr sz="1800"/>
              </a:pPr>
              <a:r>
                <a:rPr sz="1400">
                  <a:cs typeface="+mn-ea"/>
                  <a:sym typeface="+mn-lt"/>
                </a:rPr>
                <a:t>Idea 1</a:t>
              </a:r>
            </a:p>
          </p:txBody>
        </p:sp>
        <p:sp>
          <p:nvSpPr>
            <p:cNvPr id="19" name="Shape 4636"/>
            <p:cNvSpPr/>
            <p:nvPr/>
          </p:nvSpPr>
          <p:spPr>
            <a:xfrm>
              <a:off x="0" y="232387"/>
              <a:ext cx="2756001" cy="570281"/>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lnSpc>
                  <a:spcPct val="150000"/>
                </a:lnSpc>
                <a:defRPr sz="1100">
                  <a:solidFill>
                    <a:srgbClr val="3A3838"/>
                  </a:solidFill>
                  <a:latin typeface="Open Sans Light"/>
                  <a:ea typeface="Open Sans Light"/>
                  <a:cs typeface="Open Sans Light"/>
                  <a:sym typeface="Open Sans Light"/>
                </a:defRPr>
              </a:lvl1pPr>
            </a:lstStyle>
            <a:p>
              <a:pPr>
                <a:defRPr sz="1800">
                  <a:solidFill>
                    <a:srgbClr val="000000"/>
                  </a:solidFill>
                  <a:latin typeface="+mn-lt"/>
                  <a:ea typeface="+mn-ea"/>
                  <a:cs typeface="+mn-cs"/>
                  <a:sym typeface="Helvetica"/>
                </a:defRPr>
              </a:pPr>
              <a:r>
                <a:rPr sz="1100">
                  <a:solidFill>
                    <a:srgbClr val="3A3838"/>
                  </a:solidFill>
                  <a:latin typeface="+mn-lt"/>
                  <a:ea typeface="+mn-ea"/>
                  <a:cs typeface="+mn-ea"/>
                  <a:sym typeface="+mn-lt"/>
                </a:rPr>
                <a:t>Suitable for all categories business and personal presentation</a:t>
              </a:r>
            </a:p>
          </p:txBody>
        </p:sp>
      </p:grpSp>
      <p:grpSp>
        <p:nvGrpSpPr>
          <p:cNvPr id="20" name="Group 4640"/>
          <p:cNvGrpSpPr/>
          <p:nvPr/>
        </p:nvGrpSpPr>
        <p:grpSpPr>
          <a:xfrm>
            <a:off x="7386235" y="3814109"/>
            <a:ext cx="2756002" cy="802669"/>
            <a:chOff x="0" y="0"/>
            <a:chExt cx="2756001" cy="802668"/>
          </a:xfrm>
        </p:grpSpPr>
        <p:sp>
          <p:nvSpPr>
            <p:cNvPr id="21" name="Shape 4638"/>
            <p:cNvSpPr/>
            <p:nvPr/>
          </p:nvSpPr>
          <p:spPr>
            <a:xfrm>
              <a:off x="0" y="0"/>
              <a:ext cx="621322" cy="307775"/>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none" lIns="45719" tIns="45719" rIns="45719" bIns="45719" numCol="1" anchor="t">
              <a:spAutoFit/>
            </a:bodyPr>
            <a:lstStyle>
              <a:lvl1pPr>
                <a:defRPr sz="1400"/>
              </a:lvl1pPr>
            </a:lstStyle>
            <a:p>
              <a:pPr>
                <a:defRPr sz="1800"/>
              </a:pPr>
              <a:r>
                <a:rPr sz="1400">
                  <a:cs typeface="+mn-ea"/>
                  <a:sym typeface="+mn-lt"/>
                </a:rPr>
                <a:t>Idea 2</a:t>
              </a:r>
            </a:p>
          </p:txBody>
        </p:sp>
        <p:sp>
          <p:nvSpPr>
            <p:cNvPr id="22" name="Shape 4639"/>
            <p:cNvSpPr/>
            <p:nvPr/>
          </p:nvSpPr>
          <p:spPr>
            <a:xfrm>
              <a:off x="0" y="232387"/>
              <a:ext cx="2756001" cy="570281"/>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lnSpc>
                  <a:spcPct val="150000"/>
                </a:lnSpc>
                <a:defRPr sz="1100">
                  <a:solidFill>
                    <a:srgbClr val="3A3838"/>
                  </a:solidFill>
                  <a:latin typeface="Open Sans Light"/>
                  <a:ea typeface="Open Sans Light"/>
                  <a:cs typeface="Open Sans Light"/>
                  <a:sym typeface="Open Sans Light"/>
                </a:defRPr>
              </a:lvl1pPr>
            </a:lstStyle>
            <a:p>
              <a:pPr>
                <a:defRPr sz="1800">
                  <a:solidFill>
                    <a:srgbClr val="000000"/>
                  </a:solidFill>
                  <a:latin typeface="+mn-lt"/>
                  <a:ea typeface="+mn-ea"/>
                  <a:cs typeface="+mn-cs"/>
                  <a:sym typeface="Helvetica"/>
                </a:defRPr>
              </a:pPr>
              <a:r>
                <a:rPr sz="1100">
                  <a:solidFill>
                    <a:srgbClr val="3A3838"/>
                  </a:solidFill>
                  <a:latin typeface="+mn-lt"/>
                  <a:ea typeface="+mn-ea"/>
                  <a:cs typeface="+mn-ea"/>
                  <a:sym typeface="+mn-lt"/>
                </a:rPr>
                <a:t>Suitable for all categories business and personal presentation</a:t>
              </a:r>
            </a:p>
          </p:txBody>
        </p:sp>
      </p:grpSp>
      <p:grpSp>
        <p:nvGrpSpPr>
          <p:cNvPr id="23" name="Group 4643"/>
          <p:cNvGrpSpPr/>
          <p:nvPr/>
        </p:nvGrpSpPr>
        <p:grpSpPr>
          <a:xfrm>
            <a:off x="7386235" y="4586656"/>
            <a:ext cx="2756002" cy="802669"/>
            <a:chOff x="0" y="0"/>
            <a:chExt cx="2756001" cy="802668"/>
          </a:xfrm>
        </p:grpSpPr>
        <p:sp>
          <p:nvSpPr>
            <p:cNvPr id="24" name="Shape 4641"/>
            <p:cNvSpPr/>
            <p:nvPr/>
          </p:nvSpPr>
          <p:spPr>
            <a:xfrm>
              <a:off x="0" y="0"/>
              <a:ext cx="621322" cy="307775"/>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none" lIns="45719" tIns="45719" rIns="45719" bIns="45719" numCol="1" anchor="t">
              <a:spAutoFit/>
            </a:bodyPr>
            <a:lstStyle>
              <a:lvl1pPr>
                <a:defRPr sz="1400"/>
              </a:lvl1pPr>
            </a:lstStyle>
            <a:p>
              <a:pPr>
                <a:defRPr sz="1800"/>
              </a:pPr>
              <a:r>
                <a:rPr sz="1400">
                  <a:cs typeface="+mn-ea"/>
                  <a:sym typeface="+mn-lt"/>
                </a:rPr>
                <a:t>Idea 3</a:t>
              </a:r>
            </a:p>
          </p:txBody>
        </p:sp>
        <p:sp>
          <p:nvSpPr>
            <p:cNvPr id="25" name="Shape 4642"/>
            <p:cNvSpPr/>
            <p:nvPr/>
          </p:nvSpPr>
          <p:spPr>
            <a:xfrm>
              <a:off x="0" y="232387"/>
              <a:ext cx="2756001" cy="570281"/>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lnSpc>
                  <a:spcPct val="150000"/>
                </a:lnSpc>
                <a:defRPr sz="1100">
                  <a:solidFill>
                    <a:srgbClr val="3A3838"/>
                  </a:solidFill>
                  <a:latin typeface="Open Sans Light"/>
                  <a:ea typeface="Open Sans Light"/>
                  <a:cs typeface="Open Sans Light"/>
                  <a:sym typeface="Open Sans Light"/>
                </a:defRPr>
              </a:lvl1pPr>
            </a:lstStyle>
            <a:p>
              <a:pPr>
                <a:defRPr sz="1800">
                  <a:solidFill>
                    <a:srgbClr val="000000"/>
                  </a:solidFill>
                  <a:latin typeface="+mn-lt"/>
                  <a:ea typeface="+mn-ea"/>
                  <a:cs typeface="+mn-cs"/>
                  <a:sym typeface="Helvetica"/>
                </a:defRPr>
              </a:pPr>
              <a:r>
                <a:rPr sz="1100">
                  <a:solidFill>
                    <a:srgbClr val="3A3838"/>
                  </a:solidFill>
                  <a:latin typeface="+mn-lt"/>
                  <a:ea typeface="+mn-ea"/>
                  <a:cs typeface="+mn-ea"/>
                  <a:sym typeface="+mn-lt"/>
                </a:rPr>
                <a:t>Suitable for all categories business and personal presentation</a:t>
              </a:r>
            </a:p>
          </p:txBody>
        </p:sp>
      </p:grpSp>
      <p:grpSp>
        <p:nvGrpSpPr>
          <p:cNvPr id="26" name="Group 4646"/>
          <p:cNvGrpSpPr/>
          <p:nvPr/>
        </p:nvGrpSpPr>
        <p:grpSpPr>
          <a:xfrm>
            <a:off x="7386235" y="5395796"/>
            <a:ext cx="2756002" cy="802670"/>
            <a:chOff x="0" y="0"/>
            <a:chExt cx="2756001" cy="802668"/>
          </a:xfrm>
        </p:grpSpPr>
        <p:sp>
          <p:nvSpPr>
            <p:cNvPr id="27" name="Shape 4644"/>
            <p:cNvSpPr/>
            <p:nvPr/>
          </p:nvSpPr>
          <p:spPr>
            <a:xfrm>
              <a:off x="0" y="0"/>
              <a:ext cx="621322" cy="307774"/>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none" lIns="45719" tIns="45719" rIns="45719" bIns="45719" numCol="1" anchor="t">
              <a:spAutoFit/>
            </a:bodyPr>
            <a:lstStyle/>
            <a:p>
              <a:r>
                <a:rPr sz="1400">
                  <a:cs typeface="+mn-ea"/>
                  <a:sym typeface="+mn-lt"/>
                </a:rPr>
                <a:t>Idea 4</a:t>
              </a:r>
            </a:p>
          </p:txBody>
        </p:sp>
        <p:sp>
          <p:nvSpPr>
            <p:cNvPr id="28" name="Shape 4645"/>
            <p:cNvSpPr/>
            <p:nvPr/>
          </p:nvSpPr>
          <p:spPr>
            <a:xfrm>
              <a:off x="0" y="232387"/>
              <a:ext cx="2756001" cy="570281"/>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lnSpc>
                  <a:spcPct val="150000"/>
                </a:lnSpc>
                <a:defRPr sz="1100">
                  <a:solidFill>
                    <a:srgbClr val="3A3838"/>
                  </a:solidFill>
                  <a:latin typeface="Open Sans Light"/>
                  <a:ea typeface="Open Sans Light"/>
                  <a:cs typeface="Open Sans Light"/>
                  <a:sym typeface="Open Sans Light"/>
                </a:defRPr>
              </a:lvl1pPr>
            </a:lstStyle>
            <a:p>
              <a:pPr>
                <a:defRPr sz="1800">
                  <a:solidFill>
                    <a:srgbClr val="000000"/>
                  </a:solidFill>
                  <a:latin typeface="+mn-lt"/>
                  <a:ea typeface="+mn-ea"/>
                  <a:cs typeface="+mn-cs"/>
                  <a:sym typeface="Helvetica"/>
                </a:defRPr>
              </a:pPr>
              <a:r>
                <a:rPr sz="1100">
                  <a:solidFill>
                    <a:srgbClr val="3A3838"/>
                  </a:solidFill>
                  <a:latin typeface="+mn-lt"/>
                  <a:ea typeface="+mn-ea"/>
                  <a:cs typeface="+mn-ea"/>
                  <a:sym typeface="+mn-lt"/>
                </a:rPr>
                <a:t>Suitable for all categories business and personal presentation</a:t>
              </a:r>
            </a:p>
          </p:txBody>
        </p:sp>
      </p:grpSp>
      <p:sp>
        <p:nvSpPr>
          <p:cNvPr id="29" name="Shape 4647"/>
          <p:cNvSpPr/>
          <p:nvPr/>
        </p:nvSpPr>
        <p:spPr>
          <a:xfrm flipH="1" flipV="1">
            <a:off x="2977171" y="1847294"/>
            <a:ext cx="1441113" cy="2890111"/>
          </a:xfrm>
          <a:custGeom>
            <a:avLst/>
            <a:gdLst/>
            <a:ahLst/>
            <a:cxnLst>
              <a:cxn ang="0">
                <a:pos x="wd2" y="hd2"/>
              </a:cxn>
              <a:cxn ang="5400000">
                <a:pos x="wd2" y="hd2"/>
              </a:cxn>
              <a:cxn ang="10800000">
                <a:pos x="wd2" y="hd2"/>
              </a:cxn>
              <a:cxn ang="16200000">
                <a:pos x="wd2" y="hd2"/>
              </a:cxn>
            </a:cxnLst>
            <a:rect l="0" t="0" r="r" b="b"/>
            <a:pathLst>
              <a:path w="21600" h="21600" extrusionOk="0">
                <a:moveTo>
                  <a:pt x="4404" y="0"/>
                </a:moveTo>
                <a:cubicBezTo>
                  <a:pt x="1887" y="1691"/>
                  <a:pt x="315" y="3748"/>
                  <a:pt x="35" y="5997"/>
                </a:cubicBezTo>
                <a:cubicBezTo>
                  <a:pt x="35" y="6154"/>
                  <a:pt x="0" y="6328"/>
                  <a:pt x="0" y="6503"/>
                </a:cubicBezTo>
                <a:cubicBezTo>
                  <a:pt x="0" y="6607"/>
                  <a:pt x="0" y="6712"/>
                  <a:pt x="0" y="6816"/>
                </a:cubicBezTo>
                <a:cubicBezTo>
                  <a:pt x="0" y="10303"/>
                  <a:pt x="0" y="19996"/>
                  <a:pt x="0" y="19996"/>
                </a:cubicBezTo>
                <a:cubicBezTo>
                  <a:pt x="4544" y="21600"/>
                  <a:pt x="4544" y="21600"/>
                  <a:pt x="4544" y="21600"/>
                </a:cubicBezTo>
                <a:cubicBezTo>
                  <a:pt x="9122" y="19996"/>
                  <a:pt x="9122" y="19996"/>
                  <a:pt x="9122" y="19996"/>
                </a:cubicBezTo>
                <a:cubicBezTo>
                  <a:pt x="9122" y="19996"/>
                  <a:pt x="9122" y="18113"/>
                  <a:pt x="9122" y="15673"/>
                </a:cubicBezTo>
                <a:cubicBezTo>
                  <a:pt x="9122" y="12866"/>
                  <a:pt x="9122" y="9327"/>
                  <a:pt x="9122" y="7095"/>
                </a:cubicBezTo>
                <a:cubicBezTo>
                  <a:pt x="9087" y="6956"/>
                  <a:pt x="9087" y="6816"/>
                  <a:pt x="9087" y="6660"/>
                </a:cubicBezTo>
                <a:cubicBezTo>
                  <a:pt x="9087" y="6520"/>
                  <a:pt x="9087" y="6363"/>
                  <a:pt x="9122" y="6224"/>
                </a:cubicBezTo>
                <a:cubicBezTo>
                  <a:pt x="9542" y="2877"/>
                  <a:pt x="14924" y="209"/>
                  <a:pt x="21600" y="0"/>
                </a:cubicBezTo>
                <a:cubicBezTo>
                  <a:pt x="17161" y="0"/>
                  <a:pt x="10031" y="0"/>
                  <a:pt x="4404" y="0"/>
                </a:cubicBezTo>
                <a:close/>
              </a:path>
            </a:pathLst>
          </a:custGeom>
          <a:solidFill>
            <a:schemeClr val="accent2"/>
          </a:solidFill>
          <a:ln w="12700">
            <a:miter lim="400000"/>
          </a:ln>
        </p:spPr>
        <p:txBody>
          <a:bodyPr lIns="45719" rIns="45719"/>
          <a:lstStyle/>
          <a:p>
            <a:endParaRPr>
              <a:cs typeface="+mn-ea"/>
              <a:sym typeface="+mn-lt"/>
            </a:endParaRPr>
          </a:p>
        </p:txBody>
      </p:sp>
      <p:sp>
        <p:nvSpPr>
          <p:cNvPr id="30" name="Shape 4648"/>
          <p:cNvSpPr/>
          <p:nvPr/>
        </p:nvSpPr>
        <p:spPr>
          <a:xfrm rot="16200000">
            <a:off x="3262765" y="3126653"/>
            <a:ext cx="1660352" cy="50744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ts val="1700"/>
              </a:lnSpc>
              <a:defRPr sz="1100">
                <a:solidFill>
                  <a:srgbClr val="FFFFFF"/>
                </a:solidFill>
                <a:latin typeface="Open Sans Light"/>
                <a:ea typeface="Open Sans Light"/>
                <a:cs typeface="Open Sans Light"/>
                <a:sym typeface="Open Sans Light"/>
              </a:defRPr>
            </a:lvl1pPr>
          </a:lstStyle>
          <a:p>
            <a:pPr>
              <a:defRPr sz="1800">
                <a:solidFill>
                  <a:srgbClr val="000000"/>
                </a:solidFill>
                <a:latin typeface="+mn-lt"/>
                <a:ea typeface="+mn-ea"/>
                <a:cs typeface="+mn-cs"/>
                <a:sym typeface="Helvetica"/>
              </a:defRPr>
            </a:pPr>
            <a:r>
              <a:rPr sz="1100">
                <a:solidFill>
                  <a:srgbClr val="FFFFFF"/>
                </a:solidFill>
                <a:latin typeface="+mn-lt"/>
                <a:ea typeface="+mn-ea"/>
                <a:cs typeface="+mn-ea"/>
                <a:sym typeface="+mn-lt"/>
              </a:rPr>
              <a:t>Lorem ipsum dolor sit amet, consectetu</a:t>
            </a:r>
          </a:p>
        </p:txBody>
      </p:sp>
      <p:sp>
        <p:nvSpPr>
          <p:cNvPr id="31" name="Shape 4649"/>
          <p:cNvSpPr/>
          <p:nvPr/>
        </p:nvSpPr>
        <p:spPr>
          <a:xfrm>
            <a:off x="1126102" y="2478357"/>
            <a:ext cx="318397" cy="340820"/>
          </a:xfrm>
          <a:custGeom>
            <a:avLst/>
            <a:gdLst/>
            <a:ahLst/>
            <a:cxnLst>
              <a:cxn ang="0">
                <a:pos x="wd2" y="hd2"/>
              </a:cxn>
              <a:cxn ang="5400000">
                <a:pos x="wd2" y="hd2"/>
              </a:cxn>
              <a:cxn ang="10800000">
                <a:pos x="wd2" y="hd2"/>
              </a:cxn>
              <a:cxn ang="16200000">
                <a:pos x="wd2" y="hd2"/>
              </a:cxn>
            </a:cxnLst>
            <a:rect l="0" t="0" r="r" b="b"/>
            <a:pathLst>
              <a:path w="21600" h="21600" extrusionOk="0">
                <a:moveTo>
                  <a:pt x="20160" y="0"/>
                </a:moveTo>
                <a:cubicBezTo>
                  <a:pt x="2880" y="0"/>
                  <a:pt x="2880" y="0"/>
                  <a:pt x="2880" y="0"/>
                </a:cubicBezTo>
                <a:cubicBezTo>
                  <a:pt x="2160" y="0"/>
                  <a:pt x="1440" y="675"/>
                  <a:pt x="1440" y="1350"/>
                </a:cubicBezTo>
                <a:cubicBezTo>
                  <a:pt x="1440" y="4050"/>
                  <a:pt x="1440" y="4050"/>
                  <a:pt x="1440" y="4050"/>
                </a:cubicBezTo>
                <a:cubicBezTo>
                  <a:pt x="3600" y="4050"/>
                  <a:pt x="3600" y="4050"/>
                  <a:pt x="3600" y="4050"/>
                </a:cubicBezTo>
                <a:cubicBezTo>
                  <a:pt x="3960" y="4050"/>
                  <a:pt x="4320" y="4388"/>
                  <a:pt x="4320" y="4725"/>
                </a:cubicBezTo>
                <a:cubicBezTo>
                  <a:pt x="4320" y="5063"/>
                  <a:pt x="3960" y="5400"/>
                  <a:pt x="3600" y="5400"/>
                </a:cubicBezTo>
                <a:cubicBezTo>
                  <a:pt x="720" y="5400"/>
                  <a:pt x="720" y="5400"/>
                  <a:pt x="720" y="5400"/>
                </a:cubicBezTo>
                <a:cubicBezTo>
                  <a:pt x="360" y="5400"/>
                  <a:pt x="0" y="5738"/>
                  <a:pt x="0" y="6075"/>
                </a:cubicBezTo>
                <a:cubicBezTo>
                  <a:pt x="0" y="6412"/>
                  <a:pt x="360" y="6750"/>
                  <a:pt x="720" y="6750"/>
                </a:cubicBezTo>
                <a:cubicBezTo>
                  <a:pt x="1440" y="6750"/>
                  <a:pt x="1440" y="6750"/>
                  <a:pt x="1440" y="6750"/>
                </a:cubicBezTo>
                <a:cubicBezTo>
                  <a:pt x="1440" y="9450"/>
                  <a:pt x="1440" y="9450"/>
                  <a:pt x="1440" y="9450"/>
                </a:cubicBezTo>
                <a:cubicBezTo>
                  <a:pt x="3600" y="9450"/>
                  <a:pt x="3600" y="9450"/>
                  <a:pt x="3600" y="9450"/>
                </a:cubicBezTo>
                <a:cubicBezTo>
                  <a:pt x="3960" y="9450"/>
                  <a:pt x="4320" y="9788"/>
                  <a:pt x="4320" y="10125"/>
                </a:cubicBezTo>
                <a:cubicBezTo>
                  <a:pt x="4320" y="10463"/>
                  <a:pt x="3960" y="10800"/>
                  <a:pt x="3600" y="10800"/>
                </a:cubicBezTo>
                <a:cubicBezTo>
                  <a:pt x="720" y="10800"/>
                  <a:pt x="720" y="10800"/>
                  <a:pt x="720" y="10800"/>
                </a:cubicBezTo>
                <a:cubicBezTo>
                  <a:pt x="360" y="10800"/>
                  <a:pt x="0" y="11138"/>
                  <a:pt x="0" y="11475"/>
                </a:cubicBezTo>
                <a:cubicBezTo>
                  <a:pt x="0" y="11812"/>
                  <a:pt x="360" y="12150"/>
                  <a:pt x="720" y="12150"/>
                </a:cubicBezTo>
                <a:cubicBezTo>
                  <a:pt x="1440" y="12150"/>
                  <a:pt x="1440" y="12150"/>
                  <a:pt x="1440" y="12150"/>
                </a:cubicBezTo>
                <a:cubicBezTo>
                  <a:pt x="1440" y="14850"/>
                  <a:pt x="1440" y="14850"/>
                  <a:pt x="1440" y="14850"/>
                </a:cubicBezTo>
                <a:cubicBezTo>
                  <a:pt x="3600" y="14850"/>
                  <a:pt x="3600" y="14850"/>
                  <a:pt x="3600" y="14850"/>
                </a:cubicBezTo>
                <a:cubicBezTo>
                  <a:pt x="3960" y="14850"/>
                  <a:pt x="4320" y="15187"/>
                  <a:pt x="4320" y="15525"/>
                </a:cubicBezTo>
                <a:cubicBezTo>
                  <a:pt x="4320" y="15863"/>
                  <a:pt x="3960" y="16200"/>
                  <a:pt x="3600" y="16200"/>
                </a:cubicBezTo>
                <a:cubicBezTo>
                  <a:pt x="720" y="16200"/>
                  <a:pt x="720" y="16200"/>
                  <a:pt x="720" y="16200"/>
                </a:cubicBezTo>
                <a:cubicBezTo>
                  <a:pt x="360" y="16200"/>
                  <a:pt x="0" y="16538"/>
                  <a:pt x="0" y="16875"/>
                </a:cubicBezTo>
                <a:cubicBezTo>
                  <a:pt x="0" y="17212"/>
                  <a:pt x="360" y="17550"/>
                  <a:pt x="720" y="17550"/>
                </a:cubicBezTo>
                <a:cubicBezTo>
                  <a:pt x="1440" y="17550"/>
                  <a:pt x="1440" y="17550"/>
                  <a:pt x="1440" y="17550"/>
                </a:cubicBezTo>
                <a:cubicBezTo>
                  <a:pt x="1440" y="20250"/>
                  <a:pt x="1440" y="20250"/>
                  <a:pt x="1440" y="20250"/>
                </a:cubicBezTo>
                <a:cubicBezTo>
                  <a:pt x="1440" y="20925"/>
                  <a:pt x="2160" y="21600"/>
                  <a:pt x="2880" y="21600"/>
                </a:cubicBezTo>
                <a:cubicBezTo>
                  <a:pt x="20160" y="21600"/>
                  <a:pt x="20160" y="21600"/>
                  <a:pt x="20160" y="21600"/>
                </a:cubicBezTo>
                <a:cubicBezTo>
                  <a:pt x="20880" y="21600"/>
                  <a:pt x="21600" y="20925"/>
                  <a:pt x="21600" y="20250"/>
                </a:cubicBezTo>
                <a:cubicBezTo>
                  <a:pt x="21600" y="1350"/>
                  <a:pt x="21600" y="1350"/>
                  <a:pt x="21600" y="1350"/>
                </a:cubicBezTo>
                <a:cubicBezTo>
                  <a:pt x="21600" y="675"/>
                  <a:pt x="20880" y="0"/>
                  <a:pt x="20160" y="0"/>
                </a:cubicBezTo>
                <a:close/>
                <a:moveTo>
                  <a:pt x="17280" y="9450"/>
                </a:moveTo>
                <a:cubicBezTo>
                  <a:pt x="8640" y="9450"/>
                  <a:pt x="8640" y="9450"/>
                  <a:pt x="8640" y="9450"/>
                </a:cubicBezTo>
                <a:cubicBezTo>
                  <a:pt x="8640" y="4050"/>
                  <a:pt x="8640" y="4050"/>
                  <a:pt x="8640" y="4050"/>
                </a:cubicBezTo>
                <a:cubicBezTo>
                  <a:pt x="17280" y="4050"/>
                  <a:pt x="17280" y="4050"/>
                  <a:pt x="17280" y="4050"/>
                </a:cubicBezTo>
                <a:lnTo>
                  <a:pt x="17280" y="9450"/>
                </a:lnTo>
                <a:close/>
              </a:path>
            </a:pathLst>
          </a:custGeom>
          <a:solidFill>
            <a:srgbClr val="FFFFFF"/>
          </a:solidFill>
          <a:ln w="12700">
            <a:miter lim="400000"/>
          </a:ln>
        </p:spPr>
        <p:txBody>
          <a:bodyPr lIns="45719" rIns="45719"/>
          <a:lstStyle/>
          <a:p>
            <a:endParaRPr>
              <a:cs typeface="+mn-ea"/>
              <a:sym typeface="+mn-lt"/>
            </a:endParaRPr>
          </a:p>
        </p:txBody>
      </p:sp>
      <p:sp>
        <p:nvSpPr>
          <p:cNvPr id="32" name="Shape 4650"/>
          <p:cNvSpPr/>
          <p:nvPr/>
        </p:nvSpPr>
        <p:spPr>
          <a:xfrm>
            <a:off x="3962894" y="2086355"/>
            <a:ext cx="299714" cy="224786"/>
          </a:xfrm>
          <a:custGeom>
            <a:avLst/>
            <a:gdLst/>
            <a:ahLst/>
            <a:cxnLst>
              <a:cxn ang="0">
                <a:pos x="wd2" y="hd2"/>
              </a:cxn>
              <a:cxn ang="5400000">
                <a:pos x="wd2" y="hd2"/>
              </a:cxn>
              <a:cxn ang="10800000">
                <a:pos x="wd2" y="hd2"/>
              </a:cxn>
              <a:cxn ang="16200000">
                <a:pos x="wd2" y="hd2"/>
              </a:cxn>
            </a:cxnLst>
            <a:rect l="0" t="0" r="r" b="b"/>
            <a:pathLst>
              <a:path w="21600" h="21600" extrusionOk="0">
                <a:moveTo>
                  <a:pt x="9521" y="3600"/>
                </a:moveTo>
                <a:lnTo>
                  <a:pt x="7105" y="0"/>
                </a:lnTo>
                <a:lnTo>
                  <a:pt x="0" y="0"/>
                </a:lnTo>
                <a:lnTo>
                  <a:pt x="0" y="21600"/>
                </a:lnTo>
                <a:lnTo>
                  <a:pt x="21600" y="21600"/>
                </a:lnTo>
                <a:lnTo>
                  <a:pt x="21600" y="3600"/>
                </a:lnTo>
                <a:lnTo>
                  <a:pt x="9521" y="3600"/>
                </a:lnTo>
                <a:close/>
              </a:path>
            </a:pathLst>
          </a:custGeom>
          <a:solidFill>
            <a:srgbClr val="FFFFFF"/>
          </a:solidFill>
          <a:ln w="12700">
            <a:miter lim="400000"/>
          </a:ln>
        </p:spPr>
        <p:txBody>
          <a:bodyPr lIns="45719" rIns="45719"/>
          <a:lstStyle/>
          <a:p>
            <a:endParaRPr>
              <a:cs typeface="+mn-ea"/>
              <a:sym typeface="+mn-lt"/>
            </a:endParaRPr>
          </a:p>
        </p:txBody>
      </p:sp>
      <p:grpSp>
        <p:nvGrpSpPr>
          <p:cNvPr id="33" name="Group 4654"/>
          <p:cNvGrpSpPr/>
          <p:nvPr/>
        </p:nvGrpSpPr>
        <p:grpSpPr>
          <a:xfrm>
            <a:off x="4370127" y="4838096"/>
            <a:ext cx="355005" cy="377505"/>
            <a:chOff x="0" y="0"/>
            <a:chExt cx="355003" cy="377504"/>
          </a:xfrm>
        </p:grpSpPr>
        <p:sp>
          <p:nvSpPr>
            <p:cNvPr id="34" name="Shape 4651"/>
            <p:cNvSpPr/>
            <p:nvPr/>
          </p:nvSpPr>
          <p:spPr>
            <a:xfrm>
              <a:off x="22501" y="235002"/>
              <a:ext cx="142503" cy="142503"/>
            </a:xfrm>
            <a:prstGeom prst="rect">
              <a:avLst/>
            </a:pr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5" name="Shape 4652"/>
            <p:cNvSpPr/>
            <p:nvPr/>
          </p:nvSpPr>
          <p:spPr>
            <a:xfrm>
              <a:off x="190002" y="235002"/>
              <a:ext cx="140002" cy="142503"/>
            </a:xfrm>
            <a:prstGeom prst="rect">
              <a:avLst/>
            </a:pr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6" name="Shape 4653"/>
            <p:cNvSpPr/>
            <p:nvPr/>
          </p:nvSpPr>
          <p:spPr>
            <a:xfrm>
              <a:off x="0" y="-1"/>
              <a:ext cx="355004" cy="212505"/>
            </a:xfrm>
            <a:custGeom>
              <a:avLst/>
              <a:gdLst/>
              <a:ahLst/>
              <a:cxnLst>
                <a:cxn ang="0">
                  <a:pos x="wd2" y="hd2"/>
                </a:cxn>
                <a:cxn ang="5400000">
                  <a:pos x="wd2" y="hd2"/>
                </a:cxn>
                <a:cxn ang="10800000">
                  <a:pos x="wd2" y="hd2"/>
                </a:cxn>
                <a:cxn ang="16200000">
                  <a:pos x="wd2" y="hd2"/>
                </a:cxn>
              </a:cxnLst>
              <a:rect l="0" t="0" r="r" b="b"/>
              <a:pathLst>
                <a:path w="21600" h="21600" extrusionOk="0">
                  <a:moveTo>
                    <a:pt x="12960" y="12000"/>
                  </a:moveTo>
                  <a:cubicBezTo>
                    <a:pt x="12960" y="12000"/>
                    <a:pt x="12960" y="12000"/>
                    <a:pt x="12960" y="12000"/>
                  </a:cubicBezTo>
                  <a:cubicBezTo>
                    <a:pt x="15120" y="11400"/>
                    <a:pt x="18720" y="10200"/>
                    <a:pt x="18720" y="6000"/>
                  </a:cubicBezTo>
                  <a:cubicBezTo>
                    <a:pt x="18720" y="3000"/>
                    <a:pt x="16920" y="0"/>
                    <a:pt x="15120" y="0"/>
                  </a:cubicBezTo>
                  <a:cubicBezTo>
                    <a:pt x="13320" y="0"/>
                    <a:pt x="11880" y="2400"/>
                    <a:pt x="11520" y="9600"/>
                  </a:cubicBezTo>
                  <a:cubicBezTo>
                    <a:pt x="11520" y="9600"/>
                    <a:pt x="11520" y="9600"/>
                    <a:pt x="11520" y="9600"/>
                  </a:cubicBezTo>
                  <a:cubicBezTo>
                    <a:pt x="10080" y="9600"/>
                    <a:pt x="10080" y="9600"/>
                    <a:pt x="10080" y="9600"/>
                  </a:cubicBezTo>
                  <a:cubicBezTo>
                    <a:pt x="10080" y="9600"/>
                    <a:pt x="10080" y="9600"/>
                    <a:pt x="10080" y="9600"/>
                  </a:cubicBezTo>
                  <a:cubicBezTo>
                    <a:pt x="9720" y="2400"/>
                    <a:pt x="8280" y="0"/>
                    <a:pt x="6480" y="0"/>
                  </a:cubicBezTo>
                  <a:cubicBezTo>
                    <a:pt x="4680" y="0"/>
                    <a:pt x="2880" y="3000"/>
                    <a:pt x="2880" y="6000"/>
                  </a:cubicBezTo>
                  <a:cubicBezTo>
                    <a:pt x="2880" y="10200"/>
                    <a:pt x="6480" y="11400"/>
                    <a:pt x="8640" y="12000"/>
                  </a:cubicBezTo>
                  <a:cubicBezTo>
                    <a:pt x="8640" y="12000"/>
                    <a:pt x="8640" y="12000"/>
                    <a:pt x="8640" y="12000"/>
                  </a:cubicBezTo>
                  <a:cubicBezTo>
                    <a:pt x="0" y="12000"/>
                    <a:pt x="0" y="12000"/>
                    <a:pt x="0" y="12000"/>
                  </a:cubicBezTo>
                  <a:cubicBezTo>
                    <a:pt x="0" y="21600"/>
                    <a:pt x="0" y="21600"/>
                    <a:pt x="0" y="21600"/>
                  </a:cubicBezTo>
                  <a:cubicBezTo>
                    <a:pt x="10080" y="21600"/>
                    <a:pt x="10080" y="21600"/>
                    <a:pt x="10080" y="21600"/>
                  </a:cubicBezTo>
                  <a:cubicBezTo>
                    <a:pt x="10080" y="12000"/>
                    <a:pt x="10080" y="12000"/>
                    <a:pt x="10080" y="12000"/>
                  </a:cubicBezTo>
                  <a:cubicBezTo>
                    <a:pt x="11520" y="12000"/>
                    <a:pt x="11520" y="12000"/>
                    <a:pt x="11520" y="12000"/>
                  </a:cubicBezTo>
                  <a:cubicBezTo>
                    <a:pt x="11520" y="21600"/>
                    <a:pt x="11520" y="21600"/>
                    <a:pt x="11520" y="21600"/>
                  </a:cubicBezTo>
                  <a:cubicBezTo>
                    <a:pt x="21600" y="21600"/>
                    <a:pt x="21600" y="21600"/>
                    <a:pt x="21600" y="21600"/>
                  </a:cubicBezTo>
                  <a:cubicBezTo>
                    <a:pt x="21600" y="12000"/>
                    <a:pt x="21600" y="12000"/>
                    <a:pt x="21600" y="12000"/>
                  </a:cubicBezTo>
                  <a:lnTo>
                    <a:pt x="12960" y="12000"/>
                  </a:lnTo>
                  <a:close/>
                  <a:moveTo>
                    <a:pt x="4320" y="6000"/>
                  </a:moveTo>
                  <a:cubicBezTo>
                    <a:pt x="4320" y="4200"/>
                    <a:pt x="5400" y="2400"/>
                    <a:pt x="6480" y="2400"/>
                  </a:cubicBezTo>
                  <a:cubicBezTo>
                    <a:pt x="7560" y="2400"/>
                    <a:pt x="8280" y="4800"/>
                    <a:pt x="8640" y="9600"/>
                  </a:cubicBezTo>
                  <a:cubicBezTo>
                    <a:pt x="6480" y="9000"/>
                    <a:pt x="4320" y="7800"/>
                    <a:pt x="4320" y="6000"/>
                  </a:cubicBezTo>
                  <a:close/>
                  <a:moveTo>
                    <a:pt x="15120" y="2400"/>
                  </a:moveTo>
                  <a:cubicBezTo>
                    <a:pt x="16200" y="2400"/>
                    <a:pt x="17280" y="4200"/>
                    <a:pt x="17280" y="6000"/>
                  </a:cubicBezTo>
                  <a:cubicBezTo>
                    <a:pt x="17280" y="7800"/>
                    <a:pt x="15120" y="9000"/>
                    <a:pt x="12960" y="9600"/>
                  </a:cubicBezTo>
                  <a:cubicBezTo>
                    <a:pt x="13320" y="4800"/>
                    <a:pt x="14040" y="2400"/>
                    <a:pt x="15120" y="2400"/>
                  </a:cubicBez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grpSp>
      <p:grpSp>
        <p:nvGrpSpPr>
          <p:cNvPr id="37" name="Group 4664"/>
          <p:cNvGrpSpPr/>
          <p:nvPr/>
        </p:nvGrpSpPr>
        <p:grpSpPr>
          <a:xfrm>
            <a:off x="1559161" y="5276798"/>
            <a:ext cx="336600" cy="367080"/>
            <a:chOff x="0" y="0"/>
            <a:chExt cx="336599" cy="367078"/>
          </a:xfrm>
        </p:grpSpPr>
        <p:sp>
          <p:nvSpPr>
            <p:cNvPr id="38" name="Shape 4655"/>
            <p:cNvSpPr/>
            <p:nvPr/>
          </p:nvSpPr>
          <p:spPr>
            <a:xfrm>
              <a:off x="51682" y="148421"/>
              <a:ext cx="38432" cy="38432"/>
            </a:xfrm>
            <a:prstGeom prst="rect">
              <a:avLst/>
            </a:pr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9" name="Shape 4656"/>
            <p:cNvSpPr/>
            <p:nvPr/>
          </p:nvSpPr>
          <p:spPr>
            <a:xfrm>
              <a:off x="51682" y="212030"/>
              <a:ext cx="38432" cy="38432"/>
            </a:xfrm>
            <a:prstGeom prst="rect">
              <a:avLst/>
            </a:pr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0" name="Shape 4657"/>
            <p:cNvSpPr/>
            <p:nvPr/>
          </p:nvSpPr>
          <p:spPr>
            <a:xfrm>
              <a:off x="51682" y="276965"/>
              <a:ext cx="38432" cy="38432"/>
            </a:xfrm>
            <a:prstGeom prst="rect">
              <a:avLst/>
            </a:pr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1" name="Shape 4658"/>
            <p:cNvSpPr/>
            <p:nvPr/>
          </p:nvSpPr>
          <p:spPr>
            <a:xfrm>
              <a:off x="116616" y="173600"/>
              <a:ext cx="168300" cy="13252"/>
            </a:xfrm>
            <a:prstGeom prst="rect">
              <a:avLst/>
            </a:pr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2" name="Shape 4659"/>
            <p:cNvSpPr/>
            <p:nvPr/>
          </p:nvSpPr>
          <p:spPr>
            <a:xfrm>
              <a:off x="116616" y="238534"/>
              <a:ext cx="168300" cy="11928"/>
            </a:xfrm>
            <a:prstGeom prst="rect">
              <a:avLst/>
            </a:pr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3" name="Shape 4660"/>
            <p:cNvSpPr/>
            <p:nvPr/>
          </p:nvSpPr>
          <p:spPr>
            <a:xfrm>
              <a:off x="116616" y="302144"/>
              <a:ext cx="168300" cy="13252"/>
            </a:xfrm>
            <a:prstGeom prst="rect">
              <a:avLst/>
            </a:pr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4" name="Shape 4661"/>
            <p:cNvSpPr/>
            <p:nvPr/>
          </p:nvSpPr>
          <p:spPr>
            <a:xfrm>
              <a:off x="-1" y="38431"/>
              <a:ext cx="336600" cy="328648"/>
            </a:xfrm>
            <a:custGeom>
              <a:avLst/>
              <a:gdLst/>
              <a:ahLst/>
              <a:cxnLst>
                <a:cxn ang="0">
                  <a:pos x="wd2" y="hd2"/>
                </a:cxn>
                <a:cxn ang="5400000">
                  <a:pos x="wd2" y="hd2"/>
                </a:cxn>
                <a:cxn ang="10800000">
                  <a:pos x="wd2" y="hd2"/>
                </a:cxn>
                <a:cxn ang="16200000">
                  <a:pos x="wd2" y="hd2"/>
                </a:cxn>
              </a:cxnLst>
              <a:rect l="0" t="0" r="r" b="b"/>
              <a:pathLst>
                <a:path w="21600" h="21600" extrusionOk="0">
                  <a:moveTo>
                    <a:pt x="19108" y="0"/>
                  </a:moveTo>
                  <a:cubicBezTo>
                    <a:pt x="17446" y="0"/>
                    <a:pt x="17446" y="0"/>
                    <a:pt x="17446" y="0"/>
                  </a:cubicBezTo>
                  <a:cubicBezTo>
                    <a:pt x="17446" y="3388"/>
                    <a:pt x="17446" y="3388"/>
                    <a:pt x="17446" y="3388"/>
                  </a:cubicBezTo>
                  <a:cubicBezTo>
                    <a:pt x="17446" y="3812"/>
                    <a:pt x="17031" y="4235"/>
                    <a:pt x="16615" y="4235"/>
                  </a:cubicBezTo>
                  <a:cubicBezTo>
                    <a:pt x="14954" y="4235"/>
                    <a:pt x="14954" y="4235"/>
                    <a:pt x="14954" y="4235"/>
                  </a:cubicBezTo>
                  <a:cubicBezTo>
                    <a:pt x="14538" y="4235"/>
                    <a:pt x="14123" y="3812"/>
                    <a:pt x="14123" y="3388"/>
                  </a:cubicBezTo>
                  <a:cubicBezTo>
                    <a:pt x="14123" y="0"/>
                    <a:pt x="14123" y="0"/>
                    <a:pt x="14123" y="0"/>
                  </a:cubicBezTo>
                  <a:cubicBezTo>
                    <a:pt x="7477" y="0"/>
                    <a:pt x="7477" y="0"/>
                    <a:pt x="7477" y="0"/>
                  </a:cubicBezTo>
                  <a:cubicBezTo>
                    <a:pt x="7477" y="3388"/>
                    <a:pt x="7477" y="3388"/>
                    <a:pt x="7477" y="3388"/>
                  </a:cubicBezTo>
                  <a:cubicBezTo>
                    <a:pt x="7477" y="3812"/>
                    <a:pt x="7062" y="4235"/>
                    <a:pt x="6646" y="4235"/>
                  </a:cubicBezTo>
                  <a:cubicBezTo>
                    <a:pt x="4985" y="4235"/>
                    <a:pt x="4985" y="4235"/>
                    <a:pt x="4985" y="4235"/>
                  </a:cubicBezTo>
                  <a:cubicBezTo>
                    <a:pt x="4569" y="4235"/>
                    <a:pt x="4154" y="3812"/>
                    <a:pt x="4154" y="3388"/>
                  </a:cubicBezTo>
                  <a:cubicBezTo>
                    <a:pt x="4154" y="0"/>
                    <a:pt x="4154" y="0"/>
                    <a:pt x="4154" y="0"/>
                  </a:cubicBezTo>
                  <a:cubicBezTo>
                    <a:pt x="2492" y="0"/>
                    <a:pt x="2492" y="0"/>
                    <a:pt x="2492" y="0"/>
                  </a:cubicBezTo>
                  <a:cubicBezTo>
                    <a:pt x="1038" y="0"/>
                    <a:pt x="0" y="1059"/>
                    <a:pt x="0" y="2541"/>
                  </a:cubicBezTo>
                  <a:cubicBezTo>
                    <a:pt x="0" y="4235"/>
                    <a:pt x="0" y="4235"/>
                    <a:pt x="0" y="4235"/>
                  </a:cubicBezTo>
                  <a:cubicBezTo>
                    <a:pt x="0" y="5082"/>
                    <a:pt x="0" y="5082"/>
                    <a:pt x="0" y="5082"/>
                  </a:cubicBezTo>
                  <a:cubicBezTo>
                    <a:pt x="0" y="5929"/>
                    <a:pt x="0" y="5929"/>
                    <a:pt x="0" y="5929"/>
                  </a:cubicBezTo>
                  <a:cubicBezTo>
                    <a:pt x="0" y="19271"/>
                    <a:pt x="0" y="19271"/>
                    <a:pt x="0" y="19271"/>
                  </a:cubicBezTo>
                  <a:cubicBezTo>
                    <a:pt x="0" y="20541"/>
                    <a:pt x="1038" y="21600"/>
                    <a:pt x="2492" y="21600"/>
                  </a:cubicBezTo>
                  <a:cubicBezTo>
                    <a:pt x="19108" y="21600"/>
                    <a:pt x="19108" y="21600"/>
                    <a:pt x="19108" y="21600"/>
                  </a:cubicBezTo>
                  <a:cubicBezTo>
                    <a:pt x="20562" y="21600"/>
                    <a:pt x="21600" y="20541"/>
                    <a:pt x="21600" y="19271"/>
                  </a:cubicBezTo>
                  <a:cubicBezTo>
                    <a:pt x="21600" y="5929"/>
                    <a:pt x="21600" y="5929"/>
                    <a:pt x="21600" y="5929"/>
                  </a:cubicBezTo>
                  <a:cubicBezTo>
                    <a:pt x="21600" y="5082"/>
                    <a:pt x="21600" y="5082"/>
                    <a:pt x="21600" y="5082"/>
                  </a:cubicBezTo>
                  <a:cubicBezTo>
                    <a:pt x="21600" y="4235"/>
                    <a:pt x="21600" y="4235"/>
                    <a:pt x="21600" y="4235"/>
                  </a:cubicBezTo>
                  <a:cubicBezTo>
                    <a:pt x="21600" y="2541"/>
                    <a:pt x="21600" y="2541"/>
                    <a:pt x="21600" y="2541"/>
                  </a:cubicBezTo>
                  <a:cubicBezTo>
                    <a:pt x="21600" y="1059"/>
                    <a:pt x="20562" y="0"/>
                    <a:pt x="19108" y="0"/>
                  </a:cubicBezTo>
                  <a:close/>
                  <a:moveTo>
                    <a:pt x="19938" y="19271"/>
                  </a:moveTo>
                  <a:cubicBezTo>
                    <a:pt x="19938" y="19482"/>
                    <a:pt x="19523" y="19906"/>
                    <a:pt x="19108" y="19906"/>
                  </a:cubicBezTo>
                  <a:cubicBezTo>
                    <a:pt x="2492" y="19906"/>
                    <a:pt x="2492" y="19906"/>
                    <a:pt x="2492" y="19906"/>
                  </a:cubicBezTo>
                  <a:cubicBezTo>
                    <a:pt x="2077" y="19906"/>
                    <a:pt x="1662" y="19482"/>
                    <a:pt x="1662" y="19271"/>
                  </a:cubicBezTo>
                  <a:cubicBezTo>
                    <a:pt x="1662" y="5929"/>
                    <a:pt x="1662" y="5929"/>
                    <a:pt x="1662" y="5929"/>
                  </a:cubicBezTo>
                  <a:cubicBezTo>
                    <a:pt x="19938" y="5929"/>
                    <a:pt x="19938" y="5929"/>
                    <a:pt x="19938" y="5929"/>
                  </a:cubicBezTo>
                  <a:lnTo>
                    <a:pt x="19938" y="19271"/>
                  </a:ln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5" name="Shape 4662"/>
            <p:cNvSpPr/>
            <p:nvPr/>
          </p:nvSpPr>
          <p:spPr>
            <a:xfrm>
              <a:off x="78186" y="-1"/>
              <a:ext cx="25180" cy="90115"/>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16200" y="21600"/>
                    <a:pt x="21600" y="20057"/>
                    <a:pt x="21600" y="18514"/>
                  </a:cubicBezTo>
                  <a:cubicBezTo>
                    <a:pt x="21600" y="3086"/>
                    <a:pt x="21600" y="3086"/>
                    <a:pt x="21600" y="3086"/>
                  </a:cubicBezTo>
                  <a:cubicBezTo>
                    <a:pt x="21600" y="1543"/>
                    <a:pt x="16200" y="0"/>
                    <a:pt x="10800" y="0"/>
                  </a:cubicBezTo>
                  <a:cubicBezTo>
                    <a:pt x="5400" y="0"/>
                    <a:pt x="0" y="1543"/>
                    <a:pt x="0" y="3086"/>
                  </a:cubicBezTo>
                  <a:cubicBezTo>
                    <a:pt x="0" y="18514"/>
                    <a:pt x="0" y="18514"/>
                    <a:pt x="0" y="18514"/>
                  </a:cubicBezTo>
                  <a:cubicBezTo>
                    <a:pt x="0" y="20057"/>
                    <a:pt x="5400" y="21600"/>
                    <a:pt x="10800" y="21600"/>
                  </a:cubicBez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6" name="Shape 4663"/>
            <p:cNvSpPr/>
            <p:nvPr/>
          </p:nvSpPr>
          <p:spPr>
            <a:xfrm>
              <a:off x="233233" y="-1"/>
              <a:ext cx="25181" cy="90115"/>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16200" y="21600"/>
                    <a:pt x="21600" y="20057"/>
                    <a:pt x="21600" y="18514"/>
                  </a:cubicBezTo>
                  <a:cubicBezTo>
                    <a:pt x="21600" y="3086"/>
                    <a:pt x="21600" y="3086"/>
                    <a:pt x="21600" y="3086"/>
                  </a:cubicBezTo>
                  <a:cubicBezTo>
                    <a:pt x="21600" y="1543"/>
                    <a:pt x="16200" y="0"/>
                    <a:pt x="10800" y="0"/>
                  </a:cubicBezTo>
                  <a:cubicBezTo>
                    <a:pt x="5400" y="0"/>
                    <a:pt x="0" y="1543"/>
                    <a:pt x="0" y="3086"/>
                  </a:cubicBezTo>
                  <a:cubicBezTo>
                    <a:pt x="0" y="18514"/>
                    <a:pt x="0" y="18514"/>
                    <a:pt x="0" y="18514"/>
                  </a:cubicBezTo>
                  <a:cubicBezTo>
                    <a:pt x="0" y="20057"/>
                    <a:pt x="5400" y="21600"/>
                    <a:pt x="10800" y="21600"/>
                  </a:cubicBez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grpSp>
      <p:sp>
        <p:nvSpPr>
          <p:cNvPr id="47" name="Shape 4665"/>
          <p:cNvSpPr/>
          <p:nvPr/>
        </p:nvSpPr>
        <p:spPr>
          <a:xfrm>
            <a:off x="6780248" y="3246976"/>
            <a:ext cx="413556" cy="442678"/>
          </a:xfrm>
          <a:custGeom>
            <a:avLst/>
            <a:gdLst/>
            <a:ahLst/>
            <a:cxnLst>
              <a:cxn ang="0">
                <a:pos x="wd2" y="hd2"/>
              </a:cxn>
              <a:cxn ang="5400000">
                <a:pos x="wd2" y="hd2"/>
              </a:cxn>
              <a:cxn ang="10800000">
                <a:pos x="wd2" y="hd2"/>
              </a:cxn>
              <a:cxn ang="16200000">
                <a:pos x="wd2" y="hd2"/>
              </a:cxn>
            </a:cxnLst>
            <a:rect l="0" t="0" r="r" b="b"/>
            <a:pathLst>
              <a:path w="21600" h="21600" extrusionOk="0">
                <a:moveTo>
                  <a:pt x="20160" y="0"/>
                </a:moveTo>
                <a:cubicBezTo>
                  <a:pt x="2880" y="0"/>
                  <a:pt x="2880" y="0"/>
                  <a:pt x="2880" y="0"/>
                </a:cubicBezTo>
                <a:cubicBezTo>
                  <a:pt x="2160" y="0"/>
                  <a:pt x="1440" y="675"/>
                  <a:pt x="1440" y="1350"/>
                </a:cubicBezTo>
                <a:cubicBezTo>
                  <a:pt x="1440" y="4050"/>
                  <a:pt x="1440" y="4050"/>
                  <a:pt x="1440" y="4050"/>
                </a:cubicBezTo>
                <a:cubicBezTo>
                  <a:pt x="3600" y="4050"/>
                  <a:pt x="3600" y="4050"/>
                  <a:pt x="3600" y="4050"/>
                </a:cubicBezTo>
                <a:cubicBezTo>
                  <a:pt x="3960" y="4050"/>
                  <a:pt x="4320" y="4388"/>
                  <a:pt x="4320" y="4725"/>
                </a:cubicBezTo>
                <a:cubicBezTo>
                  <a:pt x="4320" y="5063"/>
                  <a:pt x="3960" y="5400"/>
                  <a:pt x="3600" y="5400"/>
                </a:cubicBezTo>
                <a:cubicBezTo>
                  <a:pt x="720" y="5400"/>
                  <a:pt x="720" y="5400"/>
                  <a:pt x="720" y="5400"/>
                </a:cubicBezTo>
                <a:cubicBezTo>
                  <a:pt x="360" y="5400"/>
                  <a:pt x="0" y="5737"/>
                  <a:pt x="0" y="6075"/>
                </a:cubicBezTo>
                <a:cubicBezTo>
                  <a:pt x="0" y="6413"/>
                  <a:pt x="360" y="6750"/>
                  <a:pt x="720" y="6750"/>
                </a:cubicBezTo>
                <a:cubicBezTo>
                  <a:pt x="1440" y="6750"/>
                  <a:pt x="1440" y="6750"/>
                  <a:pt x="1440" y="6750"/>
                </a:cubicBezTo>
                <a:cubicBezTo>
                  <a:pt x="1440" y="9450"/>
                  <a:pt x="1440" y="9450"/>
                  <a:pt x="1440" y="9450"/>
                </a:cubicBezTo>
                <a:cubicBezTo>
                  <a:pt x="3600" y="9450"/>
                  <a:pt x="3600" y="9450"/>
                  <a:pt x="3600" y="9450"/>
                </a:cubicBezTo>
                <a:cubicBezTo>
                  <a:pt x="3960" y="9450"/>
                  <a:pt x="4320" y="9788"/>
                  <a:pt x="4320" y="10125"/>
                </a:cubicBezTo>
                <a:cubicBezTo>
                  <a:pt x="4320" y="10463"/>
                  <a:pt x="3960" y="10800"/>
                  <a:pt x="3600" y="10800"/>
                </a:cubicBezTo>
                <a:cubicBezTo>
                  <a:pt x="720" y="10800"/>
                  <a:pt x="720" y="10800"/>
                  <a:pt x="720" y="10800"/>
                </a:cubicBezTo>
                <a:cubicBezTo>
                  <a:pt x="360" y="10800"/>
                  <a:pt x="0" y="11137"/>
                  <a:pt x="0" y="11475"/>
                </a:cubicBezTo>
                <a:cubicBezTo>
                  <a:pt x="0" y="11812"/>
                  <a:pt x="360" y="12150"/>
                  <a:pt x="720" y="12150"/>
                </a:cubicBezTo>
                <a:cubicBezTo>
                  <a:pt x="1440" y="12150"/>
                  <a:pt x="1440" y="12150"/>
                  <a:pt x="1440" y="12150"/>
                </a:cubicBezTo>
                <a:cubicBezTo>
                  <a:pt x="1440" y="14850"/>
                  <a:pt x="1440" y="14850"/>
                  <a:pt x="1440" y="14850"/>
                </a:cubicBezTo>
                <a:cubicBezTo>
                  <a:pt x="3600" y="14850"/>
                  <a:pt x="3600" y="14850"/>
                  <a:pt x="3600" y="14850"/>
                </a:cubicBezTo>
                <a:cubicBezTo>
                  <a:pt x="3960" y="14850"/>
                  <a:pt x="4320" y="15187"/>
                  <a:pt x="4320" y="15525"/>
                </a:cubicBezTo>
                <a:cubicBezTo>
                  <a:pt x="4320" y="15863"/>
                  <a:pt x="3960" y="16200"/>
                  <a:pt x="3600" y="16200"/>
                </a:cubicBezTo>
                <a:cubicBezTo>
                  <a:pt x="720" y="16200"/>
                  <a:pt x="720" y="16200"/>
                  <a:pt x="720" y="16200"/>
                </a:cubicBezTo>
                <a:cubicBezTo>
                  <a:pt x="360" y="16200"/>
                  <a:pt x="0" y="16538"/>
                  <a:pt x="0" y="16875"/>
                </a:cubicBezTo>
                <a:cubicBezTo>
                  <a:pt x="0" y="17213"/>
                  <a:pt x="360" y="17550"/>
                  <a:pt x="720" y="17550"/>
                </a:cubicBezTo>
                <a:cubicBezTo>
                  <a:pt x="1440" y="17550"/>
                  <a:pt x="1440" y="17550"/>
                  <a:pt x="1440" y="17550"/>
                </a:cubicBezTo>
                <a:cubicBezTo>
                  <a:pt x="1440" y="20250"/>
                  <a:pt x="1440" y="20250"/>
                  <a:pt x="1440" y="20250"/>
                </a:cubicBezTo>
                <a:cubicBezTo>
                  <a:pt x="1440" y="20925"/>
                  <a:pt x="2160" y="21600"/>
                  <a:pt x="2880" y="21600"/>
                </a:cubicBezTo>
                <a:cubicBezTo>
                  <a:pt x="20160" y="21600"/>
                  <a:pt x="20160" y="21600"/>
                  <a:pt x="20160" y="21600"/>
                </a:cubicBezTo>
                <a:cubicBezTo>
                  <a:pt x="20880" y="21600"/>
                  <a:pt x="21600" y="20925"/>
                  <a:pt x="21600" y="20250"/>
                </a:cubicBezTo>
                <a:cubicBezTo>
                  <a:pt x="21600" y="1350"/>
                  <a:pt x="21600" y="1350"/>
                  <a:pt x="21600" y="1350"/>
                </a:cubicBezTo>
                <a:cubicBezTo>
                  <a:pt x="21600" y="675"/>
                  <a:pt x="20880" y="0"/>
                  <a:pt x="20160" y="0"/>
                </a:cubicBezTo>
                <a:close/>
                <a:moveTo>
                  <a:pt x="17280" y="9450"/>
                </a:moveTo>
                <a:cubicBezTo>
                  <a:pt x="8640" y="9450"/>
                  <a:pt x="8640" y="9450"/>
                  <a:pt x="8640" y="9450"/>
                </a:cubicBezTo>
                <a:cubicBezTo>
                  <a:pt x="8640" y="4050"/>
                  <a:pt x="8640" y="4050"/>
                  <a:pt x="8640" y="4050"/>
                </a:cubicBezTo>
                <a:cubicBezTo>
                  <a:pt x="17280" y="4050"/>
                  <a:pt x="17280" y="4050"/>
                  <a:pt x="17280" y="4050"/>
                </a:cubicBezTo>
                <a:lnTo>
                  <a:pt x="17280" y="9450"/>
                </a:lnTo>
                <a:close/>
              </a:path>
            </a:pathLst>
          </a:custGeom>
          <a:solidFill>
            <a:schemeClr val="accent1"/>
          </a:solidFill>
          <a:ln w="12700">
            <a:miter lim="400000"/>
          </a:ln>
        </p:spPr>
        <p:txBody>
          <a:bodyPr lIns="45719" rIns="45719"/>
          <a:lstStyle/>
          <a:p>
            <a:endParaRPr>
              <a:cs typeface="+mn-ea"/>
              <a:sym typeface="+mn-lt"/>
            </a:endParaRPr>
          </a:p>
        </p:txBody>
      </p:sp>
      <p:sp>
        <p:nvSpPr>
          <p:cNvPr id="48" name="Shape 4666"/>
          <p:cNvSpPr/>
          <p:nvPr/>
        </p:nvSpPr>
        <p:spPr>
          <a:xfrm>
            <a:off x="6804514" y="4084401"/>
            <a:ext cx="389289" cy="291968"/>
          </a:xfrm>
          <a:custGeom>
            <a:avLst/>
            <a:gdLst/>
            <a:ahLst/>
            <a:cxnLst>
              <a:cxn ang="0">
                <a:pos x="wd2" y="hd2"/>
              </a:cxn>
              <a:cxn ang="5400000">
                <a:pos x="wd2" y="hd2"/>
              </a:cxn>
              <a:cxn ang="10800000">
                <a:pos x="wd2" y="hd2"/>
              </a:cxn>
              <a:cxn ang="16200000">
                <a:pos x="wd2" y="hd2"/>
              </a:cxn>
            </a:cxnLst>
            <a:rect l="0" t="0" r="r" b="b"/>
            <a:pathLst>
              <a:path w="21600" h="21600" extrusionOk="0">
                <a:moveTo>
                  <a:pt x="9521" y="3600"/>
                </a:moveTo>
                <a:lnTo>
                  <a:pt x="7105" y="0"/>
                </a:lnTo>
                <a:lnTo>
                  <a:pt x="0" y="0"/>
                </a:lnTo>
                <a:lnTo>
                  <a:pt x="0" y="21600"/>
                </a:lnTo>
                <a:lnTo>
                  <a:pt x="21600" y="21600"/>
                </a:lnTo>
                <a:lnTo>
                  <a:pt x="21600" y="3600"/>
                </a:lnTo>
                <a:lnTo>
                  <a:pt x="9521" y="3600"/>
                </a:lnTo>
                <a:close/>
              </a:path>
            </a:pathLst>
          </a:custGeom>
          <a:solidFill>
            <a:schemeClr val="accent2"/>
          </a:solidFill>
          <a:ln w="12700">
            <a:miter lim="400000"/>
          </a:ln>
        </p:spPr>
        <p:txBody>
          <a:bodyPr lIns="45719" rIns="45719"/>
          <a:lstStyle/>
          <a:p>
            <a:endParaRPr>
              <a:cs typeface="+mn-ea"/>
              <a:sym typeface="+mn-lt"/>
            </a:endParaRPr>
          </a:p>
        </p:txBody>
      </p:sp>
      <p:grpSp>
        <p:nvGrpSpPr>
          <p:cNvPr id="49" name="Group 4670"/>
          <p:cNvGrpSpPr/>
          <p:nvPr/>
        </p:nvGrpSpPr>
        <p:grpSpPr>
          <a:xfrm>
            <a:off x="6756475" y="4757768"/>
            <a:ext cx="461104" cy="490328"/>
            <a:chOff x="0" y="0"/>
            <a:chExt cx="461103" cy="490327"/>
          </a:xfrm>
        </p:grpSpPr>
        <p:sp>
          <p:nvSpPr>
            <p:cNvPr id="50" name="Shape 4667"/>
            <p:cNvSpPr/>
            <p:nvPr/>
          </p:nvSpPr>
          <p:spPr>
            <a:xfrm>
              <a:off x="29225" y="305236"/>
              <a:ext cx="185092" cy="185092"/>
            </a:xfrm>
            <a:prstGeom prst="rect">
              <a:avLst/>
            </a:prstGeom>
            <a:solidFill>
              <a:schemeClr val="accent3"/>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1" name="Shape 4668"/>
            <p:cNvSpPr/>
            <p:nvPr/>
          </p:nvSpPr>
          <p:spPr>
            <a:xfrm>
              <a:off x="246787" y="305236"/>
              <a:ext cx="181844" cy="185092"/>
            </a:xfrm>
            <a:prstGeom prst="rect">
              <a:avLst/>
            </a:prstGeom>
            <a:solidFill>
              <a:schemeClr val="accent3"/>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2" name="Shape 4669"/>
            <p:cNvSpPr/>
            <p:nvPr/>
          </p:nvSpPr>
          <p:spPr>
            <a:xfrm>
              <a:off x="-1" y="0"/>
              <a:ext cx="461104" cy="276013"/>
            </a:xfrm>
            <a:custGeom>
              <a:avLst/>
              <a:gdLst/>
              <a:ahLst/>
              <a:cxnLst>
                <a:cxn ang="0">
                  <a:pos x="wd2" y="hd2"/>
                </a:cxn>
                <a:cxn ang="5400000">
                  <a:pos x="wd2" y="hd2"/>
                </a:cxn>
                <a:cxn ang="10800000">
                  <a:pos x="wd2" y="hd2"/>
                </a:cxn>
                <a:cxn ang="16200000">
                  <a:pos x="wd2" y="hd2"/>
                </a:cxn>
              </a:cxnLst>
              <a:rect l="0" t="0" r="r" b="b"/>
              <a:pathLst>
                <a:path w="21600" h="21600" extrusionOk="0">
                  <a:moveTo>
                    <a:pt x="12960" y="12000"/>
                  </a:moveTo>
                  <a:cubicBezTo>
                    <a:pt x="12960" y="12000"/>
                    <a:pt x="12960" y="12000"/>
                    <a:pt x="12960" y="12000"/>
                  </a:cubicBezTo>
                  <a:cubicBezTo>
                    <a:pt x="15120" y="11400"/>
                    <a:pt x="18720" y="10200"/>
                    <a:pt x="18720" y="6000"/>
                  </a:cubicBezTo>
                  <a:cubicBezTo>
                    <a:pt x="18720" y="3000"/>
                    <a:pt x="16920" y="0"/>
                    <a:pt x="15120" y="0"/>
                  </a:cubicBezTo>
                  <a:cubicBezTo>
                    <a:pt x="13320" y="0"/>
                    <a:pt x="11880" y="2400"/>
                    <a:pt x="11520" y="9600"/>
                  </a:cubicBezTo>
                  <a:cubicBezTo>
                    <a:pt x="11520" y="9600"/>
                    <a:pt x="11520" y="9600"/>
                    <a:pt x="11520" y="9600"/>
                  </a:cubicBezTo>
                  <a:cubicBezTo>
                    <a:pt x="10080" y="9600"/>
                    <a:pt x="10080" y="9600"/>
                    <a:pt x="10080" y="9600"/>
                  </a:cubicBezTo>
                  <a:cubicBezTo>
                    <a:pt x="10080" y="9600"/>
                    <a:pt x="10080" y="9600"/>
                    <a:pt x="10080" y="9600"/>
                  </a:cubicBezTo>
                  <a:cubicBezTo>
                    <a:pt x="9720" y="2400"/>
                    <a:pt x="8280" y="0"/>
                    <a:pt x="6480" y="0"/>
                  </a:cubicBezTo>
                  <a:cubicBezTo>
                    <a:pt x="4680" y="0"/>
                    <a:pt x="2880" y="3000"/>
                    <a:pt x="2880" y="6000"/>
                  </a:cubicBezTo>
                  <a:cubicBezTo>
                    <a:pt x="2880" y="10200"/>
                    <a:pt x="6480" y="11400"/>
                    <a:pt x="8640" y="12000"/>
                  </a:cubicBezTo>
                  <a:cubicBezTo>
                    <a:pt x="8640" y="12000"/>
                    <a:pt x="8640" y="12000"/>
                    <a:pt x="8640" y="12000"/>
                  </a:cubicBezTo>
                  <a:cubicBezTo>
                    <a:pt x="0" y="12000"/>
                    <a:pt x="0" y="12000"/>
                    <a:pt x="0" y="12000"/>
                  </a:cubicBezTo>
                  <a:cubicBezTo>
                    <a:pt x="0" y="21600"/>
                    <a:pt x="0" y="21600"/>
                    <a:pt x="0" y="21600"/>
                  </a:cubicBezTo>
                  <a:cubicBezTo>
                    <a:pt x="10080" y="21600"/>
                    <a:pt x="10080" y="21600"/>
                    <a:pt x="10080" y="21600"/>
                  </a:cubicBezTo>
                  <a:cubicBezTo>
                    <a:pt x="10080" y="12000"/>
                    <a:pt x="10080" y="12000"/>
                    <a:pt x="10080" y="12000"/>
                  </a:cubicBezTo>
                  <a:cubicBezTo>
                    <a:pt x="11520" y="12000"/>
                    <a:pt x="11520" y="12000"/>
                    <a:pt x="11520" y="12000"/>
                  </a:cubicBezTo>
                  <a:cubicBezTo>
                    <a:pt x="11520" y="21600"/>
                    <a:pt x="11520" y="21600"/>
                    <a:pt x="11520" y="21600"/>
                  </a:cubicBezTo>
                  <a:cubicBezTo>
                    <a:pt x="21600" y="21600"/>
                    <a:pt x="21600" y="21600"/>
                    <a:pt x="21600" y="21600"/>
                  </a:cubicBezTo>
                  <a:cubicBezTo>
                    <a:pt x="21600" y="12000"/>
                    <a:pt x="21600" y="12000"/>
                    <a:pt x="21600" y="12000"/>
                  </a:cubicBezTo>
                  <a:lnTo>
                    <a:pt x="12960" y="12000"/>
                  </a:lnTo>
                  <a:close/>
                  <a:moveTo>
                    <a:pt x="4320" y="6000"/>
                  </a:moveTo>
                  <a:cubicBezTo>
                    <a:pt x="4320" y="4200"/>
                    <a:pt x="5400" y="2400"/>
                    <a:pt x="6480" y="2400"/>
                  </a:cubicBezTo>
                  <a:cubicBezTo>
                    <a:pt x="7560" y="2400"/>
                    <a:pt x="8280" y="4800"/>
                    <a:pt x="8640" y="9600"/>
                  </a:cubicBezTo>
                  <a:cubicBezTo>
                    <a:pt x="6480" y="9000"/>
                    <a:pt x="4320" y="7800"/>
                    <a:pt x="4320" y="6000"/>
                  </a:cubicBezTo>
                  <a:close/>
                  <a:moveTo>
                    <a:pt x="15120" y="2400"/>
                  </a:moveTo>
                  <a:cubicBezTo>
                    <a:pt x="16200" y="2400"/>
                    <a:pt x="17280" y="4200"/>
                    <a:pt x="17280" y="6000"/>
                  </a:cubicBezTo>
                  <a:cubicBezTo>
                    <a:pt x="17280" y="7800"/>
                    <a:pt x="15120" y="9000"/>
                    <a:pt x="12960" y="9600"/>
                  </a:cubicBezTo>
                  <a:cubicBezTo>
                    <a:pt x="13320" y="4800"/>
                    <a:pt x="14040" y="2400"/>
                    <a:pt x="15120" y="2400"/>
                  </a:cubicBezTo>
                  <a:close/>
                </a:path>
              </a:pathLst>
            </a:custGeom>
            <a:solidFill>
              <a:schemeClr val="accent3"/>
            </a:solidFill>
            <a:ln w="12700" cap="flat">
              <a:noFill/>
              <a:miter lim="400000"/>
            </a:ln>
            <a:effectLst/>
          </p:spPr>
          <p:txBody>
            <a:bodyPr wrap="square" lIns="45719" tIns="45719" rIns="45719" bIns="45719" numCol="1" anchor="t">
              <a:noAutofit/>
            </a:bodyPr>
            <a:lstStyle/>
            <a:p>
              <a:endParaRPr>
                <a:cs typeface="+mn-ea"/>
                <a:sym typeface="+mn-lt"/>
              </a:endParaRPr>
            </a:p>
          </p:txBody>
        </p:sp>
      </p:grpSp>
      <p:grpSp>
        <p:nvGrpSpPr>
          <p:cNvPr id="53" name="Group 4680"/>
          <p:cNvGrpSpPr/>
          <p:nvPr/>
        </p:nvGrpSpPr>
        <p:grpSpPr>
          <a:xfrm>
            <a:off x="6768428" y="5573681"/>
            <a:ext cx="437197" cy="476786"/>
            <a:chOff x="0" y="0"/>
            <a:chExt cx="437195" cy="476785"/>
          </a:xfrm>
        </p:grpSpPr>
        <p:sp>
          <p:nvSpPr>
            <p:cNvPr id="54" name="Shape 4671"/>
            <p:cNvSpPr/>
            <p:nvPr/>
          </p:nvSpPr>
          <p:spPr>
            <a:xfrm>
              <a:off x="67129" y="192779"/>
              <a:ext cx="49917" cy="49917"/>
            </a:xfrm>
            <a:prstGeom prst="rect">
              <a:avLst/>
            </a:prstGeom>
            <a:solidFill>
              <a:schemeClr val="accent4"/>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5" name="Shape 4672"/>
            <p:cNvSpPr/>
            <p:nvPr/>
          </p:nvSpPr>
          <p:spPr>
            <a:xfrm>
              <a:off x="67129" y="275398"/>
              <a:ext cx="49917" cy="49917"/>
            </a:xfrm>
            <a:prstGeom prst="rect">
              <a:avLst/>
            </a:prstGeom>
            <a:solidFill>
              <a:schemeClr val="accent4"/>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6" name="Shape 4673"/>
            <p:cNvSpPr/>
            <p:nvPr/>
          </p:nvSpPr>
          <p:spPr>
            <a:xfrm>
              <a:off x="67129" y="359740"/>
              <a:ext cx="49917" cy="49917"/>
            </a:xfrm>
            <a:prstGeom prst="rect">
              <a:avLst/>
            </a:prstGeom>
            <a:solidFill>
              <a:schemeClr val="accent4"/>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7" name="Shape 4674"/>
            <p:cNvSpPr/>
            <p:nvPr/>
          </p:nvSpPr>
          <p:spPr>
            <a:xfrm>
              <a:off x="151469" y="225483"/>
              <a:ext cx="218599" cy="17213"/>
            </a:xfrm>
            <a:prstGeom prst="rect">
              <a:avLst/>
            </a:prstGeom>
            <a:solidFill>
              <a:schemeClr val="accent4"/>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8" name="Shape 4675"/>
            <p:cNvSpPr/>
            <p:nvPr/>
          </p:nvSpPr>
          <p:spPr>
            <a:xfrm>
              <a:off x="151469" y="309823"/>
              <a:ext cx="218599" cy="15492"/>
            </a:xfrm>
            <a:prstGeom prst="rect">
              <a:avLst/>
            </a:prstGeom>
            <a:solidFill>
              <a:schemeClr val="accent4"/>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9" name="Shape 4676"/>
            <p:cNvSpPr/>
            <p:nvPr/>
          </p:nvSpPr>
          <p:spPr>
            <a:xfrm>
              <a:off x="151469" y="392443"/>
              <a:ext cx="218599" cy="17213"/>
            </a:xfrm>
            <a:prstGeom prst="rect">
              <a:avLst/>
            </a:prstGeom>
            <a:solidFill>
              <a:schemeClr val="accent4"/>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0" name="Shape 4677"/>
            <p:cNvSpPr/>
            <p:nvPr/>
          </p:nvSpPr>
          <p:spPr>
            <a:xfrm>
              <a:off x="0" y="49916"/>
              <a:ext cx="437196" cy="426870"/>
            </a:xfrm>
            <a:custGeom>
              <a:avLst/>
              <a:gdLst/>
              <a:ahLst/>
              <a:cxnLst>
                <a:cxn ang="0">
                  <a:pos x="wd2" y="hd2"/>
                </a:cxn>
                <a:cxn ang="5400000">
                  <a:pos x="wd2" y="hd2"/>
                </a:cxn>
                <a:cxn ang="10800000">
                  <a:pos x="wd2" y="hd2"/>
                </a:cxn>
                <a:cxn ang="16200000">
                  <a:pos x="wd2" y="hd2"/>
                </a:cxn>
              </a:cxnLst>
              <a:rect l="0" t="0" r="r" b="b"/>
              <a:pathLst>
                <a:path w="21600" h="21600" extrusionOk="0">
                  <a:moveTo>
                    <a:pt x="19108" y="0"/>
                  </a:moveTo>
                  <a:cubicBezTo>
                    <a:pt x="17446" y="0"/>
                    <a:pt x="17446" y="0"/>
                    <a:pt x="17446" y="0"/>
                  </a:cubicBezTo>
                  <a:cubicBezTo>
                    <a:pt x="17446" y="3388"/>
                    <a:pt x="17446" y="3388"/>
                    <a:pt x="17446" y="3388"/>
                  </a:cubicBezTo>
                  <a:cubicBezTo>
                    <a:pt x="17446" y="3812"/>
                    <a:pt x="17031" y="4235"/>
                    <a:pt x="16615" y="4235"/>
                  </a:cubicBezTo>
                  <a:cubicBezTo>
                    <a:pt x="14954" y="4235"/>
                    <a:pt x="14954" y="4235"/>
                    <a:pt x="14954" y="4235"/>
                  </a:cubicBezTo>
                  <a:cubicBezTo>
                    <a:pt x="14538" y="4235"/>
                    <a:pt x="14123" y="3812"/>
                    <a:pt x="14123" y="3388"/>
                  </a:cubicBezTo>
                  <a:cubicBezTo>
                    <a:pt x="14123" y="0"/>
                    <a:pt x="14123" y="0"/>
                    <a:pt x="14123" y="0"/>
                  </a:cubicBezTo>
                  <a:cubicBezTo>
                    <a:pt x="7477" y="0"/>
                    <a:pt x="7477" y="0"/>
                    <a:pt x="7477" y="0"/>
                  </a:cubicBezTo>
                  <a:cubicBezTo>
                    <a:pt x="7477" y="3388"/>
                    <a:pt x="7477" y="3388"/>
                    <a:pt x="7477" y="3388"/>
                  </a:cubicBezTo>
                  <a:cubicBezTo>
                    <a:pt x="7477" y="3812"/>
                    <a:pt x="7062" y="4235"/>
                    <a:pt x="6646" y="4235"/>
                  </a:cubicBezTo>
                  <a:cubicBezTo>
                    <a:pt x="4985" y="4235"/>
                    <a:pt x="4985" y="4235"/>
                    <a:pt x="4985" y="4235"/>
                  </a:cubicBezTo>
                  <a:cubicBezTo>
                    <a:pt x="4569" y="4235"/>
                    <a:pt x="4154" y="3812"/>
                    <a:pt x="4154" y="3388"/>
                  </a:cubicBezTo>
                  <a:cubicBezTo>
                    <a:pt x="4154" y="0"/>
                    <a:pt x="4154" y="0"/>
                    <a:pt x="4154" y="0"/>
                  </a:cubicBezTo>
                  <a:cubicBezTo>
                    <a:pt x="2492" y="0"/>
                    <a:pt x="2492" y="0"/>
                    <a:pt x="2492" y="0"/>
                  </a:cubicBezTo>
                  <a:cubicBezTo>
                    <a:pt x="1038" y="0"/>
                    <a:pt x="0" y="1059"/>
                    <a:pt x="0" y="2541"/>
                  </a:cubicBezTo>
                  <a:cubicBezTo>
                    <a:pt x="0" y="4235"/>
                    <a:pt x="0" y="4235"/>
                    <a:pt x="0" y="4235"/>
                  </a:cubicBezTo>
                  <a:cubicBezTo>
                    <a:pt x="0" y="5082"/>
                    <a:pt x="0" y="5082"/>
                    <a:pt x="0" y="5082"/>
                  </a:cubicBezTo>
                  <a:cubicBezTo>
                    <a:pt x="0" y="5929"/>
                    <a:pt x="0" y="5929"/>
                    <a:pt x="0" y="5929"/>
                  </a:cubicBezTo>
                  <a:cubicBezTo>
                    <a:pt x="0" y="19271"/>
                    <a:pt x="0" y="19271"/>
                    <a:pt x="0" y="19271"/>
                  </a:cubicBezTo>
                  <a:cubicBezTo>
                    <a:pt x="0" y="20541"/>
                    <a:pt x="1038" y="21600"/>
                    <a:pt x="2492" y="21600"/>
                  </a:cubicBezTo>
                  <a:cubicBezTo>
                    <a:pt x="19108" y="21600"/>
                    <a:pt x="19108" y="21600"/>
                    <a:pt x="19108" y="21600"/>
                  </a:cubicBezTo>
                  <a:cubicBezTo>
                    <a:pt x="20562" y="21600"/>
                    <a:pt x="21600" y="20541"/>
                    <a:pt x="21600" y="19271"/>
                  </a:cubicBezTo>
                  <a:cubicBezTo>
                    <a:pt x="21600" y="5929"/>
                    <a:pt x="21600" y="5929"/>
                    <a:pt x="21600" y="5929"/>
                  </a:cubicBezTo>
                  <a:cubicBezTo>
                    <a:pt x="21600" y="5082"/>
                    <a:pt x="21600" y="5082"/>
                    <a:pt x="21600" y="5082"/>
                  </a:cubicBezTo>
                  <a:cubicBezTo>
                    <a:pt x="21600" y="4235"/>
                    <a:pt x="21600" y="4235"/>
                    <a:pt x="21600" y="4235"/>
                  </a:cubicBezTo>
                  <a:cubicBezTo>
                    <a:pt x="21600" y="2541"/>
                    <a:pt x="21600" y="2541"/>
                    <a:pt x="21600" y="2541"/>
                  </a:cubicBezTo>
                  <a:cubicBezTo>
                    <a:pt x="21600" y="1059"/>
                    <a:pt x="20562" y="0"/>
                    <a:pt x="19108" y="0"/>
                  </a:cubicBezTo>
                  <a:close/>
                  <a:moveTo>
                    <a:pt x="19938" y="19271"/>
                  </a:moveTo>
                  <a:cubicBezTo>
                    <a:pt x="19938" y="19482"/>
                    <a:pt x="19523" y="19906"/>
                    <a:pt x="19108" y="19906"/>
                  </a:cubicBezTo>
                  <a:cubicBezTo>
                    <a:pt x="2492" y="19906"/>
                    <a:pt x="2492" y="19906"/>
                    <a:pt x="2492" y="19906"/>
                  </a:cubicBezTo>
                  <a:cubicBezTo>
                    <a:pt x="2077" y="19906"/>
                    <a:pt x="1662" y="19482"/>
                    <a:pt x="1662" y="19271"/>
                  </a:cubicBezTo>
                  <a:cubicBezTo>
                    <a:pt x="1662" y="5929"/>
                    <a:pt x="1662" y="5929"/>
                    <a:pt x="1662" y="5929"/>
                  </a:cubicBezTo>
                  <a:cubicBezTo>
                    <a:pt x="19938" y="5929"/>
                    <a:pt x="19938" y="5929"/>
                    <a:pt x="19938" y="5929"/>
                  </a:cubicBezTo>
                  <a:lnTo>
                    <a:pt x="19938" y="19271"/>
                  </a:lnTo>
                  <a:close/>
                </a:path>
              </a:pathLst>
            </a:custGeom>
            <a:solidFill>
              <a:schemeClr val="accent4"/>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1" name="Shape 4678"/>
            <p:cNvSpPr/>
            <p:nvPr/>
          </p:nvSpPr>
          <p:spPr>
            <a:xfrm>
              <a:off x="101553" y="0"/>
              <a:ext cx="32706" cy="117045"/>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16200" y="21600"/>
                    <a:pt x="21600" y="20057"/>
                    <a:pt x="21600" y="18514"/>
                  </a:cubicBezTo>
                  <a:cubicBezTo>
                    <a:pt x="21600" y="3086"/>
                    <a:pt x="21600" y="3086"/>
                    <a:pt x="21600" y="3086"/>
                  </a:cubicBezTo>
                  <a:cubicBezTo>
                    <a:pt x="21600" y="1543"/>
                    <a:pt x="16200" y="0"/>
                    <a:pt x="10800" y="0"/>
                  </a:cubicBezTo>
                  <a:cubicBezTo>
                    <a:pt x="5400" y="0"/>
                    <a:pt x="0" y="1543"/>
                    <a:pt x="0" y="3086"/>
                  </a:cubicBezTo>
                  <a:cubicBezTo>
                    <a:pt x="0" y="18514"/>
                    <a:pt x="0" y="18514"/>
                    <a:pt x="0" y="18514"/>
                  </a:cubicBezTo>
                  <a:cubicBezTo>
                    <a:pt x="0" y="20057"/>
                    <a:pt x="5400" y="21600"/>
                    <a:pt x="10800" y="21600"/>
                  </a:cubicBezTo>
                  <a:close/>
                </a:path>
              </a:pathLst>
            </a:custGeom>
            <a:solidFill>
              <a:schemeClr val="accent4"/>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2" name="Shape 4679"/>
            <p:cNvSpPr/>
            <p:nvPr/>
          </p:nvSpPr>
          <p:spPr>
            <a:xfrm>
              <a:off x="302938" y="0"/>
              <a:ext cx="32706" cy="117045"/>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16200" y="21600"/>
                    <a:pt x="21600" y="20057"/>
                    <a:pt x="21600" y="18514"/>
                  </a:cubicBezTo>
                  <a:cubicBezTo>
                    <a:pt x="21600" y="3086"/>
                    <a:pt x="21600" y="3086"/>
                    <a:pt x="21600" y="3086"/>
                  </a:cubicBezTo>
                  <a:cubicBezTo>
                    <a:pt x="21600" y="1543"/>
                    <a:pt x="16200" y="0"/>
                    <a:pt x="10800" y="0"/>
                  </a:cubicBezTo>
                  <a:cubicBezTo>
                    <a:pt x="5400" y="0"/>
                    <a:pt x="0" y="1543"/>
                    <a:pt x="0" y="3086"/>
                  </a:cubicBezTo>
                  <a:cubicBezTo>
                    <a:pt x="0" y="18514"/>
                    <a:pt x="0" y="18514"/>
                    <a:pt x="0" y="18514"/>
                  </a:cubicBezTo>
                  <a:cubicBezTo>
                    <a:pt x="0" y="20057"/>
                    <a:pt x="5400" y="21600"/>
                    <a:pt x="10800" y="21600"/>
                  </a:cubicBezTo>
                  <a:close/>
                </a:path>
              </a:pathLst>
            </a:custGeom>
            <a:solidFill>
              <a:schemeClr val="accent4"/>
            </a:solidFill>
            <a:ln w="12700" cap="flat">
              <a:noFill/>
              <a:miter lim="400000"/>
            </a:ln>
            <a:effectLst/>
          </p:spPr>
          <p:txBody>
            <a:bodyPr wrap="square" lIns="45719" tIns="45719" rIns="45719" bIns="45719" numCol="1" anchor="t">
              <a:noAutofit/>
            </a:bodyPr>
            <a:lstStyle/>
            <a:p>
              <a:endParaRPr>
                <a:cs typeface="+mn-ea"/>
                <a:sym typeface="+mn-lt"/>
              </a:endParaRPr>
            </a:p>
          </p:txBody>
        </p:sp>
      </p:grpSp>
      <p:sp>
        <p:nvSpPr>
          <p:cNvPr id="63" name="文本框 9"/>
          <p:cNvSpPr txBox="1"/>
          <p:nvPr/>
        </p:nvSpPr>
        <p:spPr>
          <a:xfrm>
            <a:off x="1149646" y="591619"/>
            <a:ext cx="2955059" cy="453952"/>
          </a:xfrm>
          <a:prstGeom prst="rect">
            <a:avLst/>
          </a:prstGeom>
          <a:noFill/>
        </p:spPr>
        <p:txBody>
          <a:bodyPr wrap="square" lIns="68563" tIns="34281" rIns="68563" bIns="34281" rtlCol="0">
            <a:spAutoFit/>
          </a:bodyPr>
          <a:lstStyle/>
          <a:p>
            <a:pPr marL="0" lvl="1"/>
            <a:r>
              <a:rPr lang="zh-CN" altLang="en-US" sz="2500" b="1" dirty="0">
                <a:solidFill>
                  <a:srgbClr val="50637C"/>
                </a:solidFill>
                <a:cs typeface="+mn-ea"/>
                <a:sym typeface="+mn-lt"/>
              </a:rPr>
              <a:t>点击输入标题内容</a:t>
            </a:r>
          </a:p>
        </p:txBody>
      </p:sp>
      <p:grpSp>
        <p:nvGrpSpPr>
          <p:cNvPr id="64" name="Group 10"/>
          <p:cNvGrpSpPr/>
          <p:nvPr/>
        </p:nvGrpSpPr>
        <p:grpSpPr>
          <a:xfrm>
            <a:off x="554735" y="543513"/>
            <a:ext cx="550165" cy="550164"/>
            <a:chOff x="10018441" y="1261759"/>
            <a:chExt cx="4340769" cy="4340764"/>
          </a:xfrm>
        </p:grpSpPr>
        <p:sp>
          <p:nvSpPr>
            <p:cNvPr id="65" name="Shape 78"/>
            <p:cNvSpPr/>
            <p:nvPr/>
          </p:nvSpPr>
          <p:spPr>
            <a:xfrm>
              <a:off x="10018441" y="1261759"/>
              <a:ext cx="4340769" cy="434076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5"/>
            </a:soli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dirty="0">
                <a:latin typeface="微软雅黑" panose="020B0503020204020204" pitchFamily="34" charset="-122"/>
                <a:ea typeface="微软雅黑" panose="020B0503020204020204" pitchFamily="34" charset="-122"/>
                <a:sym typeface="微软雅黑" panose="020B0503020204020204" pitchFamily="34" charset="-122"/>
              </a:endParaRPr>
            </a:p>
          </p:txBody>
        </p:sp>
        <p:grpSp>
          <p:nvGrpSpPr>
            <p:cNvPr id="66" name="Group 9"/>
            <p:cNvGrpSpPr/>
            <p:nvPr/>
          </p:nvGrpSpPr>
          <p:grpSpPr>
            <a:xfrm>
              <a:off x="10909313" y="1802668"/>
              <a:ext cx="3449733" cy="3799690"/>
              <a:chOff x="10909313" y="1802668"/>
              <a:chExt cx="3449733" cy="3799690"/>
            </a:xfrm>
          </p:grpSpPr>
          <p:sp>
            <p:nvSpPr>
              <p:cNvPr id="67" name="Freeform 45"/>
              <p:cNvSpPr/>
              <p:nvPr/>
            </p:nvSpPr>
            <p:spPr>
              <a:xfrm>
                <a:off x="11069407" y="1802668"/>
                <a:ext cx="3289639" cy="3799690"/>
              </a:xfrm>
              <a:custGeom>
                <a:avLst/>
                <a:gdLst>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01321 w 3189805"/>
                  <a:gd name="connsiteY7" fmla="*/ 1031534 h 3342052"/>
                  <a:gd name="connsiteX8" fmla="*/ 1812772 w 3189805"/>
                  <a:gd name="connsiteY8" fmla="*/ 0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21641 w 3189805"/>
                  <a:gd name="connsiteY7" fmla="*/ 767374 h 3342052"/>
                  <a:gd name="connsiteX8" fmla="*/ 1812772 w 3189805"/>
                  <a:gd name="connsiteY8"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240105 w 3208269"/>
                  <a:gd name="connsiteY8" fmla="*/ 767374 h 3342052"/>
                  <a:gd name="connsiteX9" fmla="*/ 1831236 w 3208269"/>
                  <a:gd name="connsiteY9"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486685 w 3208269"/>
                  <a:gd name="connsiteY8" fmla="*/ 1250259 h 3342052"/>
                  <a:gd name="connsiteX9" fmla="*/ 1831236 w 3208269"/>
                  <a:gd name="connsiteY9" fmla="*/ 0 h 3342052"/>
                  <a:gd name="connsiteX0" fmla="*/ 1818455 w 3195488"/>
                  <a:gd name="connsiteY0" fmla="*/ 0 h 3342052"/>
                  <a:gd name="connsiteX1" fmla="*/ 3157618 w 3195488"/>
                  <a:gd name="connsiteY1" fmla="*/ 770136 h 3342052"/>
                  <a:gd name="connsiteX2" fmla="*/ 3185555 w 3195488"/>
                  <a:gd name="connsiteY2" fmla="*/ 963701 h 3342052"/>
                  <a:gd name="connsiteX3" fmla="*/ 2559726 w 3195488"/>
                  <a:gd name="connsiteY3" fmla="*/ 2706289 h 3342052"/>
                  <a:gd name="connsiteX4" fmla="*/ 1025159 w 3195488"/>
                  <a:gd name="connsiteY4" fmla="*/ 3342052 h 3342052"/>
                  <a:gd name="connsiteX5" fmla="*/ 881199 w 3195488"/>
                  <a:gd name="connsiteY5" fmla="*/ 3335177 h 3342052"/>
                  <a:gd name="connsiteX6" fmla="*/ 5683 w 3195488"/>
                  <a:gd name="connsiteY6" fmla="*/ 1812772 h 3342052"/>
                  <a:gd name="connsiteX7" fmla="*/ 1157670 w 3195488"/>
                  <a:gd name="connsiteY7" fmla="*/ 1353229 h 3342052"/>
                  <a:gd name="connsiteX8" fmla="*/ 2473904 w 3195488"/>
                  <a:gd name="connsiteY8" fmla="*/ 1250259 h 3342052"/>
                  <a:gd name="connsiteX9" fmla="*/ 1818455 w 3195488"/>
                  <a:gd name="connsiteY9"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428116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510310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39522 w 3216555"/>
                  <a:gd name="connsiteY0" fmla="*/ 0 h 3342052"/>
                  <a:gd name="connsiteX1" fmla="*/ 3178685 w 3216555"/>
                  <a:gd name="connsiteY1" fmla="*/ 770136 h 3342052"/>
                  <a:gd name="connsiteX2" fmla="*/ 3206622 w 3216555"/>
                  <a:gd name="connsiteY2" fmla="*/ 963701 h 3342052"/>
                  <a:gd name="connsiteX3" fmla="*/ 2580793 w 3216555"/>
                  <a:gd name="connsiteY3" fmla="*/ 2706289 h 3342052"/>
                  <a:gd name="connsiteX4" fmla="*/ 1046226 w 3216555"/>
                  <a:gd name="connsiteY4" fmla="*/ 3342052 h 3342052"/>
                  <a:gd name="connsiteX5" fmla="*/ 902266 w 3216555"/>
                  <a:gd name="connsiteY5" fmla="*/ 3335177 h 3342052"/>
                  <a:gd name="connsiteX6" fmla="*/ 26750 w 3216555"/>
                  <a:gd name="connsiteY6" fmla="*/ 1812772 h 3342052"/>
                  <a:gd name="connsiteX7" fmla="*/ 364566 w 3216555"/>
                  <a:gd name="connsiteY7" fmla="*/ 1746615 h 3342052"/>
                  <a:gd name="connsiteX8" fmla="*/ 816629 w 3216555"/>
                  <a:gd name="connsiteY8" fmla="*/ 1510310 h 3342052"/>
                  <a:gd name="connsiteX9" fmla="*/ 1178737 w 3216555"/>
                  <a:gd name="connsiteY9" fmla="*/ 1353229 h 3342052"/>
                  <a:gd name="connsiteX10" fmla="*/ 2494971 w 3216555"/>
                  <a:gd name="connsiteY10" fmla="*/ 1250259 h 3342052"/>
                  <a:gd name="connsiteX11" fmla="*/ 1839522 w 3216555"/>
                  <a:gd name="connsiteY11" fmla="*/ 0 h 3342052"/>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2516463 w 3238047"/>
                  <a:gd name="connsiteY11" fmla="*/ 1250259 h 3342052"/>
                  <a:gd name="connsiteX12" fmla="*/ 1861014 w 3238047"/>
                  <a:gd name="connsiteY12" fmla="*/ 0 h 3342052"/>
                  <a:gd name="connsiteX0" fmla="*/ 1861014 w 3238047"/>
                  <a:gd name="connsiteY0" fmla="*/ 349684 h 3691736"/>
                  <a:gd name="connsiteX1" fmla="*/ 3200177 w 3238047"/>
                  <a:gd name="connsiteY1" fmla="*/ 1119820 h 3691736"/>
                  <a:gd name="connsiteX2" fmla="*/ 3228114 w 3238047"/>
                  <a:gd name="connsiteY2" fmla="*/ 1313385 h 3691736"/>
                  <a:gd name="connsiteX3" fmla="*/ 2602285 w 3238047"/>
                  <a:gd name="connsiteY3" fmla="*/ 3055973 h 3691736"/>
                  <a:gd name="connsiteX4" fmla="*/ 1067718 w 3238047"/>
                  <a:gd name="connsiteY4" fmla="*/ 3691736 h 3691736"/>
                  <a:gd name="connsiteX5" fmla="*/ 923758 w 3238047"/>
                  <a:gd name="connsiteY5" fmla="*/ 3684861 h 3691736"/>
                  <a:gd name="connsiteX6" fmla="*/ 48242 w 3238047"/>
                  <a:gd name="connsiteY6" fmla="*/ 2162456 h 3691736"/>
                  <a:gd name="connsiteX7" fmla="*/ 180575 w 3238047"/>
                  <a:gd name="connsiteY7" fmla="*/ 2178493 h 3691736"/>
                  <a:gd name="connsiteX8" fmla="*/ 386058 w 3238047"/>
                  <a:gd name="connsiteY8" fmla="*/ 2096299 h 3691736"/>
                  <a:gd name="connsiteX9" fmla="*/ 838121 w 3238047"/>
                  <a:gd name="connsiteY9" fmla="*/ 1859994 h 3691736"/>
                  <a:gd name="connsiteX10" fmla="*/ 1200229 w 3238047"/>
                  <a:gd name="connsiteY10" fmla="*/ 1702913 h 3691736"/>
                  <a:gd name="connsiteX11" fmla="*/ 1602063 w 3238047"/>
                  <a:gd name="connsiteY11" fmla="*/ 7449 h 3691736"/>
                  <a:gd name="connsiteX12" fmla="*/ 1861014 w 3238047"/>
                  <a:gd name="connsiteY12" fmla="*/ 349684 h 3691736"/>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1861014 w 3238047"/>
                  <a:gd name="connsiteY11" fmla="*/ 0 h 3342052"/>
                  <a:gd name="connsiteX0" fmla="*/ 1573338 w 3238047"/>
                  <a:gd name="connsiteY0" fmla="*/ 0 h 3773566"/>
                  <a:gd name="connsiteX1" fmla="*/ 3200177 w 3238047"/>
                  <a:gd name="connsiteY1" fmla="*/ 1201650 h 3773566"/>
                  <a:gd name="connsiteX2" fmla="*/ 3228114 w 3238047"/>
                  <a:gd name="connsiteY2" fmla="*/ 1395215 h 3773566"/>
                  <a:gd name="connsiteX3" fmla="*/ 2602285 w 3238047"/>
                  <a:gd name="connsiteY3" fmla="*/ 3137803 h 3773566"/>
                  <a:gd name="connsiteX4" fmla="*/ 1067718 w 3238047"/>
                  <a:gd name="connsiteY4" fmla="*/ 3773566 h 3773566"/>
                  <a:gd name="connsiteX5" fmla="*/ 923758 w 3238047"/>
                  <a:gd name="connsiteY5" fmla="*/ 3766691 h 3773566"/>
                  <a:gd name="connsiteX6" fmla="*/ 48242 w 3238047"/>
                  <a:gd name="connsiteY6" fmla="*/ 2244286 h 3773566"/>
                  <a:gd name="connsiteX7" fmla="*/ 180575 w 3238047"/>
                  <a:gd name="connsiteY7" fmla="*/ 2260323 h 3773566"/>
                  <a:gd name="connsiteX8" fmla="*/ 386058 w 3238047"/>
                  <a:gd name="connsiteY8" fmla="*/ 2178129 h 3773566"/>
                  <a:gd name="connsiteX9" fmla="*/ 838121 w 3238047"/>
                  <a:gd name="connsiteY9" fmla="*/ 1941824 h 3773566"/>
                  <a:gd name="connsiteX10" fmla="*/ 1200229 w 3238047"/>
                  <a:gd name="connsiteY10" fmla="*/ 1784743 h 3773566"/>
                  <a:gd name="connsiteX11" fmla="*/ 1573338 w 3238047"/>
                  <a:gd name="connsiteY11" fmla="*/ 0 h 3773566"/>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1200229 w 3238047"/>
                  <a:gd name="connsiteY10" fmla="*/ 1810869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965098 w 3238047"/>
                  <a:gd name="connsiteY10" fmla="*/ 1900443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965098 w 3238047"/>
                  <a:gd name="connsiteY9" fmla="*/ 1900443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59287 w 3290406"/>
                  <a:gd name="connsiteY0" fmla="*/ 0 h 3799692"/>
                  <a:gd name="connsiteX1" fmla="*/ 3252536 w 3290406"/>
                  <a:gd name="connsiteY1" fmla="*/ 1227776 h 3799692"/>
                  <a:gd name="connsiteX2" fmla="*/ 3280473 w 3290406"/>
                  <a:gd name="connsiteY2" fmla="*/ 1421341 h 3799692"/>
                  <a:gd name="connsiteX3" fmla="*/ 2654644 w 3290406"/>
                  <a:gd name="connsiteY3" fmla="*/ 3163929 h 3799692"/>
                  <a:gd name="connsiteX4" fmla="*/ 1120077 w 3290406"/>
                  <a:gd name="connsiteY4" fmla="*/ 3799692 h 3799692"/>
                  <a:gd name="connsiteX5" fmla="*/ 976117 w 3290406"/>
                  <a:gd name="connsiteY5" fmla="*/ 3792817 h 3799692"/>
                  <a:gd name="connsiteX6" fmla="*/ 40886 w 3290406"/>
                  <a:gd name="connsiteY6" fmla="*/ 2322663 h 3799692"/>
                  <a:gd name="connsiteX7" fmla="*/ 232934 w 3290406"/>
                  <a:gd name="connsiteY7" fmla="*/ 2286449 h 3799692"/>
                  <a:gd name="connsiteX8" fmla="*/ 438417 w 3290406"/>
                  <a:gd name="connsiteY8" fmla="*/ 2204255 h 3799692"/>
                  <a:gd name="connsiteX9" fmla="*/ 1215266 w 3290406"/>
                  <a:gd name="connsiteY9" fmla="*/ 1810869 h 3799692"/>
                  <a:gd name="connsiteX10" fmla="*/ 1659287 w 3290406"/>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289639" h="3799692">
                    <a:moveTo>
                      <a:pt x="1658520" y="0"/>
                    </a:moveTo>
                    <a:lnTo>
                      <a:pt x="3251769" y="1227776"/>
                    </a:lnTo>
                    <a:lnTo>
                      <a:pt x="3279706" y="1421341"/>
                    </a:lnTo>
                    <a:cubicBezTo>
                      <a:pt x="3339309" y="2043870"/>
                      <a:pt x="3130699" y="2687232"/>
                      <a:pt x="2653877" y="3163929"/>
                    </a:cubicBezTo>
                    <a:cubicBezTo>
                      <a:pt x="2230145" y="3587771"/>
                      <a:pt x="1674728" y="3799692"/>
                      <a:pt x="1119310" y="3799692"/>
                    </a:cubicBezTo>
                    <a:lnTo>
                      <a:pt x="975350" y="3792817"/>
                    </a:lnTo>
                    <a:lnTo>
                      <a:pt x="40119" y="2322663"/>
                    </a:lnTo>
                    <a:cubicBezTo>
                      <a:pt x="-104293" y="2049341"/>
                      <a:pt x="183328" y="2331065"/>
                      <a:pt x="239631" y="2320039"/>
                    </a:cubicBezTo>
                    <a:cubicBezTo>
                      <a:pt x="247415" y="2316478"/>
                      <a:pt x="306896" y="2268589"/>
                      <a:pt x="437650" y="2204255"/>
                    </a:cubicBezTo>
                    <a:cubicBezTo>
                      <a:pt x="568404" y="2139921"/>
                      <a:pt x="708709" y="2096136"/>
                      <a:pt x="1214499" y="1810869"/>
                    </a:cubicBezTo>
                    <a:cubicBezTo>
                      <a:pt x="1384981" y="1559151"/>
                      <a:pt x="1325195" y="97182"/>
                      <a:pt x="1658520" y="0"/>
                    </a:cubicBezTo>
                    <a:close/>
                  </a:path>
                </a:pathLst>
              </a:custGeom>
              <a:gradFill flip="none" rotWithShape="1">
                <a:gsLst>
                  <a:gs pos="30000">
                    <a:schemeClr val="bg2">
                      <a:lumMod val="10000"/>
                      <a:alpha val="42000"/>
                    </a:schemeClr>
                  </a:gs>
                  <a:gs pos="100000">
                    <a:schemeClr val="bg1">
                      <a:alpha val="31000"/>
                    </a:schemeClr>
                  </a:gs>
                </a:gsLst>
                <a:lin ang="2700000" scaled="1"/>
                <a:tileRect/>
              </a:gra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68" name="Freeform 43"/>
              <p:cNvSpPr>
                <a:spLocks noEditPoints="1"/>
              </p:cNvSpPr>
              <p:nvPr/>
            </p:nvSpPr>
            <p:spPr bwMode="auto">
              <a:xfrm rot="19800000">
                <a:off x="10909313" y="2286963"/>
                <a:ext cx="2559024" cy="2290359"/>
              </a:xfrm>
              <a:custGeom>
                <a:avLst/>
                <a:gdLst>
                  <a:gd name="T0" fmla="*/ 24 w 161"/>
                  <a:gd name="T1" fmla="*/ 91 h 144"/>
                  <a:gd name="T2" fmla="*/ 65 w 161"/>
                  <a:gd name="T3" fmla="*/ 91 h 144"/>
                  <a:gd name="T4" fmla="*/ 65 w 161"/>
                  <a:gd name="T5" fmla="*/ 105 h 144"/>
                  <a:gd name="T6" fmla="*/ 61 w 161"/>
                  <a:gd name="T7" fmla="*/ 105 h 144"/>
                  <a:gd name="T8" fmla="*/ 60 w 161"/>
                  <a:gd name="T9" fmla="*/ 110 h 144"/>
                  <a:gd name="T10" fmla="*/ 59 w 161"/>
                  <a:gd name="T11" fmla="*/ 112 h 144"/>
                  <a:gd name="T12" fmla="*/ 60 w 161"/>
                  <a:gd name="T13" fmla="*/ 114 h 144"/>
                  <a:gd name="T14" fmla="*/ 61 w 161"/>
                  <a:gd name="T15" fmla="*/ 118 h 144"/>
                  <a:gd name="T16" fmla="*/ 60 w 161"/>
                  <a:gd name="T17" fmla="*/ 123 h 144"/>
                  <a:gd name="T18" fmla="*/ 59 w 161"/>
                  <a:gd name="T19" fmla="*/ 125 h 144"/>
                  <a:gd name="T20" fmla="*/ 60 w 161"/>
                  <a:gd name="T21" fmla="*/ 127 h 144"/>
                  <a:gd name="T22" fmla="*/ 61 w 161"/>
                  <a:gd name="T23" fmla="*/ 131 h 144"/>
                  <a:gd name="T24" fmla="*/ 60 w 161"/>
                  <a:gd name="T25" fmla="*/ 136 h 144"/>
                  <a:gd name="T26" fmla="*/ 59 w 161"/>
                  <a:gd name="T27" fmla="*/ 138 h 144"/>
                  <a:gd name="T28" fmla="*/ 60 w 161"/>
                  <a:gd name="T29" fmla="*/ 140 h 144"/>
                  <a:gd name="T30" fmla="*/ 61 w 161"/>
                  <a:gd name="T31" fmla="*/ 144 h 144"/>
                  <a:gd name="T32" fmla="*/ 31 w 161"/>
                  <a:gd name="T33" fmla="*/ 144 h 144"/>
                  <a:gd name="T34" fmla="*/ 31 w 161"/>
                  <a:gd name="T35" fmla="*/ 105 h 144"/>
                  <a:gd name="T36" fmla="*/ 24 w 161"/>
                  <a:gd name="T37" fmla="*/ 105 h 144"/>
                  <a:gd name="T38" fmla="*/ 24 w 161"/>
                  <a:gd name="T39" fmla="*/ 91 h 144"/>
                  <a:gd name="T40" fmla="*/ 7 w 161"/>
                  <a:gd name="T41" fmla="*/ 39 h 144"/>
                  <a:gd name="T42" fmla="*/ 0 w 161"/>
                  <a:gd name="T43" fmla="*/ 46 h 144"/>
                  <a:gd name="T44" fmla="*/ 0 w 161"/>
                  <a:gd name="T45" fmla="*/ 76 h 144"/>
                  <a:gd name="T46" fmla="*/ 7 w 161"/>
                  <a:gd name="T47" fmla="*/ 82 h 144"/>
                  <a:gd name="T48" fmla="*/ 15 w 161"/>
                  <a:gd name="T49" fmla="*/ 82 h 144"/>
                  <a:gd name="T50" fmla="*/ 15 w 161"/>
                  <a:gd name="T51" fmla="*/ 39 h 144"/>
                  <a:gd name="T52" fmla="*/ 7 w 161"/>
                  <a:gd name="T53" fmla="*/ 39 h 144"/>
                  <a:gd name="T54" fmla="*/ 75 w 161"/>
                  <a:gd name="T55" fmla="*/ 37 h 144"/>
                  <a:gd name="T56" fmla="*/ 75 w 161"/>
                  <a:gd name="T57" fmla="*/ 85 h 144"/>
                  <a:gd name="T58" fmla="*/ 20 w 161"/>
                  <a:gd name="T59" fmla="*/ 85 h 144"/>
                  <a:gd name="T60" fmla="*/ 20 w 161"/>
                  <a:gd name="T61" fmla="*/ 37 h 144"/>
                  <a:gd name="T62" fmla="*/ 75 w 161"/>
                  <a:gd name="T63" fmla="*/ 37 h 144"/>
                  <a:gd name="T64" fmla="*/ 55 w 161"/>
                  <a:gd name="T65" fmla="*/ 44 h 144"/>
                  <a:gd name="T66" fmla="*/ 33 w 161"/>
                  <a:gd name="T67" fmla="*/ 44 h 144"/>
                  <a:gd name="T68" fmla="*/ 33 w 161"/>
                  <a:gd name="T69" fmla="*/ 51 h 144"/>
                  <a:gd name="T70" fmla="*/ 55 w 161"/>
                  <a:gd name="T71" fmla="*/ 51 h 144"/>
                  <a:gd name="T72" fmla="*/ 55 w 161"/>
                  <a:gd name="T73" fmla="*/ 44 h 144"/>
                  <a:gd name="T74" fmla="*/ 152 w 161"/>
                  <a:gd name="T75" fmla="*/ 0 h 144"/>
                  <a:gd name="T76" fmla="*/ 152 w 161"/>
                  <a:gd name="T77" fmla="*/ 122 h 144"/>
                  <a:gd name="T78" fmla="*/ 161 w 161"/>
                  <a:gd name="T79" fmla="*/ 122 h 144"/>
                  <a:gd name="T80" fmla="*/ 161 w 161"/>
                  <a:gd name="T81" fmla="*/ 0 h 144"/>
                  <a:gd name="T82" fmla="*/ 152 w 161"/>
                  <a:gd name="T83" fmla="*/ 0 h 144"/>
                  <a:gd name="T84" fmla="*/ 79 w 161"/>
                  <a:gd name="T85" fmla="*/ 37 h 144"/>
                  <a:gd name="T86" fmla="*/ 79 w 161"/>
                  <a:gd name="T87" fmla="*/ 85 h 144"/>
                  <a:gd name="T88" fmla="*/ 145 w 161"/>
                  <a:gd name="T89" fmla="*/ 122 h 144"/>
                  <a:gd name="T90" fmla="*/ 145 w 161"/>
                  <a:gd name="T91" fmla="*/ 0 h 144"/>
                  <a:gd name="T92" fmla="*/ 79 w 161"/>
                  <a:gd name="T93" fmla="*/ 37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161" h="144">
                    <a:moveTo>
                      <a:pt x="24" y="91"/>
                    </a:moveTo>
                    <a:cubicBezTo>
                      <a:pt x="65" y="91"/>
                      <a:pt x="65" y="91"/>
                      <a:pt x="65" y="91"/>
                    </a:cubicBezTo>
                    <a:cubicBezTo>
                      <a:pt x="65" y="105"/>
                      <a:pt x="65" y="105"/>
                      <a:pt x="65" y="105"/>
                    </a:cubicBezTo>
                    <a:cubicBezTo>
                      <a:pt x="61" y="105"/>
                      <a:pt x="61" y="105"/>
                      <a:pt x="61" y="105"/>
                    </a:cubicBezTo>
                    <a:cubicBezTo>
                      <a:pt x="61" y="108"/>
                      <a:pt x="60" y="109"/>
                      <a:pt x="60" y="110"/>
                    </a:cubicBezTo>
                    <a:cubicBezTo>
                      <a:pt x="59" y="110"/>
                      <a:pt x="59" y="111"/>
                      <a:pt x="59" y="112"/>
                    </a:cubicBezTo>
                    <a:cubicBezTo>
                      <a:pt x="59" y="113"/>
                      <a:pt x="59" y="113"/>
                      <a:pt x="60" y="114"/>
                    </a:cubicBezTo>
                    <a:cubicBezTo>
                      <a:pt x="60" y="115"/>
                      <a:pt x="61" y="116"/>
                      <a:pt x="61" y="118"/>
                    </a:cubicBezTo>
                    <a:cubicBezTo>
                      <a:pt x="61" y="121"/>
                      <a:pt x="60" y="122"/>
                      <a:pt x="60" y="123"/>
                    </a:cubicBezTo>
                    <a:cubicBezTo>
                      <a:pt x="59" y="123"/>
                      <a:pt x="59" y="124"/>
                      <a:pt x="59" y="125"/>
                    </a:cubicBezTo>
                    <a:cubicBezTo>
                      <a:pt x="59" y="126"/>
                      <a:pt x="59" y="126"/>
                      <a:pt x="60" y="127"/>
                    </a:cubicBezTo>
                    <a:cubicBezTo>
                      <a:pt x="60" y="128"/>
                      <a:pt x="61" y="129"/>
                      <a:pt x="61" y="131"/>
                    </a:cubicBezTo>
                    <a:cubicBezTo>
                      <a:pt x="61" y="134"/>
                      <a:pt x="60" y="135"/>
                      <a:pt x="60" y="136"/>
                    </a:cubicBezTo>
                    <a:cubicBezTo>
                      <a:pt x="59" y="136"/>
                      <a:pt x="59" y="137"/>
                      <a:pt x="59" y="138"/>
                    </a:cubicBezTo>
                    <a:cubicBezTo>
                      <a:pt x="59" y="139"/>
                      <a:pt x="59" y="139"/>
                      <a:pt x="60" y="140"/>
                    </a:cubicBezTo>
                    <a:cubicBezTo>
                      <a:pt x="60" y="141"/>
                      <a:pt x="61" y="142"/>
                      <a:pt x="61" y="144"/>
                    </a:cubicBezTo>
                    <a:cubicBezTo>
                      <a:pt x="31" y="144"/>
                      <a:pt x="31" y="144"/>
                      <a:pt x="31" y="144"/>
                    </a:cubicBezTo>
                    <a:cubicBezTo>
                      <a:pt x="31" y="105"/>
                      <a:pt x="31" y="105"/>
                      <a:pt x="31" y="105"/>
                    </a:cubicBezTo>
                    <a:cubicBezTo>
                      <a:pt x="24" y="105"/>
                      <a:pt x="24" y="105"/>
                      <a:pt x="24" y="105"/>
                    </a:cubicBezTo>
                    <a:lnTo>
                      <a:pt x="24" y="91"/>
                    </a:lnTo>
                    <a:close/>
                    <a:moveTo>
                      <a:pt x="7" y="39"/>
                    </a:moveTo>
                    <a:cubicBezTo>
                      <a:pt x="3" y="39"/>
                      <a:pt x="0" y="43"/>
                      <a:pt x="0" y="46"/>
                    </a:cubicBezTo>
                    <a:cubicBezTo>
                      <a:pt x="0" y="76"/>
                      <a:pt x="0" y="76"/>
                      <a:pt x="0" y="76"/>
                    </a:cubicBezTo>
                    <a:cubicBezTo>
                      <a:pt x="0" y="79"/>
                      <a:pt x="3" y="82"/>
                      <a:pt x="7" y="82"/>
                    </a:cubicBezTo>
                    <a:cubicBezTo>
                      <a:pt x="15" y="82"/>
                      <a:pt x="15" y="82"/>
                      <a:pt x="15" y="82"/>
                    </a:cubicBezTo>
                    <a:cubicBezTo>
                      <a:pt x="15" y="39"/>
                      <a:pt x="15" y="39"/>
                      <a:pt x="15" y="39"/>
                    </a:cubicBezTo>
                    <a:lnTo>
                      <a:pt x="7" y="39"/>
                    </a:lnTo>
                    <a:close/>
                    <a:moveTo>
                      <a:pt x="75" y="37"/>
                    </a:moveTo>
                    <a:cubicBezTo>
                      <a:pt x="75" y="85"/>
                      <a:pt x="75" y="85"/>
                      <a:pt x="75" y="85"/>
                    </a:cubicBezTo>
                    <a:cubicBezTo>
                      <a:pt x="20" y="85"/>
                      <a:pt x="20" y="85"/>
                      <a:pt x="20" y="85"/>
                    </a:cubicBezTo>
                    <a:cubicBezTo>
                      <a:pt x="20" y="37"/>
                      <a:pt x="20" y="37"/>
                      <a:pt x="20" y="37"/>
                    </a:cubicBezTo>
                    <a:lnTo>
                      <a:pt x="75" y="37"/>
                    </a:lnTo>
                    <a:close/>
                    <a:moveTo>
                      <a:pt x="55" y="44"/>
                    </a:moveTo>
                    <a:cubicBezTo>
                      <a:pt x="33" y="44"/>
                      <a:pt x="33" y="44"/>
                      <a:pt x="33" y="44"/>
                    </a:cubicBezTo>
                    <a:cubicBezTo>
                      <a:pt x="33" y="51"/>
                      <a:pt x="33" y="51"/>
                      <a:pt x="33" y="51"/>
                    </a:cubicBezTo>
                    <a:cubicBezTo>
                      <a:pt x="55" y="51"/>
                      <a:pt x="55" y="51"/>
                      <a:pt x="55" y="51"/>
                    </a:cubicBezTo>
                    <a:lnTo>
                      <a:pt x="55" y="44"/>
                    </a:lnTo>
                    <a:close/>
                    <a:moveTo>
                      <a:pt x="152" y="0"/>
                    </a:moveTo>
                    <a:cubicBezTo>
                      <a:pt x="152" y="122"/>
                      <a:pt x="152" y="122"/>
                      <a:pt x="152" y="122"/>
                    </a:cubicBezTo>
                    <a:cubicBezTo>
                      <a:pt x="161" y="122"/>
                      <a:pt x="161" y="122"/>
                      <a:pt x="161" y="122"/>
                    </a:cubicBezTo>
                    <a:cubicBezTo>
                      <a:pt x="161" y="0"/>
                      <a:pt x="161" y="0"/>
                      <a:pt x="161" y="0"/>
                    </a:cubicBezTo>
                    <a:lnTo>
                      <a:pt x="152" y="0"/>
                    </a:lnTo>
                    <a:close/>
                    <a:moveTo>
                      <a:pt x="79" y="37"/>
                    </a:moveTo>
                    <a:cubicBezTo>
                      <a:pt x="79" y="85"/>
                      <a:pt x="79" y="85"/>
                      <a:pt x="79" y="85"/>
                    </a:cubicBezTo>
                    <a:cubicBezTo>
                      <a:pt x="145" y="122"/>
                      <a:pt x="145" y="122"/>
                      <a:pt x="145" y="122"/>
                    </a:cubicBezTo>
                    <a:cubicBezTo>
                      <a:pt x="145" y="0"/>
                      <a:pt x="145" y="0"/>
                      <a:pt x="145" y="0"/>
                    </a:cubicBezTo>
                    <a:lnTo>
                      <a:pt x="79" y="37"/>
                    </a:lnTo>
                    <a:close/>
                  </a:path>
                </a:pathLst>
              </a:custGeom>
              <a:solidFill>
                <a:schemeClr val="bg1"/>
              </a:solidFill>
              <a:ln>
                <a:noFill/>
              </a:ln>
            </p:spPr>
            <p:txBody>
              <a:bodyPr vert="horz" wrap="square" lIns="49531" tIns="24765" rIns="49531" bIns="24765" numCol="1" anchor="t" anchorCtr="0" compatLnSpc="1">
                <a:prstTxWarp prst="textNoShape">
                  <a:avLst/>
                </a:prstTxWarp>
              </a:bodyPr>
              <a:lstStyle/>
              <a:p>
                <a:endParaRPr lang="en-US" sz="975">
                  <a:latin typeface="微软雅黑" panose="020B0503020204020204" pitchFamily="34" charset="-122"/>
                  <a:ea typeface="微软雅黑" panose="020B0503020204020204" pitchFamily="34" charset="-122"/>
                  <a:sym typeface="微软雅黑" panose="020B0503020204020204" pitchFamily="34" charset="-122"/>
                </a:endParaRPr>
              </a:p>
            </p:txBody>
          </p:sp>
        </p:grpSp>
      </p:grpSp>
    </p:spTree>
    <p:extLst>
      <p:ext uri="{BB962C8B-B14F-4D97-AF65-F5344CB8AC3E}">
        <p14:creationId xmlns:p14="http://schemas.microsoft.com/office/powerpoint/2010/main" val="3384674212"/>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fill="hold" nodeType="clickEffect">
                                  <p:stCondLst>
                                    <p:cond delay="0"/>
                                  </p:stCondLst>
                                  <p:childTnLst>
                                    <p:set>
                                      <p:cBhvr>
                                        <p:cTn id="6" dur="1" fill="hold">
                                          <p:stCondLst>
                                            <p:cond delay="0"/>
                                          </p:stCondLst>
                                        </p:cTn>
                                        <p:tgtEl>
                                          <p:spTgt spid="64"/>
                                        </p:tgtEl>
                                        <p:attrNameLst>
                                          <p:attrName>style.visibility</p:attrName>
                                        </p:attrNameLst>
                                      </p:cBhvr>
                                      <p:to>
                                        <p:strVal val="visible"/>
                                      </p:to>
                                    </p:set>
                                    <p:anim calcmode="lin" valueType="num">
                                      <p:cBhvr additive="base">
                                        <p:cTn id="7" dur="500" fill="hold"/>
                                        <p:tgtEl>
                                          <p:spTgt spid="64"/>
                                        </p:tgtEl>
                                        <p:attrNameLst>
                                          <p:attrName>ppt_x</p:attrName>
                                        </p:attrNameLst>
                                      </p:cBhvr>
                                      <p:tavLst>
                                        <p:tav tm="0">
                                          <p:val>
                                            <p:strVal val="0-#ppt_w/2"/>
                                          </p:val>
                                        </p:tav>
                                        <p:tav tm="100000">
                                          <p:val>
                                            <p:strVal val="#ppt_x"/>
                                          </p:val>
                                        </p:tav>
                                      </p:tavLst>
                                    </p:anim>
                                    <p:anim calcmode="lin" valueType="num">
                                      <p:cBhvr additive="base">
                                        <p:cTn id="8" dur="500" fill="hold"/>
                                        <p:tgtEl>
                                          <p:spTgt spid="64"/>
                                        </p:tgtEl>
                                        <p:attrNameLst>
                                          <p:attrName>ppt_y</p:attrName>
                                        </p:attrNameLst>
                                      </p:cBhvr>
                                      <p:tavLst>
                                        <p:tav tm="0">
                                          <p:val>
                                            <p:strVal val="#ppt_y"/>
                                          </p:val>
                                        </p:tav>
                                        <p:tav tm="100000">
                                          <p:val>
                                            <p:strVal val="#ppt_y"/>
                                          </p:val>
                                        </p:tav>
                                      </p:tavLst>
                                    </p:anim>
                                  </p:childTnLst>
                                </p:cTn>
                              </p:par>
                              <p:par>
                                <p:cTn id="9" presetID="22" presetClass="entr" presetSubtype="8" fill="hold" grpId="0" nodeType="withEffect">
                                  <p:stCondLst>
                                    <p:cond delay="400"/>
                                  </p:stCondLst>
                                  <p:childTnLst>
                                    <p:set>
                                      <p:cBhvr>
                                        <p:cTn id="10" dur="1" fill="hold">
                                          <p:stCondLst>
                                            <p:cond delay="0"/>
                                          </p:stCondLst>
                                        </p:cTn>
                                        <p:tgtEl>
                                          <p:spTgt spid="63"/>
                                        </p:tgtEl>
                                        <p:attrNameLst>
                                          <p:attrName>style.visibility</p:attrName>
                                        </p:attrNameLst>
                                      </p:cBhvr>
                                      <p:to>
                                        <p:strVal val="visible"/>
                                      </p:to>
                                    </p:set>
                                    <p:animEffect transition="in" filter="wipe(left)">
                                      <p:cBhvr>
                                        <p:cTn id="11" dur="500"/>
                                        <p:tgtEl>
                                          <p:spTgt spid="63"/>
                                        </p:tgtEl>
                                      </p:cBhvr>
                                    </p:animEffect>
                                  </p:childTnLst>
                                </p:cTn>
                              </p:par>
                            </p:childTnLst>
                          </p:cTn>
                        </p:par>
                        <p:par>
                          <p:cTn id="12" fill="hold">
                            <p:stCondLst>
                              <p:cond delay="900"/>
                            </p:stCondLst>
                            <p:childTnLst>
                              <p:par>
                                <p:cTn id="13" presetID="22" presetClass="entr" presetSubtype="2" fill="hold" grpId="0" nodeType="afterEffect">
                                  <p:stCondLst>
                                    <p:cond delay="0"/>
                                  </p:stCondLst>
                                  <p:iterate>
                                    <p:tmAbs val="0"/>
                                  </p:iterate>
                                  <p:childTnLst>
                                    <p:set>
                                      <p:cBhvr>
                                        <p:cTn id="14" fill="hold"/>
                                        <p:tgtEl>
                                          <p:spTgt spid="9"/>
                                        </p:tgtEl>
                                        <p:attrNameLst>
                                          <p:attrName>style.visibility</p:attrName>
                                        </p:attrNameLst>
                                      </p:cBhvr>
                                      <p:to>
                                        <p:strVal val="visible"/>
                                      </p:to>
                                    </p:set>
                                    <p:animEffect transition="in" filter="wipe(right)">
                                      <p:cBhvr>
                                        <p:cTn id="15" dur="500"/>
                                        <p:tgtEl>
                                          <p:spTgt spid="9"/>
                                        </p:tgtEl>
                                      </p:cBhvr>
                                    </p:animEffect>
                                  </p:childTnLst>
                                </p:cTn>
                              </p:par>
                            </p:childTnLst>
                          </p:cTn>
                        </p:par>
                        <p:par>
                          <p:cTn id="16" fill="hold">
                            <p:stCondLst>
                              <p:cond delay="1400"/>
                            </p:stCondLst>
                            <p:childTnLst>
                              <p:par>
                                <p:cTn id="17" presetID="22" presetClass="entr" presetSubtype="4" fill="hold" grpId="0" nodeType="afterEffect">
                                  <p:stCondLst>
                                    <p:cond delay="0"/>
                                  </p:stCondLst>
                                  <p:iterate>
                                    <p:tmAbs val="0"/>
                                  </p:iterate>
                                  <p:childTnLst>
                                    <p:set>
                                      <p:cBhvr>
                                        <p:cTn id="18" fill="hold"/>
                                        <p:tgtEl>
                                          <p:spTgt spid="29"/>
                                        </p:tgtEl>
                                        <p:attrNameLst>
                                          <p:attrName>style.visibility</p:attrName>
                                        </p:attrNameLst>
                                      </p:cBhvr>
                                      <p:to>
                                        <p:strVal val="visible"/>
                                      </p:to>
                                    </p:set>
                                    <p:animEffect transition="in" filter="wipe(down)">
                                      <p:cBhvr>
                                        <p:cTn id="19" dur="500"/>
                                        <p:tgtEl>
                                          <p:spTgt spid="29"/>
                                        </p:tgtEl>
                                      </p:cBhvr>
                                    </p:animEffect>
                                  </p:childTnLst>
                                </p:cTn>
                              </p:par>
                            </p:childTnLst>
                          </p:cTn>
                        </p:par>
                        <p:par>
                          <p:cTn id="20" fill="hold">
                            <p:stCondLst>
                              <p:cond delay="1900"/>
                            </p:stCondLst>
                            <p:childTnLst>
                              <p:par>
                                <p:cTn id="21" presetID="22" presetClass="entr" presetSubtype="8" fill="hold" grpId="0" nodeType="afterEffect">
                                  <p:stCondLst>
                                    <p:cond delay="0"/>
                                  </p:stCondLst>
                                  <p:iterate>
                                    <p:tmAbs val="0"/>
                                  </p:iterate>
                                  <p:childTnLst>
                                    <p:set>
                                      <p:cBhvr>
                                        <p:cTn id="22" fill="hold"/>
                                        <p:tgtEl>
                                          <p:spTgt spid="11"/>
                                        </p:tgtEl>
                                        <p:attrNameLst>
                                          <p:attrName>style.visibility</p:attrName>
                                        </p:attrNameLst>
                                      </p:cBhvr>
                                      <p:to>
                                        <p:strVal val="visible"/>
                                      </p:to>
                                    </p:set>
                                    <p:animEffect transition="in" filter="wipe(left)">
                                      <p:cBhvr>
                                        <p:cTn id="23" dur="500"/>
                                        <p:tgtEl>
                                          <p:spTgt spid="11"/>
                                        </p:tgtEl>
                                      </p:cBhvr>
                                    </p:animEffect>
                                  </p:childTnLst>
                                </p:cTn>
                              </p:par>
                            </p:childTnLst>
                          </p:cTn>
                        </p:par>
                        <p:par>
                          <p:cTn id="24" fill="hold">
                            <p:stCondLst>
                              <p:cond delay="2400"/>
                            </p:stCondLst>
                            <p:childTnLst>
                              <p:par>
                                <p:cTn id="25" presetID="22" presetClass="entr" presetSubtype="1" fill="hold" grpId="0" nodeType="afterEffect">
                                  <p:stCondLst>
                                    <p:cond delay="0"/>
                                  </p:stCondLst>
                                  <p:iterate>
                                    <p:tmAbs val="0"/>
                                  </p:iterate>
                                  <p:childTnLst>
                                    <p:set>
                                      <p:cBhvr>
                                        <p:cTn id="26" fill="hold"/>
                                        <p:tgtEl>
                                          <p:spTgt spid="10"/>
                                        </p:tgtEl>
                                        <p:attrNameLst>
                                          <p:attrName>style.visibility</p:attrName>
                                        </p:attrNameLst>
                                      </p:cBhvr>
                                      <p:to>
                                        <p:strVal val="visible"/>
                                      </p:to>
                                    </p:set>
                                    <p:animEffect transition="in" filter="wipe(up)">
                                      <p:cBhvr>
                                        <p:cTn id="27" dur="500"/>
                                        <p:tgtEl>
                                          <p:spTgt spid="10"/>
                                        </p:tgtEl>
                                      </p:cBhvr>
                                    </p:animEffect>
                                  </p:childTnLst>
                                </p:cTn>
                              </p:par>
                            </p:childTnLst>
                          </p:cTn>
                        </p:par>
                        <p:par>
                          <p:cTn id="28" fill="hold">
                            <p:stCondLst>
                              <p:cond delay="2900"/>
                            </p:stCondLst>
                            <p:childTnLst>
                              <p:par>
                                <p:cTn id="29" presetID="2" presetClass="entr" presetSubtype="8" fill="hold" grpId="0" nodeType="afterEffect">
                                  <p:stCondLst>
                                    <p:cond delay="0"/>
                                  </p:stCondLst>
                                  <p:iterate>
                                    <p:tmAbs val="0"/>
                                  </p:iterate>
                                  <p:childTnLst>
                                    <p:set>
                                      <p:cBhvr>
                                        <p:cTn id="30" fill="hold"/>
                                        <p:tgtEl>
                                          <p:spTgt spid="15"/>
                                        </p:tgtEl>
                                        <p:attrNameLst>
                                          <p:attrName>style.visibility</p:attrName>
                                        </p:attrNameLst>
                                      </p:cBhvr>
                                      <p:to>
                                        <p:strVal val="visible"/>
                                      </p:to>
                                    </p:set>
                                    <p:anim calcmode="lin" valueType="num">
                                      <p:cBhvr>
                                        <p:cTn id="31" dur="1000" fill="hold"/>
                                        <p:tgtEl>
                                          <p:spTgt spid="15"/>
                                        </p:tgtEl>
                                        <p:attrNameLst>
                                          <p:attrName>ppt_x</p:attrName>
                                        </p:attrNameLst>
                                      </p:cBhvr>
                                      <p:tavLst>
                                        <p:tav tm="0">
                                          <p:val>
                                            <p:strVal val="0-#ppt_w/2"/>
                                          </p:val>
                                        </p:tav>
                                        <p:tav tm="100000">
                                          <p:val>
                                            <p:strVal val="#ppt_x"/>
                                          </p:val>
                                        </p:tav>
                                      </p:tavLst>
                                    </p:anim>
                                    <p:anim calcmode="lin" valueType="num">
                                      <p:cBhvr>
                                        <p:cTn id="32" dur="1000" fill="hold"/>
                                        <p:tgtEl>
                                          <p:spTgt spid="15"/>
                                        </p:tgtEl>
                                        <p:attrNameLst>
                                          <p:attrName>ppt_y</p:attrName>
                                        </p:attrNameLst>
                                      </p:cBhvr>
                                      <p:tavLst>
                                        <p:tav tm="0">
                                          <p:val>
                                            <p:strVal val="#ppt_y"/>
                                          </p:val>
                                        </p:tav>
                                        <p:tav tm="100000">
                                          <p:val>
                                            <p:strVal val="#ppt_y"/>
                                          </p:val>
                                        </p:tav>
                                      </p:tavLst>
                                    </p:anim>
                                  </p:childTnLst>
                                </p:cTn>
                              </p:par>
                            </p:childTnLst>
                          </p:cTn>
                        </p:par>
                        <p:par>
                          <p:cTn id="33" fill="hold">
                            <p:stCondLst>
                              <p:cond delay="3900"/>
                            </p:stCondLst>
                            <p:childTnLst>
                              <p:par>
                                <p:cTn id="34" presetID="2" presetClass="entr" presetSubtype="8" fill="hold" grpId="0" nodeType="afterEffect">
                                  <p:stCondLst>
                                    <p:cond delay="0"/>
                                  </p:stCondLst>
                                  <p:iterate>
                                    <p:tmAbs val="0"/>
                                  </p:iterate>
                                  <p:childTnLst>
                                    <p:set>
                                      <p:cBhvr>
                                        <p:cTn id="35" fill="hold"/>
                                        <p:tgtEl>
                                          <p:spTgt spid="16"/>
                                        </p:tgtEl>
                                        <p:attrNameLst>
                                          <p:attrName>style.visibility</p:attrName>
                                        </p:attrNameLst>
                                      </p:cBhvr>
                                      <p:to>
                                        <p:strVal val="visible"/>
                                      </p:to>
                                    </p:set>
                                    <p:anim calcmode="lin" valueType="num">
                                      <p:cBhvr>
                                        <p:cTn id="36" dur="1000" fill="hold"/>
                                        <p:tgtEl>
                                          <p:spTgt spid="16"/>
                                        </p:tgtEl>
                                        <p:attrNameLst>
                                          <p:attrName>ppt_x</p:attrName>
                                        </p:attrNameLst>
                                      </p:cBhvr>
                                      <p:tavLst>
                                        <p:tav tm="0">
                                          <p:val>
                                            <p:strVal val="0-#ppt_w/2"/>
                                          </p:val>
                                        </p:tav>
                                        <p:tav tm="100000">
                                          <p:val>
                                            <p:strVal val="#ppt_x"/>
                                          </p:val>
                                        </p:tav>
                                      </p:tavLst>
                                    </p:anim>
                                    <p:anim calcmode="lin" valueType="num">
                                      <p:cBhvr>
                                        <p:cTn id="37" dur="1000" fill="hold"/>
                                        <p:tgtEl>
                                          <p:spTgt spid="16"/>
                                        </p:tgtEl>
                                        <p:attrNameLst>
                                          <p:attrName>ppt_y</p:attrName>
                                        </p:attrNameLst>
                                      </p:cBhvr>
                                      <p:tavLst>
                                        <p:tav tm="0">
                                          <p:val>
                                            <p:strVal val="#ppt_y"/>
                                          </p:val>
                                        </p:tav>
                                        <p:tav tm="100000">
                                          <p:val>
                                            <p:strVal val="#ppt_y"/>
                                          </p:val>
                                        </p:tav>
                                      </p:tavLst>
                                    </p:anim>
                                  </p:childTnLst>
                                </p:cTn>
                              </p:par>
                            </p:childTnLst>
                          </p:cTn>
                        </p:par>
                        <p:par>
                          <p:cTn id="38" fill="hold">
                            <p:stCondLst>
                              <p:cond delay="4900"/>
                            </p:stCondLst>
                            <p:childTnLst>
                              <p:par>
                                <p:cTn id="39" presetID="23" presetClass="entr" presetSubtype="16" fill="hold" grpId="0" nodeType="afterEffect">
                                  <p:stCondLst>
                                    <p:cond delay="0"/>
                                  </p:stCondLst>
                                  <p:iterate>
                                    <p:tmAbs val="0"/>
                                  </p:iterate>
                                  <p:childTnLst>
                                    <p:set>
                                      <p:cBhvr>
                                        <p:cTn id="40" fill="hold"/>
                                        <p:tgtEl>
                                          <p:spTgt spid="47"/>
                                        </p:tgtEl>
                                        <p:attrNameLst>
                                          <p:attrName>style.visibility</p:attrName>
                                        </p:attrNameLst>
                                      </p:cBhvr>
                                      <p:to>
                                        <p:strVal val="visible"/>
                                      </p:to>
                                    </p:set>
                                    <p:anim calcmode="lin" valueType="num">
                                      <p:cBhvr>
                                        <p:cTn id="41" dur="500" fill="hold"/>
                                        <p:tgtEl>
                                          <p:spTgt spid="47"/>
                                        </p:tgtEl>
                                        <p:attrNameLst>
                                          <p:attrName>ppt_w</p:attrName>
                                        </p:attrNameLst>
                                      </p:cBhvr>
                                      <p:tavLst>
                                        <p:tav tm="0">
                                          <p:val>
                                            <p:fltVal val="0"/>
                                          </p:val>
                                        </p:tav>
                                        <p:tav tm="100000">
                                          <p:val>
                                            <p:strVal val="#ppt_w"/>
                                          </p:val>
                                        </p:tav>
                                      </p:tavLst>
                                    </p:anim>
                                    <p:anim calcmode="lin" valueType="num">
                                      <p:cBhvr>
                                        <p:cTn id="42" dur="500" fill="hold"/>
                                        <p:tgtEl>
                                          <p:spTgt spid="47"/>
                                        </p:tgtEl>
                                        <p:attrNameLst>
                                          <p:attrName>ppt_h</p:attrName>
                                        </p:attrNameLst>
                                      </p:cBhvr>
                                      <p:tavLst>
                                        <p:tav tm="0">
                                          <p:val>
                                            <p:fltVal val="0"/>
                                          </p:val>
                                        </p:tav>
                                        <p:tav tm="100000">
                                          <p:val>
                                            <p:strVal val="#ppt_h"/>
                                          </p:val>
                                        </p:tav>
                                      </p:tavLst>
                                    </p:anim>
                                  </p:childTnLst>
                                </p:cTn>
                              </p:par>
                            </p:childTnLst>
                          </p:cTn>
                        </p:par>
                        <p:par>
                          <p:cTn id="43" fill="hold">
                            <p:stCondLst>
                              <p:cond delay="5400"/>
                            </p:stCondLst>
                            <p:childTnLst>
                              <p:par>
                                <p:cTn id="44" presetID="23" presetClass="entr" presetSubtype="16" fill="hold" grpId="0" nodeType="afterEffect">
                                  <p:stCondLst>
                                    <p:cond delay="0"/>
                                  </p:stCondLst>
                                  <p:iterate>
                                    <p:tmAbs val="0"/>
                                  </p:iterate>
                                  <p:childTnLst>
                                    <p:set>
                                      <p:cBhvr>
                                        <p:cTn id="45" fill="hold"/>
                                        <p:tgtEl>
                                          <p:spTgt spid="48"/>
                                        </p:tgtEl>
                                        <p:attrNameLst>
                                          <p:attrName>style.visibility</p:attrName>
                                        </p:attrNameLst>
                                      </p:cBhvr>
                                      <p:to>
                                        <p:strVal val="visible"/>
                                      </p:to>
                                    </p:set>
                                    <p:anim calcmode="lin" valueType="num">
                                      <p:cBhvr>
                                        <p:cTn id="46" dur="500" fill="hold"/>
                                        <p:tgtEl>
                                          <p:spTgt spid="48"/>
                                        </p:tgtEl>
                                        <p:attrNameLst>
                                          <p:attrName>ppt_w</p:attrName>
                                        </p:attrNameLst>
                                      </p:cBhvr>
                                      <p:tavLst>
                                        <p:tav tm="0">
                                          <p:val>
                                            <p:fltVal val="0"/>
                                          </p:val>
                                        </p:tav>
                                        <p:tav tm="100000">
                                          <p:val>
                                            <p:strVal val="#ppt_w"/>
                                          </p:val>
                                        </p:tav>
                                      </p:tavLst>
                                    </p:anim>
                                    <p:anim calcmode="lin" valueType="num">
                                      <p:cBhvr>
                                        <p:cTn id="47" dur="500" fill="hold"/>
                                        <p:tgtEl>
                                          <p:spTgt spid="48"/>
                                        </p:tgtEl>
                                        <p:attrNameLst>
                                          <p:attrName>ppt_h</p:attrName>
                                        </p:attrNameLst>
                                      </p:cBhvr>
                                      <p:tavLst>
                                        <p:tav tm="0">
                                          <p:val>
                                            <p:fltVal val="0"/>
                                          </p:val>
                                        </p:tav>
                                        <p:tav tm="100000">
                                          <p:val>
                                            <p:strVal val="#ppt_h"/>
                                          </p:val>
                                        </p:tav>
                                      </p:tavLst>
                                    </p:anim>
                                  </p:childTnLst>
                                </p:cTn>
                              </p:par>
                            </p:childTnLst>
                          </p:cTn>
                        </p:par>
                        <p:par>
                          <p:cTn id="48" fill="hold">
                            <p:stCondLst>
                              <p:cond delay="5900"/>
                            </p:stCondLst>
                            <p:childTnLst>
                              <p:par>
                                <p:cTn id="49" presetID="23" presetClass="entr" presetSubtype="16" fill="hold" grpId="0" nodeType="afterEffect">
                                  <p:stCondLst>
                                    <p:cond delay="0"/>
                                  </p:stCondLst>
                                  <p:iterate>
                                    <p:tmAbs val="0"/>
                                  </p:iterate>
                                  <p:childTnLst>
                                    <p:set>
                                      <p:cBhvr>
                                        <p:cTn id="50" fill="hold"/>
                                        <p:tgtEl>
                                          <p:spTgt spid="49"/>
                                        </p:tgtEl>
                                        <p:attrNameLst>
                                          <p:attrName>style.visibility</p:attrName>
                                        </p:attrNameLst>
                                      </p:cBhvr>
                                      <p:to>
                                        <p:strVal val="visible"/>
                                      </p:to>
                                    </p:set>
                                    <p:anim calcmode="lin" valueType="num">
                                      <p:cBhvr>
                                        <p:cTn id="51" dur="500" fill="hold"/>
                                        <p:tgtEl>
                                          <p:spTgt spid="49"/>
                                        </p:tgtEl>
                                        <p:attrNameLst>
                                          <p:attrName>ppt_w</p:attrName>
                                        </p:attrNameLst>
                                      </p:cBhvr>
                                      <p:tavLst>
                                        <p:tav tm="0">
                                          <p:val>
                                            <p:fltVal val="0"/>
                                          </p:val>
                                        </p:tav>
                                        <p:tav tm="100000">
                                          <p:val>
                                            <p:strVal val="#ppt_w"/>
                                          </p:val>
                                        </p:tav>
                                      </p:tavLst>
                                    </p:anim>
                                    <p:anim calcmode="lin" valueType="num">
                                      <p:cBhvr>
                                        <p:cTn id="52" dur="500" fill="hold"/>
                                        <p:tgtEl>
                                          <p:spTgt spid="49"/>
                                        </p:tgtEl>
                                        <p:attrNameLst>
                                          <p:attrName>ppt_h</p:attrName>
                                        </p:attrNameLst>
                                      </p:cBhvr>
                                      <p:tavLst>
                                        <p:tav tm="0">
                                          <p:val>
                                            <p:fltVal val="0"/>
                                          </p:val>
                                        </p:tav>
                                        <p:tav tm="100000">
                                          <p:val>
                                            <p:strVal val="#ppt_h"/>
                                          </p:val>
                                        </p:tav>
                                      </p:tavLst>
                                    </p:anim>
                                  </p:childTnLst>
                                </p:cTn>
                              </p:par>
                            </p:childTnLst>
                          </p:cTn>
                        </p:par>
                        <p:par>
                          <p:cTn id="53" fill="hold">
                            <p:stCondLst>
                              <p:cond delay="6400"/>
                            </p:stCondLst>
                            <p:childTnLst>
                              <p:par>
                                <p:cTn id="54" presetID="23" presetClass="entr" presetSubtype="16" fill="hold" grpId="0" nodeType="afterEffect">
                                  <p:stCondLst>
                                    <p:cond delay="0"/>
                                  </p:stCondLst>
                                  <p:iterate>
                                    <p:tmAbs val="0"/>
                                  </p:iterate>
                                  <p:childTnLst>
                                    <p:set>
                                      <p:cBhvr>
                                        <p:cTn id="55" fill="hold"/>
                                        <p:tgtEl>
                                          <p:spTgt spid="53"/>
                                        </p:tgtEl>
                                        <p:attrNameLst>
                                          <p:attrName>style.visibility</p:attrName>
                                        </p:attrNameLst>
                                      </p:cBhvr>
                                      <p:to>
                                        <p:strVal val="visible"/>
                                      </p:to>
                                    </p:set>
                                    <p:anim calcmode="lin" valueType="num">
                                      <p:cBhvr>
                                        <p:cTn id="56" dur="500" fill="hold"/>
                                        <p:tgtEl>
                                          <p:spTgt spid="53"/>
                                        </p:tgtEl>
                                        <p:attrNameLst>
                                          <p:attrName>ppt_w</p:attrName>
                                        </p:attrNameLst>
                                      </p:cBhvr>
                                      <p:tavLst>
                                        <p:tav tm="0">
                                          <p:val>
                                            <p:fltVal val="0"/>
                                          </p:val>
                                        </p:tav>
                                        <p:tav tm="100000">
                                          <p:val>
                                            <p:strVal val="#ppt_w"/>
                                          </p:val>
                                        </p:tav>
                                      </p:tavLst>
                                    </p:anim>
                                    <p:anim calcmode="lin" valueType="num">
                                      <p:cBhvr>
                                        <p:cTn id="57" dur="500" fill="hold"/>
                                        <p:tgtEl>
                                          <p:spTgt spid="53"/>
                                        </p:tgtEl>
                                        <p:attrNameLst>
                                          <p:attrName>ppt_h</p:attrName>
                                        </p:attrNameLst>
                                      </p:cBhvr>
                                      <p:tavLst>
                                        <p:tav tm="0">
                                          <p:val>
                                            <p:fltVal val="0"/>
                                          </p:val>
                                        </p:tav>
                                        <p:tav tm="100000">
                                          <p:val>
                                            <p:strVal val="#ppt_h"/>
                                          </p:val>
                                        </p:tav>
                                      </p:tavLst>
                                    </p:anim>
                                  </p:childTnLst>
                                </p:cTn>
                              </p:par>
                            </p:childTnLst>
                          </p:cTn>
                        </p:par>
                        <p:par>
                          <p:cTn id="58" fill="hold">
                            <p:stCondLst>
                              <p:cond delay="6900"/>
                            </p:stCondLst>
                            <p:childTnLst>
                              <p:par>
                                <p:cTn id="59" presetID="22" presetClass="entr" presetSubtype="8" fill="hold" grpId="0" nodeType="afterEffect">
                                  <p:stCondLst>
                                    <p:cond delay="0"/>
                                  </p:stCondLst>
                                  <p:iterate>
                                    <p:tmAbs val="0"/>
                                  </p:iterate>
                                  <p:childTnLst>
                                    <p:set>
                                      <p:cBhvr>
                                        <p:cTn id="60" fill="hold"/>
                                        <p:tgtEl>
                                          <p:spTgt spid="17"/>
                                        </p:tgtEl>
                                        <p:attrNameLst>
                                          <p:attrName>style.visibility</p:attrName>
                                        </p:attrNameLst>
                                      </p:cBhvr>
                                      <p:to>
                                        <p:strVal val="visible"/>
                                      </p:to>
                                    </p:set>
                                    <p:animEffect transition="in" filter="wipe(left)">
                                      <p:cBhvr>
                                        <p:cTn id="61" dur="500"/>
                                        <p:tgtEl>
                                          <p:spTgt spid="17"/>
                                        </p:tgtEl>
                                      </p:cBhvr>
                                    </p:animEffect>
                                  </p:childTnLst>
                                </p:cTn>
                              </p:par>
                            </p:childTnLst>
                          </p:cTn>
                        </p:par>
                        <p:par>
                          <p:cTn id="62" fill="hold">
                            <p:stCondLst>
                              <p:cond delay="7400"/>
                            </p:stCondLst>
                            <p:childTnLst>
                              <p:par>
                                <p:cTn id="63" presetID="22" presetClass="entr" presetSubtype="8" fill="hold" grpId="0" nodeType="afterEffect">
                                  <p:stCondLst>
                                    <p:cond delay="0"/>
                                  </p:stCondLst>
                                  <p:iterate>
                                    <p:tmAbs val="0"/>
                                  </p:iterate>
                                  <p:childTnLst>
                                    <p:set>
                                      <p:cBhvr>
                                        <p:cTn id="64" fill="hold"/>
                                        <p:tgtEl>
                                          <p:spTgt spid="20"/>
                                        </p:tgtEl>
                                        <p:attrNameLst>
                                          <p:attrName>style.visibility</p:attrName>
                                        </p:attrNameLst>
                                      </p:cBhvr>
                                      <p:to>
                                        <p:strVal val="visible"/>
                                      </p:to>
                                    </p:set>
                                    <p:animEffect transition="in" filter="wipe(left)">
                                      <p:cBhvr>
                                        <p:cTn id="65" dur="500"/>
                                        <p:tgtEl>
                                          <p:spTgt spid="20"/>
                                        </p:tgtEl>
                                      </p:cBhvr>
                                    </p:animEffect>
                                  </p:childTnLst>
                                </p:cTn>
                              </p:par>
                            </p:childTnLst>
                          </p:cTn>
                        </p:par>
                        <p:par>
                          <p:cTn id="66" fill="hold">
                            <p:stCondLst>
                              <p:cond delay="7900"/>
                            </p:stCondLst>
                            <p:childTnLst>
                              <p:par>
                                <p:cTn id="67" presetID="22" presetClass="entr" presetSubtype="8" fill="hold" grpId="0" nodeType="afterEffect">
                                  <p:stCondLst>
                                    <p:cond delay="0"/>
                                  </p:stCondLst>
                                  <p:iterate>
                                    <p:tmAbs val="0"/>
                                  </p:iterate>
                                  <p:childTnLst>
                                    <p:set>
                                      <p:cBhvr>
                                        <p:cTn id="68" fill="hold"/>
                                        <p:tgtEl>
                                          <p:spTgt spid="23"/>
                                        </p:tgtEl>
                                        <p:attrNameLst>
                                          <p:attrName>style.visibility</p:attrName>
                                        </p:attrNameLst>
                                      </p:cBhvr>
                                      <p:to>
                                        <p:strVal val="visible"/>
                                      </p:to>
                                    </p:set>
                                    <p:animEffect transition="in" filter="wipe(left)">
                                      <p:cBhvr>
                                        <p:cTn id="69" dur="500"/>
                                        <p:tgtEl>
                                          <p:spTgt spid="23"/>
                                        </p:tgtEl>
                                      </p:cBhvr>
                                    </p:animEffect>
                                  </p:childTnLst>
                                </p:cTn>
                              </p:par>
                            </p:childTnLst>
                          </p:cTn>
                        </p:par>
                        <p:par>
                          <p:cTn id="70" fill="hold">
                            <p:stCondLst>
                              <p:cond delay="8400"/>
                            </p:stCondLst>
                            <p:childTnLst>
                              <p:par>
                                <p:cTn id="71" presetID="22" presetClass="entr" presetSubtype="8" fill="hold" grpId="0" nodeType="afterEffect">
                                  <p:stCondLst>
                                    <p:cond delay="0"/>
                                  </p:stCondLst>
                                  <p:iterate>
                                    <p:tmAbs val="0"/>
                                  </p:iterate>
                                  <p:childTnLst>
                                    <p:set>
                                      <p:cBhvr>
                                        <p:cTn id="72" fill="hold"/>
                                        <p:tgtEl>
                                          <p:spTgt spid="26"/>
                                        </p:tgtEl>
                                        <p:attrNameLst>
                                          <p:attrName>style.visibility</p:attrName>
                                        </p:attrNameLst>
                                      </p:cBhvr>
                                      <p:to>
                                        <p:strVal val="visible"/>
                                      </p:to>
                                    </p:set>
                                    <p:animEffect transition="in" filter="wipe(left)">
                                      <p:cBhvr>
                                        <p:cTn id="73" dur="500"/>
                                        <p:tgtEl>
                                          <p:spTgt spid="2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 grpId="0" animBg="1" advAuto="0"/>
      <p:bldP spid="10" grpId="0" animBg="1" advAuto="0"/>
      <p:bldP spid="11" grpId="0" animBg="1" advAuto="0"/>
      <p:bldP spid="15" grpId="0" animBg="1" advAuto="0"/>
      <p:bldP spid="16" grpId="0" animBg="1" advAuto="0"/>
      <p:bldP spid="17" grpId="0" animBg="1" advAuto="0"/>
      <p:bldP spid="20" grpId="0" animBg="1" advAuto="0"/>
      <p:bldP spid="23" grpId="0" animBg="1" advAuto="0"/>
      <p:bldP spid="26" grpId="0" animBg="1" advAuto="0"/>
      <p:bldP spid="29" grpId="0" animBg="1" advAuto="0"/>
      <p:bldP spid="47" grpId="0" animBg="1" advAuto="0"/>
      <p:bldP spid="48" grpId="0" animBg="1" advAuto="0"/>
      <p:bldP spid="49" grpId="0" animBg="1" advAuto="0"/>
      <p:bldP spid="53" grpId="0" animBg="1" advAuto="0"/>
      <p:bldP spid="63" grpId="0"/>
    </p:bld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8" name="Group 6"/>
          <p:cNvGrpSpPr>
            <a:grpSpLocks/>
          </p:cNvGrpSpPr>
          <p:nvPr/>
        </p:nvGrpSpPr>
        <p:grpSpPr bwMode="auto">
          <a:xfrm>
            <a:off x="5172075" y="2589213"/>
            <a:ext cx="2154238" cy="2368550"/>
            <a:chOff x="5172192" y="2588687"/>
            <a:chExt cx="2153468" cy="2369296"/>
          </a:xfrm>
        </p:grpSpPr>
        <p:sp>
          <p:nvSpPr>
            <p:cNvPr id="9" name="Rectangle 37"/>
            <p:cNvSpPr/>
            <p:nvPr/>
          </p:nvSpPr>
          <p:spPr>
            <a:xfrm>
              <a:off x="5172192" y="2588687"/>
              <a:ext cx="2153468" cy="2369296"/>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fontAlgn="auto" hangingPunct="1">
                <a:spcBef>
                  <a:spcPts val="0"/>
                </a:spcBef>
                <a:spcAft>
                  <a:spcPts val="0"/>
                </a:spcAft>
                <a:defRPr/>
              </a:pPr>
              <a:endParaRPr lang="id-ID">
                <a:cs typeface="+mn-ea"/>
                <a:sym typeface="+mn-lt"/>
              </a:endParaRPr>
            </a:p>
          </p:txBody>
        </p:sp>
        <p:sp>
          <p:nvSpPr>
            <p:cNvPr id="10" name="Freeform 19"/>
            <p:cNvSpPr>
              <a:spLocks noEditPoints="1"/>
            </p:cNvSpPr>
            <p:nvPr/>
          </p:nvSpPr>
          <p:spPr bwMode="auto">
            <a:xfrm>
              <a:off x="6052727" y="2960826"/>
              <a:ext cx="385828" cy="628282"/>
            </a:xfrm>
            <a:custGeom>
              <a:avLst/>
              <a:gdLst>
                <a:gd name="T0" fmla="*/ 45463 w 1273"/>
                <a:gd name="T1" fmla="*/ 316715 h 2075"/>
                <a:gd name="T2" fmla="*/ 88501 w 1273"/>
                <a:gd name="T3" fmla="*/ 393320 h 2075"/>
                <a:gd name="T4" fmla="*/ 85470 w 1273"/>
                <a:gd name="T5" fmla="*/ 393320 h 2075"/>
                <a:gd name="T6" fmla="*/ 77893 w 1273"/>
                <a:gd name="T7" fmla="*/ 394834 h 2075"/>
                <a:gd name="T8" fmla="*/ 45160 w 1273"/>
                <a:gd name="T9" fmla="*/ 440252 h 2075"/>
                <a:gd name="T10" fmla="*/ 45160 w 1273"/>
                <a:gd name="T11" fmla="*/ 529876 h 2075"/>
                <a:gd name="T12" fmla="*/ 71831 w 1273"/>
                <a:gd name="T13" fmla="*/ 577414 h 2075"/>
                <a:gd name="T14" fmla="*/ 135782 w 1273"/>
                <a:gd name="T15" fmla="*/ 617079 h 2075"/>
                <a:gd name="T16" fmla="*/ 174880 w 1273"/>
                <a:gd name="T17" fmla="*/ 628282 h 2075"/>
                <a:gd name="T18" fmla="*/ 210948 w 1273"/>
                <a:gd name="T19" fmla="*/ 628282 h 2075"/>
                <a:gd name="T20" fmla="*/ 250349 w 1273"/>
                <a:gd name="T21" fmla="*/ 617079 h 2075"/>
                <a:gd name="T22" fmla="*/ 313997 w 1273"/>
                <a:gd name="T23" fmla="*/ 577414 h 2075"/>
                <a:gd name="T24" fmla="*/ 340971 w 1273"/>
                <a:gd name="T25" fmla="*/ 529876 h 2075"/>
                <a:gd name="T26" fmla="*/ 340971 w 1273"/>
                <a:gd name="T27" fmla="*/ 440252 h 2075"/>
                <a:gd name="T28" fmla="*/ 305813 w 1273"/>
                <a:gd name="T29" fmla="*/ 394228 h 2075"/>
                <a:gd name="T30" fmla="*/ 297327 w 1273"/>
                <a:gd name="T31" fmla="*/ 393320 h 2075"/>
                <a:gd name="T32" fmla="*/ 340365 w 1273"/>
                <a:gd name="T33" fmla="*/ 317017 h 2075"/>
                <a:gd name="T34" fmla="*/ 344002 w 1273"/>
                <a:gd name="T35" fmla="*/ 312476 h 2075"/>
                <a:gd name="T36" fmla="*/ 385828 w 1273"/>
                <a:gd name="T37" fmla="*/ 192875 h 2075"/>
                <a:gd name="T38" fmla="*/ 193066 w 1273"/>
                <a:gd name="T39" fmla="*/ 0 h 2075"/>
                <a:gd name="T40" fmla="*/ 303 w 1273"/>
                <a:gd name="T41" fmla="*/ 192875 h 2075"/>
                <a:gd name="T42" fmla="*/ 41826 w 1273"/>
                <a:gd name="T43" fmla="*/ 312476 h 2075"/>
                <a:gd name="T44" fmla="*/ 45463 w 1273"/>
                <a:gd name="T45" fmla="*/ 316715 h 2075"/>
                <a:gd name="T46" fmla="*/ 80621 w 1273"/>
                <a:gd name="T47" fmla="*/ 514131 h 2075"/>
                <a:gd name="T48" fmla="*/ 80621 w 1273"/>
                <a:gd name="T49" fmla="*/ 499598 h 2075"/>
                <a:gd name="T50" fmla="*/ 305510 w 1273"/>
                <a:gd name="T51" fmla="*/ 527454 h 2075"/>
                <a:gd name="T52" fmla="*/ 305510 w 1273"/>
                <a:gd name="T53" fmla="*/ 529876 h 2075"/>
                <a:gd name="T54" fmla="*/ 301267 w 1273"/>
                <a:gd name="T55" fmla="*/ 541382 h 2075"/>
                <a:gd name="T56" fmla="*/ 80621 w 1273"/>
                <a:gd name="T57" fmla="*/ 514131 h 2075"/>
                <a:gd name="T58" fmla="*/ 305510 w 1273"/>
                <a:gd name="T59" fmla="*/ 509590 h 2075"/>
                <a:gd name="T60" fmla="*/ 80621 w 1273"/>
                <a:gd name="T61" fmla="*/ 481733 h 2075"/>
                <a:gd name="T62" fmla="*/ 80621 w 1273"/>
                <a:gd name="T63" fmla="*/ 465383 h 2075"/>
                <a:gd name="T64" fmla="*/ 305510 w 1273"/>
                <a:gd name="T65" fmla="*/ 493239 h 2075"/>
                <a:gd name="T66" fmla="*/ 305510 w 1273"/>
                <a:gd name="T67" fmla="*/ 509590 h 2075"/>
                <a:gd name="T68" fmla="*/ 231557 w 1273"/>
                <a:gd name="T69" fmla="*/ 587103 h 2075"/>
                <a:gd name="T70" fmla="*/ 210948 w 1273"/>
                <a:gd name="T71" fmla="*/ 592856 h 2075"/>
                <a:gd name="T72" fmla="*/ 174880 w 1273"/>
                <a:gd name="T73" fmla="*/ 592856 h 2075"/>
                <a:gd name="T74" fmla="*/ 154271 w 1273"/>
                <a:gd name="T75" fmla="*/ 587103 h 2075"/>
                <a:gd name="T76" fmla="*/ 90623 w 1273"/>
                <a:gd name="T77" fmla="*/ 547438 h 2075"/>
                <a:gd name="T78" fmla="*/ 80924 w 1273"/>
                <a:gd name="T79" fmla="*/ 531996 h 2075"/>
                <a:gd name="T80" fmla="*/ 280354 w 1273"/>
                <a:gd name="T81" fmla="*/ 556824 h 2075"/>
                <a:gd name="T82" fmla="*/ 231557 w 1273"/>
                <a:gd name="T83" fmla="*/ 587103 h 2075"/>
                <a:gd name="T84" fmla="*/ 305510 w 1273"/>
                <a:gd name="T85" fmla="*/ 440252 h 2075"/>
                <a:gd name="T86" fmla="*/ 305510 w 1273"/>
                <a:gd name="T87" fmla="*/ 475375 h 2075"/>
                <a:gd name="T88" fmla="*/ 80621 w 1273"/>
                <a:gd name="T89" fmla="*/ 447518 h 2075"/>
                <a:gd name="T90" fmla="*/ 80621 w 1273"/>
                <a:gd name="T91" fmla="*/ 440252 h 2075"/>
                <a:gd name="T92" fmla="*/ 88804 w 1273"/>
                <a:gd name="T93" fmla="*/ 428746 h 2075"/>
                <a:gd name="T94" fmla="*/ 92441 w 1273"/>
                <a:gd name="T95" fmla="*/ 428746 h 2075"/>
                <a:gd name="T96" fmla="*/ 297630 w 1273"/>
                <a:gd name="T97" fmla="*/ 428746 h 2075"/>
                <a:gd name="T98" fmla="*/ 305510 w 1273"/>
                <a:gd name="T99" fmla="*/ 440252 h 2075"/>
                <a:gd name="T100" fmla="*/ 193066 w 1273"/>
                <a:gd name="T101" fmla="*/ 32398 h 2075"/>
                <a:gd name="T102" fmla="*/ 353398 w 1273"/>
                <a:gd name="T103" fmla="*/ 192875 h 2075"/>
                <a:gd name="T104" fmla="*/ 318543 w 1273"/>
                <a:gd name="T105" fmla="*/ 292189 h 2075"/>
                <a:gd name="T106" fmla="*/ 314906 w 1273"/>
                <a:gd name="T107" fmla="*/ 297034 h 2075"/>
                <a:gd name="T108" fmla="*/ 264594 w 1273"/>
                <a:gd name="T109" fmla="*/ 393320 h 2075"/>
                <a:gd name="T110" fmla="*/ 210645 w 1273"/>
                <a:gd name="T111" fmla="*/ 393320 h 2075"/>
                <a:gd name="T112" fmla="*/ 121234 w 1273"/>
                <a:gd name="T113" fmla="*/ 393320 h 2075"/>
                <a:gd name="T114" fmla="*/ 70619 w 1273"/>
                <a:gd name="T115" fmla="*/ 296731 h 2075"/>
                <a:gd name="T116" fmla="*/ 67285 w 1273"/>
                <a:gd name="T117" fmla="*/ 292189 h 2075"/>
                <a:gd name="T118" fmla="*/ 32733 w 1273"/>
                <a:gd name="T119" fmla="*/ 192875 h 2075"/>
                <a:gd name="T120" fmla="*/ 193066 w 1273"/>
                <a:gd name="T121" fmla="*/ 32398 h 2075"/>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Lst>
              <a:ahLst/>
              <a:cxnLst>
                <a:cxn ang="T122">
                  <a:pos x="T0" y="T1"/>
                </a:cxn>
                <a:cxn ang="T123">
                  <a:pos x="T2" y="T3"/>
                </a:cxn>
                <a:cxn ang="T124">
                  <a:pos x="T4" y="T5"/>
                </a:cxn>
                <a:cxn ang="T125">
                  <a:pos x="T6" y="T7"/>
                </a:cxn>
                <a:cxn ang="T126">
                  <a:pos x="T8" y="T9"/>
                </a:cxn>
                <a:cxn ang="T127">
                  <a:pos x="T10" y="T11"/>
                </a:cxn>
                <a:cxn ang="T128">
                  <a:pos x="T12" y="T13"/>
                </a:cxn>
                <a:cxn ang="T129">
                  <a:pos x="T14" y="T15"/>
                </a:cxn>
                <a:cxn ang="T130">
                  <a:pos x="T16" y="T17"/>
                </a:cxn>
                <a:cxn ang="T131">
                  <a:pos x="T18" y="T19"/>
                </a:cxn>
                <a:cxn ang="T132">
                  <a:pos x="T20" y="T21"/>
                </a:cxn>
                <a:cxn ang="T133">
                  <a:pos x="T22" y="T23"/>
                </a:cxn>
                <a:cxn ang="T134">
                  <a:pos x="T24" y="T25"/>
                </a:cxn>
                <a:cxn ang="T135">
                  <a:pos x="T26" y="T27"/>
                </a:cxn>
                <a:cxn ang="T136">
                  <a:pos x="T28" y="T29"/>
                </a:cxn>
                <a:cxn ang="T137">
                  <a:pos x="T30" y="T31"/>
                </a:cxn>
                <a:cxn ang="T138">
                  <a:pos x="T32" y="T33"/>
                </a:cxn>
                <a:cxn ang="T139">
                  <a:pos x="T34" y="T35"/>
                </a:cxn>
                <a:cxn ang="T140">
                  <a:pos x="T36" y="T37"/>
                </a:cxn>
                <a:cxn ang="T141">
                  <a:pos x="T38" y="T39"/>
                </a:cxn>
                <a:cxn ang="T142">
                  <a:pos x="T40" y="T41"/>
                </a:cxn>
                <a:cxn ang="T143">
                  <a:pos x="T42" y="T43"/>
                </a:cxn>
                <a:cxn ang="T144">
                  <a:pos x="T44" y="T45"/>
                </a:cxn>
                <a:cxn ang="T145">
                  <a:pos x="T46" y="T47"/>
                </a:cxn>
                <a:cxn ang="T146">
                  <a:pos x="T48" y="T49"/>
                </a:cxn>
                <a:cxn ang="T147">
                  <a:pos x="T50" y="T51"/>
                </a:cxn>
                <a:cxn ang="T148">
                  <a:pos x="T52" y="T53"/>
                </a:cxn>
                <a:cxn ang="T149">
                  <a:pos x="T54" y="T55"/>
                </a:cxn>
                <a:cxn ang="T150">
                  <a:pos x="T56" y="T57"/>
                </a:cxn>
                <a:cxn ang="T151">
                  <a:pos x="T58" y="T59"/>
                </a:cxn>
                <a:cxn ang="T152">
                  <a:pos x="T60" y="T61"/>
                </a:cxn>
                <a:cxn ang="T153">
                  <a:pos x="T62" y="T63"/>
                </a:cxn>
                <a:cxn ang="T154">
                  <a:pos x="T64" y="T65"/>
                </a:cxn>
                <a:cxn ang="T155">
                  <a:pos x="T66" y="T67"/>
                </a:cxn>
                <a:cxn ang="T156">
                  <a:pos x="T68" y="T69"/>
                </a:cxn>
                <a:cxn ang="T157">
                  <a:pos x="T70" y="T71"/>
                </a:cxn>
                <a:cxn ang="T158">
                  <a:pos x="T72" y="T73"/>
                </a:cxn>
                <a:cxn ang="T159">
                  <a:pos x="T74" y="T75"/>
                </a:cxn>
                <a:cxn ang="T160">
                  <a:pos x="T76" y="T77"/>
                </a:cxn>
                <a:cxn ang="T161">
                  <a:pos x="T78" y="T79"/>
                </a:cxn>
                <a:cxn ang="T162">
                  <a:pos x="T80" y="T81"/>
                </a:cxn>
                <a:cxn ang="T163">
                  <a:pos x="T82" y="T83"/>
                </a:cxn>
                <a:cxn ang="T164">
                  <a:pos x="T84" y="T85"/>
                </a:cxn>
                <a:cxn ang="T165">
                  <a:pos x="T86" y="T87"/>
                </a:cxn>
                <a:cxn ang="T166">
                  <a:pos x="T88" y="T89"/>
                </a:cxn>
                <a:cxn ang="T167">
                  <a:pos x="T90" y="T91"/>
                </a:cxn>
                <a:cxn ang="T168">
                  <a:pos x="T92" y="T93"/>
                </a:cxn>
                <a:cxn ang="T169">
                  <a:pos x="T94" y="T95"/>
                </a:cxn>
                <a:cxn ang="T170">
                  <a:pos x="T96" y="T97"/>
                </a:cxn>
                <a:cxn ang="T171">
                  <a:pos x="T98" y="T99"/>
                </a:cxn>
                <a:cxn ang="T172">
                  <a:pos x="T100" y="T101"/>
                </a:cxn>
                <a:cxn ang="T173">
                  <a:pos x="T102" y="T103"/>
                </a:cxn>
                <a:cxn ang="T174">
                  <a:pos x="T104" y="T105"/>
                </a:cxn>
                <a:cxn ang="T175">
                  <a:pos x="T106" y="T107"/>
                </a:cxn>
                <a:cxn ang="T176">
                  <a:pos x="T108" y="T109"/>
                </a:cxn>
                <a:cxn ang="T177">
                  <a:pos x="T110" y="T111"/>
                </a:cxn>
                <a:cxn ang="T178">
                  <a:pos x="T112" y="T113"/>
                </a:cxn>
                <a:cxn ang="T179">
                  <a:pos x="T114" y="T115"/>
                </a:cxn>
                <a:cxn ang="T180">
                  <a:pos x="T116" y="T117"/>
                </a:cxn>
                <a:cxn ang="T181">
                  <a:pos x="T118" y="T119"/>
                </a:cxn>
                <a:cxn ang="T182">
                  <a:pos x="T120" y="T121"/>
                </a:cxn>
              </a:cxnLst>
              <a:rect l="0" t="0" r="r" b="b"/>
              <a:pathLst>
                <a:path w="1273" h="2075">
                  <a:moveTo>
                    <a:pt x="150" y="1046"/>
                  </a:moveTo>
                  <a:cubicBezTo>
                    <a:pt x="229" y="1145"/>
                    <a:pt x="275" y="1204"/>
                    <a:pt x="292" y="1299"/>
                  </a:cubicBezTo>
                  <a:cubicBezTo>
                    <a:pt x="282" y="1299"/>
                    <a:pt x="282" y="1299"/>
                    <a:pt x="282" y="1299"/>
                  </a:cubicBezTo>
                  <a:cubicBezTo>
                    <a:pt x="273" y="1299"/>
                    <a:pt x="265" y="1301"/>
                    <a:pt x="257" y="1304"/>
                  </a:cubicBezTo>
                  <a:cubicBezTo>
                    <a:pt x="193" y="1327"/>
                    <a:pt x="149" y="1387"/>
                    <a:pt x="149" y="1454"/>
                  </a:cubicBezTo>
                  <a:cubicBezTo>
                    <a:pt x="149" y="1750"/>
                    <a:pt x="149" y="1750"/>
                    <a:pt x="149" y="1750"/>
                  </a:cubicBezTo>
                  <a:cubicBezTo>
                    <a:pt x="149" y="1811"/>
                    <a:pt x="184" y="1874"/>
                    <a:pt x="237" y="1907"/>
                  </a:cubicBezTo>
                  <a:cubicBezTo>
                    <a:pt x="448" y="2038"/>
                    <a:pt x="448" y="2038"/>
                    <a:pt x="448" y="2038"/>
                  </a:cubicBezTo>
                  <a:cubicBezTo>
                    <a:pt x="483" y="2060"/>
                    <a:pt x="534" y="2075"/>
                    <a:pt x="577" y="2075"/>
                  </a:cubicBezTo>
                  <a:cubicBezTo>
                    <a:pt x="696" y="2075"/>
                    <a:pt x="696" y="2075"/>
                    <a:pt x="696" y="2075"/>
                  </a:cubicBezTo>
                  <a:cubicBezTo>
                    <a:pt x="739" y="2075"/>
                    <a:pt x="790" y="2060"/>
                    <a:pt x="826" y="2038"/>
                  </a:cubicBezTo>
                  <a:cubicBezTo>
                    <a:pt x="1036" y="1907"/>
                    <a:pt x="1036" y="1907"/>
                    <a:pt x="1036" y="1907"/>
                  </a:cubicBezTo>
                  <a:cubicBezTo>
                    <a:pt x="1089" y="1874"/>
                    <a:pt x="1125" y="1811"/>
                    <a:pt x="1125" y="1750"/>
                  </a:cubicBezTo>
                  <a:cubicBezTo>
                    <a:pt x="1125" y="1454"/>
                    <a:pt x="1125" y="1454"/>
                    <a:pt x="1125" y="1454"/>
                  </a:cubicBezTo>
                  <a:cubicBezTo>
                    <a:pt x="1125" y="1384"/>
                    <a:pt x="1077" y="1322"/>
                    <a:pt x="1009" y="1302"/>
                  </a:cubicBezTo>
                  <a:cubicBezTo>
                    <a:pt x="1003" y="1300"/>
                    <a:pt x="1001" y="1299"/>
                    <a:pt x="981" y="1299"/>
                  </a:cubicBezTo>
                  <a:cubicBezTo>
                    <a:pt x="997" y="1205"/>
                    <a:pt x="1044" y="1147"/>
                    <a:pt x="1123" y="1047"/>
                  </a:cubicBezTo>
                  <a:cubicBezTo>
                    <a:pt x="1135" y="1032"/>
                    <a:pt x="1135" y="1032"/>
                    <a:pt x="1135" y="1032"/>
                  </a:cubicBezTo>
                  <a:cubicBezTo>
                    <a:pt x="1225" y="919"/>
                    <a:pt x="1273" y="782"/>
                    <a:pt x="1273" y="637"/>
                  </a:cubicBezTo>
                  <a:cubicBezTo>
                    <a:pt x="1273" y="286"/>
                    <a:pt x="988" y="0"/>
                    <a:pt x="637" y="0"/>
                  </a:cubicBezTo>
                  <a:cubicBezTo>
                    <a:pt x="286" y="0"/>
                    <a:pt x="1" y="286"/>
                    <a:pt x="1" y="637"/>
                  </a:cubicBezTo>
                  <a:cubicBezTo>
                    <a:pt x="0" y="782"/>
                    <a:pt x="48" y="918"/>
                    <a:pt x="138" y="1032"/>
                  </a:cubicBezTo>
                  <a:lnTo>
                    <a:pt x="150" y="1046"/>
                  </a:lnTo>
                  <a:close/>
                  <a:moveTo>
                    <a:pt x="266" y="1698"/>
                  </a:moveTo>
                  <a:cubicBezTo>
                    <a:pt x="266" y="1650"/>
                    <a:pt x="266" y="1650"/>
                    <a:pt x="266" y="1650"/>
                  </a:cubicBezTo>
                  <a:cubicBezTo>
                    <a:pt x="1008" y="1742"/>
                    <a:pt x="1008" y="1742"/>
                    <a:pt x="1008" y="1742"/>
                  </a:cubicBezTo>
                  <a:cubicBezTo>
                    <a:pt x="1008" y="1750"/>
                    <a:pt x="1008" y="1750"/>
                    <a:pt x="1008" y="1750"/>
                  </a:cubicBezTo>
                  <a:cubicBezTo>
                    <a:pt x="1008" y="1762"/>
                    <a:pt x="1002" y="1776"/>
                    <a:pt x="994" y="1788"/>
                  </a:cubicBezTo>
                  <a:lnTo>
                    <a:pt x="266" y="1698"/>
                  </a:lnTo>
                  <a:close/>
                  <a:moveTo>
                    <a:pt x="1008" y="1683"/>
                  </a:moveTo>
                  <a:cubicBezTo>
                    <a:pt x="266" y="1591"/>
                    <a:pt x="266" y="1591"/>
                    <a:pt x="266" y="1591"/>
                  </a:cubicBezTo>
                  <a:cubicBezTo>
                    <a:pt x="266" y="1537"/>
                    <a:pt x="266" y="1537"/>
                    <a:pt x="266" y="1537"/>
                  </a:cubicBezTo>
                  <a:cubicBezTo>
                    <a:pt x="1008" y="1629"/>
                    <a:pt x="1008" y="1629"/>
                    <a:pt x="1008" y="1629"/>
                  </a:cubicBezTo>
                  <a:lnTo>
                    <a:pt x="1008" y="1683"/>
                  </a:lnTo>
                  <a:close/>
                  <a:moveTo>
                    <a:pt x="764" y="1939"/>
                  </a:moveTo>
                  <a:cubicBezTo>
                    <a:pt x="747" y="1949"/>
                    <a:pt x="717" y="1958"/>
                    <a:pt x="696" y="1958"/>
                  </a:cubicBezTo>
                  <a:cubicBezTo>
                    <a:pt x="577" y="1958"/>
                    <a:pt x="577" y="1958"/>
                    <a:pt x="577" y="1958"/>
                  </a:cubicBezTo>
                  <a:cubicBezTo>
                    <a:pt x="557" y="1958"/>
                    <a:pt x="527" y="1949"/>
                    <a:pt x="509" y="1939"/>
                  </a:cubicBezTo>
                  <a:cubicBezTo>
                    <a:pt x="299" y="1808"/>
                    <a:pt x="299" y="1808"/>
                    <a:pt x="299" y="1808"/>
                  </a:cubicBezTo>
                  <a:cubicBezTo>
                    <a:pt x="283" y="1797"/>
                    <a:pt x="269" y="1776"/>
                    <a:pt x="267" y="1757"/>
                  </a:cubicBezTo>
                  <a:cubicBezTo>
                    <a:pt x="925" y="1839"/>
                    <a:pt x="925" y="1839"/>
                    <a:pt x="925" y="1839"/>
                  </a:cubicBezTo>
                  <a:lnTo>
                    <a:pt x="764" y="1939"/>
                  </a:lnTo>
                  <a:close/>
                  <a:moveTo>
                    <a:pt x="1008" y="1454"/>
                  </a:moveTo>
                  <a:cubicBezTo>
                    <a:pt x="1008" y="1570"/>
                    <a:pt x="1008" y="1570"/>
                    <a:pt x="1008" y="1570"/>
                  </a:cubicBezTo>
                  <a:cubicBezTo>
                    <a:pt x="266" y="1478"/>
                    <a:pt x="266" y="1478"/>
                    <a:pt x="266" y="1478"/>
                  </a:cubicBezTo>
                  <a:cubicBezTo>
                    <a:pt x="266" y="1454"/>
                    <a:pt x="266" y="1454"/>
                    <a:pt x="266" y="1454"/>
                  </a:cubicBezTo>
                  <a:cubicBezTo>
                    <a:pt x="266" y="1437"/>
                    <a:pt x="277" y="1422"/>
                    <a:pt x="293" y="1416"/>
                  </a:cubicBezTo>
                  <a:cubicBezTo>
                    <a:pt x="305" y="1416"/>
                    <a:pt x="305" y="1416"/>
                    <a:pt x="305" y="1416"/>
                  </a:cubicBezTo>
                  <a:cubicBezTo>
                    <a:pt x="806" y="1416"/>
                    <a:pt x="948" y="1416"/>
                    <a:pt x="982" y="1416"/>
                  </a:cubicBezTo>
                  <a:cubicBezTo>
                    <a:pt x="997" y="1423"/>
                    <a:pt x="1008" y="1438"/>
                    <a:pt x="1008" y="1454"/>
                  </a:cubicBezTo>
                  <a:close/>
                  <a:moveTo>
                    <a:pt x="637" y="107"/>
                  </a:moveTo>
                  <a:cubicBezTo>
                    <a:pt x="929" y="107"/>
                    <a:pt x="1166" y="345"/>
                    <a:pt x="1166" y="637"/>
                  </a:cubicBezTo>
                  <a:cubicBezTo>
                    <a:pt x="1166" y="757"/>
                    <a:pt x="1126" y="871"/>
                    <a:pt x="1051" y="965"/>
                  </a:cubicBezTo>
                  <a:cubicBezTo>
                    <a:pt x="1039" y="981"/>
                    <a:pt x="1039" y="981"/>
                    <a:pt x="1039" y="981"/>
                  </a:cubicBezTo>
                  <a:cubicBezTo>
                    <a:pt x="951" y="1091"/>
                    <a:pt x="891" y="1167"/>
                    <a:pt x="873" y="1299"/>
                  </a:cubicBezTo>
                  <a:cubicBezTo>
                    <a:pt x="822" y="1299"/>
                    <a:pt x="760" y="1299"/>
                    <a:pt x="695" y="1299"/>
                  </a:cubicBezTo>
                  <a:cubicBezTo>
                    <a:pt x="592" y="1299"/>
                    <a:pt x="481" y="1299"/>
                    <a:pt x="400" y="1299"/>
                  </a:cubicBezTo>
                  <a:cubicBezTo>
                    <a:pt x="382" y="1166"/>
                    <a:pt x="322" y="1090"/>
                    <a:pt x="233" y="980"/>
                  </a:cubicBezTo>
                  <a:cubicBezTo>
                    <a:pt x="222" y="965"/>
                    <a:pt x="222" y="965"/>
                    <a:pt x="222" y="965"/>
                  </a:cubicBezTo>
                  <a:cubicBezTo>
                    <a:pt x="147" y="871"/>
                    <a:pt x="108" y="757"/>
                    <a:pt x="108" y="637"/>
                  </a:cubicBezTo>
                  <a:cubicBezTo>
                    <a:pt x="108" y="345"/>
                    <a:pt x="345" y="107"/>
                    <a:pt x="637" y="107"/>
                  </a:cubicBezTo>
                  <a:close/>
                </a:path>
              </a:pathLst>
            </a:custGeom>
            <a:solidFill>
              <a:schemeClr val="bg1"/>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cs typeface="+mn-ea"/>
                <a:sym typeface="+mn-lt"/>
              </a:endParaRPr>
            </a:p>
          </p:txBody>
        </p:sp>
        <p:sp>
          <p:nvSpPr>
            <p:cNvPr id="11" name="TextBox 42"/>
            <p:cNvSpPr txBox="1">
              <a:spLocks noChangeArrowheads="1"/>
            </p:cNvSpPr>
            <p:nvPr/>
          </p:nvSpPr>
          <p:spPr bwMode="auto">
            <a:xfrm>
              <a:off x="5282919" y="3738035"/>
              <a:ext cx="1899970" cy="33866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a:defRPr>
                  <a:solidFill>
                    <a:schemeClr val="tx1"/>
                  </a:solidFill>
                  <a:latin typeface="Calibri" panose="020F0502020204030204" pitchFamily="34" charset="0"/>
                </a:defRPr>
              </a:lvl1pPr>
              <a:lvl2pPr marL="742950" indent="-285750">
                <a:defRPr>
                  <a:solidFill>
                    <a:schemeClr val="tx1"/>
                  </a:solidFill>
                  <a:latin typeface="Calibri" panose="020F0502020204030204" pitchFamily="34" charset="0"/>
                </a:defRPr>
              </a:lvl2pPr>
              <a:lvl3pPr marL="1143000" indent="-228600">
                <a:defRPr>
                  <a:solidFill>
                    <a:schemeClr val="tx1"/>
                  </a:solidFill>
                  <a:latin typeface="Calibri" panose="020F0502020204030204" pitchFamily="34" charset="0"/>
                </a:defRPr>
              </a:lvl3pPr>
              <a:lvl4pPr marL="1600200" indent="-228600">
                <a:defRPr>
                  <a:solidFill>
                    <a:schemeClr val="tx1"/>
                  </a:solidFill>
                  <a:latin typeface="Calibri" panose="020F0502020204030204" pitchFamily="34" charset="0"/>
                </a:defRPr>
              </a:lvl4pPr>
              <a:lvl5pPr marL="2057400" indent="-228600">
                <a:defRPr>
                  <a:solidFill>
                    <a:schemeClr val="tx1"/>
                  </a:solidFill>
                  <a:latin typeface="Calibri" panose="020F0502020204030204" pitchFamily="34" charset="0"/>
                </a:defRPr>
              </a:lvl5pPr>
              <a:lvl6pPr marL="2514600" indent="-228600" fontAlgn="base">
                <a:spcBef>
                  <a:spcPct val="0"/>
                </a:spcBef>
                <a:spcAft>
                  <a:spcPct val="0"/>
                </a:spcAft>
                <a:defRPr>
                  <a:solidFill>
                    <a:schemeClr val="tx1"/>
                  </a:solidFill>
                  <a:latin typeface="Calibri" panose="020F0502020204030204" pitchFamily="34" charset="0"/>
                </a:defRPr>
              </a:lvl6pPr>
              <a:lvl7pPr marL="2971800" indent="-228600" fontAlgn="base">
                <a:spcBef>
                  <a:spcPct val="0"/>
                </a:spcBef>
                <a:spcAft>
                  <a:spcPct val="0"/>
                </a:spcAft>
                <a:defRPr>
                  <a:solidFill>
                    <a:schemeClr val="tx1"/>
                  </a:solidFill>
                  <a:latin typeface="Calibri" panose="020F0502020204030204" pitchFamily="34" charset="0"/>
                </a:defRPr>
              </a:lvl7pPr>
              <a:lvl8pPr marL="3429000" indent="-228600" fontAlgn="base">
                <a:spcBef>
                  <a:spcPct val="0"/>
                </a:spcBef>
                <a:spcAft>
                  <a:spcPct val="0"/>
                </a:spcAft>
                <a:defRPr>
                  <a:solidFill>
                    <a:schemeClr val="tx1"/>
                  </a:solidFill>
                  <a:latin typeface="Calibri" panose="020F0502020204030204" pitchFamily="34" charset="0"/>
                </a:defRPr>
              </a:lvl8pPr>
              <a:lvl9pPr marL="3886200" indent="-228600" fontAlgn="base">
                <a:spcBef>
                  <a:spcPct val="0"/>
                </a:spcBef>
                <a:spcAft>
                  <a:spcPct val="0"/>
                </a:spcAft>
                <a:defRPr>
                  <a:solidFill>
                    <a:schemeClr val="tx1"/>
                  </a:solidFill>
                  <a:latin typeface="Calibri" panose="020F0502020204030204" pitchFamily="34" charset="0"/>
                </a:defRPr>
              </a:lvl9pPr>
            </a:lstStyle>
            <a:p>
              <a:pPr algn="ctr" eaLnBrk="1" hangingPunct="1"/>
              <a:r>
                <a:rPr lang="id-ID" altLang="zh-CN" sz="1600" b="1">
                  <a:solidFill>
                    <a:schemeClr val="bg1"/>
                  </a:solidFill>
                  <a:latin typeface="+mn-lt"/>
                  <a:cs typeface="+mn-ea"/>
                  <a:sym typeface="+mn-lt"/>
                </a:rPr>
                <a:t>Company  Name</a:t>
              </a:r>
            </a:p>
          </p:txBody>
        </p:sp>
        <p:sp>
          <p:nvSpPr>
            <p:cNvPr id="12" name="Rectangle 43"/>
            <p:cNvSpPr>
              <a:spLocks noChangeArrowheads="1"/>
            </p:cNvSpPr>
            <p:nvPr/>
          </p:nvSpPr>
          <p:spPr bwMode="auto">
            <a:xfrm>
              <a:off x="5326896" y="3993465"/>
              <a:ext cx="1812018" cy="83125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a:solidFill>
                    <a:schemeClr val="tx1"/>
                  </a:solidFill>
                  <a:latin typeface="Calibri" panose="020F0502020204030204" pitchFamily="34" charset="0"/>
                </a:defRPr>
              </a:lvl1pPr>
              <a:lvl2pPr marL="742950" indent="-285750">
                <a:defRPr>
                  <a:solidFill>
                    <a:schemeClr val="tx1"/>
                  </a:solidFill>
                  <a:latin typeface="Calibri" panose="020F0502020204030204" pitchFamily="34" charset="0"/>
                </a:defRPr>
              </a:lvl2pPr>
              <a:lvl3pPr marL="1143000" indent="-228600">
                <a:defRPr>
                  <a:solidFill>
                    <a:schemeClr val="tx1"/>
                  </a:solidFill>
                  <a:latin typeface="Calibri" panose="020F0502020204030204" pitchFamily="34" charset="0"/>
                </a:defRPr>
              </a:lvl3pPr>
              <a:lvl4pPr marL="1600200" indent="-228600">
                <a:defRPr>
                  <a:solidFill>
                    <a:schemeClr val="tx1"/>
                  </a:solidFill>
                  <a:latin typeface="Calibri" panose="020F0502020204030204" pitchFamily="34" charset="0"/>
                </a:defRPr>
              </a:lvl4pPr>
              <a:lvl5pPr marL="2057400" indent="-228600">
                <a:defRPr>
                  <a:solidFill>
                    <a:schemeClr val="tx1"/>
                  </a:solidFill>
                  <a:latin typeface="Calibri" panose="020F0502020204030204" pitchFamily="34" charset="0"/>
                </a:defRPr>
              </a:lvl5pPr>
              <a:lvl6pPr marL="2514600" indent="-228600" fontAlgn="base">
                <a:spcBef>
                  <a:spcPct val="0"/>
                </a:spcBef>
                <a:spcAft>
                  <a:spcPct val="0"/>
                </a:spcAft>
                <a:defRPr>
                  <a:solidFill>
                    <a:schemeClr val="tx1"/>
                  </a:solidFill>
                  <a:latin typeface="Calibri" panose="020F0502020204030204" pitchFamily="34" charset="0"/>
                </a:defRPr>
              </a:lvl6pPr>
              <a:lvl7pPr marL="2971800" indent="-228600" fontAlgn="base">
                <a:spcBef>
                  <a:spcPct val="0"/>
                </a:spcBef>
                <a:spcAft>
                  <a:spcPct val="0"/>
                </a:spcAft>
                <a:defRPr>
                  <a:solidFill>
                    <a:schemeClr val="tx1"/>
                  </a:solidFill>
                  <a:latin typeface="Calibri" panose="020F0502020204030204" pitchFamily="34" charset="0"/>
                </a:defRPr>
              </a:lvl7pPr>
              <a:lvl8pPr marL="3429000" indent="-228600" fontAlgn="base">
                <a:spcBef>
                  <a:spcPct val="0"/>
                </a:spcBef>
                <a:spcAft>
                  <a:spcPct val="0"/>
                </a:spcAft>
                <a:defRPr>
                  <a:solidFill>
                    <a:schemeClr val="tx1"/>
                  </a:solidFill>
                  <a:latin typeface="Calibri" panose="020F0502020204030204" pitchFamily="34" charset="0"/>
                </a:defRPr>
              </a:lvl8pPr>
              <a:lvl9pPr marL="3886200" indent="-228600" fontAlgn="base">
                <a:spcBef>
                  <a:spcPct val="0"/>
                </a:spcBef>
                <a:spcAft>
                  <a:spcPct val="0"/>
                </a:spcAft>
                <a:defRPr>
                  <a:solidFill>
                    <a:schemeClr val="tx1"/>
                  </a:solidFill>
                  <a:latin typeface="Calibri" panose="020F0502020204030204" pitchFamily="34" charset="0"/>
                </a:defRPr>
              </a:lvl9pPr>
            </a:lstStyle>
            <a:p>
              <a:pPr algn="ctr" eaLnBrk="1" hangingPunct="1"/>
              <a:r>
                <a:rPr lang="id-ID" altLang="zh-CN" sz="1200" dirty="0">
                  <a:solidFill>
                    <a:schemeClr val="bg1"/>
                  </a:solidFill>
                  <a:latin typeface="+mn-lt"/>
                  <a:cs typeface="+mn-ea"/>
                  <a:sym typeface="+mn-lt"/>
                </a:rPr>
                <a:t>Suitable for all categories business and personal presentation</a:t>
              </a:r>
            </a:p>
          </p:txBody>
        </p:sp>
      </p:grpSp>
      <p:grpSp>
        <p:nvGrpSpPr>
          <p:cNvPr id="13" name="Group 63"/>
          <p:cNvGrpSpPr>
            <a:grpSpLocks/>
          </p:cNvGrpSpPr>
          <p:nvPr/>
        </p:nvGrpSpPr>
        <p:grpSpPr bwMode="auto">
          <a:xfrm>
            <a:off x="1133475" y="1766888"/>
            <a:ext cx="2214563" cy="4452937"/>
            <a:chOff x="610369" y="1851671"/>
            <a:chExt cx="2214718" cy="4451974"/>
          </a:xfrm>
        </p:grpSpPr>
        <p:pic>
          <p:nvPicPr>
            <p:cNvPr id="14" name="Picture 3"/>
            <p:cNvPicPr>
              <a:picLocks noChangeAspect="1"/>
            </p:cNvPicPr>
            <p:nvPr/>
          </p:nvPicPr>
          <p:blipFill>
            <a:blip r:embed="rId3" cstate="email">
              <a:extLst>
                <a:ext uri="{28A0092B-C50C-407E-A947-70E740481C1C}">
                  <a14:useLocalDpi xmlns:a14="http://schemas.microsoft.com/office/drawing/2010/main"/>
                </a:ext>
              </a:extLst>
            </a:blip>
            <a:srcRect/>
            <a:stretch>
              <a:fillRect/>
            </a:stretch>
          </p:blipFill>
          <p:spPr bwMode="auto">
            <a:xfrm>
              <a:off x="610369" y="1851671"/>
              <a:ext cx="2214718" cy="445197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sp>
          <p:nvSpPr>
            <p:cNvPr id="15" name="Rectangle 62"/>
            <p:cNvSpPr/>
            <p:nvPr/>
          </p:nvSpPr>
          <p:spPr>
            <a:xfrm>
              <a:off x="803541" y="2577318"/>
              <a:ext cx="1831612" cy="2718581"/>
            </a:xfrm>
            <a:prstGeom prst="rect">
              <a:avLst/>
            </a:prstGeom>
            <a:blipFill>
              <a:blip r:embed="rId4" cstate="email">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fontAlgn="auto" hangingPunct="1">
                <a:spcBef>
                  <a:spcPts val="0"/>
                </a:spcBef>
                <a:spcAft>
                  <a:spcPts val="0"/>
                </a:spcAft>
                <a:defRPr/>
              </a:pPr>
              <a:endParaRPr lang="id-ID" dirty="0">
                <a:cs typeface="+mn-ea"/>
                <a:sym typeface="+mn-lt"/>
              </a:endParaRPr>
            </a:p>
          </p:txBody>
        </p:sp>
      </p:grpSp>
      <p:grpSp>
        <p:nvGrpSpPr>
          <p:cNvPr id="16" name="Group 26"/>
          <p:cNvGrpSpPr>
            <a:grpSpLocks/>
          </p:cNvGrpSpPr>
          <p:nvPr/>
        </p:nvGrpSpPr>
        <p:grpSpPr bwMode="auto">
          <a:xfrm>
            <a:off x="2584450" y="2027238"/>
            <a:ext cx="2214563" cy="4452937"/>
            <a:chOff x="610369" y="1851671"/>
            <a:chExt cx="2214718" cy="4451974"/>
          </a:xfrm>
        </p:grpSpPr>
        <p:pic>
          <p:nvPicPr>
            <p:cNvPr id="17" name="Picture 27"/>
            <p:cNvPicPr>
              <a:picLocks noChangeAspect="1"/>
            </p:cNvPicPr>
            <p:nvPr/>
          </p:nvPicPr>
          <p:blipFill>
            <a:blip r:embed="rId3" cstate="email">
              <a:extLst>
                <a:ext uri="{28A0092B-C50C-407E-A947-70E740481C1C}">
                  <a14:useLocalDpi xmlns:a14="http://schemas.microsoft.com/office/drawing/2010/main"/>
                </a:ext>
              </a:extLst>
            </a:blip>
            <a:srcRect/>
            <a:stretch>
              <a:fillRect/>
            </a:stretch>
          </p:blipFill>
          <p:spPr bwMode="auto">
            <a:xfrm>
              <a:off x="610369" y="1851671"/>
              <a:ext cx="2214718" cy="445197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sp>
          <p:nvSpPr>
            <p:cNvPr id="18" name="Rectangle 28"/>
            <p:cNvSpPr/>
            <p:nvPr/>
          </p:nvSpPr>
          <p:spPr>
            <a:xfrm>
              <a:off x="803541" y="2577318"/>
              <a:ext cx="1831612" cy="2718581"/>
            </a:xfrm>
            <a:prstGeom prst="rect">
              <a:avLst/>
            </a:prstGeom>
            <a:blipFill>
              <a:blip r:embed="rId5" cstate="screen">
                <a:extLst>
                  <a:ext uri="{28A0092B-C50C-407E-A947-70E740481C1C}">
                    <a14:useLocalDpi xmlns:a14="http://schemas.microsoft.com/office/drawing/2010/main"/>
                  </a:ext>
                </a:extLst>
              </a:blip>
              <a:srcRect/>
              <a:stretch>
                <a:fillRect l="-61515" r="-61515"/>
              </a:stretch>
            </a:blip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fontAlgn="auto" hangingPunct="1">
                <a:spcBef>
                  <a:spcPts val="0"/>
                </a:spcBef>
                <a:spcAft>
                  <a:spcPts val="0"/>
                </a:spcAft>
                <a:defRPr/>
              </a:pPr>
              <a:endParaRPr lang="id-ID">
                <a:cs typeface="+mn-ea"/>
                <a:sym typeface="+mn-lt"/>
              </a:endParaRPr>
            </a:p>
          </p:txBody>
        </p:sp>
      </p:grpSp>
      <p:grpSp>
        <p:nvGrpSpPr>
          <p:cNvPr id="19" name="Group 5"/>
          <p:cNvGrpSpPr>
            <a:grpSpLocks/>
          </p:cNvGrpSpPr>
          <p:nvPr/>
        </p:nvGrpSpPr>
        <p:grpSpPr bwMode="auto">
          <a:xfrm>
            <a:off x="5172075" y="2593658"/>
            <a:ext cx="6297612" cy="3335060"/>
            <a:chOff x="5172192" y="2592939"/>
            <a:chExt cx="6297557" cy="3335522"/>
          </a:xfrm>
        </p:grpSpPr>
        <p:sp>
          <p:nvSpPr>
            <p:cNvPr id="20" name="Rectangle 29"/>
            <p:cNvSpPr/>
            <p:nvPr/>
          </p:nvSpPr>
          <p:spPr>
            <a:xfrm>
              <a:off x="7699470" y="2967804"/>
              <a:ext cx="3770279" cy="1754569"/>
            </a:xfrm>
            <a:prstGeom prst="rect">
              <a:avLst/>
            </a:prstGeom>
          </p:spPr>
          <p:txBody>
            <a:bodyPr wrap="square">
              <a:spAutoFit/>
            </a:bodyPr>
            <a:lstStyle/>
            <a:p>
              <a:pPr eaLnBrk="1" fontAlgn="auto" hangingPunct="1">
                <a:lnSpc>
                  <a:spcPct val="150000"/>
                </a:lnSpc>
                <a:spcBef>
                  <a:spcPts val="0"/>
                </a:spcBef>
                <a:spcAft>
                  <a:spcPts val="0"/>
                </a:spcAft>
                <a:defRPr/>
              </a:pPr>
              <a:r>
                <a:rPr lang="id-ID" sz="1200" dirty="0">
                  <a:solidFill>
                    <a:srgbClr val="44546A"/>
                  </a:solidFill>
                  <a:cs typeface="+mn-ea"/>
                  <a:sym typeface="+mn-lt"/>
                </a:rPr>
                <a:t>Lorem ipsum dolor sit amet, consectetur adipiscing elit. Curabitur non massa in turpis placeratfermentum. Nullam sit amet neque lorem.tempus Lorem ipsum or sit amet, consectetur adipiscing elit. Curabitur nonssa in turpis placerat fermentum. Nullorem</a:t>
              </a:r>
            </a:p>
          </p:txBody>
        </p:sp>
        <p:sp>
          <p:nvSpPr>
            <p:cNvPr id="21" name="TextBox 30"/>
            <p:cNvSpPr txBox="1"/>
            <p:nvPr/>
          </p:nvSpPr>
          <p:spPr>
            <a:xfrm>
              <a:off x="7699470" y="2592939"/>
              <a:ext cx="3363855" cy="369383"/>
            </a:xfrm>
            <a:prstGeom prst="rect">
              <a:avLst/>
            </a:prstGeom>
            <a:noFill/>
          </p:spPr>
          <p:txBody>
            <a:bodyPr wrap="square">
              <a:spAutoFit/>
            </a:bodyPr>
            <a:lstStyle/>
            <a:p>
              <a:pPr eaLnBrk="1" fontAlgn="auto" hangingPunct="1">
                <a:spcBef>
                  <a:spcPts val="0"/>
                </a:spcBef>
                <a:spcAft>
                  <a:spcPts val="0"/>
                </a:spcAft>
                <a:defRPr/>
              </a:pPr>
              <a:r>
                <a:rPr lang="id-ID" b="1" dirty="0">
                  <a:solidFill>
                    <a:schemeClr val="tx1">
                      <a:lumMod val="65000"/>
                      <a:lumOff val="35000"/>
                    </a:schemeClr>
                  </a:solidFill>
                  <a:cs typeface="+mn-ea"/>
                  <a:sym typeface="+mn-lt"/>
                </a:rPr>
                <a:t>Master Of Status Update</a:t>
              </a:r>
            </a:p>
          </p:txBody>
        </p:sp>
        <p:sp>
          <p:nvSpPr>
            <p:cNvPr id="22" name="Rectangle 31"/>
            <p:cNvSpPr/>
            <p:nvPr/>
          </p:nvSpPr>
          <p:spPr>
            <a:xfrm>
              <a:off x="5172192" y="5005003"/>
              <a:ext cx="6297557" cy="923458"/>
            </a:xfrm>
            <a:prstGeom prst="rect">
              <a:avLst/>
            </a:prstGeom>
          </p:spPr>
          <p:txBody>
            <a:bodyPr wrap="square">
              <a:spAutoFit/>
            </a:bodyPr>
            <a:lstStyle/>
            <a:p>
              <a:pPr eaLnBrk="1" fontAlgn="auto" hangingPunct="1">
                <a:lnSpc>
                  <a:spcPct val="150000"/>
                </a:lnSpc>
                <a:spcBef>
                  <a:spcPts val="0"/>
                </a:spcBef>
                <a:spcAft>
                  <a:spcPts val="0"/>
                </a:spcAft>
                <a:defRPr/>
              </a:pPr>
              <a:r>
                <a:rPr lang="id-ID" sz="1200" dirty="0">
                  <a:solidFill>
                    <a:srgbClr val="44546A"/>
                  </a:solidFill>
                  <a:cs typeface="+mn-ea"/>
                  <a:sym typeface="+mn-lt"/>
                </a:rPr>
                <a:t>Lorem ipsum dolor sit amet, consectetur adipiscing elit. Curabitur non massa in turpis placerat fermentum. Nullam sit amet neque lorem.tempus Lorem ipsum dolor sit amet, consectetur adipiscing elit. Curabitur non massa in turpis placerat</a:t>
              </a:r>
            </a:p>
          </p:txBody>
        </p:sp>
      </p:grpSp>
      <p:sp>
        <p:nvSpPr>
          <p:cNvPr id="23" name="文本框 9"/>
          <p:cNvSpPr txBox="1"/>
          <p:nvPr/>
        </p:nvSpPr>
        <p:spPr>
          <a:xfrm>
            <a:off x="1149646" y="281225"/>
            <a:ext cx="2955059" cy="453952"/>
          </a:xfrm>
          <a:prstGeom prst="rect">
            <a:avLst/>
          </a:prstGeom>
          <a:noFill/>
        </p:spPr>
        <p:txBody>
          <a:bodyPr wrap="square" lIns="68563" tIns="34281" rIns="68563" bIns="34281" rtlCol="0">
            <a:spAutoFit/>
          </a:bodyPr>
          <a:lstStyle/>
          <a:p>
            <a:pPr marL="0" lvl="1"/>
            <a:r>
              <a:rPr lang="zh-CN" altLang="en-US" sz="2500" b="1" dirty="0">
                <a:solidFill>
                  <a:srgbClr val="50637C"/>
                </a:solidFill>
                <a:cs typeface="+mn-ea"/>
                <a:sym typeface="+mn-lt"/>
              </a:rPr>
              <a:t>点击输入标题内容</a:t>
            </a:r>
          </a:p>
        </p:txBody>
      </p:sp>
      <p:grpSp>
        <p:nvGrpSpPr>
          <p:cNvPr id="24" name="Group 10"/>
          <p:cNvGrpSpPr/>
          <p:nvPr/>
        </p:nvGrpSpPr>
        <p:grpSpPr>
          <a:xfrm>
            <a:off x="554735" y="233119"/>
            <a:ext cx="550165" cy="550164"/>
            <a:chOff x="10018441" y="1261759"/>
            <a:chExt cx="4340769" cy="4340764"/>
          </a:xfrm>
        </p:grpSpPr>
        <p:sp>
          <p:nvSpPr>
            <p:cNvPr id="25" name="Shape 78"/>
            <p:cNvSpPr/>
            <p:nvPr/>
          </p:nvSpPr>
          <p:spPr>
            <a:xfrm>
              <a:off x="10018441" y="1261759"/>
              <a:ext cx="4340769" cy="434076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5"/>
            </a:soli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dirty="0">
                <a:latin typeface="微软雅黑" panose="020B0503020204020204" pitchFamily="34" charset="-122"/>
                <a:ea typeface="微软雅黑" panose="020B0503020204020204" pitchFamily="34" charset="-122"/>
                <a:sym typeface="微软雅黑" panose="020B0503020204020204" pitchFamily="34" charset="-122"/>
              </a:endParaRPr>
            </a:p>
          </p:txBody>
        </p:sp>
        <p:grpSp>
          <p:nvGrpSpPr>
            <p:cNvPr id="26" name="Group 9"/>
            <p:cNvGrpSpPr/>
            <p:nvPr/>
          </p:nvGrpSpPr>
          <p:grpSpPr>
            <a:xfrm>
              <a:off x="10909313" y="1802668"/>
              <a:ext cx="3449733" cy="3799690"/>
              <a:chOff x="10909313" y="1802668"/>
              <a:chExt cx="3449733" cy="3799690"/>
            </a:xfrm>
          </p:grpSpPr>
          <p:sp>
            <p:nvSpPr>
              <p:cNvPr id="27" name="Freeform 45"/>
              <p:cNvSpPr/>
              <p:nvPr/>
            </p:nvSpPr>
            <p:spPr>
              <a:xfrm>
                <a:off x="11069407" y="1802668"/>
                <a:ext cx="3289639" cy="3799690"/>
              </a:xfrm>
              <a:custGeom>
                <a:avLst/>
                <a:gdLst>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01321 w 3189805"/>
                  <a:gd name="connsiteY7" fmla="*/ 1031534 h 3342052"/>
                  <a:gd name="connsiteX8" fmla="*/ 1812772 w 3189805"/>
                  <a:gd name="connsiteY8" fmla="*/ 0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21641 w 3189805"/>
                  <a:gd name="connsiteY7" fmla="*/ 767374 h 3342052"/>
                  <a:gd name="connsiteX8" fmla="*/ 1812772 w 3189805"/>
                  <a:gd name="connsiteY8"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240105 w 3208269"/>
                  <a:gd name="connsiteY8" fmla="*/ 767374 h 3342052"/>
                  <a:gd name="connsiteX9" fmla="*/ 1831236 w 3208269"/>
                  <a:gd name="connsiteY9"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486685 w 3208269"/>
                  <a:gd name="connsiteY8" fmla="*/ 1250259 h 3342052"/>
                  <a:gd name="connsiteX9" fmla="*/ 1831236 w 3208269"/>
                  <a:gd name="connsiteY9" fmla="*/ 0 h 3342052"/>
                  <a:gd name="connsiteX0" fmla="*/ 1818455 w 3195488"/>
                  <a:gd name="connsiteY0" fmla="*/ 0 h 3342052"/>
                  <a:gd name="connsiteX1" fmla="*/ 3157618 w 3195488"/>
                  <a:gd name="connsiteY1" fmla="*/ 770136 h 3342052"/>
                  <a:gd name="connsiteX2" fmla="*/ 3185555 w 3195488"/>
                  <a:gd name="connsiteY2" fmla="*/ 963701 h 3342052"/>
                  <a:gd name="connsiteX3" fmla="*/ 2559726 w 3195488"/>
                  <a:gd name="connsiteY3" fmla="*/ 2706289 h 3342052"/>
                  <a:gd name="connsiteX4" fmla="*/ 1025159 w 3195488"/>
                  <a:gd name="connsiteY4" fmla="*/ 3342052 h 3342052"/>
                  <a:gd name="connsiteX5" fmla="*/ 881199 w 3195488"/>
                  <a:gd name="connsiteY5" fmla="*/ 3335177 h 3342052"/>
                  <a:gd name="connsiteX6" fmla="*/ 5683 w 3195488"/>
                  <a:gd name="connsiteY6" fmla="*/ 1812772 h 3342052"/>
                  <a:gd name="connsiteX7" fmla="*/ 1157670 w 3195488"/>
                  <a:gd name="connsiteY7" fmla="*/ 1353229 h 3342052"/>
                  <a:gd name="connsiteX8" fmla="*/ 2473904 w 3195488"/>
                  <a:gd name="connsiteY8" fmla="*/ 1250259 h 3342052"/>
                  <a:gd name="connsiteX9" fmla="*/ 1818455 w 3195488"/>
                  <a:gd name="connsiteY9"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428116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510310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39522 w 3216555"/>
                  <a:gd name="connsiteY0" fmla="*/ 0 h 3342052"/>
                  <a:gd name="connsiteX1" fmla="*/ 3178685 w 3216555"/>
                  <a:gd name="connsiteY1" fmla="*/ 770136 h 3342052"/>
                  <a:gd name="connsiteX2" fmla="*/ 3206622 w 3216555"/>
                  <a:gd name="connsiteY2" fmla="*/ 963701 h 3342052"/>
                  <a:gd name="connsiteX3" fmla="*/ 2580793 w 3216555"/>
                  <a:gd name="connsiteY3" fmla="*/ 2706289 h 3342052"/>
                  <a:gd name="connsiteX4" fmla="*/ 1046226 w 3216555"/>
                  <a:gd name="connsiteY4" fmla="*/ 3342052 h 3342052"/>
                  <a:gd name="connsiteX5" fmla="*/ 902266 w 3216555"/>
                  <a:gd name="connsiteY5" fmla="*/ 3335177 h 3342052"/>
                  <a:gd name="connsiteX6" fmla="*/ 26750 w 3216555"/>
                  <a:gd name="connsiteY6" fmla="*/ 1812772 h 3342052"/>
                  <a:gd name="connsiteX7" fmla="*/ 364566 w 3216555"/>
                  <a:gd name="connsiteY7" fmla="*/ 1746615 h 3342052"/>
                  <a:gd name="connsiteX8" fmla="*/ 816629 w 3216555"/>
                  <a:gd name="connsiteY8" fmla="*/ 1510310 h 3342052"/>
                  <a:gd name="connsiteX9" fmla="*/ 1178737 w 3216555"/>
                  <a:gd name="connsiteY9" fmla="*/ 1353229 h 3342052"/>
                  <a:gd name="connsiteX10" fmla="*/ 2494971 w 3216555"/>
                  <a:gd name="connsiteY10" fmla="*/ 1250259 h 3342052"/>
                  <a:gd name="connsiteX11" fmla="*/ 1839522 w 3216555"/>
                  <a:gd name="connsiteY11" fmla="*/ 0 h 3342052"/>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2516463 w 3238047"/>
                  <a:gd name="connsiteY11" fmla="*/ 1250259 h 3342052"/>
                  <a:gd name="connsiteX12" fmla="*/ 1861014 w 3238047"/>
                  <a:gd name="connsiteY12" fmla="*/ 0 h 3342052"/>
                  <a:gd name="connsiteX0" fmla="*/ 1861014 w 3238047"/>
                  <a:gd name="connsiteY0" fmla="*/ 349684 h 3691736"/>
                  <a:gd name="connsiteX1" fmla="*/ 3200177 w 3238047"/>
                  <a:gd name="connsiteY1" fmla="*/ 1119820 h 3691736"/>
                  <a:gd name="connsiteX2" fmla="*/ 3228114 w 3238047"/>
                  <a:gd name="connsiteY2" fmla="*/ 1313385 h 3691736"/>
                  <a:gd name="connsiteX3" fmla="*/ 2602285 w 3238047"/>
                  <a:gd name="connsiteY3" fmla="*/ 3055973 h 3691736"/>
                  <a:gd name="connsiteX4" fmla="*/ 1067718 w 3238047"/>
                  <a:gd name="connsiteY4" fmla="*/ 3691736 h 3691736"/>
                  <a:gd name="connsiteX5" fmla="*/ 923758 w 3238047"/>
                  <a:gd name="connsiteY5" fmla="*/ 3684861 h 3691736"/>
                  <a:gd name="connsiteX6" fmla="*/ 48242 w 3238047"/>
                  <a:gd name="connsiteY6" fmla="*/ 2162456 h 3691736"/>
                  <a:gd name="connsiteX7" fmla="*/ 180575 w 3238047"/>
                  <a:gd name="connsiteY7" fmla="*/ 2178493 h 3691736"/>
                  <a:gd name="connsiteX8" fmla="*/ 386058 w 3238047"/>
                  <a:gd name="connsiteY8" fmla="*/ 2096299 h 3691736"/>
                  <a:gd name="connsiteX9" fmla="*/ 838121 w 3238047"/>
                  <a:gd name="connsiteY9" fmla="*/ 1859994 h 3691736"/>
                  <a:gd name="connsiteX10" fmla="*/ 1200229 w 3238047"/>
                  <a:gd name="connsiteY10" fmla="*/ 1702913 h 3691736"/>
                  <a:gd name="connsiteX11" fmla="*/ 1602063 w 3238047"/>
                  <a:gd name="connsiteY11" fmla="*/ 7449 h 3691736"/>
                  <a:gd name="connsiteX12" fmla="*/ 1861014 w 3238047"/>
                  <a:gd name="connsiteY12" fmla="*/ 349684 h 3691736"/>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1861014 w 3238047"/>
                  <a:gd name="connsiteY11" fmla="*/ 0 h 3342052"/>
                  <a:gd name="connsiteX0" fmla="*/ 1573338 w 3238047"/>
                  <a:gd name="connsiteY0" fmla="*/ 0 h 3773566"/>
                  <a:gd name="connsiteX1" fmla="*/ 3200177 w 3238047"/>
                  <a:gd name="connsiteY1" fmla="*/ 1201650 h 3773566"/>
                  <a:gd name="connsiteX2" fmla="*/ 3228114 w 3238047"/>
                  <a:gd name="connsiteY2" fmla="*/ 1395215 h 3773566"/>
                  <a:gd name="connsiteX3" fmla="*/ 2602285 w 3238047"/>
                  <a:gd name="connsiteY3" fmla="*/ 3137803 h 3773566"/>
                  <a:gd name="connsiteX4" fmla="*/ 1067718 w 3238047"/>
                  <a:gd name="connsiteY4" fmla="*/ 3773566 h 3773566"/>
                  <a:gd name="connsiteX5" fmla="*/ 923758 w 3238047"/>
                  <a:gd name="connsiteY5" fmla="*/ 3766691 h 3773566"/>
                  <a:gd name="connsiteX6" fmla="*/ 48242 w 3238047"/>
                  <a:gd name="connsiteY6" fmla="*/ 2244286 h 3773566"/>
                  <a:gd name="connsiteX7" fmla="*/ 180575 w 3238047"/>
                  <a:gd name="connsiteY7" fmla="*/ 2260323 h 3773566"/>
                  <a:gd name="connsiteX8" fmla="*/ 386058 w 3238047"/>
                  <a:gd name="connsiteY8" fmla="*/ 2178129 h 3773566"/>
                  <a:gd name="connsiteX9" fmla="*/ 838121 w 3238047"/>
                  <a:gd name="connsiteY9" fmla="*/ 1941824 h 3773566"/>
                  <a:gd name="connsiteX10" fmla="*/ 1200229 w 3238047"/>
                  <a:gd name="connsiteY10" fmla="*/ 1784743 h 3773566"/>
                  <a:gd name="connsiteX11" fmla="*/ 1573338 w 3238047"/>
                  <a:gd name="connsiteY11" fmla="*/ 0 h 3773566"/>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1200229 w 3238047"/>
                  <a:gd name="connsiteY10" fmla="*/ 1810869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965098 w 3238047"/>
                  <a:gd name="connsiteY10" fmla="*/ 1900443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965098 w 3238047"/>
                  <a:gd name="connsiteY9" fmla="*/ 1900443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59287 w 3290406"/>
                  <a:gd name="connsiteY0" fmla="*/ 0 h 3799692"/>
                  <a:gd name="connsiteX1" fmla="*/ 3252536 w 3290406"/>
                  <a:gd name="connsiteY1" fmla="*/ 1227776 h 3799692"/>
                  <a:gd name="connsiteX2" fmla="*/ 3280473 w 3290406"/>
                  <a:gd name="connsiteY2" fmla="*/ 1421341 h 3799692"/>
                  <a:gd name="connsiteX3" fmla="*/ 2654644 w 3290406"/>
                  <a:gd name="connsiteY3" fmla="*/ 3163929 h 3799692"/>
                  <a:gd name="connsiteX4" fmla="*/ 1120077 w 3290406"/>
                  <a:gd name="connsiteY4" fmla="*/ 3799692 h 3799692"/>
                  <a:gd name="connsiteX5" fmla="*/ 976117 w 3290406"/>
                  <a:gd name="connsiteY5" fmla="*/ 3792817 h 3799692"/>
                  <a:gd name="connsiteX6" fmla="*/ 40886 w 3290406"/>
                  <a:gd name="connsiteY6" fmla="*/ 2322663 h 3799692"/>
                  <a:gd name="connsiteX7" fmla="*/ 232934 w 3290406"/>
                  <a:gd name="connsiteY7" fmla="*/ 2286449 h 3799692"/>
                  <a:gd name="connsiteX8" fmla="*/ 438417 w 3290406"/>
                  <a:gd name="connsiteY8" fmla="*/ 2204255 h 3799692"/>
                  <a:gd name="connsiteX9" fmla="*/ 1215266 w 3290406"/>
                  <a:gd name="connsiteY9" fmla="*/ 1810869 h 3799692"/>
                  <a:gd name="connsiteX10" fmla="*/ 1659287 w 3290406"/>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289639" h="3799692">
                    <a:moveTo>
                      <a:pt x="1658520" y="0"/>
                    </a:moveTo>
                    <a:lnTo>
                      <a:pt x="3251769" y="1227776"/>
                    </a:lnTo>
                    <a:lnTo>
                      <a:pt x="3279706" y="1421341"/>
                    </a:lnTo>
                    <a:cubicBezTo>
                      <a:pt x="3339309" y="2043870"/>
                      <a:pt x="3130699" y="2687232"/>
                      <a:pt x="2653877" y="3163929"/>
                    </a:cubicBezTo>
                    <a:cubicBezTo>
                      <a:pt x="2230145" y="3587771"/>
                      <a:pt x="1674728" y="3799692"/>
                      <a:pt x="1119310" y="3799692"/>
                    </a:cubicBezTo>
                    <a:lnTo>
                      <a:pt x="975350" y="3792817"/>
                    </a:lnTo>
                    <a:lnTo>
                      <a:pt x="40119" y="2322663"/>
                    </a:lnTo>
                    <a:cubicBezTo>
                      <a:pt x="-104293" y="2049341"/>
                      <a:pt x="183328" y="2331065"/>
                      <a:pt x="239631" y="2320039"/>
                    </a:cubicBezTo>
                    <a:cubicBezTo>
                      <a:pt x="247415" y="2316478"/>
                      <a:pt x="306896" y="2268589"/>
                      <a:pt x="437650" y="2204255"/>
                    </a:cubicBezTo>
                    <a:cubicBezTo>
                      <a:pt x="568404" y="2139921"/>
                      <a:pt x="708709" y="2096136"/>
                      <a:pt x="1214499" y="1810869"/>
                    </a:cubicBezTo>
                    <a:cubicBezTo>
                      <a:pt x="1384981" y="1559151"/>
                      <a:pt x="1325195" y="97182"/>
                      <a:pt x="1658520" y="0"/>
                    </a:cubicBezTo>
                    <a:close/>
                  </a:path>
                </a:pathLst>
              </a:custGeom>
              <a:gradFill flip="none" rotWithShape="1">
                <a:gsLst>
                  <a:gs pos="30000">
                    <a:schemeClr val="bg2">
                      <a:lumMod val="10000"/>
                      <a:alpha val="42000"/>
                    </a:schemeClr>
                  </a:gs>
                  <a:gs pos="100000">
                    <a:schemeClr val="bg1">
                      <a:alpha val="31000"/>
                    </a:schemeClr>
                  </a:gs>
                </a:gsLst>
                <a:lin ang="2700000" scaled="1"/>
                <a:tileRect/>
              </a:gra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28" name="Freeform 43"/>
              <p:cNvSpPr>
                <a:spLocks noEditPoints="1"/>
              </p:cNvSpPr>
              <p:nvPr/>
            </p:nvSpPr>
            <p:spPr bwMode="auto">
              <a:xfrm rot="19800000">
                <a:off x="10909313" y="2286963"/>
                <a:ext cx="2559024" cy="2290359"/>
              </a:xfrm>
              <a:custGeom>
                <a:avLst/>
                <a:gdLst>
                  <a:gd name="T0" fmla="*/ 24 w 161"/>
                  <a:gd name="T1" fmla="*/ 91 h 144"/>
                  <a:gd name="T2" fmla="*/ 65 w 161"/>
                  <a:gd name="T3" fmla="*/ 91 h 144"/>
                  <a:gd name="T4" fmla="*/ 65 w 161"/>
                  <a:gd name="T5" fmla="*/ 105 h 144"/>
                  <a:gd name="T6" fmla="*/ 61 w 161"/>
                  <a:gd name="T7" fmla="*/ 105 h 144"/>
                  <a:gd name="T8" fmla="*/ 60 w 161"/>
                  <a:gd name="T9" fmla="*/ 110 h 144"/>
                  <a:gd name="T10" fmla="*/ 59 w 161"/>
                  <a:gd name="T11" fmla="*/ 112 h 144"/>
                  <a:gd name="T12" fmla="*/ 60 w 161"/>
                  <a:gd name="T13" fmla="*/ 114 h 144"/>
                  <a:gd name="T14" fmla="*/ 61 w 161"/>
                  <a:gd name="T15" fmla="*/ 118 h 144"/>
                  <a:gd name="T16" fmla="*/ 60 w 161"/>
                  <a:gd name="T17" fmla="*/ 123 h 144"/>
                  <a:gd name="T18" fmla="*/ 59 w 161"/>
                  <a:gd name="T19" fmla="*/ 125 h 144"/>
                  <a:gd name="T20" fmla="*/ 60 w 161"/>
                  <a:gd name="T21" fmla="*/ 127 h 144"/>
                  <a:gd name="T22" fmla="*/ 61 w 161"/>
                  <a:gd name="T23" fmla="*/ 131 h 144"/>
                  <a:gd name="T24" fmla="*/ 60 w 161"/>
                  <a:gd name="T25" fmla="*/ 136 h 144"/>
                  <a:gd name="T26" fmla="*/ 59 w 161"/>
                  <a:gd name="T27" fmla="*/ 138 h 144"/>
                  <a:gd name="T28" fmla="*/ 60 w 161"/>
                  <a:gd name="T29" fmla="*/ 140 h 144"/>
                  <a:gd name="T30" fmla="*/ 61 w 161"/>
                  <a:gd name="T31" fmla="*/ 144 h 144"/>
                  <a:gd name="T32" fmla="*/ 31 w 161"/>
                  <a:gd name="T33" fmla="*/ 144 h 144"/>
                  <a:gd name="T34" fmla="*/ 31 w 161"/>
                  <a:gd name="T35" fmla="*/ 105 h 144"/>
                  <a:gd name="T36" fmla="*/ 24 w 161"/>
                  <a:gd name="T37" fmla="*/ 105 h 144"/>
                  <a:gd name="T38" fmla="*/ 24 w 161"/>
                  <a:gd name="T39" fmla="*/ 91 h 144"/>
                  <a:gd name="T40" fmla="*/ 7 w 161"/>
                  <a:gd name="T41" fmla="*/ 39 h 144"/>
                  <a:gd name="T42" fmla="*/ 0 w 161"/>
                  <a:gd name="T43" fmla="*/ 46 h 144"/>
                  <a:gd name="T44" fmla="*/ 0 w 161"/>
                  <a:gd name="T45" fmla="*/ 76 h 144"/>
                  <a:gd name="T46" fmla="*/ 7 w 161"/>
                  <a:gd name="T47" fmla="*/ 82 h 144"/>
                  <a:gd name="T48" fmla="*/ 15 w 161"/>
                  <a:gd name="T49" fmla="*/ 82 h 144"/>
                  <a:gd name="T50" fmla="*/ 15 w 161"/>
                  <a:gd name="T51" fmla="*/ 39 h 144"/>
                  <a:gd name="T52" fmla="*/ 7 w 161"/>
                  <a:gd name="T53" fmla="*/ 39 h 144"/>
                  <a:gd name="T54" fmla="*/ 75 w 161"/>
                  <a:gd name="T55" fmla="*/ 37 h 144"/>
                  <a:gd name="T56" fmla="*/ 75 w 161"/>
                  <a:gd name="T57" fmla="*/ 85 h 144"/>
                  <a:gd name="T58" fmla="*/ 20 w 161"/>
                  <a:gd name="T59" fmla="*/ 85 h 144"/>
                  <a:gd name="T60" fmla="*/ 20 w 161"/>
                  <a:gd name="T61" fmla="*/ 37 h 144"/>
                  <a:gd name="T62" fmla="*/ 75 w 161"/>
                  <a:gd name="T63" fmla="*/ 37 h 144"/>
                  <a:gd name="T64" fmla="*/ 55 w 161"/>
                  <a:gd name="T65" fmla="*/ 44 h 144"/>
                  <a:gd name="T66" fmla="*/ 33 w 161"/>
                  <a:gd name="T67" fmla="*/ 44 h 144"/>
                  <a:gd name="T68" fmla="*/ 33 w 161"/>
                  <a:gd name="T69" fmla="*/ 51 h 144"/>
                  <a:gd name="T70" fmla="*/ 55 w 161"/>
                  <a:gd name="T71" fmla="*/ 51 h 144"/>
                  <a:gd name="T72" fmla="*/ 55 w 161"/>
                  <a:gd name="T73" fmla="*/ 44 h 144"/>
                  <a:gd name="T74" fmla="*/ 152 w 161"/>
                  <a:gd name="T75" fmla="*/ 0 h 144"/>
                  <a:gd name="T76" fmla="*/ 152 w 161"/>
                  <a:gd name="T77" fmla="*/ 122 h 144"/>
                  <a:gd name="T78" fmla="*/ 161 w 161"/>
                  <a:gd name="T79" fmla="*/ 122 h 144"/>
                  <a:gd name="T80" fmla="*/ 161 w 161"/>
                  <a:gd name="T81" fmla="*/ 0 h 144"/>
                  <a:gd name="T82" fmla="*/ 152 w 161"/>
                  <a:gd name="T83" fmla="*/ 0 h 144"/>
                  <a:gd name="T84" fmla="*/ 79 w 161"/>
                  <a:gd name="T85" fmla="*/ 37 h 144"/>
                  <a:gd name="T86" fmla="*/ 79 w 161"/>
                  <a:gd name="T87" fmla="*/ 85 h 144"/>
                  <a:gd name="T88" fmla="*/ 145 w 161"/>
                  <a:gd name="T89" fmla="*/ 122 h 144"/>
                  <a:gd name="T90" fmla="*/ 145 w 161"/>
                  <a:gd name="T91" fmla="*/ 0 h 144"/>
                  <a:gd name="T92" fmla="*/ 79 w 161"/>
                  <a:gd name="T93" fmla="*/ 37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161" h="144">
                    <a:moveTo>
                      <a:pt x="24" y="91"/>
                    </a:moveTo>
                    <a:cubicBezTo>
                      <a:pt x="65" y="91"/>
                      <a:pt x="65" y="91"/>
                      <a:pt x="65" y="91"/>
                    </a:cubicBezTo>
                    <a:cubicBezTo>
                      <a:pt x="65" y="105"/>
                      <a:pt x="65" y="105"/>
                      <a:pt x="65" y="105"/>
                    </a:cubicBezTo>
                    <a:cubicBezTo>
                      <a:pt x="61" y="105"/>
                      <a:pt x="61" y="105"/>
                      <a:pt x="61" y="105"/>
                    </a:cubicBezTo>
                    <a:cubicBezTo>
                      <a:pt x="61" y="108"/>
                      <a:pt x="60" y="109"/>
                      <a:pt x="60" y="110"/>
                    </a:cubicBezTo>
                    <a:cubicBezTo>
                      <a:pt x="59" y="110"/>
                      <a:pt x="59" y="111"/>
                      <a:pt x="59" y="112"/>
                    </a:cubicBezTo>
                    <a:cubicBezTo>
                      <a:pt x="59" y="113"/>
                      <a:pt x="59" y="113"/>
                      <a:pt x="60" y="114"/>
                    </a:cubicBezTo>
                    <a:cubicBezTo>
                      <a:pt x="60" y="115"/>
                      <a:pt x="61" y="116"/>
                      <a:pt x="61" y="118"/>
                    </a:cubicBezTo>
                    <a:cubicBezTo>
                      <a:pt x="61" y="121"/>
                      <a:pt x="60" y="122"/>
                      <a:pt x="60" y="123"/>
                    </a:cubicBezTo>
                    <a:cubicBezTo>
                      <a:pt x="59" y="123"/>
                      <a:pt x="59" y="124"/>
                      <a:pt x="59" y="125"/>
                    </a:cubicBezTo>
                    <a:cubicBezTo>
                      <a:pt x="59" y="126"/>
                      <a:pt x="59" y="126"/>
                      <a:pt x="60" y="127"/>
                    </a:cubicBezTo>
                    <a:cubicBezTo>
                      <a:pt x="60" y="128"/>
                      <a:pt x="61" y="129"/>
                      <a:pt x="61" y="131"/>
                    </a:cubicBezTo>
                    <a:cubicBezTo>
                      <a:pt x="61" y="134"/>
                      <a:pt x="60" y="135"/>
                      <a:pt x="60" y="136"/>
                    </a:cubicBezTo>
                    <a:cubicBezTo>
                      <a:pt x="59" y="136"/>
                      <a:pt x="59" y="137"/>
                      <a:pt x="59" y="138"/>
                    </a:cubicBezTo>
                    <a:cubicBezTo>
                      <a:pt x="59" y="139"/>
                      <a:pt x="59" y="139"/>
                      <a:pt x="60" y="140"/>
                    </a:cubicBezTo>
                    <a:cubicBezTo>
                      <a:pt x="60" y="141"/>
                      <a:pt x="61" y="142"/>
                      <a:pt x="61" y="144"/>
                    </a:cubicBezTo>
                    <a:cubicBezTo>
                      <a:pt x="31" y="144"/>
                      <a:pt x="31" y="144"/>
                      <a:pt x="31" y="144"/>
                    </a:cubicBezTo>
                    <a:cubicBezTo>
                      <a:pt x="31" y="105"/>
                      <a:pt x="31" y="105"/>
                      <a:pt x="31" y="105"/>
                    </a:cubicBezTo>
                    <a:cubicBezTo>
                      <a:pt x="24" y="105"/>
                      <a:pt x="24" y="105"/>
                      <a:pt x="24" y="105"/>
                    </a:cubicBezTo>
                    <a:lnTo>
                      <a:pt x="24" y="91"/>
                    </a:lnTo>
                    <a:close/>
                    <a:moveTo>
                      <a:pt x="7" y="39"/>
                    </a:moveTo>
                    <a:cubicBezTo>
                      <a:pt x="3" y="39"/>
                      <a:pt x="0" y="43"/>
                      <a:pt x="0" y="46"/>
                    </a:cubicBezTo>
                    <a:cubicBezTo>
                      <a:pt x="0" y="76"/>
                      <a:pt x="0" y="76"/>
                      <a:pt x="0" y="76"/>
                    </a:cubicBezTo>
                    <a:cubicBezTo>
                      <a:pt x="0" y="79"/>
                      <a:pt x="3" y="82"/>
                      <a:pt x="7" y="82"/>
                    </a:cubicBezTo>
                    <a:cubicBezTo>
                      <a:pt x="15" y="82"/>
                      <a:pt x="15" y="82"/>
                      <a:pt x="15" y="82"/>
                    </a:cubicBezTo>
                    <a:cubicBezTo>
                      <a:pt x="15" y="39"/>
                      <a:pt x="15" y="39"/>
                      <a:pt x="15" y="39"/>
                    </a:cubicBezTo>
                    <a:lnTo>
                      <a:pt x="7" y="39"/>
                    </a:lnTo>
                    <a:close/>
                    <a:moveTo>
                      <a:pt x="75" y="37"/>
                    </a:moveTo>
                    <a:cubicBezTo>
                      <a:pt x="75" y="85"/>
                      <a:pt x="75" y="85"/>
                      <a:pt x="75" y="85"/>
                    </a:cubicBezTo>
                    <a:cubicBezTo>
                      <a:pt x="20" y="85"/>
                      <a:pt x="20" y="85"/>
                      <a:pt x="20" y="85"/>
                    </a:cubicBezTo>
                    <a:cubicBezTo>
                      <a:pt x="20" y="37"/>
                      <a:pt x="20" y="37"/>
                      <a:pt x="20" y="37"/>
                    </a:cubicBezTo>
                    <a:lnTo>
                      <a:pt x="75" y="37"/>
                    </a:lnTo>
                    <a:close/>
                    <a:moveTo>
                      <a:pt x="55" y="44"/>
                    </a:moveTo>
                    <a:cubicBezTo>
                      <a:pt x="33" y="44"/>
                      <a:pt x="33" y="44"/>
                      <a:pt x="33" y="44"/>
                    </a:cubicBezTo>
                    <a:cubicBezTo>
                      <a:pt x="33" y="51"/>
                      <a:pt x="33" y="51"/>
                      <a:pt x="33" y="51"/>
                    </a:cubicBezTo>
                    <a:cubicBezTo>
                      <a:pt x="55" y="51"/>
                      <a:pt x="55" y="51"/>
                      <a:pt x="55" y="51"/>
                    </a:cubicBezTo>
                    <a:lnTo>
                      <a:pt x="55" y="44"/>
                    </a:lnTo>
                    <a:close/>
                    <a:moveTo>
                      <a:pt x="152" y="0"/>
                    </a:moveTo>
                    <a:cubicBezTo>
                      <a:pt x="152" y="122"/>
                      <a:pt x="152" y="122"/>
                      <a:pt x="152" y="122"/>
                    </a:cubicBezTo>
                    <a:cubicBezTo>
                      <a:pt x="161" y="122"/>
                      <a:pt x="161" y="122"/>
                      <a:pt x="161" y="122"/>
                    </a:cubicBezTo>
                    <a:cubicBezTo>
                      <a:pt x="161" y="0"/>
                      <a:pt x="161" y="0"/>
                      <a:pt x="161" y="0"/>
                    </a:cubicBezTo>
                    <a:lnTo>
                      <a:pt x="152" y="0"/>
                    </a:lnTo>
                    <a:close/>
                    <a:moveTo>
                      <a:pt x="79" y="37"/>
                    </a:moveTo>
                    <a:cubicBezTo>
                      <a:pt x="79" y="85"/>
                      <a:pt x="79" y="85"/>
                      <a:pt x="79" y="85"/>
                    </a:cubicBezTo>
                    <a:cubicBezTo>
                      <a:pt x="145" y="122"/>
                      <a:pt x="145" y="122"/>
                      <a:pt x="145" y="122"/>
                    </a:cubicBezTo>
                    <a:cubicBezTo>
                      <a:pt x="145" y="0"/>
                      <a:pt x="145" y="0"/>
                      <a:pt x="145" y="0"/>
                    </a:cubicBezTo>
                    <a:lnTo>
                      <a:pt x="79" y="37"/>
                    </a:lnTo>
                    <a:close/>
                  </a:path>
                </a:pathLst>
              </a:custGeom>
              <a:solidFill>
                <a:schemeClr val="bg1"/>
              </a:solidFill>
              <a:ln>
                <a:noFill/>
              </a:ln>
            </p:spPr>
            <p:txBody>
              <a:bodyPr vert="horz" wrap="square" lIns="49531" tIns="24765" rIns="49531" bIns="24765" numCol="1" anchor="t" anchorCtr="0" compatLnSpc="1">
                <a:prstTxWarp prst="textNoShape">
                  <a:avLst/>
                </a:prstTxWarp>
              </a:bodyPr>
              <a:lstStyle/>
              <a:p>
                <a:endParaRPr lang="en-US" sz="975">
                  <a:latin typeface="微软雅黑" panose="020B0503020204020204" pitchFamily="34" charset="-122"/>
                  <a:ea typeface="微软雅黑" panose="020B0503020204020204" pitchFamily="34" charset="-122"/>
                  <a:sym typeface="微软雅黑" panose="020B0503020204020204" pitchFamily="34" charset="-122"/>
                </a:endParaRPr>
              </a:p>
            </p:txBody>
          </p:sp>
        </p:grpSp>
      </p:grpSp>
    </p:spTree>
    <p:extLst>
      <p:ext uri="{BB962C8B-B14F-4D97-AF65-F5344CB8AC3E}">
        <p14:creationId xmlns:p14="http://schemas.microsoft.com/office/powerpoint/2010/main" val="2103995983"/>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fill="hold" nodeType="clickEffect">
                                  <p:stCondLst>
                                    <p:cond delay="0"/>
                                  </p:stCondLst>
                                  <p:childTnLst>
                                    <p:set>
                                      <p:cBhvr>
                                        <p:cTn id="6" dur="1" fill="hold">
                                          <p:stCondLst>
                                            <p:cond delay="0"/>
                                          </p:stCondLst>
                                        </p:cTn>
                                        <p:tgtEl>
                                          <p:spTgt spid="24"/>
                                        </p:tgtEl>
                                        <p:attrNameLst>
                                          <p:attrName>style.visibility</p:attrName>
                                        </p:attrNameLst>
                                      </p:cBhvr>
                                      <p:to>
                                        <p:strVal val="visible"/>
                                      </p:to>
                                    </p:set>
                                    <p:anim calcmode="lin" valueType="num">
                                      <p:cBhvr additive="base">
                                        <p:cTn id="7" dur="500" fill="hold"/>
                                        <p:tgtEl>
                                          <p:spTgt spid="24"/>
                                        </p:tgtEl>
                                        <p:attrNameLst>
                                          <p:attrName>ppt_x</p:attrName>
                                        </p:attrNameLst>
                                      </p:cBhvr>
                                      <p:tavLst>
                                        <p:tav tm="0">
                                          <p:val>
                                            <p:strVal val="0-#ppt_w/2"/>
                                          </p:val>
                                        </p:tav>
                                        <p:tav tm="100000">
                                          <p:val>
                                            <p:strVal val="#ppt_x"/>
                                          </p:val>
                                        </p:tav>
                                      </p:tavLst>
                                    </p:anim>
                                    <p:anim calcmode="lin" valueType="num">
                                      <p:cBhvr additive="base">
                                        <p:cTn id="8" dur="500" fill="hold"/>
                                        <p:tgtEl>
                                          <p:spTgt spid="24"/>
                                        </p:tgtEl>
                                        <p:attrNameLst>
                                          <p:attrName>ppt_y</p:attrName>
                                        </p:attrNameLst>
                                      </p:cBhvr>
                                      <p:tavLst>
                                        <p:tav tm="0">
                                          <p:val>
                                            <p:strVal val="#ppt_y"/>
                                          </p:val>
                                        </p:tav>
                                        <p:tav tm="100000">
                                          <p:val>
                                            <p:strVal val="#ppt_y"/>
                                          </p:val>
                                        </p:tav>
                                      </p:tavLst>
                                    </p:anim>
                                  </p:childTnLst>
                                </p:cTn>
                              </p:par>
                              <p:par>
                                <p:cTn id="9" presetID="22" presetClass="entr" presetSubtype="8" fill="hold" grpId="0" nodeType="withEffect">
                                  <p:stCondLst>
                                    <p:cond delay="400"/>
                                  </p:stCondLst>
                                  <p:childTnLst>
                                    <p:set>
                                      <p:cBhvr>
                                        <p:cTn id="10" dur="1" fill="hold">
                                          <p:stCondLst>
                                            <p:cond delay="0"/>
                                          </p:stCondLst>
                                        </p:cTn>
                                        <p:tgtEl>
                                          <p:spTgt spid="23"/>
                                        </p:tgtEl>
                                        <p:attrNameLst>
                                          <p:attrName>style.visibility</p:attrName>
                                        </p:attrNameLst>
                                      </p:cBhvr>
                                      <p:to>
                                        <p:strVal val="visible"/>
                                      </p:to>
                                    </p:set>
                                    <p:animEffect transition="in" filter="wipe(left)">
                                      <p:cBhvr>
                                        <p:cTn id="11" dur="500"/>
                                        <p:tgtEl>
                                          <p:spTgt spid="23"/>
                                        </p:tgtEl>
                                      </p:cBhvr>
                                    </p:animEffect>
                                  </p:childTnLst>
                                </p:cTn>
                              </p:par>
                            </p:childTnLst>
                          </p:cTn>
                        </p:par>
                        <p:par>
                          <p:cTn id="12" fill="hold">
                            <p:stCondLst>
                              <p:cond delay="900"/>
                            </p:stCondLst>
                            <p:childTnLst>
                              <p:par>
                                <p:cTn id="13" presetID="2" presetClass="entr" presetSubtype="8" fill="hold" nodeType="afterEffect">
                                  <p:stCondLst>
                                    <p:cond delay="0"/>
                                  </p:stCondLst>
                                  <p:childTnLst>
                                    <p:set>
                                      <p:cBhvr>
                                        <p:cTn id="14" dur="1" fill="hold">
                                          <p:stCondLst>
                                            <p:cond delay="0"/>
                                          </p:stCondLst>
                                        </p:cTn>
                                        <p:tgtEl>
                                          <p:spTgt spid="16"/>
                                        </p:tgtEl>
                                        <p:attrNameLst>
                                          <p:attrName>style.visibility</p:attrName>
                                        </p:attrNameLst>
                                      </p:cBhvr>
                                      <p:to>
                                        <p:strVal val="visible"/>
                                      </p:to>
                                    </p:set>
                                    <p:anim calcmode="lin" valueType="num">
                                      <p:cBhvr additive="base">
                                        <p:cTn id="15" dur="500" fill="hold"/>
                                        <p:tgtEl>
                                          <p:spTgt spid="16"/>
                                        </p:tgtEl>
                                        <p:attrNameLst>
                                          <p:attrName>ppt_x</p:attrName>
                                        </p:attrNameLst>
                                      </p:cBhvr>
                                      <p:tavLst>
                                        <p:tav tm="0">
                                          <p:val>
                                            <p:strVal val="0-#ppt_w/2"/>
                                          </p:val>
                                        </p:tav>
                                        <p:tav tm="100000">
                                          <p:val>
                                            <p:strVal val="#ppt_x"/>
                                          </p:val>
                                        </p:tav>
                                      </p:tavLst>
                                    </p:anim>
                                    <p:anim calcmode="lin" valueType="num">
                                      <p:cBhvr additive="base">
                                        <p:cTn id="16" dur="500" fill="hold"/>
                                        <p:tgtEl>
                                          <p:spTgt spid="16"/>
                                        </p:tgtEl>
                                        <p:attrNameLst>
                                          <p:attrName>ppt_y</p:attrName>
                                        </p:attrNameLst>
                                      </p:cBhvr>
                                      <p:tavLst>
                                        <p:tav tm="0">
                                          <p:val>
                                            <p:strVal val="#ppt_y"/>
                                          </p:val>
                                        </p:tav>
                                        <p:tav tm="100000">
                                          <p:val>
                                            <p:strVal val="#ppt_y"/>
                                          </p:val>
                                        </p:tav>
                                      </p:tavLst>
                                    </p:anim>
                                  </p:childTnLst>
                                </p:cTn>
                              </p:par>
                            </p:childTnLst>
                          </p:cTn>
                        </p:par>
                        <p:par>
                          <p:cTn id="17" fill="hold">
                            <p:stCondLst>
                              <p:cond delay="1400"/>
                            </p:stCondLst>
                            <p:childTnLst>
                              <p:par>
                                <p:cTn id="18" presetID="2" presetClass="entr" presetSubtype="8" fill="hold" nodeType="afterEffect">
                                  <p:stCondLst>
                                    <p:cond delay="0"/>
                                  </p:stCondLst>
                                  <p:childTnLst>
                                    <p:set>
                                      <p:cBhvr>
                                        <p:cTn id="19" dur="1" fill="hold">
                                          <p:stCondLst>
                                            <p:cond delay="0"/>
                                          </p:stCondLst>
                                        </p:cTn>
                                        <p:tgtEl>
                                          <p:spTgt spid="13"/>
                                        </p:tgtEl>
                                        <p:attrNameLst>
                                          <p:attrName>style.visibility</p:attrName>
                                        </p:attrNameLst>
                                      </p:cBhvr>
                                      <p:to>
                                        <p:strVal val="visible"/>
                                      </p:to>
                                    </p:set>
                                    <p:anim calcmode="lin" valueType="num">
                                      <p:cBhvr additive="base">
                                        <p:cTn id="20" dur="500" fill="hold"/>
                                        <p:tgtEl>
                                          <p:spTgt spid="13"/>
                                        </p:tgtEl>
                                        <p:attrNameLst>
                                          <p:attrName>ppt_x</p:attrName>
                                        </p:attrNameLst>
                                      </p:cBhvr>
                                      <p:tavLst>
                                        <p:tav tm="0">
                                          <p:val>
                                            <p:strVal val="0-#ppt_w/2"/>
                                          </p:val>
                                        </p:tav>
                                        <p:tav tm="100000">
                                          <p:val>
                                            <p:strVal val="#ppt_x"/>
                                          </p:val>
                                        </p:tav>
                                      </p:tavLst>
                                    </p:anim>
                                    <p:anim calcmode="lin" valueType="num">
                                      <p:cBhvr additive="base">
                                        <p:cTn id="21" dur="500" fill="hold"/>
                                        <p:tgtEl>
                                          <p:spTgt spid="13"/>
                                        </p:tgtEl>
                                        <p:attrNameLst>
                                          <p:attrName>ppt_y</p:attrName>
                                        </p:attrNameLst>
                                      </p:cBhvr>
                                      <p:tavLst>
                                        <p:tav tm="0">
                                          <p:val>
                                            <p:strVal val="#ppt_y"/>
                                          </p:val>
                                        </p:tav>
                                        <p:tav tm="100000">
                                          <p:val>
                                            <p:strVal val="#ppt_y"/>
                                          </p:val>
                                        </p:tav>
                                      </p:tavLst>
                                    </p:anim>
                                  </p:childTnLst>
                                </p:cTn>
                              </p:par>
                            </p:childTnLst>
                          </p:cTn>
                        </p:par>
                        <p:par>
                          <p:cTn id="22" fill="hold">
                            <p:stCondLst>
                              <p:cond delay="1900"/>
                            </p:stCondLst>
                            <p:childTnLst>
                              <p:par>
                                <p:cTn id="23" presetID="2" presetClass="entr" presetSubtype="4" fill="hold" nodeType="afterEffect">
                                  <p:stCondLst>
                                    <p:cond delay="0"/>
                                  </p:stCondLst>
                                  <p:childTnLst>
                                    <p:set>
                                      <p:cBhvr>
                                        <p:cTn id="24" dur="1" fill="hold">
                                          <p:stCondLst>
                                            <p:cond delay="0"/>
                                          </p:stCondLst>
                                        </p:cTn>
                                        <p:tgtEl>
                                          <p:spTgt spid="8"/>
                                        </p:tgtEl>
                                        <p:attrNameLst>
                                          <p:attrName>style.visibility</p:attrName>
                                        </p:attrNameLst>
                                      </p:cBhvr>
                                      <p:to>
                                        <p:strVal val="visible"/>
                                      </p:to>
                                    </p:set>
                                    <p:anim calcmode="lin" valueType="num">
                                      <p:cBhvr additive="base">
                                        <p:cTn id="25" dur="500" fill="hold"/>
                                        <p:tgtEl>
                                          <p:spTgt spid="8"/>
                                        </p:tgtEl>
                                        <p:attrNameLst>
                                          <p:attrName>ppt_x</p:attrName>
                                        </p:attrNameLst>
                                      </p:cBhvr>
                                      <p:tavLst>
                                        <p:tav tm="0">
                                          <p:val>
                                            <p:strVal val="#ppt_x"/>
                                          </p:val>
                                        </p:tav>
                                        <p:tav tm="100000">
                                          <p:val>
                                            <p:strVal val="#ppt_x"/>
                                          </p:val>
                                        </p:tav>
                                      </p:tavLst>
                                    </p:anim>
                                    <p:anim calcmode="lin" valueType="num">
                                      <p:cBhvr additive="base">
                                        <p:cTn id="26" dur="500" fill="hold"/>
                                        <p:tgtEl>
                                          <p:spTgt spid="8"/>
                                        </p:tgtEl>
                                        <p:attrNameLst>
                                          <p:attrName>ppt_y</p:attrName>
                                        </p:attrNameLst>
                                      </p:cBhvr>
                                      <p:tavLst>
                                        <p:tav tm="0">
                                          <p:val>
                                            <p:strVal val="1+#ppt_h/2"/>
                                          </p:val>
                                        </p:tav>
                                        <p:tav tm="100000">
                                          <p:val>
                                            <p:strVal val="#ppt_y"/>
                                          </p:val>
                                        </p:tav>
                                      </p:tavLst>
                                    </p:anim>
                                  </p:childTnLst>
                                </p:cTn>
                              </p:par>
                            </p:childTnLst>
                          </p:cTn>
                        </p:par>
                        <p:par>
                          <p:cTn id="27" fill="hold">
                            <p:stCondLst>
                              <p:cond delay="2400"/>
                            </p:stCondLst>
                            <p:childTnLst>
                              <p:par>
                                <p:cTn id="28" presetID="2" presetClass="entr" presetSubtype="4" fill="hold" nodeType="afterEffect">
                                  <p:stCondLst>
                                    <p:cond delay="0"/>
                                  </p:stCondLst>
                                  <p:childTnLst>
                                    <p:set>
                                      <p:cBhvr>
                                        <p:cTn id="29" dur="1" fill="hold">
                                          <p:stCondLst>
                                            <p:cond delay="0"/>
                                          </p:stCondLst>
                                        </p:cTn>
                                        <p:tgtEl>
                                          <p:spTgt spid="19"/>
                                        </p:tgtEl>
                                        <p:attrNameLst>
                                          <p:attrName>style.visibility</p:attrName>
                                        </p:attrNameLst>
                                      </p:cBhvr>
                                      <p:to>
                                        <p:strVal val="visible"/>
                                      </p:to>
                                    </p:set>
                                    <p:anim calcmode="lin" valueType="num">
                                      <p:cBhvr additive="base">
                                        <p:cTn id="30" dur="500" fill="hold"/>
                                        <p:tgtEl>
                                          <p:spTgt spid="19"/>
                                        </p:tgtEl>
                                        <p:attrNameLst>
                                          <p:attrName>ppt_x</p:attrName>
                                        </p:attrNameLst>
                                      </p:cBhvr>
                                      <p:tavLst>
                                        <p:tav tm="0">
                                          <p:val>
                                            <p:strVal val="#ppt_x"/>
                                          </p:val>
                                        </p:tav>
                                        <p:tav tm="100000">
                                          <p:val>
                                            <p:strVal val="#ppt_x"/>
                                          </p:val>
                                        </p:tav>
                                      </p:tavLst>
                                    </p:anim>
                                    <p:anim calcmode="lin" valueType="num">
                                      <p:cBhvr additive="base">
                                        <p:cTn id="31" dur="500" fill="hold"/>
                                        <p:tgtEl>
                                          <p:spTgt spid="19"/>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3" grpId="0"/>
    </p:bld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p:cNvPicPr>
            <a:picLocks noChangeAspect="1"/>
          </p:cNvPicPr>
          <p:nvPr/>
        </p:nvPicPr>
        <p:blipFill rotWithShape="1">
          <a:blip r:embed="rId3" cstate="screen">
            <a:extLst>
              <a:ext uri="{BEBA8EAE-BF5A-486C-A8C5-ECC9F3942E4B}">
                <a14:imgProps xmlns:a14="http://schemas.microsoft.com/office/drawing/2010/main">
                  <a14:imgLayer r:embed="rId4">
                    <a14:imgEffect>
                      <a14:saturation sat="0"/>
                    </a14:imgEffect>
                  </a14:imgLayer>
                </a14:imgProps>
              </a:ext>
              <a:ext uri="{28A0092B-C50C-407E-A947-70E740481C1C}">
                <a14:useLocalDpi xmlns:a14="http://schemas.microsoft.com/office/drawing/2010/main"/>
              </a:ext>
            </a:extLst>
          </a:blip>
          <a:srcRect/>
          <a:stretch/>
        </p:blipFill>
        <p:spPr>
          <a:xfrm flipH="1">
            <a:off x="-104090" y="0"/>
            <a:ext cx="12296090" cy="6858000"/>
          </a:xfrm>
          <a:prstGeom prst="rect">
            <a:avLst/>
          </a:prstGeom>
        </p:spPr>
      </p:pic>
      <p:sp>
        <p:nvSpPr>
          <p:cNvPr id="3" name="椭圆 2"/>
          <p:cNvSpPr/>
          <p:nvPr/>
        </p:nvSpPr>
        <p:spPr>
          <a:xfrm>
            <a:off x="-1097533" y="735482"/>
            <a:ext cx="8022856" cy="8022856"/>
          </a:xfrm>
          <a:prstGeom prst="ellipse">
            <a:avLst/>
          </a:prstGeom>
          <a:solidFill>
            <a:srgbClr val="3E75AD">
              <a:lumMod val="50000"/>
              <a:alpha val="48000"/>
            </a:srgb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cs typeface="+mn-ea"/>
              <a:sym typeface="+mn-lt"/>
            </a:endParaRPr>
          </a:p>
        </p:txBody>
      </p:sp>
      <p:sp>
        <p:nvSpPr>
          <p:cNvPr id="4" name="椭圆 3"/>
          <p:cNvSpPr/>
          <p:nvPr/>
        </p:nvSpPr>
        <p:spPr>
          <a:xfrm>
            <a:off x="3948" y="1870760"/>
            <a:ext cx="5645184" cy="5645184"/>
          </a:xfrm>
          <a:prstGeom prst="ellipse">
            <a:avLst/>
          </a:prstGeom>
          <a:solidFill>
            <a:srgbClr val="3E75AD">
              <a:lumMod val="50000"/>
            </a:srgb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cs typeface="+mn-ea"/>
              <a:sym typeface="+mn-lt"/>
            </a:endParaRPr>
          </a:p>
        </p:txBody>
      </p:sp>
      <p:sp>
        <p:nvSpPr>
          <p:cNvPr id="5" name="文本框 4"/>
          <p:cNvSpPr txBox="1"/>
          <p:nvPr/>
        </p:nvSpPr>
        <p:spPr>
          <a:xfrm>
            <a:off x="2283508" y="3774695"/>
            <a:ext cx="2993342" cy="646331"/>
          </a:xfrm>
          <a:prstGeom prst="rect">
            <a:avLst/>
          </a:prstGeom>
          <a:noFill/>
        </p:spPr>
        <p:txBody>
          <a:bodyPr wrap="square" rtlCol="0">
            <a:spAutoFit/>
          </a:bodyPr>
          <a:lstStyle/>
          <a:p>
            <a:pPr defTabSz="914400">
              <a:defRPr/>
            </a:pPr>
            <a:r>
              <a:rPr lang="zh-CN" altLang="en-US" sz="3600" b="1" kern="0" dirty="0">
                <a:solidFill>
                  <a:prstClr val="white"/>
                </a:solidFill>
                <a:cs typeface="+mn-ea"/>
                <a:sym typeface="+mn-lt"/>
              </a:rPr>
              <a:t>工作存在不足</a:t>
            </a:r>
          </a:p>
        </p:txBody>
      </p:sp>
      <p:sp>
        <p:nvSpPr>
          <p:cNvPr id="6" name="文本框 5"/>
          <p:cNvSpPr txBox="1"/>
          <p:nvPr/>
        </p:nvSpPr>
        <p:spPr>
          <a:xfrm>
            <a:off x="109341" y="2950167"/>
            <a:ext cx="2407202" cy="3154710"/>
          </a:xfrm>
          <a:prstGeom prst="rect">
            <a:avLst/>
          </a:prstGeom>
          <a:noFill/>
        </p:spPr>
        <p:txBody>
          <a:bodyPr wrap="square" rtlCol="0">
            <a:spAutoFit/>
          </a:bodyPr>
          <a:lstStyle/>
          <a:p>
            <a:pPr defTabSz="914400">
              <a:defRPr/>
            </a:pPr>
            <a:r>
              <a:rPr lang="en-US" altLang="zh-CN" sz="19900" b="1" kern="0" dirty="0">
                <a:solidFill>
                  <a:schemeClr val="accent1"/>
                </a:solidFill>
                <a:latin typeface="Haettenschweiler" panose="020B0706040902060204" pitchFamily="34" charset="0"/>
                <a:cs typeface="+mn-ea"/>
                <a:sym typeface="+mn-lt"/>
              </a:rPr>
              <a:t>04</a:t>
            </a:r>
            <a:endParaRPr lang="zh-CN" altLang="en-US" sz="19900" b="1" kern="0" dirty="0">
              <a:solidFill>
                <a:schemeClr val="accent1"/>
              </a:solidFill>
              <a:latin typeface="Haettenschweiler" panose="020B0706040902060204" pitchFamily="34" charset="0"/>
              <a:cs typeface="+mn-ea"/>
              <a:sym typeface="+mn-lt"/>
            </a:endParaRPr>
          </a:p>
        </p:txBody>
      </p:sp>
      <p:sp>
        <p:nvSpPr>
          <p:cNvPr id="7" name="Rectangle 21"/>
          <p:cNvSpPr/>
          <p:nvPr/>
        </p:nvSpPr>
        <p:spPr>
          <a:xfrm>
            <a:off x="2239427" y="4747621"/>
            <a:ext cx="3174633" cy="932563"/>
          </a:xfrm>
          <a:prstGeom prst="rect">
            <a:avLst/>
          </a:prstGeom>
        </p:spPr>
        <p:txBody>
          <a:bodyPr wrap="square">
            <a:spAutoFit/>
          </a:bodyPr>
          <a:lstStyle/>
          <a:p>
            <a:pPr defTabSz="914400">
              <a:lnSpc>
                <a:spcPct val="130000"/>
              </a:lnSpc>
              <a:defRPr/>
            </a:pPr>
            <a:r>
              <a:rPr lang="zh-CN" altLang="en-US" sz="1400" kern="0" dirty="0">
                <a:solidFill>
                  <a:prstClr val="white"/>
                </a:solidFill>
                <a:cs typeface="+mn-ea"/>
                <a:sym typeface="+mn-lt"/>
              </a:rPr>
              <a:t>点击此处添加文本内容，如关键词、部分简单介绍等。点击此处添加文本内容，如关键词、部分简单介绍等。</a:t>
            </a:r>
            <a:endParaRPr lang="en-US" altLang="zh-CN" sz="1000" kern="0" dirty="0">
              <a:solidFill>
                <a:prstClr val="white"/>
              </a:solidFill>
              <a:cs typeface="+mn-ea"/>
              <a:sym typeface="+mn-lt"/>
            </a:endParaRPr>
          </a:p>
        </p:txBody>
      </p:sp>
      <p:sp>
        <p:nvSpPr>
          <p:cNvPr id="8" name="文本框 7"/>
          <p:cNvSpPr txBox="1"/>
          <p:nvPr/>
        </p:nvSpPr>
        <p:spPr>
          <a:xfrm>
            <a:off x="2285942" y="4374119"/>
            <a:ext cx="4838390" cy="400110"/>
          </a:xfrm>
          <a:prstGeom prst="rect">
            <a:avLst/>
          </a:prstGeom>
          <a:noFill/>
        </p:spPr>
        <p:txBody>
          <a:bodyPr wrap="square" rtlCol="0">
            <a:spAutoFit/>
          </a:bodyPr>
          <a:lstStyle/>
          <a:p>
            <a:pPr defTabSz="914400">
              <a:defRPr/>
            </a:pPr>
            <a:r>
              <a:rPr lang="en-US" altLang="zh-CN" sz="2000" kern="0" dirty="0">
                <a:solidFill>
                  <a:prstClr val="white"/>
                </a:solidFill>
                <a:cs typeface="+mn-ea"/>
                <a:sym typeface="+mn-lt"/>
              </a:rPr>
              <a:t>Strategy implementation</a:t>
            </a:r>
          </a:p>
        </p:txBody>
      </p:sp>
      <p:grpSp>
        <p:nvGrpSpPr>
          <p:cNvPr id="9" name="组合 8"/>
          <p:cNvGrpSpPr/>
          <p:nvPr/>
        </p:nvGrpSpPr>
        <p:grpSpPr>
          <a:xfrm>
            <a:off x="240286" y="1740925"/>
            <a:ext cx="1501027" cy="1502023"/>
            <a:chOff x="240286" y="1740925"/>
            <a:chExt cx="1501027" cy="1502023"/>
          </a:xfrm>
        </p:grpSpPr>
        <p:grpSp>
          <p:nvGrpSpPr>
            <p:cNvPr id="10" name="Group 1"/>
            <p:cNvGrpSpPr/>
            <p:nvPr/>
          </p:nvGrpSpPr>
          <p:grpSpPr>
            <a:xfrm>
              <a:off x="240286" y="1740925"/>
              <a:ext cx="1501027" cy="1502023"/>
              <a:chOff x="5876213" y="3038185"/>
              <a:chExt cx="1347559" cy="1348453"/>
            </a:xfrm>
          </p:grpSpPr>
          <p:sp>
            <p:nvSpPr>
              <p:cNvPr id="17" name="Oval 23"/>
              <p:cNvSpPr/>
              <p:nvPr/>
            </p:nvSpPr>
            <p:spPr>
              <a:xfrm>
                <a:off x="5945804" y="3109832"/>
                <a:ext cx="1208379" cy="1205162"/>
              </a:xfrm>
              <a:prstGeom prst="ellipse">
                <a:avLst/>
              </a:prstGeom>
              <a:solidFill>
                <a:schemeClr val="accent1"/>
              </a:solidFill>
              <a:ln w="9525"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IN" sz="1800" b="0" i="0" u="none" strike="noStrike" kern="0" cap="none" spc="0" normalizeH="0" baseline="0" noProof="0" dirty="0">
                  <a:ln>
                    <a:noFill/>
                  </a:ln>
                  <a:solidFill>
                    <a:sysClr val="windowText" lastClr="000000"/>
                  </a:solidFill>
                  <a:effectLst/>
                  <a:uLnTx/>
                  <a:uFillTx/>
                  <a:cs typeface="+mn-ea"/>
                  <a:sym typeface="+mn-lt"/>
                </a:endParaRPr>
              </a:p>
            </p:txBody>
          </p:sp>
          <p:sp>
            <p:nvSpPr>
              <p:cNvPr id="18" name="Oval 24"/>
              <p:cNvSpPr/>
              <p:nvPr/>
            </p:nvSpPr>
            <p:spPr>
              <a:xfrm>
                <a:off x="5876213" y="3038185"/>
                <a:ext cx="1347559" cy="1348453"/>
              </a:xfrm>
              <a:prstGeom prst="ellipse">
                <a:avLst/>
              </a:prstGeom>
              <a:noFill/>
              <a:ln w="19050" cap="flat" cmpd="sng" algn="ctr">
                <a:solidFill>
                  <a:sysClr val="window" lastClr="FFFFFF">
                    <a:alpha val="67000"/>
                  </a:sysClr>
                </a:solidFill>
                <a:prstDash val="sysDot"/>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IN" sz="1800" b="0" i="0" u="none" strike="noStrike" kern="0" cap="none" spc="0" normalizeH="0" baseline="0" noProof="0" dirty="0">
                  <a:ln>
                    <a:noFill/>
                  </a:ln>
                  <a:solidFill>
                    <a:sysClr val="windowText" lastClr="000000"/>
                  </a:solidFill>
                  <a:effectLst/>
                  <a:uLnTx/>
                  <a:uFillTx/>
                  <a:cs typeface="+mn-ea"/>
                  <a:sym typeface="+mn-lt"/>
                </a:endParaRPr>
              </a:p>
            </p:txBody>
          </p:sp>
        </p:grpSp>
        <p:grpSp>
          <p:nvGrpSpPr>
            <p:cNvPr id="11" name="Group 49"/>
            <p:cNvGrpSpPr/>
            <p:nvPr/>
          </p:nvGrpSpPr>
          <p:grpSpPr>
            <a:xfrm>
              <a:off x="668655" y="2158377"/>
              <a:ext cx="644287" cy="578137"/>
              <a:chOff x="5159473" y="2453350"/>
              <a:chExt cx="684000" cy="613776"/>
            </a:xfrm>
            <a:solidFill>
              <a:sysClr val="window" lastClr="FFFFFF"/>
            </a:solidFill>
          </p:grpSpPr>
          <p:sp>
            <p:nvSpPr>
              <p:cNvPr id="12" name="Freeform 42"/>
              <p:cNvSpPr>
                <a:spLocks/>
              </p:cNvSpPr>
              <p:nvPr/>
            </p:nvSpPr>
            <p:spPr bwMode="auto">
              <a:xfrm>
                <a:off x="5208144" y="2657709"/>
                <a:ext cx="117461" cy="315257"/>
              </a:xfrm>
              <a:custGeom>
                <a:avLst/>
                <a:gdLst>
                  <a:gd name="T0" fmla="*/ 151 w 725"/>
                  <a:gd name="T1" fmla="*/ 0 h 1806"/>
                  <a:gd name="T2" fmla="*/ 574 w 725"/>
                  <a:gd name="T3" fmla="*/ 0 h 1806"/>
                  <a:gd name="T4" fmla="*/ 608 w 725"/>
                  <a:gd name="T5" fmla="*/ 3 h 1806"/>
                  <a:gd name="T6" fmla="*/ 640 w 725"/>
                  <a:gd name="T7" fmla="*/ 15 h 1806"/>
                  <a:gd name="T8" fmla="*/ 668 w 725"/>
                  <a:gd name="T9" fmla="*/ 33 h 1806"/>
                  <a:gd name="T10" fmla="*/ 691 w 725"/>
                  <a:gd name="T11" fmla="*/ 56 h 1806"/>
                  <a:gd name="T12" fmla="*/ 709 w 725"/>
                  <a:gd name="T13" fmla="*/ 84 h 1806"/>
                  <a:gd name="T14" fmla="*/ 721 w 725"/>
                  <a:gd name="T15" fmla="*/ 116 h 1806"/>
                  <a:gd name="T16" fmla="*/ 725 w 725"/>
                  <a:gd name="T17" fmla="*/ 150 h 1806"/>
                  <a:gd name="T18" fmla="*/ 725 w 725"/>
                  <a:gd name="T19" fmla="*/ 1656 h 1806"/>
                  <a:gd name="T20" fmla="*/ 721 w 725"/>
                  <a:gd name="T21" fmla="*/ 1691 h 1806"/>
                  <a:gd name="T22" fmla="*/ 709 w 725"/>
                  <a:gd name="T23" fmla="*/ 1723 h 1806"/>
                  <a:gd name="T24" fmla="*/ 691 w 725"/>
                  <a:gd name="T25" fmla="*/ 1750 h 1806"/>
                  <a:gd name="T26" fmla="*/ 668 w 725"/>
                  <a:gd name="T27" fmla="*/ 1774 h 1806"/>
                  <a:gd name="T28" fmla="*/ 640 w 725"/>
                  <a:gd name="T29" fmla="*/ 1792 h 1806"/>
                  <a:gd name="T30" fmla="*/ 608 w 725"/>
                  <a:gd name="T31" fmla="*/ 1802 h 1806"/>
                  <a:gd name="T32" fmla="*/ 574 w 725"/>
                  <a:gd name="T33" fmla="*/ 1806 h 1806"/>
                  <a:gd name="T34" fmla="*/ 151 w 725"/>
                  <a:gd name="T35" fmla="*/ 1806 h 1806"/>
                  <a:gd name="T36" fmla="*/ 116 w 725"/>
                  <a:gd name="T37" fmla="*/ 1802 h 1806"/>
                  <a:gd name="T38" fmla="*/ 85 w 725"/>
                  <a:gd name="T39" fmla="*/ 1792 h 1806"/>
                  <a:gd name="T40" fmla="*/ 56 w 725"/>
                  <a:gd name="T41" fmla="*/ 1774 h 1806"/>
                  <a:gd name="T42" fmla="*/ 33 w 725"/>
                  <a:gd name="T43" fmla="*/ 1750 h 1806"/>
                  <a:gd name="T44" fmla="*/ 16 w 725"/>
                  <a:gd name="T45" fmla="*/ 1723 h 1806"/>
                  <a:gd name="T46" fmla="*/ 4 w 725"/>
                  <a:gd name="T47" fmla="*/ 1691 h 1806"/>
                  <a:gd name="T48" fmla="*/ 0 w 725"/>
                  <a:gd name="T49" fmla="*/ 1656 h 1806"/>
                  <a:gd name="T50" fmla="*/ 0 w 725"/>
                  <a:gd name="T51" fmla="*/ 150 h 1806"/>
                  <a:gd name="T52" fmla="*/ 4 w 725"/>
                  <a:gd name="T53" fmla="*/ 116 h 1806"/>
                  <a:gd name="T54" fmla="*/ 16 w 725"/>
                  <a:gd name="T55" fmla="*/ 84 h 1806"/>
                  <a:gd name="T56" fmla="*/ 33 w 725"/>
                  <a:gd name="T57" fmla="*/ 56 h 1806"/>
                  <a:gd name="T58" fmla="*/ 56 w 725"/>
                  <a:gd name="T59" fmla="*/ 33 h 1806"/>
                  <a:gd name="T60" fmla="*/ 85 w 725"/>
                  <a:gd name="T61" fmla="*/ 15 h 1806"/>
                  <a:gd name="T62" fmla="*/ 116 w 725"/>
                  <a:gd name="T63" fmla="*/ 3 h 1806"/>
                  <a:gd name="T64" fmla="*/ 151 w 725"/>
                  <a:gd name="T65" fmla="*/ 0 h 18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725" h="1806">
                    <a:moveTo>
                      <a:pt x="151" y="0"/>
                    </a:moveTo>
                    <a:lnTo>
                      <a:pt x="574" y="0"/>
                    </a:lnTo>
                    <a:lnTo>
                      <a:pt x="608" y="3"/>
                    </a:lnTo>
                    <a:lnTo>
                      <a:pt x="640" y="15"/>
                    </a:lnTo>
                    <a:lnTo>
                      <a:pt x="668" y="33"/>
                    </a:lnTo>
                    <a:lnTo>
                      <a:pt x="691" y="56"/>
                    </a:lnTo>
                    <a:lnTo>
                      <a:pt x="709" y="84"/>
                    </a:lnTo>
                    <a:lnTo>
                      <a:pt x="721" y="116"/>
                    </a:lnTo>
                    <a:lnTo>
                      <a:pt x="725" y="150"/>
                    </a:lnTo>
                    <a:lnTo>
                      <a:pt x="725" y="1656"/>
                    </a:lnTo>
                    <a:lnTo>
                      <a:pt x="721" y="1691"/>
                    </a:lnTo>
                    <a:lnTo>
                      <a:pt x="709" y="1723"/>
                    </a:lnTo>
                    <a:lnTo>
                      <a:pt x="691" y="1750"/>
                    </a:lnTo>
                    <a:lnTo>
                      <a:pt x="668" y="1774"/>
                    </a:lnTo>
                    <a:lnTo>
                      <a:pt x="640" y="1792"/>
                    </a:lnTo>
                    <a:lnTo>
                      <a:pt x="608" y="1802"/>
                    </a:lnTo>
                    <a:lnTo>
                      <a:pt x="574" y="1806"/>
                    </a:lnTo>
                    <a:lnTo>
                      <a:pt x="151" y="1806"/>
                    </a:lnTo>
                    <a:lnTo>
                      <a:pt x="116" y="1802"/>
                    </a:lnTo>
                    <a:lnTo>
                      <a:pt x="85" y="1792"/>
                    </a:lnTo>
                    <a:lnTo>
                      <a:pt x="56" y="1774"/>
                    </a:lnTo>
                    <a:lnTo>
                      <a:pt x="33" y="1750"/>
                    </a:lnTo>
                    <a:lnTo>
                      <a:pt x="16" y="1723"/>
                    </a:lnTo>
                    <a:lnTo>
                      <a:pt x="4" y="1691"/>
                    </a:lnTo>
                    <a:lnTo>
                      <a:pt x="0" y="1656"/>
                    </a:lnTo>
                    <a:lnTo>
                      <a:pt x="0" y="150"/>
                    </a:lnTo>
                    <a:lnTo>
                      <a:pt x="4" y="116"/>
                    </a:lnTo>
                    <a:lnTo>
                      <a:pt x="16" y="84"/>
                    </a:lnTo>
                    <a:lnTo>
                      <a:pt x="33" y="56"/>
                    </a:lnTo>
                    <a:lnTo>
                      <a:pt x="56" y="33"/>
                    </a:lnTo>
                    <a:lnTo>
                      <a:pt x="85" y="15"/>
                    </a:lnTo>
                    <a:lnTo>
                      <a:pt x="116" y="3"/>
                    </a:lnTo>
                    <a:lnTo>
                      <a:pt x="15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IN" sz="1800" b="0" i="0" u="none" strike="noStrike" kern="0" cap="none" spc="0" normalizeH="0" baseline="0" noProof="0" dirty="0">
                  <a:ln>
                    <a:noFill/>
                  </a:ln>
                  <a:solidFill>
                    <a:sysClr val="windowText" lastClr="000000"/>
                  </a:solidFill>
                  <a:effectLst/>
                  <a:uLnTx/>
                  <a:uFillTx/>
                  <a:cs typeface="+mn-ea"/>
                  <a:sym typeface="+mn-lt"/>
                </a:endParaRPr>
              </a:p>
            </p:txBody>
          </p:sp>
          <p:sp>
            <p:nvSpPr>
              <p:cNvPr id="13" name="Freeform 43"/>
              <p:cNvSpPr>
                <a:spLocks/>
              </p:cNvSpPr>
              <p:nvPr/>
            </p:nvSpPr>
            <p:spPr bwMode="auto">
              <a:xfrm>
                <a:off x="5364543" y="2453350"/>
                <a:ext cx="117461" cy="519617"/>
              </a:xfrm>
              <a:custGeom>
                <a:avLst/>
                <a:gdLst>
                  <a:gd name="T0" fmla="*/ 150 w 724"/>
                  <a:gd name="T1" fmla="*/ 0 h 2980"/>
                  <a:gd name="T2" fmla="*/ 574 w 724"/>
                  <a:gd name="T3" fmla="*/ 0 h 2980"/>
                  <a:gd name="T4" fmla="*/ 609 w 724"/>
                  <a:gd name="T5" fmla="*/ 3 h 2980"/>
                  <a:gd name="T6" fmla="*/ 640 w 724"/>
                  <a:gd name="T7" fmla="*/ 15 h 2980"/>
                  <a:gd name="T8" fmla="*/ 668 w 724"/>
                  <a:gd name="T9" fmla="*/ 33 h 2980"/>
                  <a:gd name="T10" fmla="*/ 691 w 724"/>
                  <a:gd name="T11" fmla="*/ 56 h 2980"/>
                  <a:gd name="T12" fmla="*/ 709 w 724"/>
                  <a:gd name="T13" fmla="*/ 84 h 2980"/>
                  <a:gd name="T14" fmla="*/ 720 w 724"/>
                  <a:gd name="T15" fmla="*/ 116 h 2980"/>
                  <a:gd name="T16" fmla="*/ 724 w 724"/>
                  <a:gd name="T17" fmla="*/ 150 h 2980"/>
                  <a:gd name="T18" fmla="*/ 724 w 724"/>
                  <a:gd name="T19" fmla="*/ 2830 h 2980"/>
                  <a:gd name="T20" fmla="*/ 720 w 724"/>
                  <a:gd name="T21" fmla="*/ 2865 h 2980"/>
                  <a:gd name="T22" fmla="*/ 709 w 724"/>
                  <a:gd name="T23" fmla="*/ 2897 h 2980"/>
                  <a:gd name="T24" fmla="*/ 691 w 724"/>
                  <a:gd name="T25" fmla="*/ 2924 h 2980"/>
                  <a:gd name="T26" fmla="*/ 668 w 724"/>
                  <a:gd name="T27" fmla="*/ 2948 h 2980"/>
                  <a:gd name="T28" fmla="*/ 640 w 724"/>
                  <a:gd name="T29" fmla="*/ 2966 h 2980"/>
                  <a:gd name="T30" fmla="*/ 609 w 724"/>
                  <a:gd name="T31" fmla="*/ 2976 h 2980"/>
                  <a:gd name="T32" fmla="*/ 574 w 724"/>
                  <a:gd name="T33" fmla="*/ 2980 h 2980"/>
                  <a:gd name="T34" fmla="*/ 150 w 724"/>
                  <a:gd name="T35" fmla="*/ 2980 h 2980"/>
                  <a:gd name="T36" fmla="*/ 116 w 724"/>
                  <a:gd name="T37" fmla="*/ 2976 h 2980"/>
                  <a:gd name="T38" fmla="*/ 84 w 724"/>
                  <a:gd name="T39" fmla="*/ 2966 h 2980"/>
                  <a:gd name="T40" fmla="*/ 56 w 724"/>
                  <a:gd name="T41" fmla="*/ 2948 h 2980"/>
                  <a:gd name="T42" fmla="*/ 33 w 724"/>
                  <a:gd name="T43" fmla="*/ 2924 h 2980"/>
                  <a:gd name="T44" fmla="*/ 15 w 724"/>
                  <a:gd name="T45" fmla="*/ 2897 h 2980"/>
                  <a:gd name="T46" fmla="*/ 3 w 724"/>
                  <a:gd name="T47" fmla="*/ 2865 h 2980"/>
                  <a:gd name="T48" fmla="*/ 0 w 724"/>
                  <a:gd name="T49" fmla="*/ 2830 h 2980"/>
                  <a:gd name="T50" fmla="*/ 0 w 724"/>
                  <a:gd name="T51" fmla="*/ 150 h 2980"/>
                  <a:gd name="T52" fmla="*/ 3 w 724"/>
                  <a:gd name="T53" fmla="*/ 116 h 2980"/>
                  <a:gd name="T54" fmla="*/ 15 w 724"/>
                  <a:gd name="T55" fmla="*/ 84 h 2980"/>
                  <a:gd name="T56" fmla="*/ 33 w 724"/>
                  <a:gd name="T57" fmla="*/ 56 h 2980"/>
                  <a:gd name="T58" fmla="*/ 56 w 724"/>
                  <a:gd name="T59" fmla="*/ 33 h 2980"/>
                  <a:gd name="T60" fmla="*/ 84 w 724"/>
                  <a:gd name="T61" fmla="*/ 15 h 2980"/>
                  <a:gd name="T62" fmla="*/ 116 w 724"/>
                  <a:gd name="T63" fmla="*/ 3 h 2980"/>
                  <a:gd name="T64" fmla="*/ 150 w 724"/>
                  <a:gd name="T65" fmla="*/ 0 h 29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724" h="2980">
                    <a:moveTo>
                      <a:pt x="150" y="0"/>
                    </a:moveTo>
                    <a:lnTo>
                      <a:pt x="574" y="0"/>
                    </a:lnTo>
                    <a:lnTo>
                      <a:pt x="609" y="3"/>
                    </a:lnTo>
                    <a:lnTo>
                      <a:pt x="640" y="15"/>
                    </a:lnTo>
                    <a:lnTo>
                      <a:pt x="668" y="33"/>
                    </a:lnTo>
                    <a:lnTo>
                      <a:pt x="691" y="56"/>
                    </a:lnTo>
                    <a:lnTo>
                      <a:pt x="709" y="84"/>
                    </a:lnTo>
                    <a:lnTo>
                      <a:pt x="720" y="116"/>
                    </a:lnTo>
                    <a:lnTo>
                      <a:pt x="724" y="150"/>
                    </a:lnTo>
                    <a:lnTo>
                      <a:pt x="724" y="2830"/>
                    </a:lnTo>
                    <a:lnTo>
                      <a:pt x="720" y="2865"/>
                    </a:lnTo>
                    <a:lnTo>
                      <a:pt x="709" y="2897"/>
                    </a:lnTo>
                    <a:lnTo>
                      <a:pt x="691" y="2924"/>
                    </a:lnTo>
                    <a:lnTo>
                      <a:pt x="668" y="2948"/>
                    </a:lnTo>
                    <a:lnTo>
                      <a:pt x="640" y="2966"/>
                    </a:lnTo>
                    <a:lnTo>
                      <a:pt x="609" y="2976"/>
                    </a:lnTo>
                    <a:lnTo>
                      <a:pt x="574" y="2980"/>
                    </a:lnTo>
                    <a:lnTo>
                      <a:pt x="150" y="2980"/>
                    </a:lnTo>
                    <a:lnTo>
                      <a:pt x="116" y="2976"/>
                    </a:lnTo>
                    <a:lnTo>
                      <a:pt x="84" y="2966"/>
                    </a:lnTo>
                    <a:lnTo>
                      <a:pt x="56" y="2948"/>
                    </a:lnTo>
                    <a:lnTo>
                      <a:pt x="33" y="2924"/>
                    </a:lnTo>
                    <a:lnTo>
                      <a:pt x="15" y="2897"/>
                    </a:lnTo>
                    <a:lnTo>
                      <a:pt x="3" y="2865"/>
                    </a:lnTo>
                    <a:lnTo>
                      <a:pt x="0" y="2830"/>
                    </a:lnTo>
                    <a:lnTo>
                      <a:pt x="0" y="150"/>
                    </a:lnTo>
                    <a:lnTo>
                      <a:pt x="3" y="116"/>
                    </a:lnTo>
                    <a:lnTo>
                      <a:pt x="15" y="84"/>
                    </a:lnTo>
                    <a:lnTo>
                      <a:pt x="33" y="56"/>
                    </a:lnTo>
                    <a:lnTo>
                      <a:pt x="56" y="33"/>
                    </a:lnTo>
                    <a:lnTo>
                      <a:pt x="84" y="15"/>
                    </a:lnTo>
                    <a:lnTo>
                      <a:pt x="116" y="3"/>
                    </a:lnTo>
                    <a:lnTo>
                      <a:pt x="15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IN" sz="1800" b="0" i="0" u="none" strike="noStrike" kern="0" cap="none" spc="0" normalizeH="0" baseline="0" noProof="0" dirty="0">
                  <a:ln>
                    <a:noFill/>
                  </a:ln>
                  <a:solidFill>
                    <a:sysClr val="windowText" lastClr="000000"/>
                  </a:solidFill>
                  <a:effectLst/>
                  <a:uLnTx/>
                  <a:uFillTx/>
                  <a:cs typeface="+mn-ea"/>
                  <a:sym typeface="+mn-lt"/>
                </a:endParaRPr>
              </a:p>
            </p:txBody>
          </p:sp>
          <p:sp>
            <p:nvSpPr>
              <p:cNvPr id="14" name="Freeform 44"/>
              <p:cNvSpPr>
                <a:spLocks noEditPoints="1"/>
              </p:cNvSpPr>
              <p:nvPr/>
            </p:nvSpPr>
            <p:spPr bwMode="auto">
              <a:xfrm>
                <a:off x="5520942" y="2568433"/>
                <a:ext cx="117461" cy="404534"/>
              </a:xfrm>
              <a:custGeom>
                <a:avLst/>
                <a:gdLst>
                  <a:gd name="T0" fmla="*/ 181 w 724"/>
                  <a:gd name="T1" fmla="*/ 180 h 2317"/>
                  <a:gd name="T2" fmla="*/ 181 w 724"/>
                  <a:gd name="T3" fmla="*/ 2137 h 2317"/>
                  <a:gd name="T4" fmla="*/ 544 w 724"/>
                  <a:gd name="T5" fmla="*/ 2137 h 2317"/>
                  <a:gd name="T6" fmla="*/ 544 w 724"/>
                  <a:gd name="T7" fmla="*/ 180 h 2317"/>
                  <a:gd name="T8" fmla="*/ 181 w 724"/>
                  <a:gd name="T9" fmla="*/ 180 h 2317"/>
                  <a:gd name="T10" fmla="*/ 151 w 724"/>
                  <a:gd name="T11" fmla="*/ 0 h 2317"/>
                  <a:gd name="T12" fmla="*/ 575 w 724"/>
                  <a:gd name="T13" fmla="*/ 0 h 2317"/>
                  <a:gd name="T14" fmla="*/ 609 w 724"/>
                  <a:gd name="T15" fmla="*/ 3 h 2317"/>
                  <a:gd name="T16" fmla="*/ 640 w 724"/>
                  <a:gd name="T17" fmla="*/ 15 h 2317"/>
                  <a:gd name="T18" fmla="*/ 668 w 724"/>
                  <a:gd name="T19" fmla="*/ 31 h 2317"/>
                  <a:gd name="T20" fmla="*/ 692 w 724"/>
                  <a:gd name="T21" fmla="*/ 56 h 2317"/>
                  <a:gd name="T22" fmla="*/ 709 w 724"/>
                  <a:gd name="T23" fmla="*/ 84 h 2317"/>
                  <a:gd name="T24" fmla="*/ 720 w 724"/>
                  <a:gd name="T25" fmla="*/ 115 h 2317"/>
                  <a:gd name="T26" fmla="*/ 724 w 724"/>
                  <a:gd name="T27" fmla="*/ 149 h 2317"/>
                  <a:gd name="T28" fmla="*/ 724 w 724"/>
                  <a:gd name="T29" fmla="*/ 2167 h 2317"/>
                  <a:gd name="T30" fmla="*/ 720 w 724"/>
                  <a:gd name="T31" fmla="*/ 2202 h 2317"/>
                  <a:gd name="T32" fmla="*/ 709 w 724"/>
                  <a:gd name="T33" fmla="*/ 2234 h 2317"/>
                  <a:gd name="T34" fmla="*/ 692 w 724"/>
                  <a:gd name="T35" fmla="*/ 2261 h 2317"/>
                  <a:gd name="T36" fmla="*/ 668 w 724"/>
                  <a:gd name="T37" fmla="*/ 2285 h 2317"/>
                  <a:gd name="T38" fmla="*/ 640 w 724"/>
                  <a:gd name="T39" fmla="*/ 2303 h 2317"/>
                  <a:gd name="T40" fmla="*/ 609 w 724"/>
                  <a:gd name="T41" fmla="*/ 2313 h 2317"/>
                  <a:gd name="T42" fmla="*/ 575 w 724"/>
                  <a:gd name="T43" fmla="*/ 2317 h 2317"/>
                  <a:gd name="T44" fmla="*/ 151 w 724"/>
                  <a:gd name="T45" fmla="*/ 2317 h 2317"/>
                  <a:gd name="T46" fmla="*/ 116 w 724"/>
                  <a:gd name="T47" fmla="*/ 2313 h 2317"/>
                  <a:gd name="T48" fmla="*/ 84 w 724"/>
                  <a:gd name="T49" fmla="*/ 2303 h 2317"/>
                  <a:gd name="T50" fmla="*/ 56 w 724"/>
                  <a:gd name="T51" fmla="*/ 2285 h 2317"/>
                  <a:gd name="T52" fmla="*/ 33 w 724"/>
                  <a:gd name="T53" fmla="*/ 2261 h 2317"/>
                  <a:gd name="T54" fmla="*/ 15 w 724"/>
                  <a:gd name="T55" fmla="*/ 2234 h 2317"/>
                  <a:gd name="T56" fmla="*/ 5 w 724"/>
                  <a:gd name="T57" fmla="*/ 2202 h 2317"/>
                  <a:gd name="T58" fmla="*/ 0 w 724"/>
                  <a:gd name="T59" fmla="*/ 2167 h 2317"/>
                  <a:gd name="T60" fmla="*/ 0 w 724"/>
                  <a:gd name="T61" fmla="*/ 149 h 2317"/>
                  <a:gd name="T62" fmla="*/ 5 w 724"/>
                  <a:gd name="T63" fmla="*/ 115 h 2317"/>
                  <a:gd name="T64" fmla="*/ 15 w 724"/>
                  <a:gd name="T65" fmla="*/ 84 h 2317"/>
                  <a:gd name="T66" fmla="*/ 33 w 724"/>
                  <a:gd name="T67" fmla="*/ 56 h 2317"/>
                  <a:gd name="T68" fmla="*/ 56 w 724"/>
                  <a:gd name="T69" fmla="*/ 31 h 2317"/>
                  <a:gd name="T70" fmla="*/ 84 w 724"/>
                  <a:gd name="T71" fmla="*/ 15 h 2317"/>
                  <a:gd name="T72" fmla="*/ 116 w 724"/>
                  <a:gd name="T73" fmla="*/ 3 h 2317"/>
                  <a:gd name="T74" fmla="*/ 151 w 724"/>
                  <a:gd name="T75" fmla="*/ 0 h 231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724" h="2317">
                    <a:moveTo>
                      <a:pt x="181" y="180"/>
                    </a:moveTo>
                    <a:lnTo>
                      <a:pt x="181" y="2137"/>
                    </a:lnTo>
                    <a:lnTo>
                      <a:pt x="544" y="2137"/>
                    </a:lnTo>
                    <a:lnTo>
                      <a:pt x="544" y="180"/>
                    </a:lnTo>
                    <a:lnTo>
                      <a:pt x="181" y="180"/>
                    </a:lnTo>
                    <a:close/>
                    <a:moveTo>
                      <a:pt x="151" y="0"/>
                    </a:moveTo>
                    <a:lnTo>
                      <a:pt x="575" y="0"/>
                    </a:lnTo>
                    <a:lnTo>
                      <a:pt x="609" y="3"/>
                    </a:lnTo>
                    <a:lnTo>
                      <a:pt x="640" y="15"/>
                    </a:lnTo>
                    <a:lnTo>
                      <a:pt x="668" y="31"/>
                    </a:lnTo>
                    <a:lnTo>
                      <a:pt x="692" y="56"/>
                    </a:lnTo>
                    <a:lnTo>
                      <a:pt x="709" y="84"/>
                    </a:lnTo>
                    <a:lnTo>
                      <a:pt x="720" y="115"/>
                    </a:lnTo>
                    <a:lnTo>
                      <a:pt x="724" y="149"/>
                    </a:lnTo>
                    <a:lnTo>
                      <a:pt x="724" y="2167"/>
                    </a:lnTo>
                    <a:lnTo>
                      <a:pt x="720" y="2202"/>
                    </a:lnTo>
                    <a:lnTo>
                      <a:pt x="709" y="2234"/>
                    </a:lnTo>
                    <a:lnTo>
                      <a:pt x="692" y="2261"/>
                    </a:lnTo>
                    <a:lnTo>
                      <a:pt x="668" y="2285"/>
                    </a:lnTo>
                    <a:lnTo>
                      <a:pt x="640" y="2303"/>
                    </a:lnTo>
                    <a:lnTo>
                      <a:pt x="609" y="2313"/>
                    </a:lnTo>
                    <a:lnTo>
                      <a:pt x="575" y="2317"/>
                    </a:lnTo>
                    <a:lnTo>
                      <a:pt x="151" y="2317"/>
                    </a:lnTo>
                    <a:lnTo>
                      <a:pt x="116" y="2313"/>
                    </a:lnTo>
                    <a:lnTo>
                      <a:pt x="84" y="2303"/>
                    </a:lnTo>
                    <a:lnTo>
                      <a:pt x="56" y="2285"/>
                    </a:lnTo>
                    <a:lnTo>
                      <a:pt x="33" y="2261"/>
                    </a:lnTo>
                    <a:lnTo>
                      <a:pt x="15" y="2234"/>
                    </a:lnTo>
                    <a:lnTo>
                      <a:pt x="5" y="2202"/>
                    </a:lnTo>
                    <a:lnTo>
                      <a:pt x="0" y="2167"/>
                    </a:lnTo>
                    <a:lnTo>
                      <a:pt x="0" y="149"/>
                    </a:lnTo>
                    <a:lnTo>
                      <a:pt x="5" y="115"/>
                    </a:lnTo>
                    <a:lnTo>
                      <a:pt x="15" y="84"/>
                    </a:lnTo>
                    <a:lnTo>
                      <a:pt x="33" y="56"/>
                    </a:lnTo>
                    <a:lnTo>
                      <a:pt x="56" y="31"/>
                    </a:lnTo>
                    <a:lnTo>
                      <a:pt x="84" y="15"/>
                    </a:lnTo>
                    <a:lnTo>
                      <a:pt x="116" y="3"/>
                    </a:lnTo>
                    <a:lnTo>
                      <a:pt x="15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IN" sz="1800" b="0" i="0" u="none" strike="noStrike" kern="0" cap="none" spc="0" normalizeH="0" baseline="0" noProof="0" dirty="0">
                  <a:ln>
                    <a:noFill/>
                  </a:ln>
                  <a:solidFill>
                    <a:sysClr val="windowText" lastClr="000000"/>
                  </a:solidFill>
                  <a:effectLst/>
                  <a:uLnTx/>
                  <a:uFillTx/>
                  <a:cs typeface="+mn-ea"/>
                  <a:sym typeface="+mn-lt"/>
                </a:endParaRPr>
              </a:p>
            </p:txBody>
          </p:sp>
          <p:sp>
            <p:nvSpPr>
              <p:cNvPr id="15" name="Freeform 45"/>
              <p:cNvSpPr>
                <a:spLocks/>
              </p:cNvSpPr>
              <p:nvPr/>
            </p:nvSpPr>
            <p:spPr bwMode="auto">
              <a:xfrm>
                <a:off x="5679287" y="2757447"/>
                <a:ext cx="117461" cy="215519"/>
              </a:xfrm>
              <a:custGeom>
                <a:avLst/>
                <a:gdLst>
                  <a:gd name="T0" fmla="*/ 151 w 725"/>
                  <a:gd name="T1" fmla="*/ 0 h 1234"/>
                  <a:gd name="T2" fmla="*/ 575 w 725"/>
                  <a:gd name="T3" fmla="*/ 0 h 1234"/>
                  <a:gd name="T4" fmla="*/ 610 w 725"/>
                  <a:gd name="T5" fmla="*/ 4 h 1234"/>
                  <a:gd name="T6" fmla="*/ 641 w 725"/>
                  <a:gd name="T7" fmla="*/ 15 h 1234"/>
                  <a:gd name="T8" fmla="*/ 669 w 725"/>
                  <a:gd name="T9" fmla="*/ 33 h 1234"/>
                  <a:gd name="T10" fmla="*/ 693 w 725"/>
                  <a:gd name="T11" fmla="*/ 56 h 1234"/>
                  <a:gd name="T12" fmla="*/ 709 w 725"/>
                  <a:gd name="T13" fmla="*/ 84 h 1234"/>
                  <a:gd name="T14" fmla="*/ 721 w 725"/>
                  <a:gd name="T15" fmla="*/ 116 h 1234"/>
                  <a:gd name="T16" fmla="*/ 725 w 725"/>
                  <a:gd name="T17" fmla="*/ 151 h 1234"/>
                  <a:gd name="T18" fmla="*/ 725 w 725"/>
                  <a:gd name="T19" fmla="*/ 1084 h 1234"/>
                  <a:gd name="T20" fmla="*/ 721 w 725"/>
                  <a:gd name="T21" fmla="*/ 1119 h 1234"/>
                  <a:gd name="T22" fmla="*/ 709 w 725"/>
                  <a:gd name="T23" fmla="*/ 1151 h 1234"/>
                  <a:gd name="T24" fmla="*/ 693 w 725"/>
                  <a:gd name="T25" fmla="*/ 1178 h 1234"/>
                  <a:gd name="T26" fmla="*/ 669 w 725"/>
                  <a:gd name="T27" fmla="*/ 1202 h 1234"/>
                  <a:gd name="T28" fmla="*/ 641 w 725"/>
                  <a:gd name="T29" fmla="*/ 1220 h 1234"/>
                  <a:gd name="T30" fmla="*/ 610 w 725"/>
                  <a:gd name="T31" fmla="*/ 1230 h 1234"/>
                  <a:gd name="T32" fmla="*/ 575 w 725"/>
                  <a:gd name="T33" fmla="*/ 1234 h 1234"/>
                  <a:gd name="T34" fmla="*/ 151 w 725"/>
                  <a:gd name="T35" fmla="*/ 1234 h 1234"/>
                  <a:gd name="T36" fmla="*/ 117 w 725"/>
                  <a:gd name="T37" fmla="*/ 1230 h 1234"/>
                  <a:gd name="T38" fmla="*/ 85 w 725"/>
                  <a:gd name="T39" fmla="*/ 1220 h 1234"/>
                  <a:gd name="T40" fmla="*/ 58 w 725"/>
                  <a:gd name="T41" fmla="*/ 1202 h 1234"/>
                  <a:gd name="T42" fmla="*/ 34 w 725"/>
                  <a:gd name="T43" fmla="*/ 1178 h 1234"/>
                  <a:gd name="T44" fmla="*/ 16 w 725"/>
                  <a:gd name="T45" fmla="*/ 1151 h 1234"/>
                  <a:gd name="T46" fmla="*/ 6 w 725"/>
                  <a:gd name="T47" fmla="*/ 1119 h 1234"/>
                  <a:gd name="T48" fmla="*/ 0 w 725"/>
                  <a:gd name="T49" fmla="*/ 1084 h 1234"/>
                  <a:gd name="T50" fmla="*/ 0 w 725"/>
                  <a:gd name="T51" fmla="*/ 151 h 1234"/>
                  <a:gd name="T52" fmla="*/ 6 w 725"/>
                  <a:gd name="T53" fmla="*/ 116 h 1234"/>
                  <a:gd name="T54" fmla="*/ 16 w 725"/>
                  <a:gd name="T55" fmla="*/ 84 h 1234"/>
                  <a:gd name="T56" fmla="*/ 34 w 725"/>
                  <a:gd name="T57" fmla="*/ 56 h 1234"/>
                  <a:gd name="T58" fmla="*/ 58 w 725"/>
                  <a:gd name="T59" fmla="*/ 33 h 1234"/>
                  <a:gd name="T60" fmla="*/ 85 w 725"/>
                  <a:gd name="T61" fmla="*/ 15 h 1234"/>
                  <a:gd name="T62" fmla="*/ 117 w 725"/>
                  <a:gd name="T63" fmla="*/ 4 h 1234"/>
                  <a:gd name="T64" fmla="*/ 151 w 725"/>
                  <a:gd name="T65" fmla="*/ 0 h 12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725" h="1234">
                    <a:moveTo>
                      <a:pt x="151" y="0"/>
                    </a:moveTo>
                    <a:lnTo>
                      <a:pt x="575" y="0"/>
                    </a:lnTo>
                    <a:lnTo>
                      <a:pt x="610" y="4"/>
                    </a:lnTo>
                    <a:lnTo>
                      <a:pt x="641" y="15"/>
                    </a:lnTo>
                    <a:lnTo>
                      <a:pt x="669" y="33"/>
                    </a:lnTo>
                    <a:lnTo>
                      <a:pt x="693" y="56"/>
                    </a:lnTo>
                    <a:lnTo>
                      <a:pt x="709" y="84"/>
                    </a:lnTo>
                    <a:lnTo>
                      <a:pt x="721" y="116"/>
                    </a:lnTo>
                    <a:lnTo>
                      <a:pt x="725" y="151"/>
                    </a:lnTo>
                    <a:lnTo>
                      <a:pt x="725" y="1084"/>
                    </a:lnTo>
                    <a:lnTo>
                      <a:pt x="721" y="1119"/>
                    </a:lnTo>
                    <a:lnTo>
                      <a:pt x="709" y="1151"/>
                    </a:lnTo>
                    <a:lnTo>
                      <a:pt x="693" y="1178"/>
                    </a:lnTo>
                    <a:lnTo>
                      <a:pt x="669" y="1202"/>
                    </a:lnTo>
                    <a:lnTo>
                      <a:pt x="641" y="1220"/>
                    </a:lnTo>
                    <a:lnTo>
                      <a:pt x="610" y="1230"/>
                    </a:lnTo>
                    <a:lnTo>
                      <a:pt x="575" y="1234"/>
                    </a:lnTo>
                    <a:lnTo>
                      <a:pt x="151" y="1234"/>
                    </a:lnTo>
                    <a:lnTo>
                      <a:pt x="117" y="1230"/>
                    </a:lnTo>
                    <a:lnTo>
                      <a:pt x="85" y="1220"/>
                    </a:lnTo>
                    <a:lnTo>
                      <a:pt x="58" y="1202"/>
                    </a:lnTo>
                    <a:lnTo>
                      <a:pt x="34" y="1178"/>
                    </a:lnTo>
                    <a:lnTo>
                      <a:pt x="16" y="1151"/>
                    </a:lnTo>
                    <a:lnTo>
                      <a:pt x="6" y="1119"/>
                    </a:lnTo>
                    <a:lnTo>
                      <a:pt x="0" y="1084"/>
                    </a:lnTo>
                    <a:lnTo>
                      <a:pt x="0" y="151"/>
                    </a:lnTo>
                    <a:lnTo>
                      <a:pt x="6" y="116"/>
                    </a:lnTo>
                    <a:lnTo>
                      <a:pt x="16" y="84"/>
                    </a:lnTo>
                    <a:lnTo>
                      <a:pt x="34" y="56"/>
                    </a:lnTo>
                    <a:lnTo>
                      <a:pt x="58" y="33"/>
                    </a:lnTo>
                    <a:lnTo>
                      <a:pt x="85" y="15"/>
                    </a:lnTo>
                    <a:lnTo>
                      <a:pt x="117" y="4"/>
                    </a:lnTo>
                    <a:lnTo>
                      <a:pt x="15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IN" sz="1800" b="0" i="0" u="none" strike="noStrike" kern="0" cap="none" spc="0" normalizeH="0" baseline="0" noProof="0" dirty="0">
                  <a:ln>
                    <a:noFill/>
                  </a:ln>
                  <a:solidFill>
                    <a:sysClr val="windowText" lastClr="000000"/>
                  </a:solidFill>
                  <a:effectLst/>
                  <a:uLnTx/>
                  <a:uFillTx/>
                  <a:cs typeface="+mn-ea"/>
                  <a:sym typeface="+mn-lt"/>
                </a:endParaRPr>
              </a:p>
            </p:txBody>
          </p:sp>
          <p:sp>
            <p:nvSpPr>
              <p:cNvPr id="16" name="Freeform 46"/>
              <p:cNvSpPr>
                <a:spLocks/>
              </p:cNvSpPr>
              <p:nvPr/>
            </p:nvSpPr>
            <p:spPr bwMode="auto">
              <a:xfrm>
                <a:off x="5159473" y="3004353"/>
                <a:ext cx="684000" cy="62773"/>
              </a:xfrm>
              <a:custGeom>
                <a:avLst/>
                <a:gdLst>
                  <a:gd name="T0" fmla="*/ 180 w 4216"/>
                  <a:gd name="T1" fmla="*/ 0 h 362"/>
                  <a:gd name="T2" fmla="*/ 4035 w 4216"/>
                  <a:gd name="T3" fmla="*/ 0 h 362"/>
                  <a:gd name="T4" fmla="*/ 4072 w 4216"/>
                  <a:gd name="T5" fmla="*/ 4 h 362"/>
                  <a:gd name="T6" fmla="*/ 4105 w 4216"/>
                  <a:gd name="T7" fmla="*/ 14 h 362"/>
                  <a:gd name="T8" fmla="*/ 4136 w 4216"/>
                  <a:gd name="T9" fmla="*/ 31 h 362"/>
                  <a:gd name="T10" fmla="*/ 4162 w 4216"/>
                  <a:gd name="T11" fmla="*/ 53 h 362"/>
                  <a:gd name="T12" fmla="*/ 4185 w 4216"/>
                  <a:gd name="T13" fmla="*/ 79 h 362"/>
                  <a:gd name="T14" fmla="*/ 4202 w 4216"/>
                  <a:gd name="T15" fmla="*/ 110 h 362"/>
                  <a:gd name="T16" fmla="*/ 4212 w 4216"/>
                  <a:gd name="T17" fmla="*/ 145 h 362"/>
                  <a:gd name="T18" fmla="*/ 4216 w 4216"/>
                  <a:gd name="T19" fmla="*/ 180 h 362"/>
                  <a:gd name="T20" fmla="*/ 4212 w 4216"/>
                  <a:gd name="T21" fmla="*/ 217 h 362"/>
                  <a:gd name="T22" fmla="*/ 4202 w 4216"/>
                  <a:gd name="T23" fmla="*/ 251 h 362"/>
                  <a:gd name="T24" fmla="*/ 4185 w 4216"/>
                  <a:gd name="T25" fmla="*/ 281 h 362"/>
                  <a:gd name="T26" fmla="*/ 4162 w 4216"/>
                  <a:gd name="T27" fmla="*/ 308 h 362"/>
                  <a:gd name="T28" fmla="*/ 4136 w 4216"/>
                  <a:gd name="T29" fmla="*/ 331 h 362"/>
                  <a:gd name="T30" fmla="*/ 4105 w 4216"/>
                  <a:gd name="T31" fmla="*/ 348 h 362"/>
                  <a:gd name="T32" fmla="*/ 4072 w 4216"/>
                  <a:gd name="T33" fmla="*/ 358 h 362"/>
                  <a:gd name="T34" fmla="*/ 4035 w 4216"/>
                  <a:gd name="T35" fmla="*/ 362 h 362"/>
                  <a:gd name="T36" fmla="*/ 180 w 4216"/>
                  <a:gd name="T37" fmla="*/ 362 h 362"/>
                  <a:gd name="T38" fmla="*/ 144 w 4216"/>
                  <a:gd name="T39" fmla="*/ 358 h 362"/>
                  <a:gd name="T40" fmla="*/ 110 w 4216"/>
                  <a:gd name="T41" fmla="*/ 348 h 362"/>
                  <a:gd name="T42" fmla="*/ 79 w 4216"/>
                  <a:gd name="T43" fmla="*/ 331 h 362"/>
                  <a:gd name="T44" fmla="*/ 52 w 4216"/>
                  <a:gd name="T45" fmla="*/ 308 h 362"/>
                  <a:gd name="T46" fmla="*/ 31 w 4216"/>
                  <a:gd name="T47" fmla="*/ 281 h 362"/>
                  <a:gd name="T48" fmla="*/ 14 w 4216"/>
                  <a:gd name="T49" fmla="*/ 251 h 362"/>
                  <a:gd name="T50" fmla="*/ 4 w 4216"/>
                  <a:gd name="T51" fmla="*/ 217 h 362"/>
                  <a:gd name="T52" fmla="*/ 0 w 4216"/>
                  <a:gd name="T53" fmla="*/ 180 h 362"/>
                  <a:gd name="T54" fmla="*/ 4 w 4216"/>
                  <a:gd name="T55" fmla="*/ 145 h 362"/>
                  <a:gd name="T56" fmla="*/ 14 w 4216"/>
                  <a:gd name="T57" fmla="*/ 110 h 362"/>
                  <a:gd name="T58" fmla="*/ 31 w 4216"/>
                  <a:gd name="T59" fmla="*/ 79 h 362"/>
                  <a:gd name="T60" fmla="*/ 52 w 4216"/>
                  <a:gd name="T61" fmla="*/ 53 h 362"/>
                  <a:gd name="T62" fmla="*/ 79 w 4216"/>
                  <a:gd name="T63" fmla="*/ 31 h 362"/>
                  <a:gd name="T64" fmla="*/ 110 w 4216"/>
                  <a:gd name="T65" fmla="*/ 14 h 362"/>
                  <a:gd name="T66" fmla="*/ 144 w 4216"/>
                  <a:gd name="T67" fmla="*/ 4 h 362"/>
                  <a:gd name="T68" fmla="*/ 180 w 4216"/>
                  <a:gd name="T69" fmla="*/ 0 h 3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4216" h="362">
                    <a:moveTo>
                      <a:pt x="180" y="0"/>
                    </a:moveTo>
                    <a:lnTo>
                      <a:pt x="4035" y="0"/>
                    </a:lnTo>
                    <a:lnTo>
                      <a:pt x="4072" y="4"/>
                    </a:lnTo>
                    <a:lnTo>
                      <a:pt x="4105" y="14"/>
                    </a:lnTo>
                    <a:lnTo>
                      <a:pt x="4136" y="31"/>
                    </a:lnTo>
                    <a:lnTo>
                      <a:pt x="4162" y="53"/>
                    </a:lnTo>
                    <a:lnTo>
                      <a:pt x="4185" y="79"/>
                    </a:lnTo>
                    <a:lnTo>
                      <a:pt x="4202" y="110"/>
                    </a:lnTo>
                    <a:lnTo>
                      <a:pt x="4212" y="145"/>
                    </a:lnTo>
                    <a:lnTo>
                      <a:pt x="4216" y="180"/>
                    </a:lnTo>
                    <a:lnTo>
                      <a:pt x="4212" y="217"/>
                    </a:lnTo>
                    <a:lnTo>
                      <a:pt x="4202" y="251"/>
                    </a:lnTo>
                    <a:lnTo>
                      <a:pt x="4185" y="281"/>
                    </a:lnTo>
                    <a:lnTo>
                      <a:pt x="4162" y="308"/>
                    </a:lnTo>
                    <a:lnTo>
                      <a:pt x="4136" y="331"/>
                    </a:lnTo>
                    <a:lnTo>
                      <a:pt x="4105" y="348"/>
                    </a:lnTo>
                    <a:lnTo>
                      <a:pt x="4072" y="358"/>
                    </a:lnTo>
                    <a:lnTo>
                      <a:pt x="4035" y="362"/>
                    </a:lnTo>
                    <a:lnTo>
                      <a:pt x="180" y="362"/>
                    </a:lnTo>
                    <a:lnTo>
                      <a:pt x="144" y="358"/>
                    </a:lnTo>
                    <a:lnTo>
                      <a:pt x="110" y="348"/>
                    </a:lnTo>
                    <a:lnTo>
                      <a:pt x="79" y="331"/>
                    </a:lnTo>
                    <a:lnTo>
                      <a:pt x="52" y="308"/>
                    </a:lnTo>
                    <a:lnTo>
                      <a:pt x="31" y="281"/>
                    </a:lnTo>
                    <a:lnTo>
                      <a:pt x="14" y="251"/>
                    </a:lnTo>
                    <a:lnTo>
                      <a:pt x="4" y="217"/>
                    </a:lnTo>
                    <a:lnTo>
                      <a:pt x="0" y="180"/>
                    </a:lnTo>
                    <a:lnTo>
                      <a:pt x="4" y="145"/>
                    </a:lnTo>
                    <a:lnTo>
                      <a:pt x="14" y="110"/>
                    </a:lnTo>
                    <a:lnTo>
                      <a:pt x="31" y="79"/>
                    </a:lnTo>
                    <a:lnTo>
                      <a:pt x="52" y="53"/>
                    </a:lnTo>
                    <a:lnTo>
                      <a:pt x="79" y="31"/>
                    </a:lnTo>
                    <a:lnTo>
                      <a:pt x="110" y="14"/>
                    </a:lnTo>
                    <a:lnTo>
                      <a:pt x="144" y="4"/>
                    </a:lnTo>
                    <a:lnTo>
                      <a:pt x="18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IN" sz="1800" b="0" i="0" u="none" strike="noStrike" kern="0" cap="none" spc="0" normalizeH="0" baseline="0" noProof="0" dirty="0">
                  <a:ln>
                    <a:noFill/>
                  </a:ln>
                  <a:solidFill>
                    <a:sysClr val="windowText" lastClr="000000"/>
                  </a:solidFill>
                  <a:effectLst/>
                  <a:uLnTx/>
                  <a:uFillTx/>
                  <a:cs typeface="+mn-ea"/>
                  <a:sym typeface="+mn-lt"/>
                </a:endParaRPr>
              </a:p>
            </p:txBody>
          </p:sp>
        </p:grpSp>
      </p:grpSp>
    </p:spTree>
    <p:extLst>
      <p:ext uri="{BB962C8B-B14F-4D97-AF65-F5344CB8AC3E}">
        <p14:creationId xmlns:p14="http://schemas.microsoft.com/office/powerpoint/2010/main" val="2430619132"/>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3" presetClass="entr" presetSubtype="32"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p:cTn id="7" dur="500" fill="hold"/>
                                        <p:tgtEl>
                                          <p:spTgt spid="2"/>
                                        </p:tgtEl>
                                        <p:attrNameLst>
                                          <p:attrName>ppt_w</p:attrName>
                                        </p:attrNameLst>
                                      </p:cBhvr>
                                      <p:tavLst>
                                        <p:tav tm="0">
                                          <p:val>
                                            <p:strVal val="4*#ppt_w"/>
                                          </p:val>
                                        </p:tav>
                                        <p:tav tm="100000">
                                          <p:val>
                                            <p:strVal val="#ppt_w"/>
                                          </p:val>
                                        </p:tav>
                                      </p:tavLst>
                                    </p:anim>
                                    <p:anim calcmode="lin" valueType="num">
                                      <p:cBhvr>
                                        <p:cTn id="8" dur="500" fill="hold"/>
                                        <p:tgtEl>
                                          <p:spTgt spid="2"/>
                                        </p:tgtEl>
                                        <p:attrNameLst>
                                          <p:attrName>ppt_h</p:attrName>
                                        </p:attrNameLst>
                                      </p:cBhvr>
                                      <p:tavLst>
                                        <p:tav tm="0">
                                          <p:val>
                                            <p:strVal val="4*#ppt_h"/>
                                          </p:val>
                                        </p:tav>
                                        <p:tav tm="100000">
                                          <p:val>
                                            <p:strVal val="#ppt_h"/>
                                          </p:val>
                                        </p:tav>
                                      </p:tavLst>
                                    </p:anim>
                                  </p:childTnLst>
                                </p:cTn>
                              </p:par>
                            </p:childTnLst>
                          </p:cTn>
                        </p:par>
                        <p:par>
                          <p:cTn id="9" fill="hold">
                            <p:stCondLst>
                              <p:cond delay="500"/>
                            </p:stCondLst>
                            <p:childTnLst>
                              <p:par>
                                <p:cTn id="10" presetID="53" presetClass="entr" presetSubtype="16" fill="hold" grpId="0" nodeType="afterEffect">
                                  <p:stCondLst>
                                    <p:cond delay="0"/>
                                  </p:stCondLst>
                                  <p:childTnLst>
                                    <p:set>
                                      <p:cBhvr>
                                        <p:cTn id="11" dur="1" fill="hold">
                                          <p:stCondLst>
                                            <p:cond delay="0"/>
                                          </p:stCondLst>
                                        </p:cTn>
                                        <p:tgtEl>
                                          <p:spTgt spid="3"/>
                                        </p:tgtEl>
                                        <p:attrNameLst>
                                          <p:attrName>style.visibility</p:attrName>
                                        </p:attrNameLst>
                                      </p:cBhvr>
                                      <p:to>
                                        <p:strVal val="visible"/>
                                      </p:to>
                                    </p:set>
                                    <p:anim calcmode="lin" valueType="num">
                                      <p:cBhvr>
                                        <p:cTn id="12" dur="500" fill="hold"/>
                                        <p:tgtEl>
                                          <p:spTgt spid="3"/>
                                        </p:tgtEl>
                                        <p:attrNameLst>
                                          <p:attrName>ppt_w</p:attrName>
                                        </p:attrNameLst>
                                      </p:cBhvr>
                                      <p:tavLst>
                                        <p:tav tm="0">
                                          <p:val>
                                            <p:fltVal val="0"/>
                                          </p:val>
                                        </p:tav>
                                        <p:tav tm="100000">
                                          <p:val>
                                            <p:strVal val="#ppt_w"/>
                                          </p:val>
                                        </p:tav>
                                      </p:tavLst>
                                    </p:anim>
                                    <p:anim calcmode="lin" valueType="num">
                                      <p:cBhvr>
                                        <p:cTn id="13" dur="500" fill="hold"/>
                                        <p:tgtEl>
                                          <p:spTgt spid="3"/>
                                        </p:tgtEl>
                                        <p:attrNameLst>
                                          <p:attrName>ppt_h</p:attrName>
                                        </p:attrNameLst>
                                      </p:cBhvr>
                                      <p:tavLst>
                                        <p:tav tm="0">
                                          <p:val>
                                            <p:fltVal val="0"/>
                                          </p:val>
                                        </p:tav>
                                        <p:tav tm="100000">
                                          <p:val>
                                            <p:strVal val="#ppt_h"/>
                                          </p:val>
                                        </p:tav>
                                      </p:tavLst>
                                    </p:anim>
                                    <p:animEffect transition="in" filter="fade">
                                      <p:cBhvr>
                                        <p:cTn id="14" dur="500"/>
                                        <p:tgtEl>
                                          <p:spTgt spid="3"/>
                                        </p:tgtEl>
                                      </p:cBhvr>
                                    </p:animEffect>
                                  </p:childTnLst>
                                </p:cTn>
                              </p:par>
                            </p:childTnLst>
                          </p:cTn>
                        </p:par>
                        <p:par>
                          <p:cTn id="15" fill="hold">
                            <p:stCondLst>
                              <p:cond delay="1000"/>
                            </p:stCondLst>
                            <p:childTnLst>
                              <p:par>
                                <p:cTn id="16" presetID="53" presetClass="entr" presetSubtype="16" fill="hold" grpId="0" nodeType="afterEffect">
                                  <p:stCondLst>
                                    <p:cond delay="0"/>
                                  </p:stCondLst>
                                  <p:childTnLst>
                                    <p:set>
                                      <p:cBhvr>
                                        <p:cTn id="17" dur="1" fill="hold">
                                          <p:stCondLst>
                                            <p:cond delay="0"/>
                                          </p:stCondLst>
                                        </p:cTn>
                                        <p:tgtEl>
                                          <p:spTgt spid="4"/>
                                        </p:tgtEl>
                                        <p:attrNameLst>
                                          <p:attrName>style.visibility</p:attrName>
                                        </p:attrNameLst>
                                      </p:cBhvr>
                                      <p:to>
                                        <p:strVal val="visible"/>
                                      </p:to>
                                    </p:set>
                                    <p:anim calcmode="lin" valueType="num">
                                      <p:cBhvr>
                                        <p:cTn id="18" dur="500" fill="hold"/>
                                        <p:tgtEl>
                                          <p:spTgt spid="4"/>
                                        </p:tgtEl>
                                        <p:attrNameLst>
                                          <p:attrName>ppt_w</p:attrName>
                                        </p:attrNameLst>
                                      </p:cBhvr>
                                      <p:tavLst>
                                        <p:tav tm="0">
                                          <p:val>
                                            <p:fltVal val="0"/>
                                          </p:val>
                                        </p:tav>
                                        <p:tav tm="100000">
                                          <p:val>
                                            <p:strVal val="#ppt_w"/>
                                          </p:val>
                                        </p:tav>
                                      </p:tavLst>
                                    </p:anim>
                                    <p:anim calcmode="lin" valueType="num">
                                      <p:cBhvr>
                                        <p:cTn id="19" dur="500" fill="hold"/>
                                        <p:tgtEl>
                                          <p:spTgt spid="4"/>
                                        </p:tgtEl>
                                        <p:attrNameLst>
                                          <p:attrName>ppt_h</p:attrName>
                                        </p:attrNameLst>
                                      </p:cBhvr>
                                      <p:tavLst>
                                        <p:tav tm="0">
                                          <p:val>
                                            <p:fltVal val="0"/>
                                          </p:val>
                                        </p:tav>
                                        <p:tav tm="100000">
                                          <p:val>
                                            <p:strVal val="#ppt_h"/>
                                          </p:val>
                                        </p:tav>
                                      </p:tavLst>
                                    </p:anim>
                                    <p:animEffect transition="in" filter="fade">
                                      <p:cBhvr>
                                        <p:cTn id="20" dur="500"/>
                                        <p:tgtEl>
                                          <p:spTgt spid="4"/>
                                        </p:tgtEl>
                                      </p:cBhvr>
                                    </p:animEffect>
                                  </p:childTnLst>
                                </p:cTn>
                              </p:par>
                            </p:childTnLst>
                          </p:cTn>
                        </p:par>
                        <p:par>
                          <p:cTn id="21" fill="hold">
                            <p:stCondLst>
                              <p:cond delay="1500"/>
                            </p:stCondLst>
                            <p:childTnLst>
                              <p:par>
                                <p:cTn id="22" presetID="49" presetClass="entr" presetSubtype="0" decel="100000" fill="hold" nodeType="afterEffect">
                                  <p:stCondLst>
                                    <p:cond delay="0"/>
                                  </p:stCondLst>
                                  <p:childTnLst>
                                    <p:set>
                                      <p:cBhvr>
                                        <p:cTn id="23" dur="1" fill="hold">
                                          <p:stCondLst>
                                            <p:cond delay="0"/>
                                          </p:stCondLst>
                                        </p:cTn>
                                        <p:tgtEl>
                                          <p:spTgt spid="9"/>
                                        </p:tgtEl>
                                        <p:attrNameLst>
                                          <p:attrName>style.visibility</p:attrName>
                                        </p:attrNameLst>
                                      </p:cBhvr>
                                      <p:to>
                                        <p:strVal val="visible"/>
                                      </p:to>
                                    </p:set>
                                    <p:anim calcmode="lin" valueType="num">
                                      <p:cBhvr>
                                        <p:cTn id="24" dur="500" fill="hold"/>
                                        <p:tgtEl>
                                          <p:spTgt spid="9"/>
                                        </p:tgtEl>
                                        <p:attrNameLst>
                                          <p:attrName>ppt_w</p:attrName>
                                        </p:attrNameLst>
                                      </p:cBhvr>
                                      <p:tavLst>
                                        <p:tav tm="0">
                                          <p:val>
                                            <p:fltVal val="0"/>
                                          </p:val>
                                        </p:tav>
                                        <p:tav tm="100000">
                                          <p:val>
                                            <p:strVal val="#ppt_w"/>
                                          </p:val>
                                        </p:tav>
                                      </p:tavLst>
                                    </p:anim>
                                    <p:anim calcmode="lin" valueType="num">
                                      <p:cBhvr>
                                        <p:cTn id="25" dur="500" fill="hold"/>
                                        <p:tgtEl>
                                          <p:spTgt spid="9"/>
                                        </p:tgtEl>
                                        <p:attrNameLst>
                                          <p:attrName>ppt_h</p:attrName>
                                        </p:attrNameLst>
                                      </p:cBhvr>
                                      <p:tavLst>
                                        <p:tav tm="0">
                                          <p:val>
                                            <p:fltVal val="0"/>
                                          </p:val>
                                        </p:tav>
                                        <p:tav tm="100000">
                                          <p:val>
                                            <p:strVal val="#ppt_h"/>
                                          </p:val>
                                        </p:tav>
                                      </p:tavLst>
                                    </p:anim>
                                    <p:anim calcmode="lin" valueType="num">
                                      <p:cBhvr>
                                        <p:cTn id="26" dur="500" fill="hold"/>
                                        <p:tgtEl>
                                          <p:spTgt spid="9"/>
                                        </p:tgtEl>
                                        <p:attrNameLst>
                                          <p:attrName>style.rotation</p:attrName>
                                        </p:attrNameLst>
                                      </p:cBhvr>
                                      <p:tavLst>
                                        <p:tav tm="0">
                                          <p:val>
                                            <p:fltVal val="360"/>
                                          </p:val>
                                        </p:tav>
                                        <p:tav tm="100000">
                                          <p:val>
                                            <p:fltVal val="0"/>
                                          </p:val>
                                        </p:tav>
                                      </p:tavLst>
                                    </p:anim>
                                    <p:animEffect transition="in" filter="fade">
                                      <p:cBhvr>
                                        <p:cTn id="27" dur="500"/>
                                        <p:tgtEl>
                                          <p:spTgt spid="9"/>
                                        </p:tgtEl>
                                      </p:cBhvr>
                                    </p:animEffect>
                                  </p:childTnLst>
                                </p:cTn>
                              </p:par>
                            </p:childTnLst>
                          </p:cTn>
                        </p:par>
                        <p:par>
                          <p:cTn id="28" fill="hold">
                            <p:stCondLst>
                              <p:cond delay="2000"/>
                            </p:stCondLst>
                            <p:childTnLst>
                              <p:par>
                                <p:cTn id="29" presetID="41" presetClass="entr" presetSubtype="0" fill="hold" grpId="0" nodeType="afterEffect">
                                  <p:stCondLst>
                                    <p:cond delay="0"/>
                                  </p:stCondLst>
                                  <p:iterate type="lt">
                                    <p:tmPct val="10000"/>
                                  </p:iterate>
                                  <p:childTnLst>
                                    <p:set>
                                      <p:cBhvr>
                                        <p:cTn id="30" dur="1" fill="hold">
                                          <p:stCondLst>
                                            <p:cond delay="0"/>
                                          </p:stCondLst>
                                        </p:cTn>
                                        <p:tgtEl>
                                          <p:spTgt spid="6"/>
                                        </p:tgtEl>
                                        <p:attrNameLst>
                                          <p:attrName>style.visibility</p:attrName>
                                        </p:attrNameLst>
                                      </p:cBhvr>
                                      <p:to>
                                        <p:strVal val="visible"/>
                                      </p:to>
                                    </p:set>
                                    <p:anim calcmode="lin" valueType="num">
                                      <p:cBhvr>
                                        <p:cTn id="31" dur="500" fill="hold"/>
                                        <p:tgtEl>
                                          <p:spTgt spid="6"/>
                                        </p:tgtEl>
                                        <p:attrNameLst>
                                          <p:attrName>ppt_x</p:attrName>
                                        </p:attrNameLst>
                                      </p:cBhvr>
                                      <p:tavLst>
                                        <p:tav tm="0">
                                          <p:val>
                                            <p:strVal val="#ppt_x"/>
                                          </p:val>
                                        </p:tav>
                                        <p:tav tm="50000">
                                          <p:val>
                                            <p:strVal val="#ppt_x+.1"/>
                                          </p:val>
                                        </p:tav>
                                        <p:tav tm="100000">
                                          <p:val>
                                            <p:strVal val="#ppt_x"/>
                                          </p:val>
                                        </p:tav>
                                      </p:tavLst>
                                    </p:anim>
                                    <p:anim calcmode="lin" valueType="num">
                                      <p:cBhvr>
                                        <p:cTn id="32" dur="500" fill="hold"/>
                                        <p:tgtEl>
                                          <p:spTgt spid="6"/>
                                        </p:tgtEl>
                                        <p:attrNameLst>
                                          <p:attrName>ppt_y</p:attrName>
                                        </p:attrNameLst>
                                      </p:cBhvr>
                                      <p:tavLst>
                                        <p:tav tm="0">
                                          <p:val>
                                            <p:strVal val="#ppt_y"/>
                                          </p:val>
                                        </p:tav>
                                        <p:tav tm="100000">
                                          <p:val>
                                            <p:strVal val="#ppt_y"/>
                                          </p:val>
                                        </p:tav>
                                      </p:tavLst>
                                    </p:anim>
                                    <p:anim calcmode="lin" valueType="num">
                                      <p:cBhvr>
                                        <p:cTn id="33" dur="500" fill="hold"/>
                                        <p:tgtEl>
                                          <p:spTgt spid="6"/>
                                        </p:tgtEl>
                                        <p:attrNameLst>
                                          <p:attrName>ppt_h</p:attrName>
                                        </p:attrNameLst>
                                      </p:cBhvr>
                                      <p:tavLst>
                                        <p:tav tm="0">
                                          <p:val>
                                            <p:strVal val="#ppt_h/10"/>
                                          </p:val>
                                        </p:tav>
                                        <p:tav tm="50000">
                                          <p:val>
                                            <p:strVal val="#ppt_h+.01"/>
                                          </p:val>
                                        </p:tav>
                                        <p:tav tm="100000">
                                          <p:val>
                                            <p:strVal val="#ppt_h"/>
                                          </p:val>
                                        </p:tav>
                                      </p:tavLst>
                                    </p:anim>
                                    <p:anim calcmode="lin" valueType="num">
                                      <p:cBhvr>
                                        <p:cTn id="34" dur="500" fill="hold"/>
                                        <p:tgtEl>
                                          <p:spTgt spid="6"/>
                                        </p:tgtEl>
                                        <p:attrNameLst>
                                          <p:attrName>ppt_w</p:attrName>
                                        </p:attrNameLst>
                                      </p:cBhvr>
                                      <p:tavLst>
                                        <p:tav tm="0">
                                          <p:val>
                                            <p:strVal val="#ppt_w/10"/>
                                          </p:val>
                                        </p:tav>
                                        <p:tav tm="50000">
                                          <p:val>
                                            <p:strVal val="#ppt_w+.01"/>
                                          </p:val>
                                        </p:tav>
                                        <p:tav tm="100000">
                                          <p:val>
                                            <p:strVal val="#ppt_w"/>
                                          </p:val>
                                        </p:tav>
                                      </p:tavLst>
                                    </p:anim>
                                    <p:animEffect transition="in" filter="fade">
                                      <p:cBhvr>
                                        <p:cTn id="35" dur="500" tmFilter="0,0; .5, 1; 1, 1"/>
                                        <p:tgtEl>
                                          <p:spTgt spid="6"/>
                                        </p:tgtEl>
                                      </p:cBhvr>
                                    </p:animEffect>
                                  </p:childTnLst>
                                </p:cTn>
                              </p:par>
                            </p:childTnLst>
                          </p:cTn>
                        </p:par>
                        <p:par>
                          <p:cTn id="36" fill="hold">
                            <p:stCondLst>
                              <p:cond delay="2550"/>
                            </p:stCondLst>
                            <p:childTnLst>
                              <p:par>
                                <p:cTn id="37" presetID="42" presetClass="entr" presetSubtype="0" fill="hold" grpId="0" nodeType="afterEffect">
                                  <p:stCondLst>
                                    <p:cond delay="0"/>
                                  </p:stCondLst>
                                  <p:iterate type="lt">
                                    <p:tmPct val="10000"/>
                                  </p:iterate>
                                  <p:childTnLst>
                                    <p:set>
                                      <p:cBhvr>
                                        <p:cTn id="38" dur="1" fill="hold">
                                          <p:stCondLst>
                                            <p:cond delay="0"/>
                                          </p:stCondLst>
                                        </p:cTn>
                                        <p:tgtEl>
                                          <p:spTgt spid="5"/>
                                        </p:tgtEl>
                                        <p:attrNameLst>
                                          <p:attrName>style.visibility</p:attrName>
                                        </p:attrNameLst>
                                      </p:cBhvr>
                                      <p:to>
                                        <p:strVal val="visible"/>
                                      </p:to>
                                    </p:set>
                                    <p:animEffect transition="in" filter="fade">
                                      <p:cBhvr>
                                        <p:cTn id="39" dur="1000"/>
                                        <p:tgtEl>
                                          <p:spTgt spid="5"/>
                                        </p:tgtEl>
                                      </p:cBhvr>
                                    </p:animEffect>
                                    <p:anim calcmode="lin" valueType="num">
                                      <p:cBhvr>
                                        <p:cTn id="40" dur="1000" fill="hold"/>
                                        <p:tgtEl>
                                          <p:spTgt spid="5"/>
                                        </p:tgtEl>
                                        <p:attrNameLst>
                                          <p:attrName>ppt_x</p:attrName>
                                        </p:attrNameLst>
                                      </p:cBhvr>
                                      <p:tavLst>
                                        <p:tav tm="0">
                                          <p:val>
                                            <p:strVal val="#ppt_x"/>
                                          </p:val>
                                        </p:tav>
                                        <p:tav tm="100000">
                                          <p:val>
                                            <p:strVal val="#ppt_x"/>
                                          </p:val>
                                        </p:tav>
                                      </p:tavLst>
                                    </p:anim>
                                    <p:anim calcmode="lin" valueType="num">
                                      <p:cBhvr>
                                        <p:cTn id="41" dur="1000" fill="hold"/>
                                        <p:tgtEl>
                                          <p:spTgt spid="5"/>
                                        </p:tgtEl>
                                        <p:attrNameLst>
                                          <p:attrName>ppt_y</p:attrName>
                                        </p:attrNameLst>
                                      </p:cBhvr>
                                      <p:tavLst>
                                        <p:tav tm="0">
                                          <p:val>
                                            <p:strVal val="#ppt_y+.1"/>
                                          </p:val>
                                        </p:tav>
                                        <p:tav tm="100000">
                                          <p:val>
                                            <p:strVal val="#ppt_y"/>
                                          </p:val>
                                        </p:tav>
                                      </p:tavLst>
                                    </p:anim>
                                  </p:childTnLst>
                                </p:cTn>
                              </p:par>
                            </p:childTnLst>
                          </p:cTn>
                        </p:par>
                        <p:par>
                          <p:cTn id="42" fill="hold">
                            <p:stCondLst>
                              <p:cond delay="4050"/>
                            </p:stCondLst>
                            <p:childTnLst>
                              <p:par>
                                <p:cTn id="43" presetID="22" presetClass="entr" presetSubtype="8" fill="hold" grpId="0" nodeType="afterEffect">
                                  <p:stCondLst>
                                    <p:cond delay="0"/>
                                  </p:stCondLst>
                                  <p:childTnLst>
                                    <p:set>
                                      <p:cBhvr>
                                        <p:cTn id="44" dur="1" fill="hold">
                                          <p:stCondLst>
                                            <p:cond delay="0"/>
                                          </p:stCondLst>
                                        </p:cTn>
                                        <p:tgtEl>
                                          <p:spTgt spid="8"/>
                                        </p:tgtEl>
                                        <p:attrNameLst>
                                          <p:attrName>style.visibility</p:attrName>
                                        </p:attrNameLst>
                                      </p:cBhvr>
                                      <p:to>
                                        <p:strVal val="visible"/>
                                      </p:to>
                                    </p:set>
                                    <p:animEffect transition="in" filter="wipe(left)">
                                      <p:cBhvr>
                                        <p:cTn id="45" dur="500"/>
                                        <p:tgtEl>
                                          <p:spTgt spid="8"/>
                                        </p:tgtEl>
                                      </p:cBhvr>
                                    </p:animEffect>
                                  </p:childTnLst>
                                </p:cTn>
                              </p:par>
                            </p:childTnLst>
                          </p:cTn>
                        </p:par>
                        <p:par>
                          <p:cTn id="46" fill="hold">
                            <p:stCondLst>
                              <p:cond delay="4550"/>
                            </p:stCondLst>
                            <p:childTnLst>
                              <p:par>
                                <p:cTn id="47" presetID="18" presetClass="entr" presetSubtype="6" fill="hold" nodeType="afterEffect">
                                  <p:stCondLst>
                                    <p:cond delay="0"/>
                                  </p:stCondLst>
                                  <p:childTnLst>
                                    <p:set>
                                      <p:cBhvr>
                                        <p:cTn id="48" dur="1" fill="hold">
                                          <p:stCondLst>
                                            <p:cond delay="0"/>
                                          </p:stCondLst>
                                        </p:cTn>
                                        <p:tgtEl>
                                          <p:spTgt spid="7">
                                            <p:txEl>
                                              <p:pRg st="0" end="0"/>
                                            </p:txEl>
                                          </p:spTgt>
                                        </p:tgtEl>
                                        <p:attrNameLst>
                                          <p:attrName>style.visibility</p:attrName>
                                        </p:attrNameLst>
                                      </p:cBhvr>
                                      <p:to>
                                        <p:strVal val="visible"/>
                                      </p:to>
                                    </p:set>
                                    <p:animEffect transition="in" filter="strips(downRight)">
                                      <p:cBhvr>
                                        <p:cTn id="49" dur="500"/>
                                        <p:tgtEl>
                                          <p:spTgt spid="7">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animBg="1"/>
      <p:bldP spid="4" grpId="0" animBg="1"/>
      <p:bldP spid="5" grpId="0"/>
      <p:bldP spid="6" grpId="0"/>
      <p:bldP spid="8" grpId="0"/>
    </p:bld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Shape 1648"/>
          <p:cNvSpPr/>
          <p:nvPr/>
        </p:nvSpPr>
        <p:spPr>
          <a:xfrm>
            <a:off x="4597860" y="2095667"/>
            <a:ext cx="2993682" cy="1786597"/>
          </a:xfrm>
          <a:prstGeom prst="rect">
            <a:avLst/>
          </a:prstGeom>
          <a:solidFill>
            <a:schemeClr val="accent2"/>
          </a:solidFill>
          <a:ln w="12700">
            <a:miter lim="400000"/>
          </a:ln>
        </p:spPr>
        <p:txBody>
          <a:bodyPr lIns="45719" rIns="45719" anchor="ctr"/>
          <a:lstStyle/>
          <a:p>
            <a:pPr algn="ctr">
              <a:defRPr>
                <a:solidFill>
                  <a:srgbClr val="FFFFFF"/>
                </a:solidFill>
              </a:defRPr>
            </a:pPr>
            <a:endParaRPr>
              <a:cs typeface="+mn-ea"/>
              <a:sym typeface="+mn-lt"/>
            </a:endParaRPr>
          </a:p>
        </p:txBody>
      </p:sp>
      <p:sp>
        <p:nvSpPr>
          <p:cNvPr id="9" name="Shape 1649"/>
          <p:cNvSpPr/>
          <p:nvPr/>
        </p:nvSpPr>
        <p:spPr>
          <a:xfrm>
            <a:off x="1448972" y="2095667"/>
            <a:ext cx="2993683" cy="1786597"/>
          </a:xfrm>
          <a:prstGeom prst="rect">
            <a:avLst/>
          </a:prstGeom>
          <a:solidFill>
            <a:schemeClr val="accent1"/>
          </a:solidFill>
          <a:ln w="12700">
            <a:miter lim="400000"/>
          </a:ln>
        </p:spPr>
        <p:txBody>
          <a:bodyPr lIns="45719" rIns="45719" anchor="ctr"/>
          <a:lstStyle/>
          <a:p>
            <a:pPr algn="ctr">
              <a:defRPr>
                <a:solidFill>
                  <a:srgbClr val="FFFFFF"/>
                </a:solidFill>
              </a:defRPr>
            </a:pPr>
            <a:endParaRPr>
              <a:cs typeface="+mn-ea"/>
              <a:sym typeface="+mn-lt"/>
            </a:endParaRPr>
          </a:p>
        </p:txBody>
      </p:sp>
      <p:sp>
        <p:nvSpPr>
          <p:cNvPr id="10" name="Shape 1650"/>
          <p:cNvSpPr/>
          <p:nvPr/>
        </p:nvSpPr>
        <p:spPr>
          <a:xfrm>
            <a:off x="7746744" y="2095667"/>
            <a:ext cx="2993683" cy="1786597"/>
          </a:xfrm>
          <a:prstGeom prst="rect">
            <a:avLst/>
          </a:prstGeom>
          <a:solidFill>
            <a:schemeClr val="accent3"/>
          </a:solidFill>
          <a:ln w="12700">
            <a:miter lim="400000"/>
          </a:ln>
        </p:spPr>
        <p:txBody>
          <a:bodyPr lIns="45719" rIns="45719" anchor="ctr"/>
          <a:lstStyle/>
          <a:p>
            <a:pPr algn="ctr">
              <a:defRPr>
                <a:solidFill>
                  <a:srgbClr val="FFFFFF"/>
                </a:solidFill>
              </a:defRPr>
            </a:pPr>
            <a:endParaRPr>
              <a:cs typeface="+mn-ea"/>
              <a:sym typeface="+mn-lt"/>
            </a:endParaRPr>
          </a:p>
        </p:txBody>
      </p:sp>
      <p:sp>
        <p:nvSpPr>
          <p:cNvPr id="11" name="Shape 1651"/>
          <p:cNvSpPr/>
          <p:nvPr/>
        </p:nvSpPr>
        <p:spPr>
          <a:xfrm>
            <a:off x="4597860" y="4031319"/>
            <a:ext cx="2993682" cy="1786597"/>
          </a:xfrm>
          <a:prstGeom prst="rect">
            <a:avLst/>
          </a:prstGeom>
          <a:solidFill>
            <a:schemeClr val="accent5"/>
          </a:solidFill>
          <a:ln w="12700">
            <a:miter lim="400000"/>
          </a:ln>
        </p:spPr>
        <p:txBody>
          <a:bodyPr lIns="45719" rIns="45719" anchor="ctr"/>
          <a:lstStyle/>
          <a:p>
            <a:pPr algn="ctr">
              <a:defRPr>
                <a:solidFill>
                  <a:srgbClr val="FFFFFF"/>
                </a:solidFill>
              </a:defRPr>
            </a:pPr>
            <a:endParaRPr>
              <a:cs typeface="+mn-ea"/>
              <a:sym typeface="+mn-lt"/>
            </a:endParaRPr>
          </a:p>
        </p:txBody>
      </p:sp>
      <p:sp>
        <p:nvSpPr>
          <p:cNvPr id="12" name="Shape 1652"/>
          <p:cNvSpPr/>
          <p:nvPr/>
        </p:nvSpPr>
        <p:spPr>
          <a:xfrm>
            <a:off x="1448972" y="4031319"/>
            <a:ext cx="2993683" cy="1786597"/>
          </a:xfrm>
          <a:prstGeom prst="rect">
            <a:avLst/>
          </a:prstGeom>
          <a:solidFill>
            <a:schemeClr val="accent4"/>
          </a:solidFill>
          <a:ln w="12700">
            <a:miter lim="400000"/>
          </a:ln>
        </p:spPr>
        <p:txBody>
          <a:bodyPr lIns="45719" rIns="45719" anchor="ctr"/>
          <a:lstStyle/>
          <a:p>
            <a:pPr algn="ctr">
              <a:defRPr>
                <a:solidFill>
                  <a:srgbClr val="FFFFFF"/>
                </a:solidFill>
              </a:defRPr>
            </a:pPr>
            <a:endParaRPr>
              <a:cs typeface="+mn-ea"/>
              <a:sym typeface="+mn-lt"/>
            </a:endParaRPr>
          </a:p>
        </p:txBody>
      </p:sp>
      <p:sp>
        <p:nvSpPr>
          <p:cNvPr id="13" name="Shape 1653"/>
          <p:cNvSpPr/>
          <p:nvPr/>
        </p:nvSpPr>
        <p:spPr>
          <a:xfrm>
            <a:off x="7746744" y="4031319"/>
            <a:ext cx="2993683" cy="1786597"/>
          </a:xfrm>
          <a:prstGeom prst="rect">
            <a:avLst/>
          </a:prstGeom>
          <a:solidFill>
            <a:schemeClr val="accent6"/>
          </a:solidFill>
          <a:ln w="12700">
            <a:miter lim="400000"/>
          </a:ln>
        </p:spPr>
        <p:txBody>
          <a:bodyPr lIns="45719" rIns="45719" anchor="ctr"/>
          <a:lstStyle/>
          <a:p>
            <a:pPr algn="ctr">
              <a:defRPr>
                <a:solidFill>
                  <a:srgbClr val="FFFFFF"/>
                </a:solidFill>
              </a:defRPr>
            </a:pPr>
            <a:endParaRPr>
              <a:cs typeface="+mn-ea"/>
              <a:sym typeface="+mn-lt"/>
            </a:endParaRPr>
          </a:p>
        </p:txBody>
      </p:sp>
      <p:sp>
        <p:nvSpPr>
          <p:cNvPr id="14" name="Shape 1654"/>
          <p:cNvSpPr/>
          <p:nvPr/>
        </p:nvSpPr>
        <p:spPr>
          <a:xfrm>
            <a:off x="2181664" y="3047954"/>
            <a:ext cx="1528301" cy="33855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1600">
                <a:solidFill>
                  <a:srgbClr val="FFFFFF"/>
                </a:solidFill>
              </a:defRPr>
            </a:lvl1pPr>
          </a:lstStyle>
          <a:p>
            <a:pPr>
              <a:defRPr sz="1800">
                <a:solidFill>
                  <a:srgbClr val="000000"/>
                </a:solidFill>
              </a:defRPr>
            </a:pPr>
            <a:r>
              <a:rPr sz="1600" dirty="0">
                <a:solidFill>
                  <a:srgbClr val="FFFFFF"/>
                </a:solidFill>
                <a:cs typeface="+mn-ea"/>
                <a:sym typeface="+mn-lt"/>
              </a:rPr>
              <a:t>Bundle Packed</a:t>
            </a:r>
          </a:p>
        </p:txBody>
      </p:sp>
      <p:sp>
        <p:nvSpPr>
          <p:cNvPr id="15" name="Shape 1655"/>
          <p:cNvSpPr/>
          <p:nvPr/>
        </p:nvSpPr>
        <p:spPr>
          <a:xfrm>
            <a:off x="2260915" y="4975459"/>
            <a:ext cx="1369797" cy="33855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1600">
                <a:solidFill>
                  <a:srgbClr val="FFFFFF"/>
                </a:solidFill>
              </a:defRPr>
            </a:lvl1pPr>
          </a:lstStyle>
          <a:p>
            <a:pPr>
              <a:defRPr sz="1800">
                <a:solidFill>
                  <a:srgbClr val="000000"/>
                </a:solidFill>
              </a:defRPr>
            </a:pPr>
            <a:r>
              <a:rPr sz="1600">
                <a:solidFill>
                  <a:srgbClr val="FFFFFF"/>
                </a:solidFill>
                <a:cs typeface="+mn-ea"/>
                <a:sym typeface="+mn-lt"/>
              </a:rPr>
              <a:t>Photography</a:t>
            </a:r>
          </a:p>
        </p:txBody>
      </p:sp>
      <p:sp>
        <p:nvSpPr>
          <p:cNvPr id="16" name="Shape 1656"/>
          <p:cNvSpPr/>
          <p:nvPr/>
        </p:nvSpPr>
        <p:spPr>
          <a:xfrm>
            <a:off x="5394047" y="3047954"/>
            <a:ext cx="1403908" cy="33855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1600">
                <a:solidFill>
                  <a:srgbClr val="FFFFFF"/>
                </a:solidFill>
              </a:defRPr>
            </a:lvl1pPr>
          </a:lstStyle>
          <a:p>
            <a:pPr>
              <a:defRPr sz="1800">
                <a:solidFill>
                  <a:srgbClr val="000000"/>
                </a:solidFill>
              </a:defRPr>
            </a:pPr>
            <a:r>
              <a:rPr sz="1600">
                <a:solidFill>
                  <a:srgbClr val="FFFFFF"/>
                </a:solidFill>
                <a:cs typeface="+mn-ea"/>
                <a:sym typeface="+mn-lt"/>
              </a:rPr>
              <a:t>Cloud Source</a:t>
            </a:r>
          </a:p>
        </p:txBody>
      </p:sp>
      <p:sp>
        <p:nvSpPr>
          <p:cNvPr id="17" name="Shape 1657"/>
          <p:cNvSpPr/>
          <p:nvPr/>
        </p:nvSpPr>
        <p:spPr>
          <a:xfrm>
            <a:off x="5248173" y="4975459"/>
            <a:ext cx="1695655" cy="33855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1600">
                <a:solidFill>
                  <a:srgbClr val="FFFFFF"/>
                </a:solidFill>
              </a:defRPr>
            </a:lvl1pPr>
          </a:lstStyle>
          <a:p>
            <a:pPr>
              <a:defRPr sz="1800">
                <a:solidFill>
                  <a:srgbClr val="000000"/>
                </a:solidFill>
              </a:defRPr>
            </a:pPr>
            <a:r>
              <a:rPr sz="1600">
                <a:solidFill>
                  <a:srgbClr val="FFFFFF"/>
                </a:solidFill>
                <a:cs typeface="+mn-ea"/>
                <a:sym typeface="+mn-lt"/>
              </a:rPr>
              <a:t>Lovely Audience</a:t>
            </a:r>
          </a:p>
        </p:txBody>
      </p:sp>
      <p:sp>
        <p:nvSpPr>
          <p:cNvPr id="18" name="Shape 1658"/>
          <p:cNvSpPr/>
          <p:nvPr/>
        </p:nvSpPr>
        <p:spPr>
          <a:xfrm>
            <a:off x="8358440" y="4975461"/>
            <a:ext cx="1770291" cy="33855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1600">
                <a:solidFill>
                  <a:srgbClr val="FFFFFF"/>
                </a:solidFill>
              </a:defRPr>
            </a:lvl1pPr>
          </a:lstStyle>
          <a:p>
            <a:pPr>
              <a:defRPr sz="1800">
                <a:solidFill>
                  <a:srgbClr val="000000"/>
                </a:solidFill>
              </a:defRPr>
            </a:pPr>
            <a:r>
              <a:rPr sz="1600">
                <a:solidFill>
                  <a:srgbClr val="FFFFFF"/>
                </a:solidFill>
                <a:cs typeface="+mn-ea"/>
                <a:sym typeface="+mn-lt"/>
              </a:rPr>
              <a:t>Streaming Media</a:t>
            </a:r>
          </a:p>
        </p:txBody>
      </p:sp>
      <p:sp>
        <p:nvSpPr>
          <p:cNvPr id="19" name="Shape 1659"/>
          <p:cNvSpPr/>
          <p:nvPr/>
        </p:nvSpPr>
        <p:spPr>
          <a:xfrm>
            <a:off x="8595491" y="3047954"/>
            <a:ext cx="1296187" cy="33855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1600">
                <a:solidFill>
                  <a:srgbClr val="FFFFFF"/>
                </a:solidFill>
              </a:defRPr>
            </a:lvl1pPr>
          </a:lstStyle>
          <a:p>
            <a:pPr>
              <a:defRPr sz="1800">
                <a:solidFill>
                  <a:srgbClr val="000000"/>
                </a:solidFill>
              </a:defRPr>
            </a:pPr>
            <a:r>
              <a:rPr sz="1600" dirty="0">
                <a:solidFill>
                  <a:srgbClr val="FFFFFF"/>
                </a:solidFill>
                <a:cs typeface="+mn-ea"/>
                <a:sym typeface="+mn-lt"/>
              </a:rPr>
              <a:t>Print Design</a:t>
            </a:r>
          </a:p>
        </p:txBody>
      </p:sp>
      <p:grpSp>
        <p:nvGrpSpPr>
          <p:cNvPr id="20" name="Group 1662"/>
          <p:cNvGrpSpPr/>
          <p:nvPr/>
        </p:nvGrpSpPr>
        <p:grpSpPr>
          <a:xfrm>
            <a:off x="2616431" y="2328510"/>
            <a:ext cx="658761" cy="575756"/>
            <a:chOff x="0" y="0"/>
            <a:chExt cx="658759" cy="575755"/>
          </a:xfrm>
        </p:grpSpPr>
        <p:sp>
          <p:nvSpPr>
            <p:cNvPr id="21" name="Shape 1660"/>
            <p:cNvSpPr/>
            <p:nvPr/>
          </p:nvSpPr>
          <p:spPr>
            <a:xfrm>
              <a:off x="-1" y="0"/>
              <a:ext cx="658761" cy="575756"/>
            </a:xfrm>
            <a:custGeom>
              <a:avLst/>
              <a:gdLst/>
              <a:ahLst/>
              <a:cxnLst>
                <a:cxn ang="0">
                  <a:pos x="wd2" y="hd2"/>
                </a:cxn>
                <a:cxn ang="5400000">
                  <a:pos x="wd2" y="hd2"/>
                </a:cxn>
                <a:cxn ang="10800000">
                  <a:pos x="wd2" y="hd2"/>
                </a:cxn>
                <a:cxn ang="16200000">
                  <a:pos x="wd2" y="hd2"/>
                </a:cxn>
              </a:cxnLst>
              <a:rect l="0" t="0" r="r" b="b"/>
              <a:pathLst>
                <a:path w="21600" h="21600" extrusionOk="0">
                  <a:moveTo>
                    <a:pt x="21541" y="12706"/>
                  </a:moveTo>
                  <a:cubicBezTo>
                    <a:pt x="18849" y="1137"/>
                    <a:pt x="18849" y="1137"/>
                    <a:pt x="18849" y="1137"/>
                  </a:cubicBezTo>
                  <a:cubicBezTo>
                    <a:pt x="18673" y="468"/>
                    <a:pt x="18146" y="0"/>
                    <a:pt x="17502" y="0"/>
                  </a:cubicBezTo>
                  <a:cubicBezTo>
                    <a:pt x="10771" y="0"/>
                    <a:pt x="10771" y="0"/>
                    <a:pt x="10771" y="0"/>
                  </a:cubicBezTo>
                  <a:cubicBezTo>
                    <a:pt x="4039" y="0"/>
                    <a:pt x="4039" y="0"/>
                    <a:pt x="4039" y="0"/>
                  </a:cubicBezTo>
                  <a:cubicBezTo>
                    <a:pt x="3454" y="0"/>
                    <a:pt x="2927" y="468"/>
                    <a:pt x="2751" y="1137"/>
                  </a:cubicBezTo>
                  <a:cubicBezTo>
                    <a:pt x="59" y="12706"/>
                    <a:pt x="59" y="12706"/>
                    <a:pt x="59" y="12706"/>
                  </a:cubicBezTo>
                  <a:cubicBezTo>
                    <a:pt x="0" y="12840"/>
                    <a:pt x="0" y="12973"/>
                    <a:pt x="0" y="13107"/>
                  </a:cubicBezTo>
                  <a:cubicBezTo>
                    <a:pt x="0" y="18457"/>
                    <a:pt x="0" y="18457"/>
                    <a:pt x="0" y="18457"/>
                  </a:cubicBezTo>
                  <a:cubicBezTo>
                    <a:pt x="0" y="20196"/>
                    <a:pt x="1229" y="21600"/>
                    <a:pt x="2693" y="21600"/>
                  </a:cubicBezTo>
                  <a:cubicBezTo>
                    <a:pt x="18907" y="21600"/>
                    <a:pt x="18907" y="21600"/>
                    <a:pt x="18907" y="21600"/>
                  </a:cubicBezTo>
                  <a:cubicBezTo>
                    <a:pt x="20371" y="21600"/>
                    <a:pt x="21600" y="20196"/>
                    <a:pt x="21600" y="18457"/>
                  </a:cubicBezTo>
                  <a:cubicBezTo>
                    <a:pt x="21600" y="13107"/>
                    <a:pt x="21600" y="13107"/>
                    <a:pt x="21600" y="13107"/>
                  </a:cubicBezTo>
                  <a:cubicBezTo>
                    <a:pt x="21600" y="12973"/>
                    <a:pt x="21541" y="12840"/>
                    <a:pt x="21541" y="12706"/>
                  </a:cubicBezTo>
                  <a:close/>
                  <a:moveTo>
                    <a:pt x="20254" y="18457"/>
                  </a:moveTo>
                  <a:cubicBezTo>
                    <a:pt x="20254" y="19326"/>
                    <a:pt x="19610" y="19995"/>
                    <a:pt x="18907" y="19995"/>
                  </a:cubicBezTo>
                  <a:cubicBezTo>
                    <a:pt x="2693" y="19995"/>
                    <a:pt x="2693" y="19995"/>
                    <a:pt x="2693" y="19995"/>
                  </a:cubicBezTo>
                  <a:cubicBezTo>
                    <a:pt x="1990" y="19995"/>
                    <a:pt x="1346" y="19326"/>
                    <a:pt x="1346" y="18457"/>
                  </a:cubicBezTo>
                  <a:cubicBezTo>
                    <a:pt x="1346" y="13107"/>
                    <a:pt x="1346" y="13107"/>
                    <a:pt x="1346" y="13107"/>
                  </a:cubicBezTo>
                  <a:cubicBezTo>
                    <a:pt x="4039" y="1538"/>
                    <a:pt x="4039" y="1538"/>
                    <a:pt x="4039" y="1538"/>
                  </a:cubicBezTo>
                  <a:cubicBezTo>
                    <a:pt x="17502" y="1538"/>
                    <a:pt x="17502" y="1538"/>
                    <a:pt x="17502" y="1538"/>
                  </a:cubicBezTo>
                  <a:cubicBezTo>
                    <a:pt x="20254" y="13107"/>
                    <a:pt x="20254" y="13107"/>
                    <a:pt x="20254" y="13107"/>
                  </a:cubicBezTo>
                  <a:lnTo>
                    <a:pt x="20254" y="18457"/>
                  </a:ln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2" name="Shape 1661"/>
            <p:cNvSpPr/>
            <p:nvPr/>
          </p:nvSpPr>
          <p:spPr>
            <a:xfrm>
              <a:off x="78478" y="82252"/>
              <a:ext cx="500721" cy="368998"/>
            </a:xfrm>
            <a:custGeom>
              <a:avLst/>
              <a:gdLst/>
              <a:ahLst/>
              <a:cxnLst>
                <a:cxn ang="0">
                  <a:pos x="wd2" y="hd2"/>
                </a:cxn>
                <a:cxn ang="5400000">
                  <a:pos x="wd2" y="hd2"/>
                </a:cxn>
                <a:cxn ang="10800000">
                  <a:pos x="wd2" y="hd2"/>
                </a:cxn>
                <a:cxn ang="16200000">
                  <a:pos x="wd2" y="hd2"/>
                </a:cxn>
              </a:cxnLst>
              <a:rect l="0" t="0" r="r" b="b"/>
              <a:pathLst>
                <a:path w="21553" h="21600" extrusionOk="0">
                  <a:moveTo>
                    <a:pt x="17603" y="0"/>
                  </a:moveTo>
                  <a:cubicBezTo>
                    <a:pt x="3920" y="0"/>
                    <a:pt x="3920" y="0"/>
                    <a:pt x="3920" y="0"/>
                  </a:cubicBezTo>
                  <a:cubicBezTo>
                    <a:pt x="3536" y="0"/>
                    <a:pt x="3152" y="417"/>
                    <a:pt x="3075" y="939"/>
                  </a:cubicBezTo>
                  <a:cubicBezTo>
                    <a:pt x="0" y="15339"/>
                    <a:pt x="0" y="15339"/>
                    <a:pt x="0" y="15339"/>
                  </a:cubicBezTo>
                  <a:cubicBezTo>
                    <a:pt x="0" y="15652"/>
                    <a:pt x="0" y="16070"/>
                    <a:pt x="154" y="16383"/>
                  </a:cubicBezTo>
                  <a:cubicBezTo>
                    <a:pt x="384" y="16696"/>
                    <a:pt x="615" y="16800"/>
                    <a:pt x="922" y="16800"/>
                  </a:cubicBezTo>
                  <a:cubicBezTo>
                    <a:pt x="3459" y="16800"/>
                    <a:pt x="3459" y="16800"/>
                    <a:pt x="3459" y="16800"/>
                  </a:cubicBezTo>
                  <a:cubicBezTo>
                    <a:pt x="4458" y="16800"/>
                    <a:pt x="4458" y="16800"/>
                    <a:pt x="4458" y="16800"/>
                  </a:cubicBezTo>
                  <a:cubicBezTo>
                    <a:pt x="4920" y="16800"/>
                    <a:pt x="4920" y="16800"/>
                    <a:pt x="4920" y="16800"/>
                  </a:cubicBezTo>
                  <a:cubicBezTo>
                    <a:pt x="6226" y="20348"/>
                    <a:pt x="6226" y="20348"/>
                    <a:pt x="6226" y="20348"/>
                  </a:cubicBezTo>
                  <a:cubicBezTo>
                    <a:pt x="6534" y="21183"/>
                    <a:pt x="7149" y="21600"/>
                    <a:pt x="7764" y="21600"/>
                  </a:cubicBezTo>
                  <a:cubicBezTo>
                    <a:pt x="13759" y="21600"/>
                    <a:pt x="13759" y="21600"/>
                    <a:pt x="13759" y="21600"/>
                  </a:cubicBezTo>
                  <a:cubicBezTo>
                    <a:pt x="14451" y="21600"/>
                    <a:pt x="15066" y="21183"/>
                    <a:pt x="15374" y="20348"/>
                  </a:cubicBezTo>
                  <a:cubicBezTo>
                    <a:pt x="16680" y="16800"/>
                    <a:pt x="16680" y="16800"/>
                    <a:pt x="16680" y="16800"/>
                  </a:cubicBezTo>
                  <a:cubicBezTo>
                    <a:pt x="17142" y="16800"/>
                    <a:pt x="17142" y="16800"/>
                    <a:pt x="17142" y="16800"/>
                  </a:cubicBezTo>
                  <a:cubicBezTo>
                    <a:pt x="18141" y="16800"/>
                    <a:pt x="18141" y="16800"/>
                    <a:pt x="18141" y="16800"/>
                  </a:cubicBezTo>
                  <a:cubicBezTo>
                    <a:pt x="20678" y="16800"/>
                    <a:pt x="20678" y="16800"/>
                    <a:pt x="20678" y="16800"/>
                  </a:cubicBezTo>
                  <a:cubicBezTo>
                    <a:pt x="20985" y="16800"/>
                    <a:pt x="21216" y="16696"/>
                    <a:pt x="21369" y="16383"/>
                  </a:cubicBezTo>
                  <a:cubicBezTo>
                    <a:pt x="21523" y="16070"/>
                    <a:pt x="21600" y="15652"/>
                    <a:pt x="21523" y="15339"/>
                  </a:cubicBezTo>
                  <a:cubicBezTo>
                    <a:pt x="18525" y="939"/>
                    <a:pt x="18525" y="939"/>
                    <a:pt x="18525" y="939"/>
                  </a:cubicBezTo>
                  <a:cubicBezTo>
                    <a:pt x="18372" y="417"/>
                    <a:pt x="18064" y="0"/>
                    <a:pt x="17603" y="0"/>
                  </a:cubicBezTo>
                  <a:close/>
                  <a:moveTo>
                    <a:pt x="18141" y="14400"/>
                  </a:moveTo>
                  <a:cubicBezTo>
                    <a:pt x="16680" y="14400"/>
                    <a:pt x="16680" y="14400"/>
                    <a:pt x="16680" y="14400"/>
                  </a:cubicBezTo>
                  <a:cubicBezTo>
                    <a:pt x="15989" y="14400"/>
                    <a:pt x="15374" y="14922"/>
                    <a:pt x="15066" y="15757"/>
                  </a:cubicBezTo>
                  <a:cubicBezTo>
                    <a:pt x="13759" y="19200"/>
                    <a:pt x="13759" y="19200"/>
                    <a:pt x="13759" y="19200"/>
                  </a:cubicBezTo>
                  <a:cubicBezTo>
                    <a:pt x="7764" y="19200"/>
                    <a:pt x="7764" y="19200"/>
                    <a:pt x="7764" y="19200"/>
                  </a:cubicBezTo>
                  <a:cubicBezTo>
                    <a:pt x="6534" y="15757"/>
                    <a:pt x="6534" y="15757"/>
                    <a:pt x="6534" y="15757"/>
                  </a:cubicBezTo>
                  <a:cubicBezTo>
                    <a:pt x="6226" y="14922"/>
                    <a:pt x="5611" y="14400"/>
                    <a:pt x="4920" y="14400"/>
                  </a:cubicBezTo>
                  <a:cubicBezTo>
                    <a:pt x="3459" y="14400"/>
                    <a:pt x="3459" y="14400"/>
                    <a:pt x="3459" y="14400"/>
                  </a:cubicBezTo>
                  <a:cubicBezTo>
                    <a:pt x="1384" y="14400"/>
                    <a:pt x="1384" y="14400"/>
                    <a:pt x="1384" y="14400"/>
                  </a:cubicBezTo>
                  <a:cubicBezTo>
                    <a:pt x="3920" y="1252"/>
                    <a:pt x="3920" y="1252"/>
                    <a:pt x="3920" y="1252"/>
                  </a:cubicBezTo>
                  <a:cubicBezTo>
                    <a:pt x="17603" y="1252"/>
                    <a:pt x="17603" y="1252"/>
                    <a:pt x="17603" y="1252"/>
                  </a:cubicBezTo>
                  <a:cubicBezTo>
                    <a:pt x="20216" y="14400"/>
                    <a:pt x="20216" y="14400"/>
                    <a:pt x="20216" y="14400"/>
                  </a:cubicBezTo>
                  <a:lnTo>
                    <a:pt x="18141" y="14400"/>
                  </a:ln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grpSp>
      <p:grpSp>
        <p:nvGrpSpPr>
          <p:cNvPr id="23" name="Group 1670"/>
          <p:cNvGrpSpPr/>
          <p:nvPr/>
        </p:nvGrpSpPr>
        <p:grpSpPr>
          <a:xfrm>
            <a:off x="8915438" y="4262796"/>
            <a:ext cx="656294" cy="513878"/>
            <a:chOff x="0" y="0"/>
            <a:chExt cx="656292" cy="513877"/>
          </a:xfrm>
        </p:grpSpPr>
        <p:sp>
          <p:nvSpPr>
            <p:cNvPr id="24" name="Shape 1663"/>
            <p:cNvSpPr/>
            <p:nvPr/>
          </p:nvSpPr>
          <p:spPr>
            <a:xfrm>
              <a:off x="81052" y="78477"/>
              <a:ext cx="411183" cy="332022"/>
            </a:xfrm>
            <a:custGeom>
              <a:avLst/>
              <a:gdLst/>
              <a:ahLst/>
              <a:cxnLst>
                <a:cxn ang="0">
                  <a:pos x="wd2" y="hd2"/>
                </a:cxn>
                <a:cxn ang="5400000">
                  <a:pos x="wd2" y="hd2"/>
                </a:cxn>
                <a:cxn ang="10800000">
                  <a:pos x="wd2" y="hd2"/>
                </a:cxn>
                <a:cxn ang="16200000">
                  <a:pos x="wd2" y="hd2"/>
                </a:cxn>
              </a:cxnLst>
              <a:rect l="0" t="0" r="r" b="b"/>
              <a:pathLst>
                <a:path w="20832" h="21600" extrusionOk="0">
                  <a:moveTo>
                    <a:pt x="18957" y="1045"/>
                  </a:moveTo>
                  <a:cubicBezTo>
                    <a:pt x="16065" y="348"/>
                    <a:pt x="13263" y="0"/>
                    <a:pt x="10461" y="0"/>
                  </a:cubicBezTo>
                  <a:cubicBezTo>
                    <a:pt x="7569" y="0"/>
                    <a:pt x="4767" y="348"/>
                    <a:pt x="1966" y="1045"/>
                  </a:cubicBezTo>
                  <a:cubicBezTo>
                    <a:pt x="1604" y="1161"/>
                    <a:pt x="1243" y="1510"/>
                    <a:pt x="1152" y="1974"/>
                  </a:cubicBezTo>
                  <a:cubicBezTo>
                    <a:pt x="-384" y="7781"/>
                    <a:pt x="-384" y="13703"/>
                    <a:pt x="1152" y="19626"/>
                  </a:cubicBezTo>
                  <a:cubicBezTo>
                    <a:pt x="1243" y="20090"/>
                    <a:pt x="1604" y="20439"/>
                    <a:pt x="1966" y="20555"/>
                  </a:cubicBezTo>
                  <a:cubicBezTo>
                    <a:pt x="4767" y="21252"/>
                    <a:pt x="7569" y="21600"/>
                    <a:pt x="10461" y="21600"/>
                  </a:cubicBezTo>
                  <a:cubicBezTo>
                    <a:pt x="13263" y="21600"/>
                    <a:pt x="16065" y="21252"/>
                    <a:pt x="18957" y="20555"/>
                  </a:cubicBezTo>
                  <a:cubicBezTo>
                    <a:pt x="19318" y="20439"/>
                    <a:pt x="19589" y="20090"/>
                    <a:pt x="19680" y="19626"/>
                  </a:cubicBezTo>
                  <a:cubicBezTo>
                    <a:pt x="21216" y="13703"/>
                    <a:pt x="21216" y="7781"/>
                    <a:pt x="19680" y="1974"/>
                  </a:cubicBezTo>
                  <a:cubicBezTo>
                    <a:pt x="19589" y="1510"/>
                    <a:pt x="19318" y="1161"/>
                    <a:pt x="18957" y="1045"/>
                  </a:cubicBezTo>
                  <a:close/>
                  <a:moveTo>
                    <a:pt x="18685" y="19161"/>
                  </a:moveTo>
                  <a:cubicBezTo>
                    <a:pt x="13172" y="20671"/>
                    <a:pt x="7660" y="20671"/>
                    <a:pt x="2147" y="19161"/>
                  </a:cubicBezTo>
                  <a:cubicBezTo>
                    <a:pt x="701" y="13587"/>
                    <a:pt x="701" y="8013"/>
                    <a:pt x="2147" y="2439"/>
                  </a:cubicBezTo>
                  <a:cubicBezTo>
                    <a:pt x="7660" y="929"/>
                    <a:pt x="13172" y="929"/>
                    <a:pt x="18685" y="2439"/>
                  </a:cubicBezTo>
                  <a:cubicBezTo>
                    <a:pt x="20131" y="8013"/>
                    <a:pt x="20131" y="13587"/>
                    <a:pt x="18685" y="19161"/>
                  </a:cubicBez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5" name="Shape 1664"/>
            <p:cNvSpPr/>
            <p:nvPr/>
          </p:nvSpPr>
          <p:spPr>
            <a:xfrm>
              <a:off x="-1" y="0"/>
              <a:ext cx="656294" cy="513878"/>
            </a:xfrm>
            <a:custGeom>
              <a:avLst/>
              <a:gdLst/>
              <a:ahLst/>
              <a:cxnLst>
                <a:cxn ang="0">
                  <a:pos x="wd2" y="hd2"/>
                </a:cxn>
                <a:cxn ang="5400000">
                  <a:pos x="wd2" y="hd2"/>
                </a:cxn>
                <a:cxn ang="10800000">
                  <a:pos x="wd2" y="hd2"/>
                </a:cxn>
                <a:cxn ang="16200000">
                  <a:pos x="wd2" y="hd2"/>
                </a:cxn>
              </a:cxnLst>
              <a:rect l="0" t="0" r="r" b="b"/>
              <a:pathLst>
                <a:path w="21084" h="21600" extrusionOk="0">
                  <a:moveTo>
                    <a:pt x="20311" y="2025"/>
                  </a:moveTo>
                  <a:cubicBezTo>
                    <a:pt x="20196" y="1275"/>
                    <a:pt x="19738" y="750"/>
                    <a:pt x="19222" y="675"/>
                  </a:cubicBezTo>
                  <a:cubicBezTo>
                    <a:pt x="16357" y="225"/>
                    <a:pt x="13435" y="0"/>
                    <a:pt x="10571" y="0"/>
                  </a:cubicBezTo>
                  <a:cubicBezTo>
                    <a:pt x="7649" y="0"/>
                    <a:pt x="4727" y="225"/>
                    <a:pt x="1862" y="675"/>
                  </a:cubicBezTo>
                  <a:cubicBezTo>
                    <a:pt x="1346" y="750"/>
                    <a:pt x="888" y="1275"/>
                    <a:pt x="773" y="2025"/>
                  </a:cubicBezTo>
                  <a:cubicBezTo>
                    <a:pt x="-258" y="7575"/>
                    <a:pt x="-258" y="13200"/>
                    <a:pt x="773" y="18750"/>
                  </a:cubicBezTo>
                  <a:cubicBezTo>
                    <a:pt x="888" y="19425"/>
                    <a:pt x="1346" y="19950"/>
                    <a:pt x="1862" y="20025"/>
                  </a:cubicBezTo>
                  <a:cubicBezTo>
                    <a:pt x="3237" y="20250"/>
                    <a:pt x="4669" y="20400"/>
                    <a:pt x="6044" y="20550"/>
                  </a:cubicBezTo>
                  <a:cubicBezTo>
                    <a:pt x="5987" y="20625"/>
                    <a:pt x="5930" y="20625"/>
                    <a:pt x="5930" y="20700"/>
                  </a:cubicBezTo>
                  <a:cubicBezTo>
                    <a:pt x="5930" y="21225"/>
                    <a:pt x="7992" y="21600"/>
                    <a:pt x="10571" y="21600"/>
                  </a:cubicBezTo>
                  <a:cubicBezTo>
                    <a:pt x="13092" y="21600"/>
                    <a:pt x="15154" y="21225"/>
                    <a:pt x="15154" y="20700"/>
                  </a:cubicBezTo>
                  <a:cubicBezTo>
                    <a:pt x="15154" y="20625"/>
                    <a:pt x="15097" y="20625"/>
                    <a:pt x="15040" y="20550"/>
                  </a:cubicBezTo>
                  <a:cubicBezTo>
                    <a:pt x="16415" y="20400"/>
                    <a:pt x="17847" y="20250"/>
                    <a:pt x="19222" y="20025"/>
                  </a:cubicBezTo>
                  <a:cubicBezTo>
                    <a:pt x="19738" y="19950"/>
                    <a:pt x="20196" y="19425"/>
                    <a:pt x="20311" y="18750"/>
                  </a:cubicBezTo>
                  <a:cubicBezTo>
                    <a:pt x="21342" y="13200"/>
                    <a:pt x="21342" y="7575"/>
                    <a:pt x="20311" y="2025"/>
                  </a:cubicBezTo>
                  <a:close/>
                  <a:moveTo>
                    <a:pt x="19050" y="18300"/>
                  </a:moveTo>
                  <a:cubicBezTo>
                    <a:pt x="13378" y="19200"/>
                    <a:pt x="7706" y="19200"/>
                    <a:pt x="2034" y="18300"/>
                  </a:cubicBezTo>
                  <a:cubicBezTo>
                    <a:pt x="1060" y="13050"/>
                    <a:pt x="1060" y="7725"/>
                    <a:pt x="2034" y="2400"/>
                  </a:cubicBezTo>
                  <a:cubicBezTo>
                    <a:pt x="7706" y="1500"/>
                    <a:pt x="13378" y="1500"/>
                    <a:pt x="19050" y="2400"/>
                  </a:cubicBezTo>
                  <a:cubicBezTo>
                    <a:pt x="20024" y="7725"/>
                    <a:pt x="20024" y="13050"/>
                    <a:pt x="19050" y="18300"/>
                  </a:cubicBez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6" name="Shape 1665"/>
            <p:cNvSpPr/>
            <p:nvPr/>
          </p:nvSpPr>
          <p:spPr>
            <a:xfrm>
              <a:off x="512644" y="103378"/>
              <a:ext cx="62632" cy="61123"/>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16663" y="21600"/>
                    <a:pt x="21600" y="16518"/>
                    <a:pt x="21600" y="10800"/>
                  </a:cubicBezTo>
                  <a:cubicBezTo>
                    <a:pt x="21600" y="4447"/>
                    <a:pt x="16663" y="0"/>
                    <a:pt x="10491" y="0"/>
                  </a:cubicBezTo>
                  <a:cubicBezTo>
                    <a:pt x="4937" y="0"/>
                    <a:pt x="0" y="4447"/>
                    <a:pt x="0" y="10800"/>
                  </a:cubicBezTo>
                  <a:cubicBezTo>
                    <a:pt x="0" y="16518"/>
                    <a:pt x="4937" y="21600"/>
                    <a:pt x="10491" y="21600"/>
                  </a:cubicBezTo>
                  <a:close/>
                  <a:moveTo>
                    <a:pt x="10491" y="6988"/>
                  </a:moveTo>
                  <a:cubicBezTo>
                    <a:pt x="12960" y="6988"/>
                    <a:pt x="14194" y="8894"/>
                    <a:pt x="14194" y="10800"/>
                  </a:cubicBezTo>
                  <a:cubicBezTo>
                    <a:pt x="14194" y="12706"/>
                    <a:pt x="12960" y="14612"/>
                    <a:pt x="10491" y="14612"/>
                  </a:cubicBezTo>
                  <a:cubicBezTo>
                    <a:pt x="8640" y="14612"/>
                    <a:pt x="7406" y="12706"/>
                    <a:pt x="7406" y="10800"/>
                  </a:cubicBezTo>
                  <a:cubicBezTo>
                    <a:pt x="7406" y="8894"/>
                    <a:pt x="8640" y="6988"/>
                    <a:pt x="10491" y="6988"/>
                  </a:cubicBez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7" name="Shape 1666"/>
            <p:cNvSpPr/>
            <p:nvPr/>
          </p:nvSpPr>
          <p:spPr>
            <a:xfrm>
              <a:off x="493024" y="368995"/>
              <a:ext cx="82252" cy="21884"/>
            </a:xfrm>
            <a:custGeom>
              <a:avLst/>
              <a:gdLst/>
              <a:ahLst/>
              <a:cxnLst>
                <a:cxn ang="0">
                  <a:pos x="wd2" y="hd2"/>
                </a:cxn>
                <a:cxn ang="5400000">
                  <a:pos x="wd2" y="hd2"/>
                </a:cxn>
                <a:cxn ang="10800000">
                  <a:pos x="wd2" y="hd2"/>
                </a:cxn>
                <a:cxn ang="16200000">
                  <a:pos x="wd2" y="hd2"/>
                </a:cxn>
              </a:cxnLst>
              <a:rect l="0" t="0" r="r" b="b"/>
              <a:pathLst>
                <a:path w="21600" h="21600" extrusionOk="0">
                  <a:moveTo>
                    <a:pt x="18783" y="0"/>
                  </a:moveTo>
                  <a:cubicBezTo>
                    <a:pt x="2348" y="0"/>
                    <a:pt x="2348" y="0"/>
                    <a:pt x="2348" y="0"/>
                  </a:cubicBezTo>
                  <a:cubicBezTo>
                    <a:pt x="939" y="0"/>
                    <a:pt x="0" y="5400"/>
                    <a:pt x="0" y="10800"/>
                  </a:cubicBezTo>
                  <a:cubicBezTo>
                    <a:pt x="0" y="16200"/>
                    <a:pt x="939" y="21600"/>
                    <a:pt x="2348" y="21600"/>
                  </a:cubicBezTo>
                  <a:cubicBezTo>
                    <a:pt x="18783" y="21600"/>
                    <a:pt x="18783" y="21600"/>
                    <a:pt x="18783" y="21600"/>
                  </a:cubicBezTo>
                  <a:cubicBezTo>
                    <a:pt x="20191" y="21600"/>
                    <a:pt x="21600" y="16200"/>
                    <a:pt x="21600" y="10800"/>
                  </a:cubicBezTo>
                  <a:cubicBezTo>
                    <a:pt x="21600" y="5400"/>
                    <a:pt x="20191" y="0"/>
                    <a:pt x="18783" y="0"/>
                  </a:cubicBez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8" name="Shape 1667"/>
            <p:cNvSpPr/>
            <p:nvPr/>
          </p:nvSpPr>
          <p:spPr>
            <a:xfrm>
              <a:off x="512644" y="308627"/>
              <a:ext cx="82252" cy="19621"/>
            </a:xfrm>
            <a:custGeom>
              <a:avLst/>
              <a:gdLst/>
              <a:ahLst/>
              <a:cxnLst>
                <a:cxn ang="0">
                  <a:pos x="wd2" y="hd2"/>
                </a:cxn>
                <a:cxn ang="5400000">
                  <a:pos x="wd2" y="hd2"/>
                </a:cxn>
                <a:cxn ang="10800000">
                  <a:pos x="wd2" y="hd2"/>
                </a:cxn>
                <a:cxn ang="16200000">
                  <a:pos x="wd2" y="hd2"/>
                </a:cxn>
              </a:cxnLst>
              <a:rect l="0" t="0" r="r" b="b"/>
              <a:pathLst>
                <a:path w="21600" h="21600" extrusionOk="0">
                  <a:moveTo>
                    <a:pt x="18783" y="0"/>
                  </a:moveTo>
                  <a:cubicBezTo>
                    <a:pt x="2817" y="0"/>
                    <a:pt x="2817" y="0"/>
                    <a:pt x="2817" y="0"/>
                  </a:cubicBezTo>
                  <a:cubicBezTo>
                    <a:pt x="1409" y="0"/>
                    <a:pt x="0" y="3927"/>
                    <a:pt x="0" y="9818"/>
                  </a:cubicBezTo>
                  <a:cubicBezTo>
                    <a:pt x="0" y="17673"/>
                    <a:pt x="1409" y="21600"/>
                    <a:pt x="2817" y="21600"/>
                  </a:cubicBezTo>
                  <a:cubicBezTo>
                    <a:pt x="18783" y="21600"/>
                    <a:pt x="18783" y="21600"/>
                    <a:pt x="18783" y="21600"/>
                  </a:cubicBezTo>
                  <a:cubicBezTo>
                    <a:pt x="20661" y="21600"/>
                    <a:pt x="21600" y="17673"/>
                    <a:pt x="21600" y="9818"/>
                  </a:cubicBezTo>
                  <a:cubicBezTo>
                    <a:pt x="21600" y="3927"/>
                    <a:pt x="20661" y="0"/>
                    <a:pt x="18783" y="0"/>
                  </a:cubicBez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9" name="Shape 1668"/>
            <p:cNvSpPr/>
            <p:nvPr/>
          </p:nvSpPr>
          <p:spPr>
            <a:xfrm>
              <a:off x="512644" y="245997"/>
              <a:ext cx="82252" cy="21883"/>
            </a:xfrm>
            <a:custGeom>
              <a:avLst/>
              <a:gdLst/>
              <a:ahLst/>
              <a:cxnLst>
                <a:cxn ang="0">
                  <a:pos x="wd2" y="hd2"/>
                </a:cxn>
                <a:cxn ang="5400000">
                  <a:pos x="wd2" y="hd2"/>
                </a:cxn>
                <a:cxn ang="10800000">
                  <a:pos x="wd2" y="hd2"/>
                </a:cxn>
                <a:cxn ang="16200000">
                  <a:pos x="wd2" y="hd2"/>
                </a:cxn>
              </a:cxnLst>
              <a:rect l="0" t="0" r="r" b="b"/>
              <a:pathLst>
                <a:path w="21600" h="21600" extrusionOk="0">
                  <a:moveTo>
                    <a:pt x="18783" y="0"/>
                  </a:moveTo>
                  <a:cubicBezTo>
                    <a:pt x="2817" y="0"/>
                    <a:pt x="2817" y="0"/>
                    <a:pt x="2817" y="0"/>
                  </a:cubicBezTo>
                  <a:cubicBezTo>
                    <a:pt x="1409" y="0"/>
                    <a:pt x="0" y="5400"/>
                    <a:pt x="0" y="10800"/>
                  </a:cubicBezTo>
                  <a:cubicBezTo>
                    <a:pt x="0" y="16200"/>
                    <a:pt x="1409" y="21600"/>
                    <a:pt x="2817" y="21600"/>
                  </a:cubicBezTo>
                  <a:cubicBezTo>
                    <a:pt x="18783" y="21600"/>
                    <a:pt x="18783" y="21600"/>
                    <a:pt x="18783" y="21600"/>
                  </a:cubicBezTo>
                  <a:cubicBezTo>
                    <a:pt x="20661" y="21600"/>
                    <a:pt x="21600" y="16200"/>
                    <a:pt x="21600" y="10800"/>
                  </a:cubicBezTo>
                  <a:cubicBezTo>
                    <a:pt x="21600" y="5400"/>
                    <a:pt x="20661" y="0"/>
                    <a:pt x="18783" y="0"/>
                  </a:cubicBez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0" name="Shape 1669"/>
            <p:cNvSpPr/>
            <p:nvPr/>
          </p:nvSpPr>
          <p:spPr>
            <a:xfrm>
              <a:off x="164776" y="160727"/>
              <a:ext cx="123000" cy="85270"/>
            </a:xfrm>
            <a:custGeom>
              <a:avLst/>
              <a:gdLst/>
              <a:ahLst/>
              <a:cxnLst>
                <a:cxn ang="0">
                  <a:pos x="wd2" y="hd2"/>
                </a:cxn>
                <a:cxn ang="5400000">
                  <a:pos x="wd2" y="hd2"/>
                </a:cxn>
                <a:cxn ang="10800000">
                  <a:pos x="wd2" y="hd2"/>
                </a:cxn>
                <a:cxn ang="16200000">
                  <a:pos x="wd2" y="hd2"/>
                </a:cxn>
              </a:cxnLst>
              <a:rect l="0" t="0" r="r" b="b"/>
              <a:pathLst>
                <a:path w="21600" h="21600" extrusionOk="0">
                  <a:moveTo>
                    <a:pt x="19722" y="0"/>
                  </a:moveTo>
                  <a:cubicBezTo>
                    <a:pt x="3130" y="1800"/>
                    <a:pt x="3130" y="1800"/>
                    <a:pt x="3130" y="1800"/>
                  </a:cubicBezTo>
                  <a:cubicBezTo>
                    <a:pt x="2191" y="1800"/>
                    <a:pt x="1252" y="3150"/>
                    <a:pt x="939" y="4500"/>
                  </a:cubicBezTo>
                  <a:cubicBezTo>
                    <a:pt x="0" y="18900"/>
                    <a:pt x="0" y="18900"/>
                    <a:pt x="0" y="18900"/>
                  </a:cubicBezTo>
                  <a:cubicBezTo>
                    <a:pt x="0" y="20700"/>
                    <a:pt x="626" y="21600"/>
                    <a:pt x="1565" y="21600"/>
                  </a:cubicBezTo>
                  <a:cubicBezTo>
                    <a:pt x="2504" y="21600"/>
                    <a:pt x="3443" y="20700"/>
                    <a:pt x="3443" y="18900"/>
                  </a:cubicBezTo>
                  <a:cubicBezTo>
                    <a:pt x="4070" y="9450"/>
                    <a:pt x="4070" y="9450"/>
                    <a:pt x="4070" y="9450"/>
                  </a:cubicBezTo>
                  <a:cubicBezTo>
                    <a:pt x="4383" y="7650"/>
                    <a:pt x="5009" y="6750"/>
                    <a:pt x="6261" y="6300"/>
                  </a:cubicBezTo>
                  <a:cubicBezTo>
                    <a:pt x="19722" y="4950"/>
                    <a:pt x="19722" y="4950"/>
                    <a:pt x="19722" y="4950"/>
                  </a:cubicBezTo>
                  <a:cubicBezTo>
                    <a:pt x="20661" y="4950"/>
                    <a:pt x="21600" y="4050"/>
                    <a:pt x="21600" y="2250"/>
                  </a:cubicBezTo>
                  <a:cubicBezTo>
                    <a:pt x="21600" y="900"/>
                    <a:pt x="20661" y="0"/>
                    <a:pt x="19722" y="0"/>
                  </a:cubicBez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grpSp>
      <p:grpSp>
        <p:nvGrpSpPr>
          <p:cNvPr id="31" name="Group 1674"/>
          <p:cNvGrpSpPr/>
          <p:nvPr/>
        </p:nvGrpSpPr>
        <p:grpSpPr>
          <a:xfrm>
            <a:off x="8936088" y="2302549"/>
            <a:ext cx="614994" cy="656496"/>
            <a:chOff x="0" y="0"/>
            <a:chExt cx="614992" cy="656495"/>
          </a:xfrm>
        </p:grpSpPr>
        <p:sp>
          <p:nvSpPr>
            <p:cNvPr id="32" name="Shape 1671"/>
            <p:cNvSpPr/>
            <p:nvPr/>
          </p:nvSpPr>
          <p:spPr>
            <a:xfrm>
              <a:off x="-1" y="0"/>
              <a:ext cx="614994" cy="656496"/>
            </a:xfrm>
            <a:custGeom>
              <a:avLst/>
              <a:gdLst/>
              <a:ahLst/>
              <a:cxnLst>
                <a:cxn ang="0">
                  <a:pos x="wd2" y="hd2"/>
                </a:cxn>
                <a:cxn ang="5400000">
                  <a:pos x="wd2" y="hd2"/>
                </a:cxn>
                <a:cxn ang="10800000">
                  <a:pos x="wd2" y="hd2"/>
                </a:cxn>
                <a:cxn ang="16200000">
                  <a:pos x="wd2" y="hd2"/>
                </a:cxn>
              </a:cxnLst>
              <a:rect l="0" t="0" r="r" b="b"/>
              <a:pathLst>
                <a:path w="21600" h="21600" extrusionOk="0">
                  <a:moveTo>
                    <a:pt x="18720" y="0"/>
                  </a:moveTo>
                  <a:cubicBezTo>
                    <a:pt x="2880" y="0"/>
                    <a:pt x="2880" y="0"/>
                    <a:pt x="2880" y="0"/>
                  </a:cubicBezTo>
                  <a:cubicBezTo>
                    <a:pt x="1252" y="0"/>
                    <a:pt x="0" y="1233"/>
                    <a:pt x="0" y="2700"/>
                  </a:cubicBezTo>
                  <a:cubicBezTo>
                    <a:pt x="0" y="18900"/>
                    <a:pt x="0" y="18900"/>
                    <a:pt x="0" y="18900"/>
                  </a:cubicBezTo>
                  <a:cubicBezTo>
                    <a:pt x="0" y="20426"/>
                    <a:pt x="1252" y="21600"/>
                    <a:pt x="2880" y="21600"/>
                  </a:cubicBezTo>
                  <a:cubicBezTo>
                    <a:pt x="18720" y="21600"/>
                    <a:pt x="18720" y="21600"/>
                    <a:pt x="18720" y="21600"/>
                  </a:cubicBezTo>
                  <a:cubicBezTo>
                    <a:pt x="20285" y="21600"/>
                    <a:pt x="21600" y="20426"/>
                    <a:pt x="21600" y="18900"/>
                  </a:cubicBezTo>
                  <a:cubicBezTo>
                    <a:pt x="21600" y="2700"/>
                    <a:pt x="21600" y="2700"/>
                    <a:pt x="21600" y="2700"/>
                  </a:cubicBezTo>
                  <a:cubicBezTo>
                    <a:pt x="21600" y="1233"/>
                    <a:pt x="20285" y="0"/>
                    <a:pt x="18720" y="0"/>
                  </a:cubicBezTo>
                  <a:close/>
                  <a:moveTo>
                    <a:pt x="20160" y="18900"/>
                  </a:moveTo>
                  <a:cubicBezTo>
                    <a:pt x="20160" y="19663"/>
                    <a:pt x="19534" y="20250"/>
                    <a:pt x="18720" y="20250"/>
                  </a:cubicBezTo>
                  <a:cubicBezTo>
                    <a:pt x="2880" y="20250"/>
                    <a:pt x="2880" y="20250"/>
                    <a:pt x="2880" y="20250"/>
                  </a:cubicBezTo>
                  <a:cubicBezTo>
                    <a:pt x="2066" y="20250"/>
                    <a:pt x="1440" y="19663"/>
                    <a:pt x="1440" y="18900"/>
                  </a:cubicBezTo>
                  <a:cubicBezTo>
                    <a:pt x="1440" y="2700"/>
                    <a:pt x="1440" y="2700"/>
                    <a:pt x="1440" y="2700"/>
                  </a:cubicBezTo>
                  <a:cubicBezTo>
                    <a:pt x="1440" y="1937"/>
                    <a:pt x="2066" y="1350"/>
                    <a:pt x="2880" y="1350"/>
                  </a:cubicBezTo>
                  <a:cubicBezTo>
                    <a:pt x="18720" y="1350"/>
                    <a:pt x="18720" y="1350"/>
                    <a:pt x="18720" y="1350"/>
                  </a:cubicBezTo>
                  <a:cubicBezTo>
                    <a:pt x="19534" y="1350"/>
                    <a:pt x="20160" y="1937"/>
                    <a:pt x="20160" y="2700"/>
                  </a:cubicBezTo>
                  <a:lnTo>
                    <a:pt x="20160" y="18900"/>
                  </a:ln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3" name="Shape 1672"/>
            <p:cNvSpPr/>
            <p:nvPr/>
          </p:nvSpPr>
          <p:spPr>
            <a:xfrm>
              <a:off x="81495" y="82250"/>
              <a:ext cx="451248" cy="410499"/>
            </a:xfrm>
            <a:custGeom>
              <a:avLst/>
              <a:gdLst/>
              <a:ahLst/>
              <a:cxnLst>
                <a:cxn ang="0">
                  <a:pos x="wd2" y="hd2"/>
                </a:cxn>
                <a:cxn ang="5400000">
                  <a:pos x="wd2" y="hd2"/>
                </a:cxn>
                <a:cxn ang="10800000">
                  <a:pos x="wd2" y="hd2"/>
                </a:cxn>
                <a:cxn ang="16200000">
                  <a:pos x="wd2" y="hd2"/>
                </a:cxn>
              </a:cxnLst>
              <a:rect l="0" t="0" r="r" b="b"/>
              <a:pathLst>
                <a:path w="21600" h="21600" extrusionOk="0">
                  <a:moveTo>
                    <a:pt x="20575" y="0"/>
                  </a:moveTo>
                  <a:cubicBezTo>
                    <a:pt x="939" y="0"/>
                    <a:pt x="939" y="0"/>
                    <a:pt x="939" y="0"/>
                  </a:cubicBezTo>
                  <a:cubicBezTo>
                    <a:pt x="427" y="0"/>
                    <a:pt x="0" y="470"/>
                    <a:pt x="0" y="1033"/>
                  </a:cubicBezTo>
                  <a:cubicBezTo>
                    <a:pt x="0" y="20567"/>
                    <a:pt x="0" y="20567"/>
                    <a:pt x="0" y="20567"/>
                  </a:cubicBezTo>
                  <a:cubicBezTo>
                    <a:pt x="0" y="21130"/>
                    <a:pt x="427" y="21600"/>
                    <a:pt x="939" y="21600"/>
                  </a:cubicBezTo>
                  <a:cubicBezTo>
                    <a:pt x="20575" y="21600"/>
                    <a:pt x="20575" y="21600"/>
                    <a:pt x="20575" y="21600"/>
                  </a:cubicBezTo>
                  <a:cubicBezTo>
                    <a:pt x="21173" y="21600"/>
                    <a:pt x="21600" y="21130"/>
                    <a:pt x="21600" y="20567"/>
                  </a:cubicBezTo>
                  <a:cubicBezTo>
                    <a:pt x="21600" y="1033"/>
                    <a:pt x="21600" y="1033"/>
                    <a:pt x="21600" y="1033"/>
                  </a:cubicBezTo>
                  <a:cubicBezTo>
                    <a:pt x="21600" y="470"/>
                    <a:pt x="21173" y="0"/>
                    <a:pt x="20575" y="0"/>
                  </a:cubicBezTo>
                  <a:close/>
                  <a:moveTo>
                    <a:pt x="20575" y="1033"/>
                  </a:moveTo>
                  <a:cubicBezTo>
                    <a:pt x="20575" y="16059"/>
                    <a:pt x="20575" y="16059"/>
                    <a:pt x="20575" y="16059"/>
                  </a:cubicBezTo>
                  <a:cubicBezTo>
                    <a:pt x="17417" y="12209"/>
                    <a:pt x="17417" y="12209"/>
                    <a:pt x="17417" y="12209"/>
                  </a:cubicBezTo>
                  <a:cubicBezTo>
                    <a:pt x="17246" y="12021"/>
                    <a:pt x="16990" y="11927"/>
                    <a:pt x="16648" y="11927"/>
                  </a:cubicBezTo>
                  <a:cubicBezTo>
                    <a:pt x="16392" y="11927"/>
                    <a:pt x="16136" y="12021"/>
                    <a:pt x="15965" y="12209"/>
                  </a:cubicBezTo>
                  <a:cubicBezTo>
                    <a:pt x="13404" y="15402"/>
                    <a:pt x="13404" y="15402"/>
                    <a:pt x="13404" y="15402"/>
                  </a:cubicBezTo>
                  <a:cubicBezTo>
                    <a:pt x="5635" y="5729"/>
                    <a:pt x="5635" y="5729"/>
                    <a:pt x="5635" y="5729"/>
                  </a:cubicBezTo>
                  <a:cubicBezTo>
                    <a:pt x="5464" y="5541"/>
                    <a:pt x="5208" y="5353"/>
                    <a:pt x="4866" y="5353"/>
                  </a:cubicBezTo>
                  <a:cubicBezTo>
                    <a:pt x="4610" y="5353"/>
                    <a:pt x="4354" y="5541"/>
                    <a:pt x="4183" y="5729"/>
                  </a:cubicBezTo>
                  <a:cubicBezTo>
                    <a:pt x="939" y="9861"/>
                    <a:pt x="939" y="9861"/>
                    <a:pt x="939" y="9861"/>
                  </a:cubicBezTo>
                  <a:cubicBezTo>
                    <a:pt x="939" y="1033"/>
                    <a:pt x="939" y="1033"/>
                    <a:pt x="939" y="1033"/>
                  </a:cubicBezTo>
                  <a:lnTo>
                    <a:pt x="20575" y="1033"/>
                  </a:lnTo>
                  <a:close/>
                  <a:moveTo>
                    <a:pt x="939" y="11457"/>
                  </a:moveTo>
                  <a:cubicBezTo>
                    <a:pt x="4866" y="6480"/>
                    <a:pt x="4866" y="6480"/>
                    <a:pt x="4866" y="6480"/>
                  </a:cubicBezTo>
                  <a:cubicBezTo>
                    <a:pt x="12806" y="16341"/>
                    <a:pt x="12806" y="16341"/>
                    <a:pt x="12806" y="16341"/>
                  </a:cubicBezTo>
                  <a:cubicBezTo>
                    <a:pt x="13404" y="17092"/>
                    <a:pt x="13404" y="17092"/>
                    <a:pt x="13404" y="17092"/>
                  </a:cubicBezTo>
                  <a:cubicBezTo>
                    <a:pt x="16136" y="20567"/>
                    <a:pt x="16136" y="20567"/>
                    <a:pt x="16136" y="20567"/>
                  </a:cubicBezTo>
                  <a:cubicBezTo>
                    <a:pt x="939" y="20567"/>
                    <a:pt x="939" y="20567"/>
                    <a:pt x="939" y="20567"/>
                  </a:cubicBezTo>
                  <a:lnTo>
                    <a:pt x="939" y="11457"/>
                  </a:lnTo>
                  <a:close/>
                  <a:moveTo>
                    <a:pt x="17417" y="20567"/>
                  </a:moveTo>
                  <a:cubicBezTo>
                    <a:pt x="14087" y="16247"/>
                    <a:pt x="14087" y="16247"/>
                    <a:pt x="14087" y="16247"/>
                  </a:cubicBezTo>
                  <a:cubicBezTo>
                    <a:pt x="16648" y="12960"/>
                    <a:pt x="16648" y="12960"/>
                    <a:pt x="16648" y="12960"/>
                  </a:cubicBezTo>
                  <a:cubicBezTo>
                    <a:pt x="20575" y="17656"/>
                    <a:pt x="20575" y="17656"/>
                    <a:pt x="20575" y="17656"/>
                  </a:cubicBezTo>
                  <a:cubicBezTo>
                    <a:pt x="20575" y="20567"/>
                    <a:pt x="20575" y="20567"/>
                    <a:pt x="20575" y="20567"/>
                  </a:cubicBezTo>
                  <a:lnTo>
                    <a:pt x="17417" y="20567"/>
                  </a:ln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4" name="Shape 1673"/>
            <p:cNvSpPr/>
            <p:nvPr/>
          </p:nvSpPr>
          <p:spPr>
            <a:xfrm>
              <a:off x="328247" y="142618"/>
              <a:ext cx="123000" cy="125263"/>
            </a:xfrm>
            <a:custGeom>
              <a:avLst/>
              <a:gdLst/>
              <a:ahLst/>
              <a:cxnLst>
                <a:cxn ang="0">
                  <a:pos x="wd2" y="hd2"/>
                </a:cxn>
                <a:cxn ang="5400000">
                  <a:pos x="wd2" y="hd2"/>
                </a:cxn>
                <a:cxn ang="10800000">
                  <a:pos x="wd2" y="hd2"/>
                </a:cxn>
                <a:cxn ang="16200000">
                  <a:pos x="wd2" y="hd2"/>
                </a:cxn>
              </a:cxnLst>
              <a:rect l="0" t="0" r="r" b="b"/>
              <a:pathLst>
                <a:path w="21600" h="21600" extrusionOk="0">
                  <a:moveTo>
                    <a:pt x="10643" y="21600"/>
                  </a:moveTo>
                  <a:cubicBezTo>
                    <a:pt x="16591" y="21600"/>
                    <a:pt x="21600" y="16663"/>
                    <a:pt x="21600" y="10800"/>
                  </a:cubicBezTo>
                  <a:cubicBezTo>
                    <a:pt x="21600" y="4937"/>
                    <a:pt x="16591" y="0"/>
                    <a:pt x="10643" y="0"/>
                  </a:cubicBezTo>
                  <a:cubicBezTo>
                    <a:pt x="4696" y="0"/>
                    <a:pt x="0" y="4937"/>
                    <a:pt x="0" y="10800"/>
                  </a:cubicBezTo>
                  <a:cubicBezTo>
                    <a:pt x="0" y="16663"/>
                    <a:pt x="4696" y="21600"/>
                    <a:pt x="10643" y="21600"/>
                  </a:cubicBezTo>
                  <a:close/>
                  <a:moveTo>
                    <a:pt x="10643" y="3703"/>
                  </a:moveTo>
                  <a:cubicBezTo>
                    <a:pt x="14713" y="3703"/>
                    <a:pt x="17843" y="6789"/>
                    <a:pt x="17843" y="10800"/>
                  </a:cubicBezTo>
                  <a:cubicBezTo>
                    <a:pt x="17843" y="14811"/>
                    <a:pt x="14713" y="17897"/>
                    <a:pt x="10643" y="17897"/>
                  </a:cubicBezTo>
                  <a:cubicBezTo>
                    <a:pt x="6887" y="17897"/>
                    <a:pt x="3443" y="14811"/>
                    <a:pt x="3443" y="10800"/>
                  </a:cubicBezTo>
                  <a:cubicBezTo>
                    <a:pt x="3443" y="6789"/>
                    <a:pt x="6887" y="3703"/>
                    <a:pt x="10643" y="3703"/>
                  </a:cubicBez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grpSp>
      <p:sp>
        <p:nvSpPr>
          <p:cNvPr id="35" name="Shape 1675"/>
          <p:cNvSpPr/>
          <p:nvPr/>
        </p:nvSpPr>
        <p:spPr>
          <a:xfrm>
            <a:off x="5766453" y="2361507"/>
            <a:ext cx="656496" cy="473132"/>
          </a:xfrm>
          <a:custGeom>
            <a:avLst/>
            <a:gdLst/>
            <a:ahLst/>
            <a:cxnLst>
              <a:cxn ang="0">
                <a:pos x="wd2" y="hd2"/>
              </a:cxn>
              <a:cxn ang="5400000">
                <a:pos x="wd2" y="hd2"/>
              </a:cxn>
              <a:cxn ang="10800000">
                <a:pos x="wd2" y="hd2"/>
              </a:cxn>
              <a:cxn ang="16200000">
                <a:pos x="wd2" y="hd2"/>
              </a:cxn>
            </a:cxnLst>
            <a:rect l="0" t="0" r="r" b="b"/>
            <a:pathLst>
              <a:path w="21600" h="21600" extrusionOk="0">
                <a:moveTo>
                  <a:pt x="17491" y="7662"/>
                </a:moveTo>
                <a:cubicBezTo>
                  <a:pt x="17198" y="3342"/>
                  <a:pt x="14674" y="0"/>
                  <a:pt x="11504" y="0"/>
                </a:cubicBezTo>
                <a:cubicBezTo>
                  <a:pt x="9039" y="0"/>
                  <a:pt x="6926" y="2038"/>
                  <a:pt x="5987" y="4891"/>
                </a:cubicBezTo>
                <a:cubicBezTo>
                  <a:pt x="5693" y="4809"/>
                  <a:pt x="5400" y="4728"/>
                  <a:pt x="5048" y="4728"/>
                </a:cubicBezTo>
                <a:cubicBezTo>
                  <a:pt x="3404" y="4728"/>
                  <a:pt x="2054" y="6602"/>
                  <a:pt x="2054" y="8885"/>
                </a:cubicBezTo>
                <a:cubicBezTo>
                  <a:pt x="2054" y="9374"/>
                  <a:pt x="2113" y="9781"/>
                  <a:pt x="2172" y="10270"/>
                </a:cubicBezTo>
                <a:cubicBezTo>
                  <a:pt x="880" y="11330"/>
                  <a:pt x="0" y="13205"/>
                  <a:pt x="0" y="15487"/>
                </a:cubicBezTo>
                <a:cubicBezTo>
                  <a:pt x="0" y="18829"/>
                  <a:pt x="1996" y="21600"/>
                  <a:pt x="4402" y="21600"/>
                </a:cubicBezTo>
                <a:cubicBezTo>
                  <a:pt x="4402" y="21600"/>
                  <a:pt x="4402" y="21600"/>
                  <a:pt x="4402" y="21600"/>
                </a:cubicBezTo>
                <a:cubicBezTo>
                  <a:pt x="16552" y="21600"/>
                  <a:pt x="16552" y="21600"/>
                  <a:pt x="16552" y="21600"/>
                </a:cubicBezTo>
                <a:cubicBezTo>
                  <a:pt x="16552" y="21600"/>
                  <a:pt x="16552" y="21600"/>
                  <a:pt x="16552" y="21600"/>
                </a:cubicBezTo>
                <a:cubicBezTo>
                  <a:pt x="19370" y="21600"/>
                  <a:pt x="21600" y="18421"/>
                  <a:pt x="21600" y="14509"/>
                </a:cubicBezTo>
                <a:cubicBezTo>
                  <a:pt x="21600" y="11085"/>
                  <a:pt x="19839" y="8232"/>
                  <a:pt x="17491" y="7662"/>
                </a:cubicBezTo>
                <a:close/>
                <a:moveTo>
                  <a:pt x="16552" y="19725"/>
                </a:moveTo>
                <a:cubicBezTo>
                  <a:pt x="16552" y="19725"/>
                  <a:pt x="16552" y="19725"/>
                  <a:pt x="16552" y="19725"/>
                </a:cubicBezTo>
                <a:cubicBezTo>
                  <a:pt x="4402" y="19725"/>
                  <a:pt x="4402" y="19725"/>
                  <a:pt x="4402" y="19725"/>
                </a:cubicBezTo>
                <a:cubicBezTo>
                  <a:pt x="2700" y="19725"/>
                  <a:pt x="1350" y="17851"/>
                  <a:pt x="1350" y="15487"/>
                </a:cubicBezTo>
                <a:cubicBezTo>
                  <a:pt x="1350" y="14020"/>
                  <a:pt x="1937" y="12634"/>
                  <a:pt x="2876" y="11819"/>
                </a:cubicBezTo>
                <a:cubicBezTo>
                  <a:pt x="3815" y="11085"/>
                  <a:pt x="3874" y="11004"/>
                  <a:pt x="3463" y="9618"/>
                </a:cubicBezTo>
                <a:cubicBezTo>
                  <a:pt x="3404" y="9374"/>
                  <a:pt x="3404" y="9129"/>
                  <a:pt x="3404" y="8885"/>
                </a:cubicBezTo>
                <a:cubicBezTo>
                  <a:pt x="3404" y="7662"/>
                  <a:pt x="4109" y="6602"/>
                  <a:pt x="5048" y="6602"/>
                </a:cubicBezTo>
                <a:cubicBezTo>
                  <a:pt x="5048" y="6602"/>
                  <a:pt x="5517" y="6521"/>
                  <a:pt x="5987" y="6765"/>
                </a:cubicBezTo>
                <a:cubicBezTo>
                  <a:pt x="6750" y="7254"/>
                  <a:pt x="6867" y="6765"/>
                  <a:pt x="7220" y="5706"/>
                </a:cubicBezTo>
                <a:cubicBezTo>
                  <a:pt x="7983" y="3342"/>
                  <a:pt x="9685" y="1875"/>
                  <a:pt x="11504" y="1875"/>
                </a:cubicBezTo>
                <a:cubicBezTo>
                  <a:pt x="13911" y="1875"/>
                  <a:pt x="15907" y="4402"/>
                  <a:pt x="16141" y="7825"/>
                </a:cubicBezTo>
                <a:cubicBezTo>
                  <a:pt x="16259" y="9129"/>
                  <a:pt x="16259" y="9129"/>
                  <a:pt x="17257" y="9455"/>
                </a:cubicBezTo>
                <a:cubicBezTo>
                  <a:pt x="19017" y="9944"/>
                  <a:pt x="20250" y="12063"/>
                  <a:pt x="20250" y="14509"/>
                </a:cubicBezTo>
                <a:cubicBezTo>
                  <a:pt x="20250" y="17362"/>
                  <a:pt x="18607" y="19725"/>
                  <a:pt x="16552" y="19725"/>
                </a:cubicBezTo>
                <a:close/>
              </a:path>
            </a:pathLst>
          </a:custGeom>
          <a:solidFill>
            <a:srgbClr val="FFFFFF"/>
          </a:solidFill>
          <a:ln w="12700">
            <a:miter lim="400000"/>
          </a:ln>
        </p:spPr>
        <p:txBody>
          <a:bodyPr lIns="45719" rIns="45719"/>
          <a:lstStyle/>
          <a:p>
            <a:endParaRPr>
              <a:cs typeface="+mn-ea"/>
              <a:sym typeface="+mn-lt"/>
            </a:endParaRPr>
          </a:p>
        </p:txBody>
      </p:sp>
      <p:grpSp>
        <p:nvGrpSpPr>
          <p:cNvPr id="36" name="Group 1679"/>
          <p:cNvGrpSpPr/>
          <p:nvPr/>
        </p:nvGrpSpPr>
        <p:grpSpPr>
          <a:xfrm>
            <a:off x="2617566" y="4249692"/>
            <a:ext cx="656496" cy="554625"/>
            <a:chOff x="0" y="0"/>
            <a:chExt cx="656495" cy="554623"/>
          </a:xfrm>
        </p:grpSpPr>
        <p:sp>
          <p:nvSpPr>
            <p:cNvPr id="37" name="Shape 1676"/>
            <p:cNvSpPr/>
            <p:nvPr/>
          </p:nvSpPr>
          <p:spPr>
            <a:xfrm>
              <a:off x="163746" y="144881"/>
              <a:ext cx="328248" cy="328248"/>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4813" y="0"/>
                    <a:pt x="0" y="4813"/>
                    <a:pt x="0" y="10800"/>
                  </a:cubicBezTo>
                  <a:cubicBezTo>
                    <a:pt x="0" y="16787"/>
                    <a:pt x="4813" y="21600"/>
                    <a:pt x="10800" y="21600"/>
                  </a:cubicBezTo>
                  <a:cubicBezTo>
                    <a:pt x="16787" y="21600"/>
                    <a:pt x="21600" y="16787"/>
                    <a:pt x="21600" y="10800"/>
                  </a:cubicBezTo>
                  <a:cubicBezTo>
                    <a:pt x="21600" y="4813"/>
                    <a:pt x="16787" y="0"/>
                    <a:pt x="10800" y="0"/>
                  </a:cubicBezTo>
                  <a:close/>
                  <a:moveTo>
                    <a:pt x="16904" y="16083"/>
                  </a:moveTo>
                  <a:cubicBezTo>
                    <a:pt x="13970" y="19487"/>
                    <a:pt x="8922" y="19839"/>
                    <a:pt x="5517" y="16904"/>
                  </a:cubicBezTo>
                  <a:cubicBezTo>
                    <a:pt x="2113" y="14087"/>
                    <a:pt x="1761" y="8922"/>
                    <a:pt x="4578" y="5517"/>
                  </a:cubicBezTo>
                  <a:cubicBezTo>
                    <a:pt x="7513" y="2113"/>
                    <a:pt x="12678" y="1761"/>
                    <a:pt x="16083" y="4578"/>
                  </a:cubicBezTo>
                  <a:cubicBezTo>
                    <a:pt x="19487" y="7513"/>
                    <a:pt x="19839" y="12678"/>
                    <a:pt x="16904" y="16083"/>
                  </a:cubicBez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8" name="Shape 1677"/>
            <p:cNvSpPr/>
            <p:nvPr/>
          </p:nvSpPr>
          <p:spPr>
            <a:xfrm>
              <a:off x="245996" y="226377"/>
              <a:ext cx="92817" cy="92815"/>
            </a:xfrm>
            <a:custGeom>
              <a:avLst/>
              <a:gdLst/>
              <a:ahLst/>
              <a:cxnLst>
                <a:cxn ang="0">
                  <a:pos x="wd2" y="hd2"/>
                </a:cxn>
                <a:cxn ang="5400000">
                  <a:pos x="wd2" y="hd2"/>
                </a:cxn>
                <a:cxn ang="10800000">
                  <a:pos x="wd2" y="hd2"/>
                </a:cxn>
                <a:cxn ang="16200000">
                  <a:pos x="wd2" y="hd2"/>
                </a:cxn>
              </a:cxnLst>
              <a:rect l="0" t="0" r="r" b="b"/>
              <a:pathLst>
                <a:path w="21600" h="21600" extrusionOk="0">
                  <a:moveTo>
                    <a:pt x="19108" y="0"/>
                  </a:moveTo>
                  <a:cubicBezTo>
                    <a:pt x="8308" y="0"/>
                    <a:pt x="0" y="8308"/>
                    <a:pt x="0" y="19108"/>
                  </a:cubicBezTo>
                  <a:cubicBezTo>
                    <a:pt x="0" y="19108"/>
                    <a:pt x="0" y="19108"/>
                    <a:pt x="0" y="19108"/>
                  </a:cubicBezTo>
                  <a:cubicBezTo>
                    <a:pt x="0" y="20354"/>
                    <a:pt x="831" y="21600"/>
                    <a:pt x="2492" y="21600"/>
                  </a:cubicBezTo>
                  <a:cubicBezTo>
                    <a:pt x="3738" y="21600"/>
                    <a:pt x="4569" y="20354"/>
                    <a:pt x="4569" y="19108"/>
                  </a:cubicBezTo>
                  <a:cubicBezTo>
                    <a:pt x="4569" y="19108"/>
                    <a:pt x="4569" y="19108"/>
                    <a:pt x="4569" y="19108"/>
                  </a:cubicBezTo>
                  <a:cubicBezTo>
                    <a:pt x="4569" y="11215"/>
                    <a:pt x="11215" y="4569"/>
                    <a:pt x="19108" y="4569"/>
                  </a:cubicBezTo>
                  <a:cubicBezTo>
                    <a:pt x="20354" y="4569"/>
                    <a:pt x="21600" y="3738"/>
                    <a:pt x="21600" y="2492"/>
                  </a:cubicBezTo>
                  <a:cubicBezTo>
                    <a:pt x="21600" y="831"/>
                    <a:pt x="20354" y="0"/>
                    <a:pt x="19108" y="0"/>
                  </a:cubicBez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9" name="Shape 1678"/>
            <p:cNvSpPr/>
            <p:nvPr/>
          </p:nvSpPr>
          <p:spPr>
            <a:xfrm>
              <a:off x="0" y="0"/>
              <a:ext cx="656496" cy="554625"/>
            </a:xfrm>
            <a:custGeom>
              <a:avLst/>
              <a:gdLst/>
              <a:ahLst/>
              <a:cxnLst>
                <a:cxn ang="0">
                  <a:pos x="wd2" y="hd2"/>
                </a:cxn>
                <a:cxn ang="5400000">
                  <a:pos x="wd2" y="hd2"/>
                </a:cxn>
                <a:cxn ang="10800000">
                  <a:pos x="wd2" y="hd2"/>
                </a:cxn>
                <a:cxn ang="16200000">
                  <a:pos x="wd2" y="hd2"/>
                </a:cxn>
              </a:cxnLst>
              <a:rect l="0" t="0" r="r" b="b"/>
              <a:pathLst>
                <a:path w="21600" h="21600" extrusionOk="0">
                  <a:moveTo>
                    <a:pt x="19898" y="4862"/>
                  </a:moveTo>
                  <a:cubicBezTo>
                    <a:pt x="16963" y="4237"/>
                    <a:pt x="16963" y="4237"/>
                    <a:pt x="16963" y="4237"/>
                  </a:cubicBezTo>
                  <a:cubicBezTo>
                    <a:pt x="16024" y="1528"/>
                    <a:pt x="16024" y="1528"/>
                    <a:pt x="16024" y="1528"/>
                  </a:cubicBezTo>
                  <a:cubicBezTo>
                    <a:pt x="15730" y="625"/>
                    <a:pt x="15026" y="0"/>
                    <a:pt x="14146" y="0"/>
                  </a:cubicBezTo>
                  <a:cubicBezTo>
                    <a:pt x="7396" y="0"/>
                    <a:pt x="7396" y="0"/>
                    <a:pt x="7396" y="0"/>
                  </a:cubicBezTo>
                  <a:cubicBezTo>
                    <a:pt x="6574" y="0"/>
                    <a:pt x="5811" y="625"/>
                    <a:pt x="5517" y="1528"/>
                  </a:cubicBezTo>
                  <a:cubicBezTo>
                    <a:pt x="4578" y="4237"/>
                    <a:pt x="4578" y="4237"/>
                    <a:pt x="4578" y="4237"/>
                  </a:cubicBezTo>
                  <a:cubicBezTo>
                    <a:pt x="1702" y="4862"/>
                    <a:pt x="1702" y="4862"/>
                    <a:pt x="1702" y="4862"/>
                  </a:cubicBezTo>
                  <a:cubicBezTo>
                    <a:pt x="704" y="5070"/>
                    <a:pt x="0" y="6042"/>
                    <a:pt x="0" y="7223"/>
                  </a:cubicBezTo>
                  <a:cubicBezTo>
                    <a:pt x="0" y="19239"/>
                    <a:pt x="0" y="19239"/>
                    <a:pt x="0" y="19239"/>
                  </a:cubicBezTo>
                  <a:cubicBezTo>
                    <a:pt x="0" y="20558"/>
                    <a:pt x="880" y="21600"/>
                    <a:pt x="1996" y="21600"/>
                  </a:cubicBezTo>
                  <a:cubicBezTo>
                    <a:pt x="19546" y="21600"/>
                    <a:pt x="19546" y="21600"/>
                    <a:pt x="19546" y="21600"/>
                  </a:cubicBezTo>
                  <a:cubicBezTo>
                    <a:pt x="20720" y="21600"/>
                    <a:pt x="21600" y="20558"/>
                    <a:pt x="21600" y="19239"/>
                  </a:cubicBezTo>
                  <a:cubicBezTo>
                    <a:pt x="21600" y="7223"/>
                    <a:pt x="21600" y="7223"/>
                    <a:pt x="21600" y="7223"/>
                  </a:cubicBezTo>
                  <a:cubicBezTo>
                    <a:pt x="21600" y="6042"/>
                    <a:pt x="20896" y="5070"/>
                    <a:pt x="19898" y="4862"/>
                  </a:cubicBezTo>
                  <a:close/>
                  <a:moveTo>
                    <a:pt x="20250" y="19239"/>
                  </a:moveTo>
                  <a:cubicBezTo>
                    <a:pt x="20250" y="19655"/>
                    <a:pt x="19957" y="20003"/>
                    <a:pt x="19546" y="20003"/>
                  </a:cubicBezTo>
                  <a:cubicBezTo>
                    <a:pt x="1996" y="20003"/>
                    <a:pt x="1996" y="20003"/>
                    <a:pt x="1996" y="20003"/>
                  </a:cubicBezTo>
                  <a:cubicBezTo>
                    <a:pt x="1643" y="20003"/>
                    <a:pt x="1350" y="19655"/>
                    <a:pt x="1350" y="19239"/>
                  </a:cubicBezTo>
                  <a:cubicBezTo>
                    <a:pt x="1350" y="7223"/>
                    <a:pt x="1350" y="7223"/>
                    <a:pt x="1350" y="7223"/>
                  </a:cubicBezTo>
                  <a:cubicBezTo>
                    <a:pt x="1350" y="6806"/>
                    <a:pt x="1585" y="6459"/>
                    <a:pt x="1878" y="6390"/>
                  </a:cubicBezTo>
                  <a:cubicBezTo>
                    <a:pt x="5576" y="5695"/>
                    <a:pt x="5576" y="5695"/>
                    <a:pt x="5576" y="5695"/>
                  </a:cubicBezTo>
                  <a:cubicBezTo>
                    <a:pt x="6809" y="2153"/>
                    <a:pt x="6809" y="2153"/>
                    <a:pt x="6809" y="2153"/>
                  </a:cubicBezTo>
                  <a:cubicBezTo>
                    <a:pt x="6867" y="1806"/>
                    <a:pt x="7161" y="1597"/>
                    <a:pt x="7396" y="1597"/>
                  </a:cubicBezTo>
                  <a:cubicBezTo>
                    <a:pt x="14146" y="1597"/>
                    <a:pt x="14146" y="1597"/>
                    <a:pt x="14146" y="1597"/>
                  </a:cubicBezTo>
                  <a:cubicBezTo>
                    <a:pt x="14439" y="1597"/>
                    <a:pt x="14674" y="1806"/>
                    <a:pt x="14791" y="2153"/>
                  </a:cubicBezTo>
                  <a:cubicBezTo>
                    <a:pt x="16024" y="5695"/>
                    <a:pt x="16024" y="5695"/>
                    <a:pt x="16024" y="5695"/>
                  </a:cubicBezTo>
                  <a:cubicBezTo>
                    <a:pt x="19663" y="6390"/>
                    <a:pt x="19663" y="6390"/>
                    <a:pt x="19663" y="6390"/>
                  </a:cubicBezTo>
                  <a:cubicBezTo>
                    <a:pt x="20015" y="6459"/>
                    <a:pt x="20250" y="6806"/>
                    <a:pt x="20250" y="7223"/>
                  </a:cubicBezTo>
                  <a:lnTo>
                    <a:pt x="20250" y="19239"/>
                  </a:ln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grpSp>
      <p:grpSp>
        <p:nvGrpSpPr>
          <p:cNvPr id="40" name="Group 1682"/>
          <p:cNvGrpSpPr/>
          <p:nvPr/>
        </p:nvGrpSpPr>
        <p:grpSpPr>
          <a:xfrm>
            <a:off x="5766010" y="4253177"/>
            <a:ext cx="657381" cy="575107"/>
            <a:chOff x="0" y="0"/>
            <a:chExt cx="657380" cy="575105"/>
          </a:xfrm>
        </p:grpSpPr>
        <p:sp>
          <p:nvSpPr>
            <p:cNvPr id="41" name="Shape 1680"/>
            <p:cNvSpPr/>
            <p:nvPr/>
          </p:nvSpPr>
          <p:spPr>
            <a:xfrm>
              <a:off x="0" y="-1"/>
              <a:ext cx="657381" cy="575107"/>
            </a:xfrm>
            <a:custGeom>
              <a:avLst/>
              <a:gdLst/>
              <a:ahLst/>
              <a:cxnLst>
                <a:cxn ang="0">
                  <a:pos x="wd2" y="hd2"/>
                </a:cxn>
                <a:cxn ang="5400000">
                  <a:pos x="wd2" y="hd2"/>
                </a:cxn>
                <a:cxn ang="10800000">
                  <a:pos x="wd2" y="hd2"/>
                </a:cxn>
                <a:cxn ang="16200000">
                  <a:pos x="wd2" y="hd2"/>
                </a:cxn>
              </a:cxnLst>
              <a:rect l="0" t="0" r="r" b="b"/>
              <a:pathLst>
                <a:path w="20409" h="20733" extrusionOk="0">
                  <a:moveTo>
                    <a:pt x="18623" y="2058"/>
                  </a:moveTo>
                  <a:cubicBezTo>
                    <a:pt x="16297" y="-642"/>
                    <a:pt x="12587" y="-642"/>
                    <a:pt x="10205" y="1801"/>
                  </a:cubicBezTo>
                  <a:cubicBezTo>
                    <a:pt x="7823" y="-642"/>
                    <a:pt x="4113" y="-642"/>
                    <a:pt x="1787" y="2058"/>
                  </a:cubicBezTo>
                  <a:cubicBezTo>
                    <a:pt x="-595" y="4758"/>
                    <a:pt x="-595" y="9258"/>
                    <a:pt x="1787" y="11958"/>
                  </a:cubicBezTo>
                  <a:cubicBezTo>
                    <a:pt x="2451" y="12729"/>
                    <a:pt x="8820" y="20058"/>
                    <a:pt x="8820" y="20058"/>
                  </a:cubicBezTo>
                  <a:cubicBezTo>
                    <a:pt x="9596" y="20958"/>
                    <a:pt x="10814" y="20958"/>
                    <a:pt x="11590" y="20058"/>
                  </a:cubicBezTo>
                  <a:cubicBezTo>
                    <a:pt x="11590" y="20058"/>
                    <a:pt x="18513" y="12087"/>
                    <a:pt x="18623" y="11958"/>
                  </a:cubicBezTo>
                  <a:cubicBezTo>
                    <a:pt x="21005" y="9258"/>
                    <a:pt x="21005" y="4758"/>
                    <a:pt x="18623" y="2058"/>
                  </a:cubicBezTo>
                  <a:close/>
                  <a:moveTo>
                    <a:pt x="17682" y="10929"/>
                  </a:moveTo>
                  <a:cubicBezTo>
                    <a:pt x="10648" y="19029"/>
                    <a:pt x="10648" y="19029"/>
                    <a:pt x="10648" y="19029"/>
                  </a:cubicBezTo>
                  <a:cubicBezTo>
                    <a:pt x="10427" y="19287"/>
                    <a:pt x="9983" y="19287"/>
                    <a:pt x="9762" y="19029"/>
                  </a:cubicBezTo>
                  <a:cubicBezTo>
                    <a:pt x="2673" y="10929"/>
                    <a:pt x="2673" y="10929"/>
                    <a:pt x="2673" y="10929"/>
                  </a:cubicBezTo>
                  <a:cubicBezTo>
                    <a:pt x="790" y="8744"/>
                    <a:pt x="790" y="5272"/>
                    <a:pt x="2673" y="3087"/>
                  </a:cubicBezTo>
                  <a:cubicBezTo>
                    <a:pt x="4500" y="1029"/>
                    <a:pt x="7436" y="965"/>
                    <a:pt x="9319" y="2894"/>
                  </a:cubicBezTo>
                  <a:cubicBezTo>
                    <a:pt x="10205" y="3858"/>
                    <a:pt x="10205" y="3858"/>
                    <a:pt x="10205" y="3858"/>
                  </a:cubicBezTo>
                  <a:cubicBezTo>
                    <a:pt x="11036" y="2894"/>
                    <a:pt x="11036" y="2894"/>
                    <a:pt x="11036" y="2894"/>
                  </a:cubicBezTo>
                  <a:cubicBezTo>
                    <a:pt x="12974" y="965"/>
                    <a:pt x="15910" y="1029"/>
                    <a:pt x="17682" y="3087"/>
                  </a:cubicBezTo>
                  <a:cubicBezTo>
                    <a:pt x="19565" y="5272"/>
                    <a:pt x="19565" y="8744"/>
                    <a:pt x="17682" y="10929"/>
                  </a:cubicBez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2" name="Shape 1681"/>
            <p:cNvSpPr/>
            <p:nvPr/>
          </p:nvSpPr>
          <p:spPr>
            <a:xfrm>
              <a:off x="102312" y="103690"/>
              <a:ext cx="98098" cy="95834"/>
            </a:xfrm>
            <a:custGeom>
              <a:avLst/>
              <a:gdLst/>
              <a:ahLst/>
              <a:cxnLst>
                <a:cxn ang="0">
                  <a:pos x="wd2" y="hd2"/>
                </a:cxn>
                <a:cxn ang="5400000">
                  <a:pos x="wd2" y="hd2"/>
                </a:cxn>
                <a:cxn ang="10800000">
                  <a:pos x="wd2" y="hd2"/>
                </a:cxn>
                <a:cxn ang="16200000">
                  <a:pos x="wd2" y="hd2"/>
                </a:cxn>
              </a:cxnLst>
              <a:rect l="0" t="0" r="r" b="b"/>
              <a:pathLst>
                <a:path w="21600" h="21600" extrusionOk="0">
                  <a:moveTo>
                    <a:pt x="19244" y="0"/>
                  </a:moveTo>
                  <a:cubicBezTo>
                    <a:pt x="19244" y="0"/>
                    <a:pt x="19244" y="0"/>
                    <a:pt x="19244" y="0"/>
                  </a:cubicBezTo>
                  <a:cubicBezTo>
                    <a:pt x="8640" y="0"/>
                    <a:pt x="0" y="8400"/>
                    <a:pt x="0" y="19200"/>
                  </a:cubicBezTo>
                  <a:cubicBezTo>
                    <a:pt x="0" y="19200"/>
                    <a:pt x="0" y="19200"/>
                    <a:pt x="0" y="19200"/>
                  </a:cubicBezTo>
                  <a:cubicBezTo>
                    <a:pt x="0" y="20800"/>
                    <a:pt x="1178" y="21600"/>
                    <a:pt x="2356" y="21600"/>
                  </a:cubicBezTo>
                  <a:cubicBezTo>
                    <a:pt x="3535" y="21600"/>
                    <a:pt x="4713" y="20800"/>
                    <a:pt x="4713" y="19200"/>
                  </a:cubicBezTo>
                  <a:cubicBezTo>
                    <a:pt x="4713" y="19200"/>
                    <a:pt x="4713" y="19200"/>
                    <a:pt x="4713" y="19200"/>
                  </a:cubicBezTo>
                  <a:cubicBezTo>
                    <a:pt x="4713" y="11200"/>
                    <a:pt x="11389" y="4400"/>
                    <a:pt x="19244" y="4400"/>
                  </a:cubicBezTo>
                  <a:cubicBezTo>
                    <a:pt x="19244" y="4400"/>
                    <a:pt x="19244" y="4400"/>
                    <a:pt x="19244" y="4400"/>
                  </a:cubicBezTo>
                  <a:cubicBezTo>
                    <a:pt x="20422" y="4400"/>
                    <a:pt x="21600" y="3200"/>
                    <a:pt x="21600" y="2000"/>
                  </a:cubicBezTo>
                  <a:cubicBezTo>
                    <a:pt x="21600" y="800"/>
                    <a:pt x="20422" y="0"/>
                    <a:pt x="19244" y="0"/>
                  </a:cubicBez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grpSp>
      <p:sp>
        <p:nvSpPr>
          <p:cNvPr id="43" name="Shape 1683"/>
          <p:cNvSpPr/>
          <p:nvPr/>
        </p:nvSpPr>
        <p:spPr>
          <a:xfrm>
            <a:off x="1761351" y="3295779"/>
            <a:ext cx="2368925" cy="52681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50000"/>
              </a:lnSpc>
              <a:defRPr sz="1000">
                <a:solidFill>
                  <a:srgbClr val="FFFFFF"/>
                </a:solidFill>
              </a:defRPr>
            </a:lvl1pPr>
          </a:lstStyle>
          <a:p>
            <a:pPr>
              <a:defRPr sz="1800">
                <a:solidFill>
                  <a:srgbClr val="000000"/>
                </a:solidFill>
              </a:defRPr>
            </a:pPr>
            <a:r>
              <a:rPr sz="1000">
                <a:solidFill>
                  <a:srgbClr val="FFFFFF"/>
                </a:solidFill>
                <a:cs typeface="+mn-ea"/>
                <a:sym typeface="+mn-lt"/>
              </a:rPr>
              <a:t>Suitable for all categories business and personal presentation</a:t>
            </a:r>
          </a:p>
        </p:txBody>
      </p:sp>
      <p:sp>
        <p:nvSpPr>
          <p:cNvPr id="44" name="Shape 1684"/>
          <p:cNvSpPr/>
          <p:nvPr/>
        </p:nvSpPr>
        <p:spPr>
          <a:xfrm>
            <a:off x="4910237" y="3295779"/>
            <a:ext cx="2368924" cy="52681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50000"/>
              </a:lnSpc>
              <a:defRPr sz="1000">
                <a:solidFill>
                  <a:srgbClr val="FFFFFF"/>
                </a:solidFill>
              </a:defRPr>
            </a:lvl1pPr>
          </a:lstStyle>
          <a:p>
            <a:pPr>
              <a:defRPr sz="1800">
                <a:solidFill>
                  <a:srgbClr val="000000"/>
                </a:solidFill>
              </a:defRPr>
            </a:pPr>
            <a:r>
              <a:rPr sz="1000">
                <a:solidFill>
                  <a:srgbClr val="FFFFFF"/>
                </a:solidFill>
                <a:cs typeface="+mn-ea"/>
                <a:sym typeface="+mn-lt"/>
              </a:rPr>
              <a:t>Suitable for all categories business and personal presentation</a:t>
            </a:r>
          </a:p>
        </p:txBody>
      </p:sp>
      <p:sp>
        <p:nvSpPr>
          <p:cNvPr id="45" name="Shape 1685"/>
          <p:cNvSpPr/>
          <p:nvPr/>
        </p:nvSpPr>
        <p:spPr>
          <a:xfrm>
            <a:off x="8058745" y="3295779"/>
            <a:ext cx="2368924" cy="52681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50000"/>
              </a:lnSpc>
              <a:defRPr sz="1000">
                <a:solidFill>
                  <a:srgbClr val="FFFFFF"/>
                </a:solidFill>
              </a:defRPr>
            </a:lvl1pPr>
          </a:lstStyle>
          <a:p>
            <a:pPr>
              <a:defRPr sz="1800">
                <a:solidFill>
                  <a:srgbClr val="000000"/>
                </a:solidFill>
              </a:defRPr>
            </a:pPr>
            <a:r>
              <a:rPr sz="1000">
                <a:solidFill>
                  <a:srgbClr val="FFFFFF"/>
                </a:solidFill>
                <a:cs typeface="+mn-ea"/>
                <a:sym typeface="+mn-lt"/>
              </a:rPr>
              <a:t>Suitable for all categories business and personal presentation</a:t>
            </a:r>
          </a:p>
        </p:txBody>
      </p:sp>
      <p:sp>
        <p:nvSpPr>
          <p:cNvPr id="46" name="Shape 1686"/>
          <p:cNvSpPr/>
          <p:nvPr/>
        </p:nvSpPr>
        <p:spPr>
          <a:xfrm>
            <a:off x="1761351" y="5241035"/>
            <a:ext cx="2368925" cy="52681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50000"/>
              </a:lnSpc>
              <a:defRPr sz="1000">
                <a:solidFill>
                  <a:srgbClr val="FFFFFF"/>
                </a:solidFill>
              </a:defRPr>
            </a:lvl1pPr>
          </a:lstStyle>
          <a:p>
            <a:pPr>
              <a:defRPr sz="1800">
                <a:solidFill>
                  <a:srgbClr val="000000"/>
                </a:solidFill>
              </a:defRPr>
            </a:pPr>
            <a:r>
              <a:rPr sz="1000">
                <a:solidFill>
                  <a:srgbClr val="FFFFFF"/>
                </a:solidFill>
                <a:cs typeface="+mn-ea"/>
                <a:sym typeface="+mn-lt"/>
              </a:rPr>
              <a:t>Suitable for all categories business and personal presentation</a:t>
            </a:r>
          </a:p>
        </p:txBody>
      </p:sp>
      <p:sp>
        <p:nvSpPr>
          <p:cNvPr id="47" name="Shape 1687"/>
          <p:cNvSpPr/>
          <p:nvPr/>
        </p:nvSpPr>
        <p:spPr>
          <a:xfrm>
            <a:off x="4910237" y="5241035"/>
            <a:ext cx="2368924" cy="52681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50000"/>
              </a:lnSpc>
              <a:defRPr sz="1000">
                <a:solidFill>
                  <a:srgbClr val="FFFFFF"/>
                </a:solidFill>
              </a:defRPr>
            </a:lvl1pPr>
          </a:lstStyle>
          <a:p>
            <a:pPr>
              <a:defRPr sz="1800">
                <a:solidFill>
                  <a:srgbClr val="000000"/>
                </a:solidFill>
              </a:defRPr>
            </a:pPr>
            <a:r>
              <a:rPr sz="1000">
                <a:solidFill>
                  <a:srgbClr val="FFFFFF"/>
                </a:solidFill>
                <a:cs typeface="+mn-ea"/>
                <a:sym typeface="+mn-lt"/>
              </a:rPr>
              <a:t>Suitable for all categories business and personal presentation</a:t>
            </a:r>
          </a:p>
        </p:txBody>
      </p:sp>
      <p:sp>
        <p:nvSpPr>
          <p:cNvPr id="48" name="Shape 1688"/>
          <p:cNvSpPr/>
          <p:nvPr/>
        </p:nvSpPr>
        <p:spPr>
          <a:xfrm>
            <a:off x="8058745" y="5241035"/>
            <a:ext cx="2368924" cy="52681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50000"/>
              </a:lnSpc>
              <a:defRPr sz="1000">
                <a:solidFill>
                  <a:srgbClr val="FFFFFF"/>
                </a:solidFill>
              </a:defRPr>
            </a:lvl1pPr>
          </a:lstStyle>
          <a:p>
            <a:pPr>
              <a:defRPr sz="1800">
                <a:solidFill>
                  <a:srgbClr val="000000"/>
                </a:solidFill>
              </a:defRPr>
            </a:pPr>
            <a:r>
              <a:rPr sz="1000">
                <a:solidFill>
                  <a:srgbClr val="FFFFFF"/>
                </a:solidFill>
                <a:cs typeface="+mn-ea"/>
                <a:sym typeface="+mn-lt"/>
              </a:rPr>
              <a:t>Suitable for all categories business and personal presentation</a:t>
            </a:r>
          </a:p>
        </p:txBody>
      </p:sp>
      <p:sp>
        <p:nvSpPr>
          <p:cNvPr id="49" name="文本框 9"/>
          <p:cNvSpPr txBox="1"/>
          <p:nvPr/>
        </p:nvSpPr>
        <p:spPr>
          <a:xfrm>
            <a:off x="1149646" y="535225"/>
            <a:ext cx="2955059" cy="453952"/>
          </a:xfrm>
          <a:prstGeom prst="rect">
            <a:avLst/>
          </a:prstGeom>
          <a:noFill/>
        </p:spPr>
        <p:txBody>
          <a:bodyPr wrap="square" lIns="68563" tIns="34281" rIns="68563" bIns="34281" rtlCol="0">
            <a:spAutoFit/>
          </a:bodyPr>
          <a:lstStyle/>
          <a:p>
            <a:pPr marL="0" lvl="1"/>
            <a:r>
              <a:rPr lang="zh-CN" altLang="en-US" sz="2500" b="1" dirty="0">
                <a:solidFill>
                  <a:srgbClr val="50637C"/>
                </a:solidFill>
                <a:cs typeface="+mn-ea"/>
                <a:sym typeface="+mn-lt"/>
              </a:rPr>
              <a:t>点击输入标题内容</a:t>
            </a:r>
          </a:p>
        </p:txBody>
      </p:sp>
      <p:grpSp>
        <p:nvGrpSpPr>
          <p:cNvPr id="50" name="Group 10"/>
          <p:cNvGrpSpPr/>
          <p:nvPr/>
        </p:nvGrpSpPr>
        <p:grpSpPr>
          <a:xfrm>
            <a:off x="554735" y="487119"/>
            <a:ext cx="550165" cy="550164"/>
            <a:chOff x="10018441" y="1261759"/>
            <a:chExt cx="4340769" cy="4340764"/>
          </a:xfrm>
        </p:grpSpPr>
        <p:sp>
          <p:nvSpPr>
            <p:cNvPr id="51" name="Shape 78"/>
            <p:cNvSpPr/>
            <p:nvPr/>
          </p:nvSpPr>
          <p:spPr>
            <a:xfrm>
              <a:off x="10018441" y="1261759"/>
              <a:ext cx="4340769" cy="434076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1"/>
            </a:soli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dirty="0">
                <a:latin typeface="微软雅黑" panose="020B0503020204020204" pitchFamily="34" charset="-122"/>
                <a:ea typeface="微软雅黑" panose="020B0503020204020204" pitchFamily="34" charset="-122"/>
                <a:sym typeface="微软雅黑" panose="020B0503020204020204" pitchFamily="34" charset="-122"/>
              </a:endParaRPr>
            </a:p>
          </p:txBody>
        </p:sp>
        <p:grpSp>
          <p:nvGrpSpPr>
            <p:cNvPr id="52" name="Group 9"/>
            <p:cNvGrpSpPr/>
            <p:nvPr/>
          </p:nvGrpSpPr>
          <p:grpSpPr>
            <a:xfrm>
              <a:off x="10909313" y="1802668"/>
              <a:ext cx="3449733" cy="3799690"/>
              <a:chOff x="10909313" y="1802668"/>
              <a:chExt cx="3449733" cy="3799690"/>
            </a:xfrm>
          </p:grpSpPr>
          <p:sp>
            <p:nvSpPr>
              <p:cNvPr id="53" name="Freeform 45"/>
              <p:cNvSpPr/>
              <p:nvPr/>
            </p:nvSpPr>
            <p:spPr>
              <a:xfrm>
                <a:off x="11069407" y="1802668"/>
                <a:ext cx="3289639" cy="3799690"/>
              </a:xfrm>
              <a:custGeom>
                <a:avLst/>
                <a:gdLst>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01321 w 3189805"/>
                  <a:gd name="connsiteY7" fmla="*/ 1031534 h 3342052"/>
                  <a:gd name="connsiteX8" fmla="*/ 1812772 w 3189805"/>
                  <a:gd name="connsiteY8" fmla="*/ 0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21641 w 3189805"/>
                  <a:gd name="connsiteY7" fmla="*/ 767374 h 3342052"/>
                  <a:gd name="connsiteX8" fmla="*/ 1812772 w 3189805"/>
                  <a:gd name="connsiteY8"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240105 w 3208269"/>
                  <a:gd name="connsiteY8" fmla="*/ 767374 h 3342052"/>
                  <a:gd name="connsiteX9" fmla="*/ 1831236 w 3208269"/>
                  <a:gd name="connsiteY9"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486685 w 3208269"/>
                  <a:gd name="connsiteY8" fmla="*/ 1250259 h 3342052"/>
                  <a:gd name="connsiteX9" fmla="*/ 1831236 w 3208269"/>
                  <a:gd name="connsiteY9" fmla="*/ 0 h 3342052"/>
                  <a:gd name="connsiteX0" fmla="*/ 1818455 w 3195488"/>
                  <a:gd name="connsiteY0" fmla="*/ 0 h 3342052"/>
                  <a:gd name="connsiteX1" fmla="*/ 3157618 w 3195488"/>
                  <a:gd name="connsiteY1" fmla="*/ 770136 h 3342052"/>
                  <a:gd name="connsiteX2" fmla="*/ 3185555 w 3195488"/>
                  <a:gd name="connsiteY2" fmla="*/ 963701 h 3342052"/>
                  <a:gd name="connsiteX3" fmla="*/ 2559726 w 3195488"/>
                  <a:gd name="connsiteY3" fmla="*/ 2706289 h 3342052"/>
                  <a:gd name="connsiteX4" fmla="*/ 1025159 w 3195488"/>
                  <a:gd name="connsiteY4" fmla="*/ 3342052 h 3342052"/>
                  <a:gd name="connsiteX5" fmla="*/ 881199 w 3195488"/>
                  <a:gd name="connsiteY5" fmla="*/ 3335177 h 3342052"/>
                  <a:gd name="connsiteX6" fmla="*/ 5683 w 3195488"/>
                  <a:gd name="connsiteY6" fmla="*/ 1812772 h 3342052"/>
                  <a:gd name="connsiteX7" fmla="*/ 1157670 w 3195488"/>
                  <a:gd name="connsiteY7" fmla="*/ 1353229 h 3342052"/>
                  <a:gd name="connsiteX8" fmla="*/ 2473904 w 3195488"/>
                  <a:gd name="connsiteY8" fmla="*/ 1250259 h 3342052"/>
                  <a:gd name="connsiteX9" fmla="*/ 1818455 w 3195488"/>
                  <a:gd name="connsiteY9"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428116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510310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39522 w 3216555"/>
                  <a:gd name="connsiteY0" fmla="*/ 0 h 3342052"/>
                  <a:gd name="connsiteX1" fmla="*/ 3178685 w 3216555"/>
                  <a:gd name="connsiteY1" fmla="*/ 770136 h 3342052"/>
                  <a:gd name="connsiteX2" fmla="*/ 3206622 w 3216555"/>
                  <a:gd name="connsiteY2" fmla="*/ 963701 h 3342052"/>
                  <a:gd name="connsiteX3" fmla="*/ 2580793 w 3216555"/>
                  <a:gd name="connsiteY3" fmla="*/ 2706289 h 3342052"/>
                  <a:gd name="connsiteX4" fmla="*/ 1046226 w 3216555"/>
                  <a:gd name="connsiteY4" fmla="*/ 3342052 h 3342052"/>
                  <a:gd name="connsiteX5" fmla="*/ 902266 w 3216555"/>
                  <a:gd name="connsiteY5" fmla="*/ 3335177 h 3342052"/>
                  <a:gd name="connsiteX6" fmla="*/ 26750 w 3216555"/>
                  <a:gd name="connsiteY6" fmla="*/ 1812772 h 3342052"/>
                  <a:gd name="connsiteX7" fmla="*/ 364566 w 3216555"/>
                  <a:gd name="connsiteY7" fmla="*/ 1746615 h 3342052"/>
                  <a:gd name="connsiteX8" fmla="*/ 816629 w 3216555"/>
                  <a:gd name="connsiteY8" fmla="*/ 1510310 h 3342052"/>
                  <a:gd name="connsiteX9" fmla="*/ 1178737 w 3216555"/>
                  <a:gd name="connsiteY9" fmla="*/ 1353229 h 3342052"/>
                  <a:gd name="connsiteX10" fmla="*/ 2494971 w 3216555"/>
                  <a:gd name="connsiteY10" fmla="*/ 1250259 h 3342052"/>
                  <a:gd name="connsiteX11" fmla="*/ 1839522 w 3216555"/>
                  <a:gd name="connsiteY11" fmla="*/ 0 h 3342052"/>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2516463 w 3238047"/>
                  <a:gd name="connsiteY11" fmla="*/ 1250259 h 3342052"/>
                  <a:gd name="connsiteX12" fmla="*/ 1861014 w 3238047"/>
                  <a:gd name="connsiteY12" fmla="*/ 0 h 3342052"/>
                  <a:gd name="connsiteX0" fmla="*/ 1861014 w 3238047"/>
                  <a:gd name="connsiteY0" fmla="*/ 349684 h 3691736"/>
                  <a:gd name="connsiteX1" fmla="*/ 3200177 w 3238047"/>
                  <a:gd name="connsiteY1" fmla="*/ 1119820 h 3691736"/>
                  <a:gd name="connsiteX2" fmla="*/ 3228114 w 3238047"/>
                  <a:gd name="connsiteY2" fmla="*/ 1313385 h 3691736"/>
                  <a:gd name="connsiteX3" fmla="*/ 2602285 w 3238047"/>
                  <a:gd name="connsiteY3" fmla="*/ 3055973 h 3691736"/>
                  <a:gd name="connsiteX4" fmla="*/ 1067718 w 3238047"/>
                  <a:gd name="connsiteY4" fmla="*/ 3691736 h 3691736"/>
                  <a:gd name="connsiteX5" fmla="*/ 923758 w 3238047"/>
                  <a:gd name="connsiteY5" fmla="*/ 3684861 h 3691736"/>
                  <a:gd name="connsiteX6" fmla="*/ 48242 w 3238047"/>
                  <a:gd name="connsiteY6" fmla="*/ 2162456 h 3691736"/>
                  <a:gd name="connsiteX7" fmla="*/ 180575 w 3238047"/>
                  <a:gd name="connsiteY7" fmla="*/ 2178493 h 3691736"/>
                  <a:gd name="connsiteX8" fmla="*/ 386058 w 3238047"/>
                  <a:gd name="connsiteY8" fmla="*/ 2096299 h 3691736"/>
                  <a:gd name="connsiteX9" fmla="*/ 838121 w 3238047"/>
                  <a:gd name="connsiteY9" fmla="*/ 1859994 h 3691736"/>
                  <a:gd name="connsiteX10" fmla="*/ 1200229 w 3238047"/>
                  <a:gd name="connsiteY10" fmla="*/ 1702913 h 3691736"/>
                  <a:gd name="connsiteX11" fmla="*/ 1602063 w 3238047"/>
                  <a:gd name="connsiteY11" fmla="*/ 7449 h 3691736"/>
                  <a:gd name="connsiteX12" fmla="*/ 1861014 w 3238047"/>
                  <a:gd name="connsiteY12" fmla="*/ 349684 h 3691736"/>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1861014 w 3238047"/>
                  <a:gd name="connsiteY11" fmla="*/ 0 h 3342052"/>
                  <a:gd name="connsiteX0" fmla="*/ 1573338 w 3238047"/>
                  <a:gd name="connsiteY0" fmla="*/ 0 h 3773566"/>
                  <a:gd name="connsiteX1" fmla="*/ 3200177 w 3238047"/>
                  <a:gd name="connsiteY1" fmla="*/ 1201650 h 3773566"/>
                  <a:gd name="connsiteX2" fmla="*/ 3228114 w 3238047"/>
                  <a:gd name="connsiteY2" fmla="*/ 1395215 h 3773566"/>
                  <a:gd name="connsiteX3" fmla="*/ 2602285 w 3238047"/>
                  <a:gd name="connsiteY3" fmla="*/ 3137803 h 3773566"/>
                  <a:gd name="connsiteX4" fmla="*/ 1067718 w 3238047"/>
                  <a:gd name="connsiteY4" fmla="*/ 3773566 h 3773566"/>
                  <a:gd name="connsiteX5" fmla="*/ 923758 w 3238047"/>
                  <a:gd name="connsiteY5" fmla="*/ 3766691 h 3773566"/>
                  <a:gd name="connsiteX6" fmla="*/ 48242 w 3238047"/>
                  <a:gd name="connsiteY6" fmla="*/ 2244286 h 3773566"/>
                  <a:gd name="connsiteX7" fmla="*/ 180575 w 3238047"/>
                  <a:gd name="connsiteY7" fmla="*/ 2260323 h 3773566"/>
                  <a:gd name="connsiteX8" fmla="*/ 386058 w 3238047"/>
                  <a:gd name="connsiteY8" fmla="*/ 2178129 h 3773566"/>
                  <a:gd name="connsiteX9" fmla="*/ 838121 w 3238047"/>
                  <a:gd name="connsiteY9" fmla="*/ 1941824 h 3773566"/>
                  <a:gd name="connsiteX10" fmla="*/ 1200229 w 3238047"/>
                  <a:gd name="connsiteY10" fmla="*/ 1784743 h 3773566"/>
                  <a:gd name="connsiteX11" fmla="*/ 1573338 w 3238047"/>
                  <a:gd name="connsiteY11" fmla="*/ 0 h 3773566"/>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1200229 w 3238047"/>
                  <a:gd name="connsiteY10" fmla="*/ 1810869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965098 w 3238047"/>
                  <a:gd name="connsiteY10" fmla="*/ 1900443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965098 w 3238047"/>
                  <a:gd name="connsiteY9" fmla="*/ 1900443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59287 w 3290406"/>
                  <a:gd name="connsiteY0" fmla="*/ 0 h 3799692"/>
                  <a:gd name="connsiteX1" fmla="*/ 3252536 w 3290406"/>
                  <a:gd name="connsiteY1" fmla="*/ 1227776 h 3799692"/>
                  <a:gd name="connsiteX2" fmla="*/ 3280473 w 3290406"/>
                  <a:gd name="connsiteY2" fmla="*/ 1421341 h 3799692"/>
                  <a:gd name="connsiteX3" fmla="*/ 2654644 w 3290406"/>
                  <a:gd name="connsiteY3" fmla="*/ 3163929 h 3799692"/>
                  <a:gd name="connsiteX4" fmla="*/ 1120077 w 3290406"/>
                  <a:gd name="connsiteY4" fmla="*/ 3799692 h 3799692"/>
                  <a:gd name="connsiteX5" fmla="*/ 976117 w 3290406"/>
                  <a:gd name="connsiteY5" fmla="*/ 3792817 h 3799692"/>
                  <a:gd name="connsiteX6" fmla="*/ 40886 w 3290406"/>
                  <a:gd name="connsiteY6" fmla="*/ 2322663 h 3799692"/>
                  <a:gd name="connsiteX7" fmla="*/ 232934 w 3290406"/>
                  <a:gd name="connsiteY7" fmla="*/ 2286449 h 3799692"/>
                  <a:gd name="connsiteX8" fmla="*/ 438417 w 3290406"/>
                  <a:gd name="connsiteY8" fmla="*/ 2204255 h 3799692"/>
                  <a:gd name="connsiteX9" fmla="*/ 1215266 w 3290406"/>
                  <a:gd name="connsiteY9" fmla="*/ 1810869 h 3799692"/>
                  <a:gd name="connsiteX10" fmla="*/ 1659287 w 3290406"/>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289639" h="3799692">
                    <a:moveTo>
                      <a:pt x="1658520" y="0"/>
                    </a:moveTo>
                    <a:lnTo>
                      <a:pt x="3251769" y="1227776"/>
                    </a:lnTo>
                    <a:lnTo>
                      <a:pt x="3279706" y="1421341"/>
                    </a:lnTo>
                    <a:cubicBezTo>
                      <a:pt x="3339309" y="2043870"/>
                      <a:pt x="3130699" y="2687232"/>
                      <a:pt x="2653877" y="3163929"/>
                    </a:cubicBezTo>
                    <a:cubicBezTo>
                      <a:pt x="2230145" y="3587771"/>
                      <a:pt x="1674728" y="3799692"/>
                      <a:pt x="1119310" y="3799692"/>
                    </a:cubicBezTo>
                    <a:lnTo>
                      <a:pt x="975350" y="3792817"/>
                    </a:lnTo>
                    <a:lnTo>
                      <a:pt x="40119" y="2322663"/>
                    </a:lnTo>
                    <a:cubicBezTo>
                      <a:pt x="-104293" y="2049341"/>
                      <a:pt x="183328" y="2331065"/>
                      <a:pt x="239631" y="2320039"/>
                    </a:cubicBezTo>
                    <a:cubicBezTo>
                      <a:pt x="247415" y="2316478"/>
                      <a:pt x="306896" y="2268589"/>
                      <a:pt x="437650" y="2204255"/>
                    </a:cubicBezTo>
                    <a:cubicBezTo>
                      <a:pt x="568404" y="2139921"/>
                      <a:pt x="708709" y="2096136"/>
                      <a:pt x="1214499" y="1810869"/>
                    </a:cubicBezTo>
                    <a:cubicBezTo>
                      <a:pt x="1384981" y="1559151"/>
                      <a:pt x="1325195" y="97182"/>
                      <a:pt x="1658520" y="0"/>
                    </a:cubicBezTo>
                    <a:close/>
                  </a:path>
                </a:pathLst>
              </a:custGeom>
              <a:gradFill flip="none" rotWithShape="1">
                <a:gsLst>
                  <a:gs pos="30000">
                    <a:schemeClr val="bg2">
                      <a:lumMod val="10000"/>
                      <a:alpha val="42000"/>
                    </a:schemeClr>
                  </a:gs>
                  <a:gs pos="100000">
                    <a:schemeClr val="bg1">
                      <a:alpha val="31000"/>
                    </a:schemeClr>
                  </a:gs>
                </a:gsLst>
                <a:lin ang="2700000" scaled="1"/>
                <a:tileRect/>
              </a:gra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54" name="Freeform 43"/>
              <p:cNvSpPr>
                <a:spLocks noEditPoints="1"/>
              </p:cNvSpPr>
              <p:nvPr/>
            </p:nvSpPr>
            <p:spPr bwMode="auto">
              <a:xfrm rot="19800000">
                <a:off x="10909313" y="2286963"/>
                <a:ext cx="2559024" cy="2290359"/>
              </a:xfrm>
              <a:custGeom>
                <a:avLst/>
                <a:gdLst>
                  <a:gd name="T0" fmla="*/ 24 w 161"/>
                  <a:gd name="T1" fmla="*/ 91 h 144"/>
                  <a:gd name="T2" fmla="*/ 65 w 161"/>
                  <a:gd name="T3" fmla="*/ 91 h 144"/>
                  <a:gd name="T4" fmla="*/ 65 w 161"/>
                  <a:gd name="T5" fmla="*/ 105 h 144"/>
                  <a:gd name="T6" fmla="*/ 61 w 161"/>
                  <a:gd name="T7" fmla="*/ 105 h 144"/>
                  <a:gd name="T8" fmla="*/ 60 w 161"/>
                  <a:gd name="T9" fmla="*/ 110 h 144"/>
                  <a:gd name="T10" fmla="*/ 59 w 161"/>
                  <a:gd name="T11" fmla="*/ 112 h 144"/>
                  <a:gd name="T12" fmla="*/ 60 w 161"/>
                  <a:gd name="T13" fmla="*/ 114 h 144"/>
                  <a:gd name="T14" fmla="*/ 61 w 161"/>
                  <a:gd name="T15" fmla="*/ 118 h 144"/>
                  <a:gd name="T16" fmla="*/ 60 w 161"/>
                  <a:gd name="T17" fmla="*/ 123 h 144"/>
                  <a:gd name="T18" fmla="*/ 59 w 161"/>
                  <a:gd name="T19" fmla="*/ 125 h 144"/>
                  <a:gd name="T20" fmla="*/ 60 w 161"/>
                  <a:gd name="T21" fmla="*/ 127 h 144"/>
                  <a:gd name="T22" fmla="*/ 61 w 161"/>
                  <a:gd name="T23" fmla="*/ 131 h 144"/>
                  <a:gd name="T24" fmla="*/ 60 w 161"/>
                  <a:gd name="T25" fmla="*/ 136 h 144"/>
                  <a:gd name="T26" fmla="*/ 59 w 161"/>
                  <a:gd name="T27" fmla="*/ 138 h 144"/>
                  <a:gd name="T28" fmla="*/ 60 w 161"/>
                  <a:gd name="T29" fmla="*/ 140 h 144"/>
                  <a:gd name="T30" fmla="*/ 61 w 161"/>
                  <a:gd name="T31" fmla="*/ 144 h 144"/>
                  <a:gd name="T32" fmla="*/ 31 w 161"/>
                  <a:gd name="T33" fmla="*/ 144 h 144"/>
                  <a:gd name="T34" fmla="*/ 31 w 161"/>
                  <a:gd name="T35" fmla="*/ 105 h 144"/>
                  <a:gd name="T36" fmla="*/ 24 w 161"/>
                  <a:gd name="T37" fmla="*/ 105 h 144"/>
                  <a:gd name="T38" fmla="*/ 24 w 161"/>
                  <a:gd name="T39" fmla="*/ 91 h 144"/>
                  <a:gd name="T40" fmla="*/ 7 w 161"/>
                  <a:gd name="T41" fmla="*/ 39 h 144"/>
                  <a:gd name="T42" fmla="*/ 0 w 161"/>
                  <a:gd name="T43" fmla="*/ 46 h 144"/>
                  <a:gd name="T44" fmla="*/ 0 w 161"/>
                  <a:gd name="T45" fmla="*/ 76 h 144"/>
                  <a:gd name="T46" fmla="*/ 7 w 161"/>
                  <a:gd name="T47" fmla="*/ 82 h 144"/>
                  <a:gd name="T48" fmla="*/ 15 w 161"/>
                  <a:gd name="T49" fmla="*/ 82 h 144"/>
                  <a:gd name="T50" fmla="*/ 15 w 161"/>
                  <a:gd name="T51" fmla="*/ 39 h 144"/>
                  <a:gd name="T52" fmla="*/ 7 w 161"/>
                  <a:gd name="T53" fmla="*/ 39 h 144"/>
                  <a:gd name="T54" fmla="*/ 75 w 161"/>
                  <a:gd name="T55" fmla="*/ 37 h 144"/>
                  <a:gd name="T56" fmla="*/ 75 w 161"/>
                  <a:gd name="T57" fmla="*/ 85 h 144"/>
                  <a:gd name="T58" fmla="*/ 20 w 161"/>
                  <a:gd name="T59" fmla="*/ 85 h 144"/>
                  <a:gd name="T60" fmla="*/ 20 w 161"/>
                  <a:gd name="T61" fmla="*/ 37 h 144"/>
                  <a:gd name="T62" fmla="*/ 75 w 161"/>
                  <a:gd name="T63" fmla="*/ 37 h 144"/>
                  <a:gd name="T64" fmla="*/ 55 w 161"/>
                  <a:gd name="T65" fmla="*/ 44 h 144"/>
                  <a:gd name="T66" fmla="*/ 33 w 161"/>
                  <a:gd name="T67" fmla="*/ 44 h 144"/>
                  <a:gd name="T68" fmla="*/ 33 w 161"/>
                  <a:gd name="T69" fmla="*/ 51 h 144"/>
                  <a:gd name="T70" fmla="*/ 55 w 161"/>
                  <a:gd name="T71" fmla="*/ 51 h 144"/>
                  <a:gd name="T72" fmla="*/ 55 w 161"/>
                  <a:gd name="T73" fmla="*/ 44 h 144"/>
                  <a:gd name="T74" fmla="*/ 152 w 161"/>
                  <a:gd name="T75" fmla="*/ 0 h 144"/>
                  <a:gd name="T76" fmla="*/ 152 w 161"/>
                  <a:gd name="T77" fmla="*/ 122 h 144"/>
                  <a:gd name="T78" fmla="*/ 161 w 161"/>
                  <a:gd name="T79" fmla="*/ 122 h 144"/>
                  <a:gd name="T80" fmla="*/ 161 w 161"/>
                  <a:gd name="T81" fmla="*/ 0 h 144"/>
                  <a:gd name="T82" fmla="*/ 152 w 161"/>
                  <a:gd name="T83" fmla="*/ 0 h 144"/>
                  <a:gd name="T84" fmla="*/ 79 w 161"/>
                  <a:gd name="T85" fmla="*/ 37 h 144"/>
                  <a:gd name="T86" fmla="*/ 79 w 161"/>
                  <a:gd name="T87" fmla="*/ 85 h 144"/>
                  <a:gd name="T88" fmla="*/ 145 w 161"/>
                  <a:gd name="T89" fmla="*/ 122 h 144"/>
                  <a:gd name="T90" fmla="*/ 145 w 161"/>
                  <a:gd name="T91" fmla="*/ 0 h 144"/>
                  <a:gd name="T92" fmla="*/ 79 w 161"/>
                  <a:gd name="T93" fmla="*/ 37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161" h="144">
                    <a:moveTo>
                      <a:pt x="24" y="91"/>
                    </a:moveTo>
                    <a:cubicBezTo>
                      <a:pt x="65" y="91"/>
                      <a:pt x="65" y="91"/>
                      <a:pt x="65" y="91"/>
                    </a:cubicBezTo>
                    <a:cubicBezTo>
                      <a:pt x="65" y="105"/>
                      <a:pt x="65" y="105"/>
                      <a:pt x="65" y="105"/>
                    </a:cubicBezTo>
                    <a:cubicBezTo>
                      <a:pt x="61" y="105"/>
                      <a:pt x="61" y="105"/>
                      <a:pt x="61" y="105"/>
                    </a:cubicBezTo>
                    <a:cubicBezTo>
                      <a:pt x="61" y="108"/>
                      <a:pt x="60" y="109"/>
                      <a:pt x="60" y="110"/>
                    </a:cubicBezTo>
                    <a:cubicBezTo>
                      <a:pt x="59" y="110"/>
                      <a:pt x="59" y="111"/>
                      <a:pt x="59" y="112"/>
                    </a:cubicBezTo>
                    <a:cubicBezTo>
                      <a:pt x="59" y="113"/>
                      <a:pt x="59" y="113"/>
                      <a:pt x="60" y="114"/>
                    </a:cubicBezTo>
                    <a:cubicBezTo>
                      <a:pt x="60" y="115"/>
                      <a:pt x="61" y="116"/>
                      <a:pt x="61" y="118"/>
                    </a:cubicBezTo>
                    <a:cubicBezTo>
                      <a:pt x="61" y="121"/>
                      <a:pt x="60" y="122"/>
                      <a:pt x="60" y="123"/>
                    </a:cubicBezTo>
                    <a:cubicBezTo>
                      <a:pt x="59" y="123"/>
                      <a:pt x="59" y="124"/>
                      <a:pt x="59" y="125"/>
                    </a:cubicBezTo>
                    <a:cubicBezTo>
                      <a:pt x="59" y="126"/>
                      <a:pt x="59" y="126"/>
                      <a:pt x="60" y="127"/>
                    </a:cubicBezTo>
                    <a:cubicBezTo>
                      <a:pt x="60" y="128"/>
                      <a:pt x="61" y="129"/>
                      <a:pt x="61" y="131"/>
                    </a:cubicBezTo>
                    <a:cubicBezTo>
                      <a:pt x="61" y="134"/>
                      <a:pt x="60" y="135"/>
                      <a:pt x="60" y="136"/>
                    </a:cubicBezTo>
                    <a:cubicBezTo>
                      <a:pt x="59" y="136"/>
                      <a:pt x="59" y="137"/>
                      <a:pt x="59" y="138"/>
                    </a:cubicBezTo>
                    <a:cubicBezTo>
                      <a:pt x="59" y="139"/>
                      <a:pt x="59" y="139"/>
                      <a:pt x="60" y="140"/>
                    </a:cubicBezTo>
                    <a:cubicBezTo>
                      <a:pt x="60" y="141"/>
                      <a:pt x="61" y="142"/>
                      <a:pt x="61" y="144"/>
                    </a:cubicBezTo>
                    <a:cubicBezTo>
                      <a:pt x="31" y="144"/>
                      <a:pt x="31" y="144"/>
                      <a:pt x="31" y="144"/>
                    </a:cubicBezTo>
                    <a:cubicBezTo>
                      <a:pt x="31" y="105"/>
                      <a:pt x="31" y="105"/>
                      <a:pt x="31" y="105"/>
                    </a:cubicBezTo>
                    <a:cubicBezTo>
                      <a:pt x="24" y="105"/>
                      <a:pt x="24" y="105"/>
                      <a:pt x="24" y="105"/>
                    </a:cubicBezTo>
                    <a:lnTo>
                      <a:pt x="24" y="91"/>
                    </a:lnTo>
                    <a:close/>
                    <a:moveTo>
                      <a:pt x="7" y="39"/>
                    </a:moveTo>
                    <a:cubicBezTo>
                      <a:pt x="3" y="39"/>
                      <a:pt x="0" y="43"/>
                      <a:pt x="0" y="46"/>
                    </a:cubicBezTo>
                    <a:cubicBezTo>
                      <a:pt x="0" y="76"/>
                      <a:pt x="0" y="76"/>
                      <a:pt x="0" y="76"/>
                    </a:cubicBezTo>
                    <a:cubicBezTo>
                      <a:pt x="0" y="79"/>
                      <a:pt x="3" y="82"/>
                      <a:pt x="7" y="82"/>
                    </a:cubicBezTo>
                    <a:cubicBezTo>
                      <a:pt x="15" y="82"/>
                      <a:pt x="15" y="82"/>
                      <a:pt x="15" y="82"/>
                    </a:cubicBezTo>
                    <a:cubicBezTo>
                      <a:pt x="15" y="39"/>
                      <a:pt x="15" y="39"/>
                      <a:pt x="15" y="39"/>
                    </a:cubicBezTo>
                    <a:lnTo>
                      <a:pt x="7" y="39"/>
                    </a:lnTo>
                    <a:close/>
                    <a:moveTo>
                      <a:pt x="75" y="37"/>
                    </a:moveTo>
                    <a:cubicBezTo>
                      <a:pt x="75" y="85"/>
                      <a:pt x="75" y="85"/>
                      <a:pt x="75" y="85"/>
                    </a:cubicBezTo>
                    <a:cubicBezTo>
                      <a:pt x="20" y="85"/>
                      <a:pt x="20" y="85"/>
                      <a:pt x="20" y="85"/>
                    </a:cubicBezTo>
                    <a:cubicBezTo>
                      <a:pt x="20" y="37"/>
                      <a:pt x="20" y="37"/>
                      <a:pt x="20" y="37"/>
                    </a:cubicBezTo>
                    <a:lnTo>
                      <a:pt x="75" y="37"/>
                    </a:lnTo>
                    <a:close/>
                    <a:moveTo>
                      <a:pt x="55" y="44"/>
                    </a:moveTo>
                    <a:cubicBezTo>
                      <a:pt x="33" y="44"/>
                      <a:pt x="33" y="44"/>
                      <a:pt x="33" y="44"/>
                    </a:cubicBezTo>
                    <a:cubicBezTo>
                      <a:pt x="33" y="51"/>
                      <a:pt x="33" y="51"/>
                      <a:pt x="33" y="51"/>
                    </a:cubicBezTo>
                    <a:cubicBezTo>
                      <a:pt x="55" y="51"/>
                      <a:pt x="55" y="51"/>
                      <a:pt x="55" y="51"/>
                    </a:cubicBezTo>
                    <a:lnTo>
                      <a:pt x="55" y="44"/>
                    </a:lnTo>
                    <a:close/>
                    <a:moveTo>
                      <a:pt x="152" y="0"/>
                    </a:moveTo>
                    <a:cubicBezTo>
                      <a:pt x="152" y="122"/>
                      <a:pt x="152" y="122"/>
                      <a:pt x="152" y="122"/>
                    </a:cubicBezTo>
                    <a:cubicBezTo>
                      <a:pt x="161" y="122"/>
                      <a:pt x="161" y="122"/>
                      <a:pt x="161" y="122"/>
                    </a:cubicBezTo>
                    <a:cubicBezTo>
                      <a:pt x="161" y="0"/>
                      <a:pt x="161" y="0"/>
                      <a:pt x="161" y="0"/>
                    </a:cubicBezTo>
                    <a:lnTo>
                      <a:pt x="152" y="0"/>
                    </a:lnTo>
                    <a:close/>
                    <a:moveTo>
                      <a:pt x="79" y="37"/>
                    </a:moveTo>
                    <a:cubicBezTo>
                      <a:pt x="79" y="85"/>
                      <a:pt x="79" y="85"/>
                      <a:pt x="79" y="85"/>
                    </a:cubicBezTo>
                    <a:cubicBezTo>
                      <a:pt x="145" y="122"/>
                      <a:pt x="145" y="122"/>
                      <a:pt x="145" y="122"/>
                    </a:cubicBezTo>
                    <a:cubicBezTo>
                      <a:pt x="145" y="0"/>
                      <a:pt x="145" y="0"/>
                      <a:pt x="145" y="0"/>
                    </a:cubicBezTo>
                    <a:lnTo>
                      <a:pt x="79" y="37"/>
                    </a:lnTo>
                    <a:close/>
                  </a:path>
                </a:pathLst>
              </a:custGeom>
              <a:solidFill>
                <a:schemeClr val="bg1"/>
              </a:solidFill>
              <a:ln>
                <a:noFill/>
              </a:ln>
            </p:spPr>
            <p:txBody>
              <a:bodyPr vert="horz" wrap="square" lIns="49531" tIns="24765" rIns="49531" bIns="24765" numCol="1" anchor="t" anchorCtr="0" compatLnSpc="1">
                <a:prstTxWarp prst="textNoShape">
                  <a:avLst/>
                </a:prstTxWarp>
              </a:bodyPr>
              <a:lstStyle/>
              <a:p>
                <a:endParaRPr lang="en-US" sz="975">
                  <a:latin typeface="微软雅黑" panose="020B0503020204020204" pitchFamily="34" charset="-122"/>
                  <a:ea typeface="微软雅黑" panose="020B0503020204020204" pitchFamily="34" charset="-122"/>
                  <a:sym typeface="微软雅黑" panose="020B0503020204020204" pitchFamily="34" charset="-122"/>
                </a:endParaRPr>
              </a:p>
            </p:txBody>
          </p:sp>
        </p:grpSp>
      </p:grpSp>
    </p:spTree>
    <p:extLst>
      <p:ext uri="{BB962C8B-B14F-4D97-AF65-F5344CB8AC3E}">
        <p14:creationId xmlns:p14="http://schemas.microsoft.com/office/powerpoint/2010/main" val="593350414"/>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fill="hold" nodeType="clickEffect">
                                  <p:stCondLst>
                                    <p:cond delay="0"/>
                                  </p:stCondLst>
                                  <p:childTnLst>
                                    <p:set>
                                      <p:cBhvr>
                                        <p:cTn id="6" dur="1" fill="hold">
                                          <p:stCondLst>
                                            <p:cond delay="0"/>
                                          </p:stCondLst>
                                        </p:cTn>
                                        <p:tgtEl>
                                          <p:spTgt spid="50"/>
                                        </p:tgtEl>
                                        <p:attrNameLst>
                                          <p:attrName>style.visibility</p:attrName>
                                        </p:attrNameLst>
                                      </p:cBhvr>
                                      <p:to>
                                        <p:strVal val="visible"/>
                                      </p:to>
                                    </p:set>
                                    <p:anim calcmode="lin" valueType="num">
                                      <p:cBhvr additive="base">
                                        <p:cTn id="7" dur="500" fill="hold"/>
                                        <p:tgtEl>
                                          <p:spTgt spid="50"/>
                                        </p:tgtEl>
                                        <p:attrNameLst>
                                          <p:attrName>ppt_x</p:attrName>
                                        </p:attrNameLst>
                                      </p:cBhvr>
                                      <p:tavLst>
                                        <p:tav tm="0">
                                          <p:val>
                                            <p:strVal val="0-#ppt_w/2"/>
                                          </p:val>
                                        </p:tav>
                                        <p:tav tm="100000">
                                          <p:val>
                                            <p:strVal val="#ppt_x"/>
                                          </p:val>
                                        </p:tav>
                                      </p:tavLst>
                                    </p:anim>
                                    <p:anim calcmode="lin" valueType="num">
                                      <p:cBhvr additive="base">
                                        <p:cTn id="8" dur="500" fill="hold"/>
                                        <p:tgtEl>
                                          <p:spTgt spid="50"/>
                                        </p:tgtEl>
                                        <p:attrNameLst>
                                          <p:attrName>ppt_y</p:attrName>
                                        </p:attrNameLst>
                                      </p:cBhvr>
                                      <p:tavLst>
                                        <p:tav tm="0">
                                          <p:val>
                                            <p:strVal val="#ppt_y"/>
                                          </p:val>
                                        </p:tav>
                                        <p:tav tm="100000">
                                          <p:val>
                                            <p:strVal val="#ppt_y"/>
                                          </p:val>
                                        </p:tav>
                                      </p:tavLst>
                                    </p:anim>
                                  </p:childTnLst>
                                </p:cTn>
                              </p:par>
                              <p:par>
                                <p:cTn id="9" presetID="22" presetClass="entr" presetSubtype="8" fill="hold" grpId="0" nodeType="withEffect">
                                  <p:stCondLst>
                                    <p:cond delay="400"/>
                                  </p:stCondLst>
                                  <p:childTnLst>
                                    <p:set>
                                      <p:cBhvr>
                                        <p:cTn id="10" dur="1" fill="hold">
                                          <p:stCondLst>
                                            <p:cond delay="0"/>
                                          </p:stCondLst>
                                        </p:cTn>
                                        <p:tgtEl>
                                          <p:spTgt spid="49"/>
                                        </p:tgtEl>
                                        <p:attrNameLst>
                                          <p:attrName>style.visibility</p:attrName>
                                        </p:attrNameLst>
                                      </p:cBhvr>
                                      <p:to>
                                        <p:strVal val="visible"/>
                                      </p:to>
                                    </p:set>
                                    <p:animEffect transition="in" filter="wipe(left)">
                                      <p:cBhvr>
                                        <p:cTn id="11" dur="500"/>
                                        <p:tgtEl>
                                          <p:spTgt spid="49"/>
                                        </p:tgtEl>
                                      </p:cBhvr>
                                    </p:animEffect>
                                  </p:childTnLst>
                                </p:cTn>
                              </p:par>
                            </p:childTnLst>
                          </p:cTn>
                        </p:par>
                        <p:par>
                          <p:cTn id="12" fill="hold">
                            <p:stCondLst>
                              <p:cond delay="900"/>
                            </p:stCondLst>
                            <p:childTnLst>
                              <p:par>
                                <p:cTn id="13" presetID="23" presetClass="entr" presetSubtype="16" fill="hold" grpId="0" nodeType="afterEffect">
                                  <p:stCondLst>
                                    <p:cond delay="0"/>
                                  </p:stCondLst>
                                  <p:iterate>
                                    <p:tmAbs val="0"/>
                                  </p:iterate>
                                  <p:childTnLst>
                                    <p:set>
                                      <p:cBhvr>
                                        <p:cTn id="14" fill="hold"/>
                                        <p:tgtEl>
                                          <p:spTgt spid="8"/>
                                        </p:tgtEl>
                                        <p:attrNameLst>
                                          <p:attrName>style.visibility</p:attrName>
                                        </p:attrNameLst>
                                      </p:cBhvr>
                                      <p:to>
                                        <p:strVal val="visible"/>
                                      </p:to>
                                    </p:set>
                                    <p:anim calcmode="lin" valueType="num">
                                      <p:cBhvr>
                                        <p:cTn id="15" dur="500" fill="hold"/>
                                        <p:tgtEl>
                                          <p:spTgt spid="8"/>
                                        </p:tgtEl>
                                        <p:attrNameLst>
                                          <p:attrName>ppt_w</p:attrName>
                                        </p:attrNameLst>
                                      </p:cBhvr>
                                      <p:tavLst>
                                        <p:tav tm="0">
                                          <p:val>
                                            <p:fltVal val="0"/>
                                          </p:val>
                                        </p:tav>
                                        <p:tav tm="100000">
                                          <p:val>
                                            <p:strVal val="#ppt_w"/>
                                          </p:val>
                                        </p:tav>
                                      </p:tavLst>
                                    </p:anim>
                                    <p:anim calcmode="lin" valueType="num">
                                      <p:cBhvr>
                                        <p:cTn id="16" dur="500" fill="hold"/>
                                        <p:tgtEl>
                                          <p:spTgt spid="8"/>
                                        </p:tgtEl>
                                        <p:attrNameLst>
                                          <p:attrName>ppt_h</p:attrName>
                                        </p:attrNameLst>
                                      </p:cBhvr>
                                      <p:tavLst>
                                        <p:tav tm="0">
                                          <p:val>
                                            <p:fltVal val="0"/>
                                          </p:val>
                                        </p:tav>
                                        <p:tav tm="100000">
                                          <p:val>
                                            <p:strVal val="#ppt_h"/>
                                          </p:val>
                                        </p:tav>
                                      </p:tavLst>
                                    </p:anim>
                                  </p:childTnLst>
                                </p:cTn>
                              </p:par>
                            </p:childTnLst>
                          </p:cTn>
                        </p:par>
                        <p:par>
                          <p:cTn id="17" fill="hold">
                            <p:stCondLst>
                              <p:cond delay="1400"/>
                            </p:stCondLst>
                            <p:childTnLst>
                              <p:par>
                                <p:cTn id="18" presetID="23" presetClass="entr" presetSubtype="16" fill="hold" grpId="0" nodeType="afterEffect">
                                  <p:stCondLst>
                                    <p:cond delay="250"/>
                                  </p:stCondLst>
                                  <p:iterate>
                                    <p:tmAbs val="0"/>
                                  </p:iterate>
                                  <p:childTnLst>
                                    <p:set>
                                      <p:cBhvr>
                                        <p:cTn id="19" fill="hold"/>
                                        <p:tgtEl>
                                          <p:spTgt spid="9"/>
                                        </p:tgtEl>
                                        <p:attrNameLst>
                                          <p:attrName>style.visibility</p:attrName>
                                        </p:attrNameLst>
                                      </p:cBhvr>
                                      <p:to>
                                        <p:strVal val="visible"/>
                                      </p:to>
                                    </p:set>
                                    <p:anim calcmode="lin" valueType="num">
                                      <p:cBhvr>
                                        <p:cTn id="20" dur="500" fill="hold"/>
                                        <p:tgtEl>
                                          <p:spTgt spid="9"/>
                                        </p:tgtEl>
                                        <p:attrNameLst>
                                          <p:attrName>ppt_w</p:attrName>
                                        </p:attrNameLst>
                                      </p:cBhvr>
                                      <p:tavLst>
                                        <p:tav tm="0">
                                          <p:val>
                                            <p:fltVal val="0"/>
                                          </p:val>
                                        </p:tav>
                                        <p:tav tm="100000">
                                          <p:val>
                                            <p:strVal val="#ppt_w"/>
                                          </p:val>
                                        </p:tav>
                                      </p:tavLst>
                                    </p:anim>
                                    <p:anim calcmode="lin" valueType="num">
                                      <p:cBhvr>
                                        <p:cTn id="21" dur="500" fill="hold"/>
                                        <p:tgtEl>
                                          <p:spTgt spid="9"/>
                                        </p:tgtEl>
                                        <p:attrNameLst>
                                          <p:attrName>ppt_h</p:attrName>
                                        </p:attrNameLst>
                                      </p:cBhvr>
                                      <p:tavLst>
                                        <p:tav tm="0">
                                          <p:val>
                                            <p:fltVal val="0"/>
                                          </p:val>
                                        </p:tav>
                                        <p:tav tm="100000">
                                          <p:val>
                                            <p:strVal val="#ppt_h"/>
                                          </p:val>
                                        </p:tav>
                                      </p:tavLst>
                                    </p:anim>
                                  </p:childTnLst>
                                </p:cTn>
                              </p:par>
                            </p:childTnLst>
                          </p:cTn>
                        </p:par>
                        <p:par>
                          <p:cTn id="22" fill="hold">
                            <p:stCondLst>
                              <p:cond delay="2150"/>
                            </p:stCondLst>
                            <p:childTnLst>
                              <p:par>
                                <p:cTn id="23" presetID="23" presetClass="entr" presetSubtype="16" fill="hold" grpId="0" nodeType="afterEffect">
                                  <p:stCondLst>
                                    <p:cond delay="500"/>
                                  </p:stCondLst>
                                  <p:iterate>
                                    <p:tmAbs val="0"/>
                                  </p:iterate>
                                  <p:childTnLst>
                                    <p:set>
                                      <p:cBhvr>
                                        <p:cTn id="24" fill="hold"/>
                                        <p:tgtEl>
                                          <p:spTgt spid="10"/>
                                        </p:tgtEl>
                                        <p:attrNameLst>
                                          <p:attrName>style.visibility</p:attrName>
                                        </p:attrNameLst>
                                      </p:cBhvr>
                                      <p:to>
                                        <p:strVal val="visible"/>
                                      </p:to>
                                    </p:set>
                                    <p:anim calcmode="lin" valueType="num">
                                      <p:cBhvr>
                                        <p:cTn id="25" dur="500" fill="hold"/>
                                        <p:tgtEl>
                                          <p:spTgt spid="10"/>
                                        </p:tgtEl>
                                        <p:attrNameLst>
                                          <p:attrName>ppt_w</p:attrName>
                                        </p:attrNameLst>
                                      </p:cBhvr>
                                      <p:tavLst>
                                        <p:tav tm="0">
                                          <p:val>
                                            <p:fltVal val="0"/>
                                          </p:val>
                                        </p:tav>
                                        <p:tav tm="100000">
                                          <p:val>
                                            <p:strVal val="#ppt_w"/>
                                          </p:val>
                                        </p:tav>
                                      </p:tavLst>
                                    </p:anim>
                                    <p:anim calcmode="lin" valueType="num">
                                      <p:cBhvr>
                                        <p:cTn id="26" dur="500" fill="hold"/>
                                        <p:tgtEl>
                                          <p:spTgt spid="10"/>
                                        </p:tgtEl>
                                        <p:attrNameLst>
                                          <p:attrName>ppt_h</p:attrName>
                                        </p:attrNameLst>
                                      </p:cBhvr>
                                      <p:tavLst>
                                        <p:tav tm="0">
                                          <p:val>
                                            <p:fltVal val="0"/>
                                          </p:val>
                                        </p:tav>
                                        <p:tav tm="100000">
                                          <p:val>
                                            <p:strVal val="#ppt_h"/>
                                          </p:val>
                                        </p:tav>
                                      </p:tavLst>
                                    </p:anim>
                                  </p:childTnLst>
                                </p:cTn>
                              </p:par>
                            </p:childTnLst>
                          </p:cTn>
                        </p:par>
                        <p:par>
                          <p:cTn id="27" fill="hold">
                            <p:stCondLst>
                              <p:cond delay="3150"/>
                            </p:stCondLst>
                            <p:childTnLst>
                              <p:par>
                                <p:cTn id="28" presetID="23" presetClass="entr" presetSubtype="16" fill="hold" grpId="0" nodeType="afterEffect">
                                  <p:stCondLst>
                                    <p:cond delay="750"/>
                                  </p:stCondLst>
                                  <p:iterate>
                                    <p:tmAbs val="0"/>
                                  </p:iterate>
                                  <p:childTnLst>
                                    <p:set>
                                      <p:cBhvr>
                                        <p:cTn id="29" fill="hold"/>
                                        <p:tgtEl>
                                          <p:spTgt spid="11"/>
                                        </p:tgtEl>
                                        <p:attrNameLst>
                                          <p:attrName>style.visibility</p:attrName>
                                        </p:attrNameLst>
                                      </p:cBhvr>
                                      <p:to>
                                        <p:strVal val="visible"/>
                                      </p:to>
                                    </p:set>
                                    <p:anim calcmode="lin" valueType="num">
                                      <p:cBhvr>
                                        <p:cTn id="30" dur="500" fill="hold"/>
                                        <p:tgtEl>
                                          <p:spTgt spid="11"/>
                                        </p:tgtEl>
                                        <p:attrNameLst>
                                          <p:attrName>ppt_w</p:attrName>
                                        </p:attrNameLst>
                                      </p:cBhvr>
                                      <p:tavLst>
                                        <p:tav tm="0">
                                          <p:val>
                                            <p:fltVal val="0"/>
                                          </p:val>
                                        </p:tav>
                                        <p:tav tm="100000">
                                          <p:val>
                                            <p:strVal val="#ppt_w"/>
                                          </p:val>
                                        </p:tav>
                                      </p:tavLst>
                                    </p:anim>
                                    <p:anim calcmode="lin" valueType="num">
                                      <p:cBhvr>
                                        <p:cTn id="31" dur="500" fill="hold"/>
                                        <p:tgtEl>
                                          <p:spTgt spid="11"/>
                                        </p:tgtEl>
                                        <p:attrNameLst>
                                          <p:attrName>ppt_h</p:attrName>
                                        </p:attrNameLst>
                                      </p:cBhvr>
                                      <p:tavLst>
                                        <p:tav tm="0">
                                          <p:val>
                                            <p:fltVal val="0"/>
                                          </p:val>
                                        </p:tav>
                                        <p:tav tm="100000">
                                          <p:val>
                                            <p:strVal val="#ppt_h"/>
                                          </p:val>
                                        </p:tav>
                                      </p:tavLst>
                                    </p:anim>
                                  </p:childTnLst>
                                </p:cTn>
                              </p:par>
                            </p:childTnLst>
                          </p:cTn>
                        </p:par>
                        <p:par>
                          <p:cTn id="32" fill="hold">
                            <p:stCondLst>
                              <p:cond delay="4400"/>
                            </p:stCondLst>
                            <p:childTnLst>
                              <p:par>
                                <p:cTn id="33" presetID="23" presetClass="entr" presetSubtype="16" fill="hold" grpId="0" nodeType="afterEffect">
                                  <p:stCondLst>
                                    <p:cond delay="1000"/>
                                  </p:stCondLst>
                                  <p:iterate>
                                    <p:tmAbs val="0"/>
                                  </p:iterate>
                                  <p:childTnLst>
                                    <p:set>
                                      <p:cBhvr>
                                        <p:cTn id="34" fill="hold"/>
                                        <p:tgtEl>
                                          <p:spTgt spid="12"/>
                                        </p:tgtEl>
                                        <p:attrNameLst>
                                          <p:attrName>style.visibility</p:attrName>
                                        </p:attrNameLst>
                                      </p:cBhvr>
                                      <p:to>
                                        <p:strVal val="visible"/>
                                      </p:to>
                                    </p:set>
                                    <p:anim calcmode="lin" valueType="num">
                                      <p:cBhvr>
                                        <p:cTn id="35" dur="500" fill="hold"/>
                                        <p:tgtEl>
                                          <p:spTgt spid="12"/>
                                        </p:tgtEl>
                                        <p:attrNameLst>
                                          <p:attrName>ppt_w</p:attrName>
                                        </p:attrNameLst>
                                      </p:cBhvr>
                                      <p:tavLst>
                                        <p:tav tm="0">
                                          <p:val>
                                            <p:fltVal val="0"/>
                                          </p:val>
                                        </p:tav>
                                        <p:tav tm="100000">
                                          <p:val>
                                            <p:strVal val="#ppt_w"/>
                                          </p:val>
                                        </p:tav>
                                      </p:tavLst>
                                    </p:anim>
                                    <p:anim calcmode="lin" valueType="num">
                                      <p:cBhvr>
                                        <p:cTn id="36" dur="500" fill="hold"/>
                                        <p:tgtEl>
                                          <p:spTgt spid="12"/>
                                        </p:tgtEl>
                                        <p:attrNameLst>
                                          <p:attrName>ppt_h</p:attrName>
                                        </p:attrNameLst>
                                      </p:cBhvr>
                                      <p:tavLst>
                                        <p:tav tm="0">
                                          <p:val>
                                            <p:fltVal val="0"/>
                                          </p:val>
                                        </p:tav>
                                        <p:tav tm="100000">
                                          <p:val>
                                            <p:strVal val="#ppt_h"/>
                                          </p:val>
                                        </p:tav>
                                      </p:tavLst>
                                    </p:anim>
                                  </p:childTnLst>
                                </p:cTn>
                              </p:par>
                            </p:childTnLst>
                          </p:cTn>
                        </p:par>
                        <p:par>
                          <p:cTn id="37" fill="hold">
                            <p:stCondLst>
                              <p:cond delay="5900"/>
                            </p:stCondLst>
                            <p:childTnLst>
                              <p:par>
                                <p:cTn id="38" presetID="23" presetClass="entr" presetSubtype="16" fill="hold" grpId="0" nodeType="afterEffect">
                                  <p:stCondLst>
                                    <p:cond delay="1000"/>
                                  </p:stCondLst>
                                  <p:iterate>
                                    <p:tmAbs val="0"/>
                                  </p:iterate>
                                  <p:childTnLst>
                                    <p:set>
                                      <p:cBhvr>
                                        <p:cTn id="39" fill="hold"/>
                                        <p:tgtEl>
                                          <p:spTgt spid="13"/>
                                        </p:tgtEl>
                                        <p:attrNameLst>
                                          <p:attrName>style.visibility</p:attrName>
                                        </p:attrNameLst>
                                      </p:cBhvr>
                                      <p:to>
                                        <p:strVal val="visible"/>
                                      </p:to>
                                    </p:set>
                                    <p:anim calcmode="lin" valueType="num">
                                      <p:cBhvr>
                                        <p:cTn id="40" dur="500" fill="hold"/>
                                        <p:tgtEl>
                                          <p:spTgt spid="13"/>
                                        </p:tgtEl>
                                        <p:attrNameLst>
                                          <p:attrName>ppt_w</p:attrName>
                                        </p:attrNameLst>
                                      </p:cBhvr>
                                      <p:tavLst>
                                        <p:tav tm="0">
                                          <p:val>
                                            <p:fltVal val="0"/>
                                          </p:val>
                                        </p:tav>
                                        <p:tav tm="100000">
                                          <p:val>
                                            <p:strVal val="#ppt_w"/>
                                          </p:val>
                                        </p:tav>
                                      </p:tavLst>
                                    </p:anim>
                                    <p:anim calcmode="lin" valueType="num">
                                      <p:cBhvr>
                                        <p:cTn id="41" dur="500" fill="hold"/>
                                        <p:tgtEl>
                                          <p:spTgt spid="13"/>
                                        </p:tgtEl>
                                        <p:attrNameLst>
                                          <p:attrName>ppt_h</p:attrName>
                                        </p:attrNameLst>
                                      </p:cBhvr>
                                      <p:tavLst>
                                        <p:tav tm="0">
                                          <p:val>
                                            <p:fltVal val="0"/>
                                          </p:val>
                                        </p:tav>
                                        <p:tav tm="100000">
                                          <p:val>
                                            <p:strVal val="#ppt_h"/>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animBg="1" advAuto="0"/>
      <p:bldP spid="9" grpId="0" animBg="1" advAuto="0"/>
      <p:bldP spid="10" grpId="0" animBg="1" advAuto="0"/>
      <p:bldP spid="11" grpId="0" animBg="1" advAuto="0"/>
      <p:bldP spid="12" grpId="0" animBg="1" advAuto="0"/>
      <p:bldP spid="13" grpId="0" animBg="1" advAuto="0"/>
      <p:bldP spid="49" grpId="0"/>
    </p:bld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Shape 7206"/>
          <p:cNvSpPr/>
          <p:nvPr/>
        </p:nvSpPr>
        <p:spPr>
          <a:xfrm>
            <a:off x="2458647" y="2670101"/>
            <a:ext cx="2299299" cy="2249895"/>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4843" y="0"/>
                  <a:pt x="0" y="4830"/>
                  <a:pt x="0" y="10800"/>
                </a:cubicBezTo>
                <a:cubicBezTo>
                  <a:pt x="0" y="16770"/>
                  <a:pt x="4843" y="21600"/>
                  <a:pt x="10800" y="21600"/>
                </a:cubicBezTo>
                <a:cubicBezTo>
                  <a:pt x="16757" y="21600"/>
                  <a:pt x="21600" y="16770"/>
                  <a:pt x="21600" y="10800"/>
                </a:cubicBezTo>
                <a:cubicBezTo>
                  <a:pt x="21600" y="4830"/>
                  <a:pt x="16757" y="0"/>
                  <a:pt x="10800" y="0"/>
                </a:cubicBezTo>
                <a:close/>
                <a:moveTo>
                  <a:pt x="10800" y="20976"/>
                </a:moveTo>
                <a:cubicBezTo>
                  <a:pt x="5174" y="20976"/>
                  <a:pt x="627" y="16414"/>
                  <a:pt x="627" y="10800"/>
                </a:cubicBezTo>
                <a:cubicBezTo>
                  <a:pt x="627" y="5186"/>
                  <a:pt x="5174" y="624"/>
                  <a:pt x="10800" y="624"/>
                </a:cubicBezTo>
                <a:cubicBezTo>
                  <a:pt x="16426" y="624"/>
                  <a:pt x="20973" y="5186"/>
                  <a:pt x="20973" y="10800"/>
                </a:cubicBezTo>
                <a:cubicBezTo>
                  <a:pt x="20973" y="16414"/>
                  <a:pt x="16426" y="20976"/>
                  <a:pt x="10800" y="20976"/>
                </a:cubicBezTo>
                <a:close/>
              </a:path>
            </a:pathLst>
          </a:custGeom>
          <a:solidFill>
            <a:schemeClr val="tx1"/>
          </a:solidFill>
          <a:ln w="12700">
            <a:miter lim="400000"/>
          </a:ln>
        </p:spPr>
        <p:txBody>
          <a:bodyPr lIns="45719" rIns="45719"/>
          <a:lstStyle/>
          <a:p>
            <a:endParaRPr>
              <a:cs typeface="+mn-ea"/>
              <a:sym typeface="+mn-lt"/>
            </a:endParaRPr>
          </a:p>
        </p:txBody>
      </p:sp>
      <p:sp>
        <p:nvSpPr>
          <p:cNvPr id="9" name="Shape 7207"/>
          <p:cNvSpPr/>
          <p:nvPr/>
        </p:nvSpPr>
        <p:spPr>
          <a:xfrm>
            <a:off x="7302504" y="2605244"/>
            <a:ext cx="2299298" cy="2249894"/>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4843" y="0"/>
                  <a:pt x="0" y="4830"/>
                  <a:pt x="0" y="10800"/>
                </a:cubicBezTo>
                <a:cubicBezTo>
                  <a:pt x="0" y="16770"/>
                  <a:pt x="4843" y="21600"/>
                  <a:pt x="10800" y="21600"/>
                </a:cubicBezTo>
                <a:cubicBezTo>
                  <a:pt x="16757" y="21600"/>
                  <a:pt x="21600" y="16770"/>
                  <a:pt x="21600" y="10800"/>
                </a:cubicBezTo>
                <a:cubicBezTo>
                  <a:pt x="21600" y="4830"/>
                  <a:pt x="16757" y="0"/>
                  <a:pt x="10800" y="0"/>
                </a:cubicBezTo>
                <a:close/>
                <a:moveTo>
                  <a:pt x="10800" y="20976"/>
                </a:moveTo>
                <a:cubicBezTo>
                  <a:pt x="5191" y="20976"/>
                  <a:pt x="627" y="16414"/>
                  <a:pt x="627" y="10800"/>
                </a:cubicBezTo>
                <a:cubicBezTo>
                  <a:pt x="627" y="5186"/>
                  <a:pt x="5191" y="624"/>
                  <a:pt x="10800" y="624"/>
                </a:cubicBezTo>
                <a:cubicBezTo>
                  <a:pt x="16426" y="624"/>
                  <a:pt x="20973" y="5186"/>
                  <a:pt x="20973" y="10800"/>
                </a:cubicBezTo>
                <a:cubicBezTo>
                  <a:pt x="20973" y="16414"/>
                  <a:pt x="16426" y="20976"/>
                  <a:pt x="10800" y="20976"/>
                </a:cubicBezTo>
                <a:close/>
              </a:path>
            </a:pathLst>
          </a:custGeom>
          <a:solidFill>
            <a:schemeClr val="tx1"/>
          </a:solidFill>
          <a:ln w="12700">
            <a:miter lim="400000"/>
          </a:ln>
        </p:spPr>
        <p:txBody>
          <a:bodyPr lIns="45719" rIns="45719"/>
          <a:lstStyle/>
          <a:p>
            <a:endParaRPr>
              <a:cs typeface="+mn-ea"/>
              <a:sym typeface="+mn-lt"/>
            </a:endParaRPr>
          </a:p>
        </p:txBody>
      </p:sp>
      <p:grpSp>
        <p:nvGrpSpPr>
          <p:cNvPr id="10" name="Group 7212"/>
          <p:cNvGrpSpPr/>
          <p:nvPr/>
        </p:nvGrpSpPr>
        <p:grpSpPr>
          <a:xfrm>
            <a:off x="4314154" y="2585970"/>
            <a:ext cx="1148212" cy="2257856"/>
            <a:chOff x="0" y="0"/>
            <a:chExt cx="1148211" cy="2257855"/>
          </a:xfrm>
        </p:grpSpPr>
        <p:sp>
          <p:nvSpPr>
            <p:cNvPr id="11" name="Shape 7208"/>
            <p:cNvSpPr/>
            <p:nvPr/>
          </p:nvSpPr>
          <p:spPr>
            <a:xfrm flipH="1">
              <a:off x="0" y="-1"/>
              <a:ext cx="1148212" cy="2257856"/>
            </a:xfrm>
            <a:custGeom>
              <a:avLst/>
              <a:gdLst/>
              <a:ahLst/>
              <a:cxnLst>
                <a:cxn ang="0">
                  <a:pos x="wd2" y="hd2"/>
                </a:cxn>
                <a:cxn ang="5400000">
                  <a:pos x="wd2" y="hd2"/>
                </a:cxn>
                <a:cxn ang="10800000">
                  <a:pos x="wd2" y="hd2"/>
                </a:cxn>
                <a:cxn ang="16200000">
                  <a:pos x="wd2" y="hd2"/>
                </a:cxn>
              </a:cxnLst>
              <a:rect l="0" t="0" r="r" b="b"/>
              <a:pathLst>
                <a:path w="21600" h="21600" extrusionOk="0">
                  <a:moveTo>
                    <a:pt x="17151" y="0"/>
                  </a:moveTo>
                  <a:cubicBezTo>
                    <a:pt x="4449" y="0"/>
                    <a:pt x="4449" y="0"/>
                    <a:pt x="4449" y="0"/>
                  </a:cubicBezTo>
                  <a:cubicBezTo>
                    <a:pt x="2009" y="0"/>
                    <a:pt x="0" y="1019"/>
                    <a:pt x="0" y="2256"/>
                  </a:cubicBezTo>
                  <a:cubicBezTo>
                    <a:pt x="0" y="19325"/>
                    <a:pt x="0" y="19325"/>
                    <a:pt x="0" y="19325"/>
                  </a:cubicBezTo>
                  <a:cubicBezTo>
                    <a:pt x="0" y="20581"/>
                    <a:pt x="2009" y="21600"/>
                    <a:pt x="4449" y="21600"/>
                  </a:cubicBezTo>
                  <a:cubicBezTo>
                    <a:pt x="17151" y="21600"/>
                    <a:pt x="17151" y="21600"/>
                    <a:pt x="17151" y="21600"/>
                  </a:cubicBezTo>
                  <a:cubicBezTo>
                    <a:pt x="19591" y="21600"/>
                    <a:pt x="21600" y="20581"/>
                    <a:pt x="21600" y="19325"/>
                  </a:cubicBezTo>
                  <a:cubicBezTo>
                    <a:pt x="21600" y="2256"/>
                    <a:pt x="21600" y="2256"/>
                    <a:pt x="21600" y="2256"/>
                  </a:cubicBezTo>
                  <a:cubicBezTo>
                    <a:pt x="21600" y="1019"/>
                    <a:pt x="19591" y="0"/>
                    <a:pt x="17151" y="0"/>
                  </a:cubicBezTo>
                  <a:close/>
                </a:path>
              </a:pathLst>
            </a:custGeom>
            <a:solidFill>
              <a:srgbClr val="333333"/>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2" name="Shape 7209"/>
            <p:cNvSpPr/>
            <p:nvPr/>
          </p:nvSpPr>
          <p:spPr>
            <a:xfrm flipH="1">
              <a:off x="383273" y="79547"/>
              <a:ext cx="381666" cy="34552"/>
            </a:xfrm>
            <a:custGeom>
              <a:avLst/>
              <a:gdLst/>
              <a:ahLst/>
              <a:cxnLst>
                <a:cxn ang="0">
                  <a:pos x="wd2" y="hd2"/>
                </a:cxn>
                <a:cxn ang="5400000">
                  <a:pos x="wd2" y="hd2"/>
                </a:cxn>
                <a:cxn ang="10800000">
                  <a:pos x="wd2" y="hd2"/>
                </a:cxn>
                <a:cxn ang="16200000">
                  <a:pos x="wd2" y="hd2"/>
                </a:cxn>
              </a:cxnLst>
              <a:rect l="0" t="0" r="r" b="b"/>
              <a:pathLst>
                <a:path w="21600" h="21600" extrusionOk="0">
                  <a:moveTo>
                    <a:pt x="20628" y="0"/>
                  </a:moveTo>
                  <a:cubicBezTo>
                    <a:pt x="972" y="0"/>
                    <a:pt x="972" y="0"/>
                    <a:pt x="972" y="0"/>
                  </a:cubicBezTo>
                  <a:cubicBezTo>
                    <a:pt x="432" y="0"/>
                    <a:pt x="0" y="4800"/>
                    <a:pt x="0" y="10800"/>
                  </a:cubicBezTo>
                  <a:cubicBezTo>
                    <a:pt x="0" y="10800"/>
                    <a:pt x="0" y="10800"/>
                    <a:pt x="0" y="10800"/>
                  </a:cubicBezTo>
                  <a:cubicBezTo>
                    <a:pt x="0" y="16800"/>
                    <a:pt x="432" y="21600"/>
                    <a:pt x="972" y="21600"/>
                  </a:cubicBezTo>
                  <a:cubicBezTo>
                    <a:pt x="20628" y="21600"/>
                    <a:pt x="20628" y="21600"/>
                    <a:pt x="20628" y="21600"/>
                  </a:cubicBezTo>
                  <a:cubicBezTo>
                    <a:pt x="21168" y="21600"/>
                    <a:pt x="21600" y="16800"/>
                    <a:pt x="21600" y="10800"/>
                  </a:cubicBezTo>
                  <a:cubicBezTo>
                    <a:pt x="21600" y="10800"/>
                    <a:pt x="21600" y="10800"/>
                    <a:pt x="21600" y="10800"/>
                  </a:cubicBezTo>
                  <a:cubicBezTo>
                    <a:pt x="21600" y="4800"/>
                    <a:pt x="21168" y="0"/>
                    <a:pt x="20628" y="0"/>
                  </a:cubicBezTo>
                  <a:close/>
                </a:path>
              </a:pathLst>
            </a:custGeom>
            <a:solidFill>
              <a:srgbClr val="F2F2F2"/>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3" name="Shape 7210"/>
            <p:cNvSpPr/>
            <p:nvPr/>
          </p:nvSpPr>
          <p:spPr>
            <a:xfrm flipH="1">
              <a:off x="515046" y="2092332"/>
              <a:ext cx="115707" cy="116511"/>
            </a:xfrm>
            <a:prstGeom prst="ellipse">
              <a:avLst/>
            </a:prstGeom>
            <a:solidFill>
              <a:srgbClr val="F2F2F2"/>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4" name="Shape 7211"/>
            <p:cNvSpPr/>
            <p:nvPr/>
          </p:nvSpPr>
          <p:spPr>
            <a:xfrm flipH="1">
              <a:off x="57049" y="239384"/>
              <a:ext cx="1038511" cy="1763957"/>
            </a:xfrm>
            <a:prstGeom prst="rect">
              <a:avLst/>
            </a:prstGeom>
            <a:solidFill>
              <a:srgbClr val="F2F2F2"/>
            </a:solidFill>
            <a:ln w="12700" cap="flat">
              <a:noFill/>
              <a:miter lim="400000"/>
            </a:ln>
            <a:effectLst/>
          </p:spPr>
          <p:txBody>
            <a:bodyPr wrap="square" lIns="45719" tIns="45719" rIns="45719" bIns="45719" numCol="1" anchor="ctr">
              <a:noAutofit/>
            </a:bodyPr>
            <a:lstStyle/>
            <a:p>
              <a:pPr algn="ctr">
                <a:defRPr>
                  <a:solidFill>
                    <a:srgbClr val="FFFFFF"/>
                  </a:solidFill>
                </a:defRPr>
              </a:pPr>
              <a:endParaRPr>
                <a:cs typeface="+mn-ea"/>
                <a:sym typeface="+mn-lt"/>
              </a:endParaRPr>
            </a:p>
          </p:txBody>
        </p:sp>
      </p:grpSp>
      <p:grpSp>
        <p:nvGrpSpPr>
          <p:cNvPr id="15" name="Group 7217"/>
          <p:cNvGrpSpPr/>
          <p:nvPr/>
        </p:nvGrpSpPr>
        <p:grpSpPr>
          <a:xfrm>
            <a:off x="6674887" y="2595304"/>
            <a:ext cx="1145844" cy="2248874"/>
            <a:chOff x="0" y="0"/>
            <a:chExt cx="1145843" cy="2248873"/>
          </a:xfrm>
        </p:grpSpPr>
        <p:sp>
          <p:nvSpPr>
            <p:cNvPr id="16" name="Shape 7213"/>
            <p:cNvSpPr/>
            <p:nvPr/>
          </p:nvSpPr>
          <p:spPr>
            <a:xfrm>
              <a:off x="-1" y="0"/>
              <a:ext cx="1145845" cy="2248874"/>
            </a:xfrm>
            <a:custGeom>
              <a:avLst/>
              <a:gdLst/>
              <a:ahLst/>
              <a:cxnLst>
                <a:cxn ang="0">
                  <a:pos x="wd2" y="hd2"/>
                </a:cxn>
                <a:cxn ang="5400000">
                  <a:pos x="wd2" y="hd2"/>
                </a:cxn>
                <a:cxn ang="10800000">
                  <a:pos x="wd2" y="hd2"/>
                </a:cxn>
                <a:cxn ang="16200000">
                  <a:pos x="wd2" y="hd2"/>
                </a:cxn>
              </a:cxnLst>
              <a:rect l="0" t="0" r="r" b="b"/>
              <a:pathLst>
                <a:path w="21600" h="21600" extrusionOk="0">
                  <a:moveTo>
                    <a:pt x="1650" y="0"/>
                  </a:moveTo>
                  <a:cubicBezTo>
                    <a:pt x="19950" y="0"/>
                    <a:pt x="19950" y="0"/>
                    <a:pt x="19950" y="0"/>
                  </a:cubicBezTo>
                  <a:cubicBezTo>
                    <a:pt x="20871" y="0"/>
                    <a:pt x="21600" y="370"/>
                    <a:pt x="21600" y="818"/>
                  </a:cubicBezTo>
                  <a:cubicBezTo>
                    <a:pt x="21600" y="20762"/>
                    <a:pt x="21600" y="20762"/>
                    <a:pt x="21600" y="20762"/>
                  </a:cubicBezTo>
                  <a:cubicBezTo>
                    <a:pt x="21600" y="21230"/>
                    <a:pt x="20871" y="21600"/>
                    <a:pt x="19950" y="21600"/>
                  </a:cubicBezTo>
                  <a:cubicBezTo>
                    <a:pt x="1650" y="21600"/>
                    <a:pt x="1650" y="21600"/>
                    <a:pt x="1650" y="21600"/>
                  </a:cubicBezTo>
                  <a:cubicBezTo>
                    <a:pt x="767" y="21600"/>
                    <a:pt x="0" y="21230"/>
                    <a:pt x="0" y="20762"/>
                  </a:cubicBezTo>
                  <a:cubicBezTo>
                    <a:pt x="0" y="818"/>
                    <a:pt x="0" y="818"/>
                    <a:pt x="0" y="818"/>
                  </a:cubicBezTo>
                  <a:cubicBezTo>
                    <a:pt x="0" y="370"/>
                    <a:pt x="767" y="0"/>
                    <a:pt x="1650" y="0"/>
                  </a:cubicBezTo>
                  <a:close/>
                </a:path>
              </a:pathLst>
            </a:custGeom>
            <a:solidFill>
              <a:srgbClr val="4D4D4D"/>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7" name="Shape 7214"/>
            <p:cNvSpPr/>
            <p:nvPr/>
          </p:nvSpPr>
          <p:spPr>
            <a:xfrm>
              <a:off x="101910" y="188405"/>
              <a:ext cx="943737" cy="1854079"/>
            </a:xfrm>
            <a:custGeom>
              <a:avLst/>
              <a:gdLst/>
              <a:ahLst/>
              <a:cxnLst>
                <a:cxn ang="0">
                  <a:pos x="wd2" y="hd2"/>
                </a:cxn>
                <a:cxn ang="5400000">
                  <a:pos x="wd2" y="hd2"/>
                </a:cxn>
                <a:cxn ang="10800000">
                  <a:pos x="wd2" y="hd2"/>
                </a:cxn>
                <a:cxn ang="16200000">
                  <a:pos x="wd2" y="hd2"/>
                </a:cxn>
              </a:cxnLst>
              <a:rect l="0" t="0" r="r" b="b"/>
              <a:pathLst>
                <a:path w="21600" h="21600" extrusionOk="0">
                  <a:moveTo>
                    <a:pt x="21507" y="0"/>
                  </a:moveTo>
                  <a:cubicBezTo>
                    <a:pt x="93" y="0"/>
                    <a:pt x="93" y="0"/>
                    <a:pt x="93" y="0"/>
                  </a:cubicBezTo>
                  <a:cubicBezTo>
                    <a:pt x="47" y="0"/>
                    <a:pt x="0" y="0"/>
                    <a:pt x="0" y="24"/>
                  </a:cubicBezTo>
                  <a:cubicBezTo>
                    <a:pt x="0" y="21553"/>
                    <a:pt x="0" y="21553"/>
                    <a:pt x="0" y="21553"/>
                  </a:cubicBezTo>
                  <a:cubicBezTo>
                    <a:pt x="0" y="21576"/>
                    <a:pt x="47" y="21600"/>
                    <a:pt x="93" y="21600"/>
                  </a:cubicBezTo>
                  <a:cubicBezTo>
                    <a:pt x="21507" y="21600"/>
                    <a:pt x="21507" y="21600"/>
                    <a:pt x="21507" y="21600"/>
                  </a:cubicBezTo>
                  <a:cubicBezTo>
                    <a:pt x="21553" y="21600"/>
                    <a:pt x="21600" y="21576"/>
                    <a:pt x="21600" y="21553"/>
                  </a:cubicBezTo>
                  <a:cubicBezTo>
                    <a:pt x="21600" y="24"/>
                    <a:pt x="21600" y="24"/>
                    <a:pt x="21600" y="24"/>
                  </a:cubicBezTo>
                  <a:cubicBezTo>
                    <a:pt x="21600" y="0"/>
                    <a:pt x="21553" y="0"/>
                    <a:pt x="21507" y="0"/>
                  </a:cubicBezTo>
                  <a:close/>
                </a:path>
              </a:pathLst>
            </a:custGeom>
            <a:solidFill>
              <a:srgbClr val="F2F2F2"/>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8" name="Shape 7215"/>
            <p:cNvSpPr/>
            <p:nvPr/>
          </p:nvSpPr>
          <p:spPr>
            <a:xfrm>
              <a:off x="382804" y="78787"/>
              <a:ext cx="381949" cy="34256"/>
            </a:xfrm>
            <a:custGeom>
              <a:avLst/>
              <a:gdLst/>
              <a:ahLst/>
              <a:cxnLst>
                <a:cxn ang="0">
                  <a:pos x="wd2" y="hd2"/>
                </a:cxn>
                <a:cxn ang="5400000">
                  <a:pos x="wd2" y="hd2"/>
                </a:cxn>
                <a:cxn ang="10800000">
                  <a:pos x="wd2" y="hd2"/>
                </a:cxn>
                <a:cxn ang="16200000">
                  <a:pos x="wd2" y="hd2"/>
                </a:cxn>
              </a:cxnLst>
              <a:rect l="0" t="0" r="r" b="b"/>
              <a:pathLst>
                <a:path w="21600" h="21600" extrusionOk="0">
                  <a:moveTo>
                    <a:pt x="20566" y="0"/>
                  </a:moveTo>
                  <a:cubicBezTo>
                    <a:pt x="919" y="0"/>
                    <a:pt x="919" y="0"/>
                    <a:pt x="919" y="0"/>
                  </a:cubicBezTo>
                  <a:cubicBezTo>
                    <a:pt x="460" y="0"/>
                    <a:pt x="0" y="5082"/>
                    <a:pt x="0" y="11435"/>
                  </a:cubicBezTo>
                  <a:cubicBezTo>
                    <a:pt x="0" y="11435"/>
                    <a:pt x="0" y="11435"/>
                    <a:pt x="0" y="11435"/>
                  </a:cubicBezTo>
                  <a:cubicBezTo>
                    <a:pt x="0" y="16518"/>
                    <a:pt x="460" y="21600"/>
                    <a:pt x="919" y="21600"/>
                  </a:cubicBezTo>
                  <a:cubicBezTo>
                    <a:pt x="20566" y="21600"/>
                    <a:pt x="20566" y="21600"/>
                    <a:pt x="20566" y="21600"/>
                  </a:cubicBezTo>
                  <a:cubicBezTo>
                    <a:pt x="21140" y="21600"/>
                    <a:pt x="21600" y="16518"/>
                    <a:pt x="21600" y="11435"/>
                  </a:cubicBezTo>
                  <a:cubicBezTo>
                    <a:pt x="21600" y="11435"/>
                    <a:pt x="21600" y="11435"/>
                    <a:pt x="21600" y="11435"/>
                  </a:cubicBezTo>
                  <a:cubicBezTo>
                    <a:pt x="21600" y="5082"/>
                    <a:pt x="21140" y="0"/>
                    <a:pt x="20566" y="0"/>
                  </a:cubicBezTo>
                  <a:close/>
                </a:path>
              </a:pathLst>
            </a:custGeom>
            <a:solidFill>
              <a:srgbClr val="EEEEEE"/>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9" name="Shape 7216"/>
            <p:cNvSpPr/>
            <p:nvPr/>
          </p:nvSpPr>
          <p:spPr>
            <a:xfrm>
              <a:off x="514687" y="2085303"/>
              <a:ext cx="116469" cy="115613"/>
            </a:xfrm>
            <a:prstGeom prst="ellipse">
              <a:avLst/>
            </a:prstGeom>
            <a:solidFill>
              <a:srgbClr val="EEEEEE"/>
            </a:solidFill>
            <a:ln w="12700" cap="flat">
              <a:noFill/>
              <a:miter lim="400000"/>
            </a:ln>
            <a:effectLst/>
          </p:spPr>
          <p:txBody>
            <a:bodyPr wrap="square" lIns="45719" tIns="45719" rIns="45719" bIns="45719" numCol="1" anchor="t">
              <a:noAutofit/>
            </a:bodyPr>
            <a:lstStyle/>
            <a:p>
              <a:endParaRPr>
                <a:cs typeface="+mn-ea"/>
                <a:sym typeface="+mn-lt"/>
              </a:endParaRPr>
            </a:p>
          </p:txBody>
        </p:sp>
      </p:grpSp>
      <p:sp>
        <p:nvSpPr>
          <p:cNvPr id="20" name="Shape 7218"/>
          <p:cNvSpPr/>
          <p:nvPr/>
        </p:nvSpPr>
        <p:spPr>
          <a:xfrm flipH="1">
            <a:off x="6095999" y="2205397"/>
            <a:ext cx="1" cy="3183931"/>
          </a:xfrm>
          <a:prstGeom prst="line">
            <a:avLst/>
          </a:prstGeom>
          <a:ln w="19050">
            <a:solidFill>
              <a:srgbClr val="808080"/>
            </a:solidFill>
            <a:prstDash val="sysDash"/>
            <a:miter/>
            <a:headEnd type="oval"/>
            <a:tailEnd type="oval"/>
          </a:ln>
        </p:spPr>
        <p:txBody>
          <a:bodyPr lIns="45719" rIns="45719"/>
          <a:lstStyle/>
          <a:p>
            <a:pPr defTabSz="457200">
              <a:defRPr sz="1200"/>
            </a:pPr>
            <a:endParaRPr>
              <a:cs typeface="+mn-ea"/>
              <a:sym typeface="+mn-lt"/>
            </a:endParaRPr>
          </a:p>
        </p:txBody>
      </p:sp>
      <p:grpSp>
        <p:nvGrpSpPr>
          <p:cNvPr id="21" name="Group 7221"/>
          <p:cNvGrpSpPr/>
          <p:nvPr/>
        </p:nvGrpSpPr>
        <p:grpSpPr>
          <a:xfrm>
            <a:off x="2503739" y="1658824"/>
            <a:ext cx="1478854" cy="735998"/>
            <a:chOff x="0" y="0"/>
            <a:chExt cx="1478852" cy="735997"/>
          </a:xfrm>
        </p:grpSpPr>
        <p:sp>
          <p:nvSpPr>
            <p:cNvPr id="22" name="Shape 7219"/>
            <p:cNvSpPr/>
            <p:nvPr/>
          </p:nvSpPr>
          <p:spPr>
            <a:xfrm>
              <a:off x="0" y="165716"/>
              <a:ext cx="1478852" cy="570281"/>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lgn="ctr">
                <a:lnSpc>
                  <a:spcPct val="150000"/>
                </a:lnSpc>
                <a:defRPr sz="1100">
                  <a:latin typeface="Open Sans Light"/>
                  <a:ea typeface="Open Sans Light"/>
                  <a:cs typeface="Open Sans Light"/>
                  <a:sym typeface="Open Sans Light"/>
                </a:defRPr>
              </a:lvl1pPr>
            </a:lstStyle>
            <a:p>
              <a:pPr>
                <a:defRPr sz="1800">
                  <a:latin typeface="+mn-lt"/>
                  <a:ea typeface="+mn-ea"/>
                  <a:cs typeface="+mn-cs"/>
                  <a:sym typeface="Helvetica"/>
                </a:defRPr>
              </a:pPr>
              <a:r>
                <a:rPr sz="1100">
                  <a:latin typeface="+mn-lt"/>
                  <a:ea typeface="+mn-ea"/>
                  <a:cs typeface="+mn-ea"/>
                  <a:sym typeface="+mn-lt"/>
                </a:rPr>
                <a:t>Lorem Ipsum is simply dummy text.</a:t>
              </a:r>
            </a:p>
          </p:txBody>
        </p:sp>
        <p:sp>
          <p:nvSpPr>
            <p:cNvPr id="23" name="Shape 7220"/>
            <p:cNvSpPr/>
            <p:nvPr/>
          </p:nvSpPr>
          <p:spPr>
            <a:xfrm>
              <a:off x="272473" y="0"/>
              <a:ext cx="933907" cy="276997"/>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none" lIns="45719" tIns="45719" rIns="45719" bIns="45719" numCol="1" anchor="t">
              <a:spAutoFit/>
            </a:bodyPr>
            <a:lstStyle>
              <a:lvl1pPr algn="ctr">
                <a:defRPr sz="1200">
                  <a:solidFill>
                    <a:schemeClr val="accent1"/>
                  </a:solidFill>
                </a:defRPr>
              </a:lvl1pPr>
            </a:lstStyle>
            <a:p>
              <a:pPr>
                <a:defRPr sz="1800">
                  <a:solidFill>
                    <a:srgbClr val="000000"/>
                  </a:solidFill>
                </a:defRPr>
              </a:pPr>
              <a:r>
                <a:rPr sz="1200">
                  <a:solidFill>
                    <a:schemeClr val="accent1"/>
                  </a:solidFill>
                  <a:cs typeface="+mn-ea"/>
                  <a:sym typeface="+mn-lt"/>
                </a:rPr>
                <a:t>Description</a:t>
              </a:r>
            </a:p>
          </p:txBody>
        </p:sp>
      </p:grpSp>
      <p:grpSp>
        <p:nvGrpSpPr>
          <p:cNvPr id="24" name="Group 7224"/>
          <p:cNvGrpSpPr/>
          <p:nvPr/>
        </p:nvGrpSpPr>
        <p:grpSpPr>
          <a:xfrm>
            <a:off x="619842" y="3347380"/>
            <a:ext cx="1478854" cy="735998"/>
            <a:chOff x="0" y="0"/>
            <a:chExt cx="1478852" cy="735997"/>
          </a:xfrm>
        </p:grpSpPr>
        <p:sp>
          <p:nvSpPr>
            <p:cNvPr id="25" name="Shape 7222"/>
            <p:cNvSpPr/>
            <p:nvPr/>
          </p:nvSpPr>
          <p:spPr>
            <a:xfrm>
              <a:off x="0" y="165716"/>
              <a:ext cx="1478852" cy="570281"/>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lgn="r">
                <a:lnSpc>
                  <a:spcPct val="150000"/>
                </a:lnSpc>
                <a:defRPr sz="1100">
                  <a:latin typeface="Open Sans Light"/>
                  <a:ea typeface="Open Sans Light"/>
                  <a:cs typeface="Open Sans Light"/>
                  <a:sym typeface="Open Sans Light"/>
                </a:defRPr>
              </a:lvl1pPr>
            </a:lstStyle>
            <a:p>
              <a:pPr>
                <a:defRPr sz="1800">
                  <a:latin typeface="+mn-lt"/>
                  <a:ea typeface="+mn-ea"/>
                  <a:cs typeface="+mn-cs"/>
                  <a:sym typeface="Helvetica"/>
                </a:defRPr>
              </a:pPr>
              <a:r>
                <a:rPr sz="1100" dirty="0">
                  <a:latin typeface="+mn-lt"/>
                  <a:ea typeface="+mn-ea"/>
                  <a:cs typeface="+mn-ea"/>
                  <a:sym typeface="+mn-lt"/>
                </a:rPr>
                <a:t>Lorem Ipsum is simply dummy text.</a:t>
              </a:r>
            </a:p>
          </p:txBody>
        </p:sp>
        <p:sp>
          <p:nvSpPr>
            <p:cNvPr id="26" name="Shape 7223"/>
            <p:cNvSpPr/>
            <p:nvPr/>
          </p:nvSpPr>
          <p:spPr>
            <a:xfrm>
              <a:off x="544945" y="0"/>
              <a:ext cx="933907" cy="276997"/>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none" lIns="45719" tIns="45719" rIns="45719" bIns="45719" numCol="1" anchor="t">
              <a:spAutoFit/>
            </a:bodyPr>
            <a:lstStyle>
              <a:lvl1pPr algn="r">
                <a:defRPr sz="1200">
                  <a:solidFill>
                    <a:schemeClr val="accent2"/>
                  </a:solidFill>
                </a:defRPr>
              </a:lvl1pPr>
            </a:lstStyle>
            <a:p>
              <a:pPr>
                <a:defRPr sz="1800">
                  <a:solidFill>
                    <a:srgbClr val="000000"/>
                  </a:solidFill>
                </a:defRPr>
              </a:pPr>
              <a:r>
                <a:rPr sz="1200">
                  <a:solidFill>
                    <a:schemeClr val="accent2"/>
                  </a:solidFill>
                  <a:cs typeface="+mn-ea"/>
                  <a:sym typeface="+mn-lt"/>
                </a:rPr>
                <a:t>Description</a:t>
              </a:r>
            </a:p>
          </p:txBody>
        </p:sp>
      </p:grpSp>
      <p:grpSp>
        <p:nvGrpSpPr>
          <p:cNvPr id="27" name="Group 7227"/>
          <p:cNvGrpSpPr/>
          <p:nvPr/>
        </p:nvGrpSpPr>
        <p:grpSpPr>
          <a:xfrm>
            <a:off x="2503739" y="5102569"/>
            <a:ext cx="1478854" cy="735998"/>
            <a:chOff x="0" y="0"/>
            <a:chExt cx="1478852" cy="735997"/>
          </a:xfrm>
        </p:grpSpPr>
        <p:sp>
          <p:nvSpPr>
            <p:cNvPr id="28" name="Shape 7225"/>
            <p:cNvSpPr/>
            <p:nvPr/>
          </p:nvSpPr>
          <p:spPr>
            <a:xfrm>
              <a:off x="0" y="165716"/>
              <a:ext cx="1478852" cy="570281"/>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lgn="ctr">
                <a:lnSpc>
                  <a:spcPct val="150000"/>
                </a:lnSpc>
                <a:defRPr sz="1100">
                  <a:latin typeface="Open Sans Light"/>
                  <a:ea typeface="Open Sans Light"/>
                  <a:cs typeface="Open Sans Light"/>
                  <a:sym typeface="Open Sans Light"/>
                </a:defRPr>
              </a:lvl1pPr>
            </a:lstStyle>
            <a:p>
              <a:pPr>
                <a:defRPr sz="1800">
                  <a:latin typeface="+mn-lt"/>
                  <a:ea typeface="+mn-ea"/>
                  <a:cs typeface="+mn-cs"/>
                  <a:sym typeface="Helvetica"/>
                </a:defRPr>
              </a:pPr>
              <a:r>
                <a:rPr sz="1100">
                  <a:latin typeface="+mn-lt"/>
                  <a:ea typeface="+mn-ea"/>
                  <a:cs typeface="+mn-ea"/>
                  <a:sym typeface="+mn-lt"/>
                </a:rPr>
                <a:t>Lorem Ipsum is simply dummy text.</a:t>
              </a:r>
            </a:p>
          </p:txBody>
        </p:sp>
        <p:sp>
          <p:nvSpPr>
            <p:cNvPr id="29" name="Shape 7226"/>
            <p:cNvSpPr/>
            <p:nvPr/>
          </p:nvSpPr>
          <p:spPr>
            <a:xfrm>
              <a:off x="272473" y="0"/>
              <a:ext cx="933907" cy="276997"/>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none" lIns="45719" tIns="45719" rIns="45719" bIns="45719" numCol="1" anchor="t">
              <a:spAutoFit/>
            </a:bodyPr>
            <a:lstStyle>
              <a:lvl1pPr algn="ctr">
                <a:defRPr sz="1200">
                  <a:solidFill>
                    <a:schemeClr val="accent3"/>
                  </a:solidFill>
                </a:defRPr>
              </a:lvl1pPr>
            </a:lstStyle>
            <a:p>
              <a:pPr>
                <a:defRPr sz="1800">
                  <a:solidFill>
                    <a:srgbClr val="000000"/>
                  </a:solidFill>
                </a:defRPr>
              </a:pPr>
              <a:r>
                <a:rPr sz="1200">
                  <a:solidFill>
                    <a:schemeClr val="accent3"/>
                  </a:solidFill>
                  <a:cs typeface="+mn-ea"/>
                  <a:sym typeface="+mn-lt"/>
                </a:rPr>
                <a:t>Description</a:t>
              </a:r>
            </a:p>
          </p:txBody>
        </p:sp>
      </p:grpSp>
      <p:grpSp>
        <p:nvGrpSpPr>
          <p:cNvPr id="30" name="Group 7230"/>
          <p:cNvGrpSpPr/>
          <p:nvPr/>
        </p:nvGrpSpPr>
        <p:grpSpPr>
          <a:xfrm>
            <a:off x="8122949" y="1658824"/>
            <a:ext cx="1478854" cy="735998"/>
            <a:chOff x="0" y="0"/>
            <a:chExt cx="1478852" cy="735997"/>
          </a:xfrm>
        </p:grpSpPr>
        <p:sp>
          <p:nvSpPr>
            <p:cNvPr id="31" name="Shape 7228"/>
            <p:cNvSpPr/>
            <p:nvPr/>
          </p:nvSpPr>
          <p:spPr>
            <a:xfrm>
              <a:off x="0" y="165716"/>
              <a:ext cx="1478852" cy="570281"/>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lgn="ctr">
                <a:lnSpc>
                  <a:spcPct val="150000"/>
                </a:lnSpc>
                <a:defRPr sz="1100">
                  <a:latin typeface="Open Sans Light"/>
                  <a:ea typeface="Open Sans Light"/>
                  <a:cs typeface="Open Sans Light"/>
                  <a:sym typeface="Open Sans Light"/>
                </a:defRPr>
              </a:lvl1pPr>
            </a:lstStyle>
            <a:p>
              <a:pPr>
                <a:defRPr sz="1800">
                  <a:latin typeface="+mn-lt"/>
                  <a:ea typeface="+mn-ea"/>
                  <a:cs typeface="+mn-cs"/>
                  <a:sym typeface="Helvetica"/>
                </a:defRPr>
              </a:pPr>
              <a:r>
                <a:rPr sz="1100">
                  <a:latin typeface="+mn-lt"/>
                  <a:ea typeface="+mn-ea"/>
                  <a:cs typeface="+mn-ea"/>
                  <a:sym typeface="+mn-lt"/>
                </a:rPr>
                <a:t>Lorem Ipsum is simply dummy text.</a:t>
              </a:r>
            </a:p>
          </p:txBody>
        </p:sp>
        <p:sp>
          <p:nvSpPr>
            <p:cNvPr id="32" name="Shape 7229"/>
            <p:cNvSpPr/>
            <p:nvPr/>
          </p:nvSpPr>
          <p:spPr>
            <a:xfrm>
              <a:off x="272473" y="0"/>
              <a:ext cx="933907" cy="276997"/>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none" lIns="45719" tIns="45719" rIns="45719" bIns="45719" numCol="1" anchor="t">
              <a:spAutoFit/>
            </a:bodyPr>
            <a:lstStyle>
              <a:lvl1pPr algn="ctr">
                <a:defRPr sz="1200">
                  <a:solidFill>
                    <a:schemeClr val="accent4"/>
                  </a:solidFill>
                </a:defRPr>
              </a:lvl1pPr>
            </a:lstStyle>
            <a:p>
              <a:pPr>
                <a:defRPr sz="1800">
                  <a:solidFill>
                    <a:srgbClr val="000000"/>
                  </a:solidFill>
                </a:defRPr>
              </a:pPr>
              <a:r>
                <a:rPr sz="1200">
                  <a:solidFill>
                    <a:schemeClr val="accent4"/>
                  </a:solidFill>
                  <a:cs typeface="+mn-ea"/>
                  <a:sym typeface="+mn-lt"/>
                </a:rPr>
                <a:t>Description</a:t>
              </a:r>
            </a:p>
          </p:txBody>
        </p:sp>
      </p:grpSp>
      <p:grpSp>
        <p:nvGrpSpPr>
          <p:cNvPr id="33" name="Group 7233"/>
          <p:cNvGrpSpPr/>
          <p:nvPr/>
        </p:nvGrpSpPr>
        <p:grpSpPr>
          <a:xfrm>
            <a:off x="8122949" y="5102569"/>
            <a:ext cx="1478854" cy="735998"/>
            <a:chOff x="0" y="0"/>
            <a:chExt cx="1478852" cy="735997"/>
          </a:xfrm>
        </p:grpSpPr>
        <p:sp>
          <p:nvSpPr>
            <p:cNvPr id="34" name="Shape 7231"/>
            <p:cNvSpPr/>
            <p:nvPr/>
          </p:nvSpPr>
          <p:spPr>
            <a:xfrm>
              <a:off x="0" y="165716"/>
              <a:ext cx="1478852" cy="570281"/>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lgn="ctr">
                <a:lnSpc>
                  <a:spcPct val="150000"/>
                </a:lnSpc>
                <a:defRPr sz="1100">
                  <a:latin typeface="Open Sans Light"/>
                  <a:ea typeface="Open Sans Light"/>
                  <a:cs typeface="Open Sans Light"/>
                  <a:sym typeface="Open Sans Light"/>
                </a:defRPr>
              </a:lvl1pPr>
            </a:lstStyle>
            <a:p>
              <a:pPr>
                <a:defRPr sz="1800">
                  <a:latin typeface="+mn-lt"/>
                  <a:ea typeface="+mn-ea"/>
                  <a:cs typeface="+mn-cs"/>
                  <a:sym typeface="Helvetica"/>
                </a:defRPr>
              </a:pPr>
              <a:r>
                <a:rPr sz="1100">
                  <a:latin typeface="+mn-lt"/>
                  <a:ea typeface="+mn-ea"/>
                  <a:cs typeface="+mn-ea"/>
                  <a:sym typeface="+mn-lt"/>
                </a:rPr>
                <a:t>Lorem Ipsum is simply dummy text.</a:t>
              </a:r>
            </a:p>
          </p:txBody>
        </p:sp>
        <p:sp>
          <p:nvSpPr>
            <p:cNvPr id="35" name="Shape 7232"/>
            <p:cNvSpPr/>
            <p:nvPr/>
          </p:nvSpPr>
          <p:spPr>
            <a:xfrm>
              <a:off x="272473" y="0"/>
              <a:ext cx="933907" cy="276997"/>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none" lIns="45719" tIns="45719" rIns="45719" bIns="45719" numCol="1" anchor="t">
              <a:spAutoFit/>
            </a:bodyPr>
            <a:lstStyle>
              <a:lvl1pPr algn="ctr">
                <a:defRPr sz="1200">
                  <a:solidFill>
                    <a:schemeClr val="accent6"/>
                  </a:solidFill>
                </a:defRPr>
              </a:lvl1pPr>
            </a:lstStyle>
            <a:p>
              <a:pPr>
                <a:defRPr sz="1800">
                  <a:solidFill>
                    <a:srgbClr val="000000"/>
                  </a:solidFill>
                </a:defRPr>
              </a:pPr>
              <a:r>
                <a:rPr sz="1200">
                  <a:solidFill>
                    <a:schemeClr val="accent6"/>
                  </a:solidFill>
                  <a:cs typeface="+mn-ea"/>
                  <a:sym typeface="+mn-lt"/>
                </a:rPr>
                <a:t>Description</a:t>
              </a:r>
            </a:p>
          </p:txBody>
        </p:sp>
      </p:grpSp>
      <p:grpSp>
        <p:nvGrpSpPr>
          <p:cNvPr id="36" name="Group 7236"/>
          <p:cNvGrpSpPr/>
          <p:nvPr/>
        </p:nvGrpSpPr>
        <p:grpSpPr>
          <a:xfrm>
            <a:off x="9908281" y="3290501"/>
            <a:ext cx="1478854" cy="811422"/>
            <a:chOff x="0" y="0"/>
            <a:chExt cx="1478852" cy="811421"/>
          </a:xfrm>
        </p:grpSpPr>
        <p:sp>
          <p:nvSpPr>
            <p:cNvPr id="37" name="Shape 7234"/>
            <p:cNvSpPr/>
            <p:nvPr/>
          </p:nvSpPr>
          <p:spPr>
            <a:xfrm>
              <a:off x="0" y="241140"/>
              <a:ext cx="1478852" cy="570281"/>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lnSpc>
                  <a:spcPct val="150000"/>
                </a:lnSpc>
                <a:defRPr sz="1100">
                  <a:latin typeface="Open Sans Light"/>
                  <a:ea typeface="Open Sans Light"/>
                  <a:cs typeface="Open Sans Light"/>
                  <a:sym typeface="Open Sans Light"/>
                </a:defRPr>
              </a:lvl1pPr>
            </a:lstStyle>
            <a:p>
              <a:pPr>
                <a:defRPr sz="1800">
                  <a:latin typeface="+mn-lt"/>
                  <a:ea typeface="+mn-ea"/>
                  <a:cs typeface="+mn-cs"/>
                  <a:sym typeface="Helvetica"/>
                </a:defRPr>
              </a:pPr>
              <a:r>
                <a:rPr sz="1100">
                  <a:latin typeface="+mn-lt"/>
                  <a:ea typeface="+mn-ea"/>
                  <a:cs typeface="+mn-ea"/>
                  <a:sym typeface="+mn-lt"/>
                </a:rPr>
                <a:t>Lorem Ipsum is simply dummy text.</a:t>
              </a:r>
            </a:p>
          </p:txBody>
        </p:sp>
        <p:sp>
          <p:nvSpPr>
            <p:cNvPr id="38" name="Shape 7235"/>
            <p:cNvSpPr/>
            <p:nvPr/>
          </p:nvSpPr>
          <p:spPr>
            <a:xfrm>
              <a:off x="26450" y="0"/>
              <a:ext cx="933907" cy="276997"/>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none" lIns="45719" tIns="45719" rIns="45719" bIns="45719" numCol="1" anchor="t">
              <a:spAutoFit/>
            </a:bodyPr>
            <a:lstStyle>
              <a:lvl1pPr>
                <a:defRPr sz="1200">
                  <a:solidFill>
                    <a:schemeClr val="accent5"/>
                  </a:solidFill>
                </a:defRPr>
              </a:lvl1pPr>
            </a:lstStyle>
            <a:p>
              <a:pPr>
                <a:defRPr sz="1800">
                  <a:solidFill>
                    <a:srgbClr val="000000"/>
                  </a:solidFill>
                </a:defRPr>
              </a:pPr>
              <a:r>
                <a:rPr sz="1200">
                  <a:solidFill>
                    <a:schemeClr val="accent5"/>
                  </a:solidFill>
                  <a:cs typeface="+mn-ea"/>
                  <a:sym typeface="+mn-lt"/>
                </a:rPr>
                <a:t>Description</a:t>
              </a:r>
            </a:p>
          </p:txBody>
        </p:sp>
      </p:grpSp>
      <p:grpSp>
        <p:nvGrpSpPr>
          <p:cNvPr id="39" name="Group 7239"/>
          <p:cNvGrpSpPr/>
          <p:nvPr/>
        </p:nvGrpSpPr>
        <p:grpSpPr>
          <a:xfrm>
            <a:off x="2155159" y="3365925"/>
            <a:ext cx="697163" cy="697947"/>
            <a:chOff x="0" y="0"/>
            <a:chExt cx="697161" cy="697946"/>
          </a:xfrm>
        </p:grpSpPr>
        <p:sp>
          <p:nvSpPr>
            <p:cNvPr id="40" name="Shape 7237"/>
            <p:cNvSpPr/>
            <p:nvPr/>
          </p:nvSpPr>
          <p:spPr>
            <a:xfrm>
              <a:off x="-1" y="-1"/>
              <a:ext cx="697163" cy="697948"/>
            </a:xfrm>
            <a:prstGeom prst="ellipse">
              <a:avLst/>
            </a:prstGeom>
            <a:solidFill>
              <a:schemeClr val="accent2"/>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1" name="Shape 7238"/>
            <p:cNvSpPr/>
            <p:nvPr/>
          </p:nvSpPr>
          <p:spPr>
            <a:xfrm>
              <a:off x="217610" y="188634"/>
              <a:ext cx="261939" cy="320677"/>
            </a:xfrm>
            <a:custGeom>
              <a:avLst/>
              <a:gdLst/>
              <a:ahLst/>
              <a:cxnLst>
                <a:cxn ang="0">
                  <a:pos x="wd2" y="hd2"/>
                </a:cxn>
                <a:cxn ang="5400000">
                  <a:pos x="wd2" y="hd2"/>
                </a:cxn>
                <a:cxn ang="10800000">
                  <a:pos x="wd2" y="hd2"/>
                </a:cxn>
                <a:cxn ang="16200000">
                  <a:pos x="wd2" y="hd2"/>
                </a:cxn>
              </a:cxnLst>
              <a:rect l="0" t="0" r="r" b="b"/>
              <a:pathLst>
                <a:path w="21600" h="21600" extrusionOk="0">
                  <a:moveTo>
                    <a:pt x="12600" y="16200"/>
                  </a:moveTo>
                  <a:cubicBezTo>
                    <a:pt x="5400" y="16200"/>
                    <a:pt x="5400" y="16200"/>
                    <a:pt x="5400" y="16200"/>
                  </a:cubicBezTo>
                  <a:cubicBezTo>
                    <a:pt x="5100" y="16200"/>
                    <a:pt x="4800" y="16445"/>
                    <a:pt x="4800" y="16691"/>
                  </a:cubicBezTo>
                  <a:cubicBezTo>
                    <a:pt x="4800" y="16936"/>
                    <a:pt x="5100" y="17182"/>
                    <a:pt x="5400" y="17182"/>
                  </a:cubicBezTo>
                  <a:cubicBezTo>
                    <a:pt x="12600" y="17182"/>
                    <a:pt x="12600" y="17182"/>
                    <a:pt x="12600" y="17182"/>
                  </a:cubicBezTo>
                  <a:cubicBezTo>
                    <a:pt x="12900" y="17182"/>
                    <a:pt x="13200" y="16936"/>
                    <a:pt x="13200" y="16691"/>
                  </a:cubicBezTo>
                  <a:cubicBezTo>
                    <a:pt x="13200" y="16445"/>
                    <a:pt x="12900" y="16200"/>
                    <a:pt x="12600" y="16200"/>
                  </a:cubicBezTo>
                  <a:moveTo>
                    <a:pt x="5400" y="5400"/>
                  </a:moveTo>
                  <a:cubicBezTo>
                    <a:pt x="8400" y="5400"/>
                    <a:pt x="8400" y="5400"/>
                    <a:pt x="8400" y="5400"/>
                  </a:cubicBezTo>
                  <a:cubicBezTo>
                    <a:pt x="8700" y="5400"/>
                    <a:pt x="9000" y="5155"/>
                    <a:pt x="9000" y="4909"/>
                  </a:cubicBezTo>
                  <a:cubicBezTo>
                    <a:pt x="9000" y="4664"/>
                    <a:pt x="8700" y="4418"/>
                    <a:pt x="8400" y="4418"/>
                  </a:cubicBezTo>
                  <a:cubicBezTo>
                    <a:pt x="5400" y="4418"/>
                    <a:pt x="5400" y="4418"/>
                    <a:pt x="5400" y="4418"/>
                  </a:cubicBezTo>
                  <a:cubicBezTo>
                    <a:pt x="5100" y="4418"/>
                    <a:pt x="4800" y="4664"/>
                    <a:pt x="4800" y="4909"/>
                  </a:cubicBezTo>
                  <a:cubicBezTo>
                    <a:pt x="4800" y="5155"/>
                    <a:pt x="5100" y="5400"/>
                    <a:pt x="5400" y="5400"/>
                  </a:cubicBezTo>
                  <a:moveTo>
                    <a:pt x="16200" y="12273"/>
                  </a:moveTo>
                  <a:cubicBezTo>
                    <a:pt x="5400" y="12273"/>
                    <a:pt x="5400" y="12273"/>
                    <a:pt x="5400" y="12273"/>
                  </a:cubicBezTo>
                  <a:cubicBezTo>
                    <a:pt x="5100" y="12273"/>
                    <a:pt x="4800" y="12518"/>
                    <a:pt x="4800" y="12764"/>
                  </a:cubicBezTo>
                  <a:cubicBezTo>
                    <a:pt x="4800" y="13009"/>
                    <a:pt x="5100" y="13255"/>
                    <a:pt x="5400" y="13255"/>
                  </a:cubicBezTo>
                  <a:cubicBezTo>
                    <a:pt x="16200" y="13255"/>
                    <a:pt x="16200" y="13255"/>
                    <a:pt x="16200" y="13255"/>
                  </a:cubicBezTo>
                  <a:cubicBezTo>
                    <a:pt x="16500" y="13255"/>
                    <a:pt x="16800" y="13009"/>
                    <a:pt x="16800" y="12764"/>
                  </a:cubicBezTo>
                  <a:cubicBezTo>
                    <a:pt x="16800" y="12518"/>
                    <a:pt x="16500" y="12273"/>
                    <a:pt x="16200" y="12273"/>
                  </a:cubicBezTo>
                  <a:moveTo>
                    <a:pt x="4800" y="8836"/>
                  </a:moveTo>
                  <a:cubicBezTo>
                    <a:pt x="4800" y="9082"/>
                    <a:pt x="5100" y="9327"/>
                    <a:pt x="5400" y="9327"/>
                  </a:cubicBezTo>
                  <a:cubicBezTo>
                    <a:pt x="16200" y="9327"/>
                    <a:pt x="16200" y="9327"/>
                    <a:pt x="16200" y="9327"/>
                  </a:cubicBezTo>
                  <a:cubicBezTo>
                    <a:pt x="16500" y="9327"/>
                    <a:pt x="16800" y="9082"/>
                    <a:pt x="16800" y="8836"/>
                  </a:cubicBezTo>
                  <a:cubicBezTo>
                    <a:pt x="16800" y="8591"/>
                    <a:pt x="16500" y="8345"/>
                    <a:pt x="16200" y="8345"/>
                  </a:cubicBezTo>
                  <a:cubicBezTo>
                    <a:pt x="5400" y="8345"/>
                    <a:pt x="5400" y="8345"/>
                    <a:pt x="5400" y="8345"/>
                  </a:cubicBezTo>
                  <a:cubicBezTo>
                    <a:pt x="5100" y="8345"/>
                    <a:pt x="4800" y="8591"/>
                    <a:pt x="4800" y="8836"/>
                  </a:cubicBezTo>
                  <a:moveTo>
                    <a:pt x="15600" y="0"/>
                  </a:moveTo>
                  <a:cubicBezTo>
                    <a:pt x="2400" y="0"/>
                    <a:pt x="2400" y="0"/>
                    <a:pt x="2400" y="0"/>
                  </a:cubicBezTo>
                  <a:cubicBezTo>
                    <a:pt x="1050" y="0"/>
                    <a:pt x="0" y="859"/>
                    <a:pt x="0" y="1964"/>
                  </a:cubicBezTo>
                  <a:cubicBezTo>
                    <a:pt x="0" y="19636"/>
                    <a:pt x="0" y="19636"/>
                    <a:pt x="0" y="19636"/>
                  </a:cubicBezTo>
                  <a:cubicBezTo>
                    <a:pt x="0" y="20741"/>
                    <a:pt x="1050" y="21600"/>
                    <a:pt x="2400" y="21600"/>
                  </a:cubicBezTo>
                  <a:cubicBezTo>
                    <a:pt x="19200" y="21600"/>
                    <a:pt x="19200" y="21600"/>
                    <a:pt x="19200" y="21600"/>
                  </a:cubicBezTo>
                  <a:cubicBezTo>
                    <a:pt x="20550" y="21600"/>
                    <a:pt x="21600" y="20741"/>
                    <a:pt x="21600" y="19636"/>
                  </a:cubicBezTo>
                  <a:cubicBezTo>
                    <a:pt x="21600" y="5400"/>
                    <a:pt x="21600" y="5400"/>
                    <a:pt x="21600" y="5400"/>
                  </a:cubicBezTo>
                  <a:lnTo>
                    <a:pt x="15600" y="0"/>
                  </a:lnTo>
                  <a:close/>
                  <a:moveTo>
                    <a:pt x="20400" y="19636"/>
                  </a:moveTo>
                  <a:cubicBezTo>
                    <a:pt x="20400" y="20127"/>
                    <a:pt x="19800" y="20618"/>
                    <a:pt x="19200" y="20618"/>
                  </a:cubicBezTo>
                  <a:cubicBezTo>
                    <a:pt x="2400" y="20618"/>
                    <a:pt x="2400" y="20618"/>
                    <a:pt x="2400" y="20618"/>
                  </a:cubicBezTo>
                  <a:cubicBezTo>
                    <a:pt x="1800" y="20618"/>
                    <a:pt x="1200" y="20127"/>
                    <a:pt x="1200" y="19636"/>
                  </a:cubicBezTo>
                  <a:cubicBezTo>
                    <a:pt x="1200" y="1964"/>
                    <a:pt x="1200" y="1964"/>
                    <a:pt x="1200" y="1964"/>
                  </a:cubicBezTo>
                  <a:cubicBezTo>
                    <a:pt x="1200" y="1473"/>
                    <a:pt x="1800" y="982"/>
                    <a:pt x="2400" y="982"/>
                  </a:cubicBezTo>
                  <a:cubicBezTo>
                    <a:pt x="13200" y="982"/>
                    <a:pt x="13200" y="982"/>
                    <a:pt x="13200" y="982"/>
                  </a:cubicBezTo>
                  <a:cubicBezTo>
                    <a:pt x="13200" y="5891"/>
                    <a:pt x="13200" y="5891"/>
                    <a:pt x="13200" y="5891"/>
                  </a:cubicBezTo>
                  <a:cubicBezTo>
                    <a:pt x="13200" y="6382"/>
                    <a:pt x="13800" y="6873"/>
                    <a:pt x="14400" y="6873"/>
                  </a:cubicBezTo>
                  <a:cubicBezTo>
                    <a:pt x="20400" y="6873"/>
                    <a:pt x="20400" y="6873"/>
                    <a:pt x="20400" y="6873"/>
                  </a:cubicBezTo>
                  <a:lnTo>
                    <a:pt x="20400" y="19636"/>
                  </a:lnTo>
                  <a:close/>
                  <a:moveTo>
                    <a:pt x="14400" y="5891"/>
                  </a:moveTo>
                  <a:cubicBezTo>
                    <a:pt x="14400" y="982"/>
                    <a:pt x="14400" y="982"/>
                    <a:pt x="14400" y="982"/>
                  </a:cubicBezTo>
                  <a:cubicBezTo>
                    <a:pt x="15000" y="982"/>
                    <a:pt x="15000" y="982"/>
                    <a:pt x="15000" y="982"/>
                  </a:cubicBezTo>
                  <a:cubicBezTo>
                    <a:pt x="20400" y="5891"/>
                    <a:pt x="20400" y="5891"/>
                    <a:pt x="20400" y="5891"/>
                  </a:cubicBezTo>
                  <a:lnTo>
                    <a:pt x="14400" y="5891"/>
                  </a:ln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grpSp>
      <p:grpSp>
        <p:nvGrpSpPr>
          <p:cNvPr id="42" name="Group 7242"/>
          <p:cNvGrpSpPr/>
          <p:nvPr/>
        </p:nvGrpSpPr>
        <p:grpSpPr>
          <a:xfrm>
            <a:off x="2874277" y="2412328"/>
            <a:ext cx="697163" cy="697947"/>
            <a:chOff x="0" y="0"/>
            <a:chExt cx="697161" cy="697946"/>
          </a:xfrm>
        </p:grpSpPr>
        <p:sp>
          <p:nvSpPr>
            <p:cNvPr id="43" name="Shape 7240"/>
            <p:cNvSpPr/>
            <p:nvPr/>
          </p:nvSpPr>
          <p:spPr>
            <a:xfrm>
              <a:off x="-1" y="-1"/>
              <a:ext cx="697163" cy="697948"/>
            </a:xfrm>
            <a:prstGeom prst="ellipse">
              <a:avLst/>
            </a:prstGeom>
            <a:solidFill>
              <a:schemeClr val="accent1"/>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4" name="Shape 7241"/>
            <p:cNvSpPr/>
            <p:nvPr/>
          </p:nvSpPr>
          <p:spPr>
            <a:xfrm>
              <a:off x="188242" y="188634"/>
              <a:ext cx="320677" cy="320677"/>
            </a:xfrm>
            <a:custGeom>
              <a:avLst/>
              <a:gdLst/>
              <a:ahLst/>
              <a:cxnLst>
                <a:cxn ang="0">
                  <a:pos x="wd2" y="hd2"/>
                </a:cxn>
                <a:cxn ang="5400000">
                  <a:pos x="wd2" y="hd2"/>
                </a:cxn>
                <a:cxn ang="10800000">
                  <a:pos x="wd2" y="hd2"/>
                </a:cxn>
                <a:cxn ang="16200000">
                  <a:pos x="wd2" y="hd2"/>
                </a:cxn>
              </a:cxnLst>
              <a:rect l="0" t="0" r="r" b="b"/>
              <a:pathLst>
                <a:path w="21600" h="21600" extrusionOk="0">
                  <a:moveTo>
                    <a:pt x="4786" y="14605"/>
                  </a:moveTo>
                  <a:cubicBezTo>
                    <a:pt x="5277" y="14114"/>
                    <a:pt x="5277" y="14114"/>
                    <a:pt x="5277" y="14114"/>
                  </a:cubicBezTo>
                  <a:cubicBezTo>
                    <a:pt x="5400" y="13991"/>
                    <a:pt x="5400" y="13868"/>
                    <a:pt x="5400" y="13745"/>
                  </a:cubicBezTo>
                  <a:cubicBezTo>
                    <a:pt x="5400" y="13500"/>
                    <a:pt x="5155" y="13255"/>
                    <a:pt x="4909" y="13255"/>
                  </a:cubicBezTo>
                  <a:cubicBezTo>
                    <a:pt x="4786" y="13255"/>
                    <a:pt x="4664" y="13255"/>
                    <a:pt x="4541" y="13377"/>
                  </a:cubicBezTo>
                  <a:cubicBezTo>
                    <a:pt x="4050" y="13868"/>
                    <a:pt x="4050" y="13868"/>
                    <a:pt x="4050" y="13868"/>
                  </a:cubicBezTo>
                  <a:cubicBezTo>
                    <a:pt x="3927" y="13991"/>
                    <a:pt x="3927" y="14114"/>
                    <a:pt x="3927" y="14236"/>
                  </a:cubicBezTo>
                  <a:cubicBezTo>
                    <a:pt x="3927" y="14482"/>
                    <a:pt x="4173" y="14727"/>
                    <a:pt x="4418" y="14727"/>
                  </a:cubicBezTo>
                  <a:cubicBezTo>
                    <a:pt x="4541" y="14727"/>
                    <a:pt x="4664" y="14727"/>
                    <a:pt x="4786" y="14605"/>
                  </a:cubicBezTo>
                  <a:moveTo>
                    <a:pt x="7855" y="14236"/>
                  </a:moveTo>
                  <a:cubicBezTo>
                    <a:pt x="7855" y="13991"/>
                    <a:pt x="7609" y="13745"/>
                    <a:pt x="7364" y="13745"/>
                  </a:cubicBezTo>
                  <a:cubicBezTo>
                    <a:pt x="7241" y="13745"/>
                    <a:pt x="7118" y="13745"/>
                    <a:pt x="6995" y="13868"/>
                  </a:cubicBezTo>
                  <a:cubicBezTo>
                    <a:pt x="2086" y="18777"/>
                    <a:pt x="2086" y="18777"/>
                    <a:pt x="2086" y="18777"/>
                  </a:cubicBezTo>
                  <a:cubicBezTo>
                    <a:pt x="1964" y="18900"/>
                    <a:pt x="1964" y="19023"/>
                    <a:pt x="1964" y="19145"/>
                  </a:cubicBezTo>
                  <a:cubicBezTo>
                    <a:pt x="1964" y="19391"/>
                    <a:pt x="2209" y="19636"/>
                    <a:pt x="2455" y="19636"/>
                  </a:cubicBezTo>
                  <a:cubicBezTo>
                    <a:pt x="2577" y="19636"/>
                    <a:pt x="2700" y="19636"/>
                    <a:pt x="2823" y="19514"/>
                  </a:cubicBezTo>
                  <a:cubicBezTo>
                    <a:pt x="7732" y="14605"/>
                    <a:pt x="7732" y="14605"/>
                    <a:pt x="7732" y="14605"/>
                  </a:cubicBezTo>
                  <a:cubicBezTo>
                    <a:pt x="7855" y="14482"/>
                    <a:pt x="7855" y="14359"/>
                    <a:pt x="7855" y="14236"/>
                  </a:cubicBezTo>
                  <a:moveTo>
                    <a:pt x="7855" y="16200"/>
                  </a:moveTo>
                  <a:cubicBezTo>
                    <a:pt x="7732" y="16200"/>
                    <a:pt x="7609" y="16200"/>
                    <a:pt x="7486" y="16323"/>
                  </a:cubicBezTo>
                  <a:cubicBezTo>
                    <a:pt x="6014" y="17795"/>
                    <a:pt x="6014" y="17795"/>
                    <a:pt x="6014" y="17795"/>
                  </a:cubicBezTo>
                  <a:cubicBezTo>
                    <a:pt x="5891" y="17918"/>
                    <a:pt x="5891" y="18041"/>
                    <a:pt x="5891" y="18164"/>
                  </a:cubicBezTo>
                  <a:cubicBezTo>
                    <a:pt x="5891" y="18409"/>
                    <a:pt x="6136" y="18655"/>
                    <a:pt x="6382" y="18655"/>
                  </a:cubicBezTo>
                  <a:cubicBezTo>
                    <a:pt x="6505" y="18655"/>
                    <a:pt x="6627" y="18655"/>
                    <a:pt x="6750" y="18532"/>
                  </a:cubicBezTo>
                  <a:cubicBezTo>
                    <a:pt x="8223" y="17059"/>
                    <a:pt x="8223" y="17059"/>
                    <a:pt x="8223" y="17059"/>
                  </a:cubicBezTo>
                  <a:cubicBezTo>
                    <a:pt x="8345" y="16936"/>
                    <a:pt x="8345" y="16814"/>
                    <a:pt x="8345" y="16691"/>
                  </a:cubicBezTo>
                  <a:cubicBezTo>
                    <a:pt x="8345" y="16445"/>
                    <a:pt x="8100" y="16200"/>
                    <a:pt x="7855" y="16200"/>
                  </a:cubicBezTo>
                  <a:moveTo>
                    <a:pt x="21600" y="491"/>
                  </a:moveTo>
                  <a:cubicBezTo>
                    <a:pt x="21600" y="245"/>
                    <a:pt x="21355" y="0"/>
                    <a:pt x="21109" y="0"/>
                  </a:cubicBezTo>
                  <a:cubicBezTo>
                    <a:pt x="20986" y="0"/>
                    <a:pt x="20986" y="0"/>
                    <a:pt x="20864" y="0"/>
                  </a:cubicBezTo>
                  <a:cubicBezTo>
                    <a:pt x="20864" y="0"/>
                    <a:pt x="20864" y="0"/>
                    <a:pt x="20864" y="0"/>
                  </a:cubicBezTo>
                  <a:cubicBezTo>
                    <a:pt x="245" y="8836"/>
                    <a:pt x="245" y="8836"/>
                    <a:pt x="245" y="8836"/>
                  </a:cubicBezTo>
                  <a:cubicBezTo>
                    <a:pt x="245" y="8836"/>
                    <a:pt x="245" y="8836"/>
                    <a:pt x="245" y="8836"/>
                  </a:cubicBezTo>
                  <a:cubicBezTo>
                    <a:pt x="245" y="8836"/>
                    <a:pt x="245" y="8836"/>
                    <a:pt x="245" y="8836"/>
                  </a:cubicBezTo>
                  <a:cubicBezTo>
                    <a:pt x="245" y="8836"/>
                    <a:pt x="245" y="8836"/>
                    <a:pt x="245" y="8836"/>
                  </a:cubicBezTo>
                  <a:cubicBezTo>
                    <a:pt x="123" y="8959"/>
                    <a:pt x="0" y="9082"/>
                    <a:pt x="0" y="9327"/>
                  </a:cubicBezTo>
                  <a:cubicBezTo>
                    <a:pt x="0" y="9573"/>
                    <a:pt x="123" y="9695"/>
                    <a:pt x="368" y="9818"/>
                  </a:cubicBezTo>
                  <a:cubicBezTo>
                    <a:pt x="368" y="9818"/>
                    <a:pt x="368" y="9818"/>
                    <a:pt x="368" y="9818"/>
                  </a:cubicBezTo>
                  <a:cubicBezTo>
                    <a:pt x="8468" y="13132"/>
                    <a:pt x="8468" y="13132"/>
                    <a:pt x="8468" y="13132"/>
                  </a:cubicBezTo>
                  <a:cubicBezTo>
                    <a:pt x="11782" y="21232"/>
                    <a:pt x="11782" y="21232"/>
                    <a:pt x="11782" y="21232"/>
                  </a:cubicBezTo>
                  <a:cubicBezTo>
                    <a:pt x="11782" y="21232"/>
                    <a:pt x="11782" y="21232"/>
                    <a:pt x="11782" y="21232"/>
                  </a:cubicBezTo>
                  <a:cubicBezTo>
                    <a:pt x="11905" y="21477"/>
                    <a:pt x="12027" y="21600"/>
                    <a:pt x="12273" y="21600"/>
                  </a:cubicBezTo>
                  <a:cubicBezTo>
                    <a:pt x="12518" y="21600"/>
                    <a:pt x="12641" y="21477"/>
                    <a:pt x="12764" y="21355"/>
                  </a:cubicBezTo>
                  <a:cubicBezTo>
                    <a:pt x="12764" y="21355"/>
                    <a:pt x="12764" y="21355"/>
                    <a:pt x="12764" y="21355"/>
                  </a:cubicBezTo>
                  <a:cubicBezTo>
                    <a:pt x="12764" y="21355"/>
                    <a:pt x="12764" y="21355"/>
                    <a:pt x="12764" y="21355"/>
                  </a:cubicBezTo>
                  <a:cubicBezTo>
                    <a:pt x="12764" y="21355"/>
                    <a:pt x="12764" y="21355"/>
                    <a:pt x="12764" y="21355"/>
                  </a:cubicBezTo>
                  <a:cubicBezTo>
                    <a:pt x="21600" y="736"/>
                    <a:pt x="21600" y="736"/>
                    <a:pt x="21600" y="736"/>
                  </a:cubicBezTo>
                  <a:cubicBezTo>
                    <a:pt x="21600" y="736"/>
                    <a:pt x="21600" y="736"/>
                    <a:pt x="21600" y="736"/>
                  </a:cubicBezTo>
                  <a:cubicBezTo>
                    <a:pt x="21600" y="614"/>
                    <a:pt x="21600" y="614"/>
                    <a:pt x="21600" y="491"/>
                  </a:cubicBezTo>
                  <a:moveTo>
                    <a:pt x="1718" y="9327"/>
                  </a:moveTo>
                  <a:cubicBezTo>
                    <a:pt x="18900" y="1964"/>
                    <a:pt x="18900" y="1964"/>
                    <a:pt x="18900" y="1964"/>
                  </a:cubicBezTo>
                  <a:cubicBezTo>
                    <a:pt x="8714" y="12150"/>
                    <a:pt x="8714" y="12150"/>
                    <a:pt x="8714" y="12150"/>
                  </a:cubicBezTo>
                  <a:lnTo>
                    <a:pt x="1718" y="9327"/>
                  </a:lnTo>
                  <a:close/>
                  <a:moveTo>
                    <a:pt x="12273" y="19882"/>
                  </a:moveTo>
                  <a:cubicBezTo>
                    <a:pt x="9450" y="12886"/>
                    <a:pt x="9450" y="12886"/>
                    <a:pt x="9450" y="12886"/>
                  </a:cubicBezTo>
                  <a:cubicBezTo>
                    <a:pt x="19636" y="2700"/>
                    <a:pt x="19636" y="2700"/>
                    <a:pt x="19636" y="2700"/>
                  </a:cubicBezTo>
                  <a:lnTo>
                    <a:pt x="12273" y="19882"/>
                  </a:ln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grpSp>
      <p:grpSp>
        <p:nvGrpSpPr>
          <p:cNvPr id="45" name="Group 7245"/>
          <p:cNvGrpSpPr/>
          <p:nvPr/>
        </p:nvGrpSpPr>
        <p:grpSpPr>
          <a:xfrm>
            <a:off x="2911136" y="4354028"/>
            <a:ext cx="697163" cy="697947"/>
            <a:chOff x="0" y="0"/>
            <a:chExt cx="697161" cy="697946"/>
          </a:xfrm>
        </p:grpSpPr>
        <p:sp>
          <p:nvSpPr>
            <p:cNvPr id="46" name="Shape 7243"/>
            <p:cNvSpPr/>
            <p:nvPr/>
          </p:nvSpPr>
          <p:spPr>
            <a:xfrm>
              <a:off x="-1" y="-1"/>
              <a:ext cx="697163" cy="697948"/>
            </a:xfrm>
            <a:prstGeom prst="ellipse">
              <a:avLst/>
            </a:prstGeom>
            <a:solidFill>
              <a:schemeClr val="accent3"/>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7" name="Shape 7244"/>
            <p:cNvSpPr/>
            <p:nvPr/>
          </p:nvSpPr>
          <p:spPr>
            <a:xfrm>
              <a:off x="188242" y="202922"/>
              <a:ext cx="320677" cy="292101"/>
            </a:xfrm>
            <a:custGeom>
              <a:avLst/>
              <a:gdLst/>
              <a:ahLst/>
              <a:cxnLst>
                <a:cxn ang="0">
                  <a:pos x="wd2" y="hd2"/>
                </a:cxn>
                <a:cxn ang="5400000">
                  <a:pos x="wd2" y="hd2"/>
                </a:cxn>
                <a:cxn ang="10800000">
                  <a:pos x="wd2" y="hd2"/>
                </a:cxn>
                <a:cxn ang="16200000">
                  <a:pos x="wd2" y="hd2"/>
                </a:cxn>
              </a:cxnLst>
              <a:rect l="0" t="0" r="r" b="b"/>
              <a:pathLst>
                <a:path w="21600" h="21600" extrusionOk="0">
                  <a:moveTo>
                    <a:pt x="21109" y="18360"/>
                  </a:moveTo>
                  <a:cubicBezTo>
                    <a:pt x="11782" y="18360"/>
                    <a:pt x="11782" y="18360"/>
                    <a:pt x="11782" y="18360"/>
                  </a:cubicBezTo>
                  <a:cubicBezTo>
                    <a:pt x="11536" y="17145"/>
                    <a:pt x="10555" y="16200"/>
                    <a:pt x="9327" y="16200"/>
                  </a:cubicBezTo>
                  <a:cubicBezTo>
                    <a:pt x="8100" y="16200"/>
                    <a:pt x="7118" y="17145"/>
                    <a:pt x="6873" y="18360"/>
                  </a:cubicBezTo>
                  <a:cubicBezTo>
                    <a:pt x="491" y="18360"/>
                    <a:pt x="491" y="18360"/>
                    <a:pt x="491" y="18360"/>
                  </a:cubicBezTo>
                  <a:cubicBezTo>
                    <a:pt x="245" y="18360"/>
                    <a:pt x="0" y="18630"/>
                    <a:pt x="0" y="18900"/>
                  </a:cubicBezTo>
                  <a:cubicBezTo>
                    <a:pt x="0" y="19170"/>
                    <a:pt x="245" y="19440"/>
                    <a:pt x="491" y="19440"/>
                  </a:cubicBezTo>
                  <a:cubicBezTo>
                    <a:pt x="6873" y="19440"/>
                    <a:pt x="6873" y="19440"/>
                    <a:pt x="6873" y="19440"/>
                  </a:cubicBezTo>
                  <a:cubicBezTo>
                    <a:pt x="7118" y="20655"/>
                    <a:pt x="8100" y="21600"/>
                    <a:pt x="9327" y="21600"/>
                  </a:cubicBezTo>
                  <a:cubicBezTo>
                    <a:pt x="10555" y="21600"/>
                    <a:pt x="11536" y="20655"/>
                    <a:pt x="11782" y="19440"/>
                  </a:cubicBezTo>
                  <a:cubicBezTo>
                    <a:pt x="21109" y="19440"/>
                    <a:pt x="21109" y="19440"/>
                    <a:pt x="21109" y="19440"/>
                  </a:cubicBezTo>
                  <a:cubicBezTo>
                    <a:pt x="21355" y="19440"/>
                    <a:pt x="21600" y="19170"/>
                    <a:pt x="21600" y="18900"/>
                  </a:cubicBezTo>
                  <a:cubicBezTo>
                    <a:pt x="21600" y="18630"/>
                    <a:pt x="21355" y="18360"/>
                    <a:pt x="21109" y="18360"/>
                  </a:cubicBezTo>
                  <a:moveTo>
                    <a:pt x="9327" y="20520"/>
                  </a:moveTo>
                  <a:cubicBezTo>
                    <a:pt x="8468" y="20520"/>
                    <a:pt x="7855" y="19845"/>
                    <a:pt x="7855" y="18900"/>
                  </a:cubicBezTo>
                  <a:cubicBezTo>
                    <a:pt x="7855" y="17955"/>
                    <a:pt x="8468" y="17280"/>
                    <a:pt x="9327" y="17280"/>
                  </a:cubicBezTo>
                  <a:cubicBezTo>
                    <a:pt x="10186" y="17280"/>
                    <a:pt x="10800" y="17955"/>
                    <a:pt x="10800" y="18900"/>
                  </a:cubicBezTo>
                  <a:cubicBezTo>
                    <a:pt x="10800" y="19845"/>
                    <a:pt x="10186" y="20520"/>
                    <a:pt x="9327" y="20520"/>
                  </a:cubicBezTo>
                  <a:moveTo>
                    <a:pt x="491" y="3240"/>
                  </a:moveTo>
                  <a:cubicBezTo>
                    <a:pt x="2945" y="3240"/>
                    <a:pt x="2945" y="3240"/>
                    <a:pt x="2945" y="3240"/>
                  </a:cubicBezTo>
                  <a:cubicBezTo>
                    <a:pt x="3191" y="4455"/>
                    <a:pt x="4173" y="5400"/>
                    <a:pt x="5400" y="5400"/>
                  </a:cubicBezTo>
                  <a:cubicBezTo>
                    <a:pt x="6627" y="5400"/>
                    <a:pt x="7609" y="4455"/>
                    <a:pt x="7855" y="3240"/>
                  </a:cubicBezTo>
                  <a:cubicBezTo>
                    <a:pt x="21109" y="3240"/>
                    <a:pt x="21109" y="3240"/>
                    <a:pt x="21109" y="3240"/>
                  </a:cubicBezTo>
                  <a:cubicBezTo>
                    <a:pt x="21355" y="3240"/>
                    <a:pt x="21600" y="2970"/>
                    <a:pt x="21600" y="2700"/>
                  </a:cubicBezTo>
                  <a:cubicBezTo>
                    <a:pt x="21600" y="2430"/>
                    <a:pt x="21355" y="2160"/>
                    <a:pt x="21109" y="2160"/>
                  </a:cubicBezTo>
                  <a:cubicBezTo>
                    <a:pt x="7855" y="2160"/>
                    <a:pt x="7855" y="2160"/>
                    <a:pt x="7855" y="2160"/>
                  </a:cubicBezTo>
                  <a:cubicBezTo>
                    <a:pt x="7609" y="945"/>
                    <a:pt x="6627" y="0"/>
                    <a:pt x="5400" y="0"/>
                  </a:cubicBezTo>
                  <a:cubicBezTo>
                    <a:pt x="4173" y="0"/>
                    <a:pt x="3191" y="945"/>
                    <a:pt x="2945" y="2160"/>
                  </a:cubicBezTo>
                  <a:cubicBezTo>
                    <a:pt x="491" y="2160"/>
                    <a:pt x="491" y="2160"/>
                    <a:pt x="491" y="2160"/>
                  </a:cubicBezTo>
                  <a:cubicBezTo>
                    <a:pt x="245" y="2160"/>
                    <a:pt x="0" y="2430"/>
                    <a:pt x="0" y="2700"/>
                  </a:cubicBezTo>
                  <a:cubicBezTo>
                    <a:pt x="0" y="2970"/>
                    <a:pt x="245" y="3240"/>
                    <a:pt x="491" y="3240"/>
                  </a:cubicBezTo>
                  <a:moveTo>
                    <a:pt x="5400" y="1080"/>
                  </a:moveTo>
                  <a:cubicBezTo>
                    <a:pt x="6259" y="1080"/>
                    <a:pt x="6873" y="1755"/>
                    <a:pt x="6873" y="2700"/>
                  </a:cubicBezTo>
                  <a:cubicBezTo>
                    <a:pt x="6873" y="3645"/>
                    <a:pt x="6259" y="4320"/>
                    <a:pt x="5400" y="4320"/>
                  </a:cubicBezTo>
                  <a:cubicBezTo>
                    <a:pt x="4541" y="4320"/>
                    <a:pt x="3927" y="3645"/>
                    <a:pt x="3927" y="2700"/>
                  </a:cubicBezTo>
                  <a:cubicBezTo>
                    <a:pt x="3927" y="1755"/>
                    <a:pt x="4541" y="1080"/>
                    <a:pt x="5400" y="1080"/>
                  </a:cubicBezTo>
                  <a:moveTo>
                    <a:pt x="21109" y="10260"/>
                  </a:moveTo>
                  <a:cubicBezTo>
                    <a:pt x="19636" y="10260"/>
                    <a:pt x="19636" y="10260"/>
                    <a:pt x="19636" y="10260"/>
                  </a:cubicBezTo>
                  <a:cubicBezTo>
                    <a:pt x="19391" y="9045"/>
                    <a:pt x="18409" y="8100"/>
                    <a:pt x="17182" y="8100"/>
                  </a:cubicBezTo>
                  <a:cubicBezTo>
                    <a:pt x="15955" y="8100"/>
                    <a:pt x="14973" y="9045"/>
                    <a:pt x="14727" y="10260"/>
                  </a:cubicBezTo>
                  <a:cubicBezTo>
                    <a:pt x="491" y="10260"/>
                    <a:pt x="491" y="10260"/>
                    <a:pt x="491" y="10260"/>
                  </a:cubicBezTo>
                  <a:cubicBezTo>
                    <a:pt x="245" y="10260"/>
                    <a:pt x="0" y="10530"/>
                    <a:pt x="0" y="10800"/>
                  </a:cubicBezTo>
                  <a:cubicBezTo>
                    <a:pt x="0" y="11070"/>
                    <a:pt x="245" y="11340"/>
                    <a:pt x="491" y="11340"/>
                  </a:cubicBezTo>
                  <a:cubicBezTo>
                    <a:pt x="14727" y="11340"/>
                    <a:pt x="14727" y="11340"/>
                    <a:pt x="14727" y="11340"/>
                  </a:cubicBezTo>
                  <a:cubicBezTo>
                    <a:pt x="14973" y="12555"/>
                    <a:pt x="15955" y="13500"/>
                    <a:pt x="17182" y="13500"/>
                  </a:cubicBezTo>
                  <a:cubicBezTo>
                    <a:pt x="18409" y="13500"/>
                    <a:pt x="19391" y="12555"/>
                    <a:pt x="19636" y="11340"/>
                  </a:cubicBezTo>
                  <a:cubicBezTo>
                    <a:pt x="21109" y="11340"/>
                    <a:pt x="21109" y="11340"/>
                    <a:pt x="21109" y="11340"/>
                  </a:cubicBezTo>
                  <a:cubicBezTo>
                    <a:pt x="21355" y="11340"/>
                    <a:pt x="21600" y="11070"/>
                    <a:pt x="21600" y="10800"/>
                  </a:cubicBezTo>
                  <a:cubicBezTo>
                    <a:pt x="21600" y="10530"/>
                    <a:pt x="21355" y="10260"/>
                    <a:pt x="21109" y="10260"/>
                  </a:cubicBezTo>
                  <a:moveTo>
                    <a:pt x="17182" y="12420"/>
                  </a:moveTo>
                  <a:cubicBezTo>
                    <a:pt x="16323" y="12420"/>
                    <a:pt x="15709" y="11745"/>
                    <a:pt x="15709" y="10800"/>
                  </a:cubicBezTo>
                  <a:cubicBezTo>
                    <a:pt x="15709" y="9855"/>
                    <a:pt x="16323" y="9180"/>
                    <a:pt x="17182" y="9180"/>
                  </a:cubicBezTo>
                  <a:cubicBezTo>
                    <a:pt x="18041" y="9180"/>
                    <a:pt x="18655" y="9855"/>
                    <a:pt x="18655" y="10800"/>
                  </a:cubicBezTo>
                  <a:cubicBezTo>
                    <a:pt x="18655" y="11745"/>
                    <a:pt x="18041" y="12420"/>
                    <a:pt x="17182" y="12420"/>
                  </a:cubicBezTo>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grpSp>
      <p:grpSp>
        <p:nvGrpSpPr>
          <p:cNvPr id="48" name="Group 7248"/>
          <p:cNvGrpSpPr/>
          <p:nvPr/>
        </p:nvGrpSpPr>
        <p:grpSpPr>
          <a:xfrm>
            <a:off x="9204993" y="3365925"/>
            <a:ext cx="697163" cy="697947"/>
            <a:chOff x="0" y="0"/>
            <a:chExt cx="697161" cy="697946"/>
          </a:xfrm>
        </p:grpSpPr>
        <p:sp>
          <p:nvSpPr>
            <p:cNvPr id="49" name="Shape 7246"/>
            <p:cNvSpPr/>
            <p:nvPr/>
          </p:nvSpPr>
          <p:spPr>
            <a:xfrm>
              <a:off x="-1" y="-1"/>
              <a:ext cx="697163" cy="697948"/>
            </a:xfrm>
            <a:prstGeom prst="ellipse">
              <a:avLst/>
            </a:prstGeom>
            <a:solidFill>
              <a:schemeClr val="accent5"/>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0" name="Shape 7247"/>
            <p:cNvSpPr/>
            <p:nvPr/>
          </p:nvSpPr>
          <p:spPr>
            <a:xfrm>
              <a:off x="217610" y="188634"/>
              <a:ext cx="261939" cy="320677"/>
            </a:xfrm>
            <a:custGeom>
              <a:avLst/>
              <a:gdLst/>
              <a:ahLst/>
              <a:cxnLst>
                <a:cxn ang="0">
                  <a:pos x="wd2" y="hd2"/>
                </a:cxn>
                <a:cxn ang="5400000">
                  <a:pos x="wd2" y="hd2"/>
                </a:cxn>
                <a:cxn ang="10800000">
                  <a:pos x="wd2" y="hd2"/>
                </a:cxn>
                <a:cxn ang="16200000">
                  <a:pos x="wd2" y="hd2"/>
                </a:cxn>
              </a:cxnLst>
              <a:rect l="0" t="0" r="r" b="b"/>
              <a:pathLst>
                <a:path w="21600" h="21600" extrusionOk="0">
                  <a:moveTo>
                    <a:pt x="12600" y="16200"/>
                  </a:moveTo>
                  <a:cubicBezTo>
                    <a:pt x="5400" y="16200"/>
                    <a:pt x="5400" y="16200"/>
                    <a:pt x="5400" y="16200"/>
                  </a:cubicBezTo>
                  <a:cubicBezTo>
                    <a:pt x="5100" y="16200"/>
                    <a:pt x="4800" y="16445"/>
                    <a:pt x="4800" y="16691"/>
                  </a:cubicBezTo>
                  <a:cubicBezTo>
                    <a:pt x="4800" y="16936"/>
                    <a:pt x="5100" y="17182"/>
                    <a:pt x="5400" y="17182"/>
                  </a:cubicBezTo>
                  <a:cubicBezTo>
                    <a:pt x="12600" y="17182"/>
                    <a:pt x="12600" y="17182"/>
                    <a:pt x="12600" y="17182"/>
                  </a:cubicBezTo>
                  <a:cubicBezTo>
                    <a:pt x="12900" y="17182"/>
                    <a:pt x="13200" y="16936"/>
                    <a:pt x="13200" y="16691"/>
                  </a:cubicBezTo>
                  <a:cubicBezTo>
                    <a:pt x="13200" y="16445"/>
                    <a:pt x="12900" y="16200"/>
                    <a:pt x="12600" y="16200"/>
                  </a:cubicBezTo>
                  <a:moveTo>
                    <a:pt x="5400" y="5400"/>
                  </a:moveTo>
                  <a:cubicBezTo>
                    <a:pt x="8400" y="5400"/>
                    <a:pt x="8400" y="5400"/>
                    <a:pt x="8400" y="5400"/>
                  </a:cubicBezTo>
                  <a:cubicBezTo>
                    <a:pt x="8700" y="5400"/>
                    <a:pt x="9000" y="5155"/>
                    <a:pt x="9000" y="4909"/>
                  </a:cubicBezTo>
                  <a:cubicBezTo>
                    <a:pt x="9000" y="4664"/>
                    <a:pt x="8700" y="4418"/>
                    <a:pt x="8400" y="4418"/>
                  </a:cubicBezTo>
                  <a:cubicBezTo>
                    <a:pt x="5400" y="4418"/>
                    <a:pt x="5400" y="4418"/>
                    <a:pt x="5400" y="4418"/>
                  </a:cubicBezTo>
                  <a:cubicBezTo>
                    <a:pt x="5100" y="4418"/>
                    <a:pt x="4800" y="4664"/>
                    <a:pt x="4800" y="4909"/>
                  </a:cubicBezTo>
                  <a:cubicBezTo>
                    <a:pt x="4800" y="5155"/>
                    <a:pt x="5100" y="5400"/>
                    <a:pt x="5400" y="5400"/>
                  </a:cubicBezTo>
                  <a:moveTo>
                    <a:pt x="16200" y="12273"/>
                  </a:moveTo>
                  <a:cubicBezTo>
                    <a:pt x="5400" y="12273"/>
                    <a:pt x="5400" y="12273"/>
                    <a:pt x="5400" y="12273"/>
                  </a:cubicBezTo>
                  <a:cubicBezTo>
                    <a:pt x="5100" y="12273"/>
                    <a:pt x="4800" y="12518"/>
                    <a:pt x="4800" y="12764"/>
                  </a:cubicBezTo>
                  <a:cubicBezTo>
                    <a:pt x="4800" y="13009"/>
                    <a:pt x="5100" y="13255"/>
                    <a:pt x="5400" y="13255"/>
                  </a:cubicBezTo>
                  <a:cubicBezTo>
                    <a:pt x="16200" y="13255"/>
                    <a:pt x="16200" y="13255"/>
                    <a:pt x="16200" y="13255"/>
                  </a:cubicBezTo>
                  <a:cubicBezTo>
                    <a:pt x="16500" y="13255"/>
                    <a:pt x="16800" y="13009"/>
                    <a:pt x="16800" y="12764"/>
                  </a:cubicBezTo>
                  <a:cubicBezTo>
                    <a:pt x="16800" y="12518"/>
                    <a:pt x="16500" y="12273"/>
                    <a:pt x="16200" y="12273"/>
                  </a:cubicBezTo>
                  <a:moveTo>
                    <a:pt x="4800" y="8836"/>
                  </a:moveTo>
                  <a:cubicBezTo>
                    <a:pt x="4800" y="9082"/>
                    <a:pt x="5100" y="9327"/>
                    <a:pt x="5400" y="9327"/>
                  </a:cubicBezTo>
                  <a:cubicBezTo>
                    <a:pt x="16200" y="9327"/>
                    <a:pt x="16200" y="9327"/>
                    <a:pt x="16200" y="9327"/>
                  </a:cubicBezTo>
                  <a:cubicBezTo>
                    <a:pt x="16500" y="9327"/>
                    <a:pt x="16800" y="9082"/>
                    <a:pt x="16800" y="8836"/>
                  </a:cubicBezTo>
                  <a:cubicBezTo>
                    <a:pt x="16800" y="8591"/>
                    <a:pt x="16500" y="8345"/>
                    <a:pt x="16200" y="8345"/>
                  </a:cubicBezTo>
                  <a:cubicBezTo>
                    <a:pt x="5400" y="8345"/>
                    <a:pt x="5400" y="8345"/>
                    <a:pt x="5400" y="8345"/>
                  </a:cubicBezTo>
                  <a:cubicBezTo>
                    <a:pt x="5100" y="8345"/>
                    <a:pt x="4800" y="8591"/>
                    <a:pt x="4800" y="8836"/>
                  </a:cubicBezTo>
                  <a:moveTo>
                    <a:pt x="15600" y="0"/>
                  </a:moveTo>
                  <a:cubicBezTo>
                    <a:pt x="2400" y="0"/>
                    <a:pt x="2400" y="0"/>
                    <a:pt x="2400" y="0"/>
                  </a:cubicBezTo>
                  <a:cubicBezTo>
                    <a:pt x="1050" y="0"/>
                    <a:pt x="0" y="859"/>
                    <a:pt x="0" y="1964"/>
                  </a:cubicBezTo>
                  <a:cubicBezTo>
                    <a:pt x="0" y="19636"/>
                    <a:pt x="0" y="19636"/>
                    <a:pt x="0" y="19636"/>
                  </a:cubicBezTo>
                  <a:cubicBezTo>
                    <a:pt x="0" y="20741"/>
                    <a:pt x="1050" y="21600"/>
                    <a:pt x="2400" y="21600"/>
                  </a:cubicBezTo>
                  <a:cubicBezTo>
                    <a:pt x="19200" y="21600"/>
                    <a:pt x="19200" y="21600"/>
                    <a:pt x="19200" y="21600"/>
                  </a:cubicBezTo>
                  <a:cubicBezTo>
                    <a:pt x="20550" y="21600"/>
                    <a:pt x="21600" y="20741"/>
                    <a:pt x="21600" y="19636"/>
                  </a:cubicBezTo>
                  <a:cubicBezTo>
                    <a:pt x="21600" y="5400"/>
                    <a:pt x="21600" y="5400"/>
                    <a:pt x="21600" y="5400"/>
                  </a:cubicBezTo>
                  <a:lnTo>
                    <a:pt x="15600" y="0"/>
                  </a:lnTo>
                  <a:close/>
                  <a:moveTo>
                    <a:pt x="20400" y="19636"/>
                  </a:moveTo>
                  <a:cubicBezTo>
                    <a:pt x="20400" y="20127"/>
                    <a:pt x="19800" y="20618"/>
                    <a:pt x="19200" y="20618"/>
                  </a:cubicBezTo>
                  <a:cubicBezTo>
                    <a:pt x="2400" y="20618"/>
                    <a:pt x="2400" y="20618"/>
                    <a:pt x="2400" y="20618"/>
                  </a:cubicBezTo>
                  <a:cubicBezTo>
                    <a:pt x="1800" y="20618"/>
                    <a:pt x="1200" y="20127"/>
                    <a:pt x="1200" y="19636"/>
                  </a:cubicBezTo>
                  <a:cubicBezTo>
                    <a:pt x="1200" y="1964"/>
                    <a:pt x="1200" y="1964"/>
                    <a:pt x="1200" y="1964"/>
                  </a:cubicBezTo>
                  <a:cubicBezTo>
                    <a:pt x="1200" y="1473"/>
                    <a:pt x="1800" y="982"/>
                    <a:pt x="2400" y="982"/>
                  </a:cubicBezTo>
                  <a:cubicBezTo>
                    <a:pt x="13200" y="982"/>
                    <a:pt x="13200" y="982"/>
                    <a:pt x="13200" y="982"/>
                  </a:cubicBezTo>
                  <a:cubicBezTo>
                    <a:pt x="13200" y="5891"/>
                    <a:pt x="13200" y="5891"/>
                    <a:pt x="13200" y="5891"/>
                  </a:cubicBezTo>
                  <a:cubicBezTo>
                    <a:pt x="13200" y="6382"/>
                    <a:pt x="13800" y="6873"/>
                    <a:pt x="14400" y="6873"/>
                  </a:cubicBezTo>
                  <a:cubicBezTo>
                    <a:pt x="20400" y="6873"/>
                    <a:pt x="20400" y="6873"/>
                    <a:pt x="20400" y="6873"/>
                  </a:cubicBezTo>
                  <a:lnTo>
                    <a:pt x="20400" y="19636"/>
                  </a:lnTo>
                  <a:close/>
                  <a:moveTo>
                    <a:pt x="14400" y="5891"/>
                  </a:moveTo>
                  <a:cubicBezTo>
                    <a:pt x="14400" y="982"/>
                    <a:pt x="14400" y="982"/>
                    <a:pt x="14400" y="982"/>
                  </a:cubicBezTo>
                  <a:cubicBezTo>
                    <a:pt x="15000" y="982"/>
                    <a:pt x="15000" y="982"/>
                    <a:pt x="15000" y="982"/>
                  </a:cubicBezTo>
                  <a:cubicBezTo>
                    <a:pt x="20400" y="5891"/>
                    <a:pt x="20400" y="5891"/>
                    <a:pt x="20400" y="5891"/>
                  </a:cubicBezTo>
                  <a:lnTo>
                    <a:pt x="14400" y="5891"/>
                  </a:ln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grpSp>
      <p:grpSp>
        <p:nvGrpSpPr>
          <p:cNvPr id="51" name="Group 7251"/>
          <p:cNvGrpSpPr/>
          <p:nvPr/>
        </p:nvGrpSpPr>
        <p:grpSpPr>
          <a:xfrm>
            <a:off x="8507831" y="2415465"/>
            <a:ext cx="697163" cy="697947"/>
            <a:chOff x="0" y="0"/>
            <a:chExt cx="697161" cy="697946"/>
          </a:xfrm>
        </p:grpSpPr>
        <p:sp>
          <p:nvSpPr>
            <p:cNvPr id="52" name="Shape 7249"/>
            <p:cNvSpPr/>
            <p:nvPr/>
          </p:nvSpPr>
          <p:spPr>
            <a:xfrm>
              <a:off x="-1" y="-1"/>
              <a:ext cx="697163" cy="697948"/>
            </a:xfrm>
            <a:prstGeom prst="ellipse">
              <a:avLst/>
            </a:prstGeom>
            <a:solidFill>
              <a:schemeClr val="accent4"/>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3" name="Shape 7250"/>
            <p:cNvSpPr/>
            <p:nvPr/>
          </p:nvSpPr>
          <p:spPr>
            <a:xfrm>
              <a:off x="188242" y="185498"/>
              <a:ext cx="320677" cy="320676"/>
            </a:xfrm>
            <a:custGeom>
              <a:avLst/>
              <a:gdLst/>
              <a:ahLst/>
              <a:cxnLst>
                <a:cxn ang="0">
                  <a:pos x="wd2" y="hd2"/>
                </a:cxn>
                <a:cxn ang="5400000">
                  <a:pos x="wd2" y="hd2"/>
                </a:cxn>
                <a:cxn ang="10800000">
                  <a:pos x="wd2" y="hd2"/>
                </a:cxn>
                <a:cxn ang="16200000">
                  <a:pos x="wd2" y="hd2"/>
                </a:cxn>
              </a:cxnLst>
              <a:rect l="0" t="0" r="r" b="b"/>
              <a:pathLst>
                <a:path w="21600" h="21600" extrusionOk="0">
                  <a:moveTo>
                    <a:pt x="4786" y="14605"/>
                  </a:moveTo>
                  <a:cubicBezTo>
                    <a:pt x="5277" y="14114"/>
                    <a:pt x="5277" y="14114"/>
                    <a:pt x="5277" y="14114"/>
                  </a:cubicBezTo>
                  <a:cubicBezTo>
                    <a:pt x="5400" y="13991"/>
                    <a:pt x="5400" y="13868"/>
                    <a:pt x="5400" y="13745"/>
                  </a:cubicBezTo>
                  <a:cubicBezTo>
                    <a:pt x="5400" y="13500"/>
                    <a:pt x="5155" y="13255"/>
                    <a:pt x="4909" y="13255"/>
                  </a:cubicBezTo>
                  <a:cubicBezTo>
                    <a:pt x="4786" y="13255"/>
                    <a:pt x="4664" y="13255"/>
                    <a:pt x="4541" y="13377"/>
                  </a:cubicBezTo>
                  <a:cubicBezTo>
                    <a:pt x="4050" y="13868"/>
                    <a:pt x="4050" y="13868"/>
                    <a:pt x="4050" y="13868"/>
                  </a:cubicBezTo>
                  <a:cubicBezTo>
                    <a:pt x="3927" y="13991"/>
                    <a:pt x="3927" y="14114"/>
                    <a:pt x="3927" y="14236"/>
                  </a:cubicBezTo>
                  <a:cubicBezTo>
                    <a:pt x="3927" y="14482"/>
                    <a:pt x="4173" y="14727"/>
                    <a:pt x="4418" y="14727"/>
                  </a:cubicBezTo>
                  <a:cubicBezTo>
                    <a:pt x="4541" y="14727"/>
                    <a:pt x="4664" y="14727"/>
                    <a:pt x="4786" y="14605"/>
                  </a:cubicBezTo>
                  <a:moveTo>
                    <a:pt x="7855" y="14236"/>
                  </a:moveTo>
                  <a:cubicBezTo>
                    <a:pt x="7855" y="13991"/>
                    <a:pt x="7609" y="13745"/>
                    <a:pt x="7364" y="13745"/>
                  </a:cubicBezTo>
                  <a:cubicBezTo>
                    <a:pt x="7241" y="13745"/>
                    <a:pt x="7118" y="13745"/>
                    <a:pt x="6995" y="13868"/>
                  </a:cubicBezTo>
                  <a:cubicBezTo>
                    <a:pt x="2086" y="18777"/>
                    <a:pt x="2086" y="18777"/>
                    <a:pt x="2086" y="18777"/>
                  </a:cubicBezTo>
                  <a:cubicBezTo>
                    <a:pt x="1964" y="18900"/>
                    <a:pt x="1964" y="19023"/>
                    <a:pt x="1964" y="19145"/>
                  </a:cubicBezTo>
                  <a:cubicBezTo>
                    <a:pt x="1964" y="19391"/>
                    <a:pt x="2209" y="19636"/>
                    <a:pt x="2455" y="19636"/>
                  </a:cubicBezTo>
                  <a:cubicBezTo>
                    <a:pt x="2577" y="19636"/>
                    <a:pt x="2700" y="19636"/>
                    <a:pt x="2823" y="19514"/>
                  </a:cubicBezTo>
                  <a:cubicBezTo>
                    <a:pt x="7732" y="14605"/>
                    <a:pt x="7732" y="14605"/>
                    <a:pt x="7732" y="14605"/>
                  </a:cubicBezTo>
                  <a:cubicBezTo>
                    <a:pt x="7855" y="14482"/>
                    <a:pt x="7855" y="14359"/>
                    <a:pt x="7855" y="14236"/>
                  </a:cubicBezTo>
                  <a:moveTo>
                    <a:pt x="7855" y="16200"/>
                  </a:moveTo>
                  <a:cubicBezTo>
                    <a:pt x="7732" y="16200"/>
                    <a:pt x="7609" y="16200"/>
                    <a:pt x="7486" y="16323"/>
                  </a:cubicBezTo>
                  <a:cubicBezTo>
                    <a:pt x="6014" y="17795"/>
                    <a:pt x="6014" y="17795"/>
                    <a:pt x="6014" y="17795"/>
                  </a:cubicBezTo>
                  <a:cubicBezTo>
                    <a:pt x="5891" y="17918"/>
                    <a:pt x="5891" y="18041"/>
                    <a:pt x="5891" y="18164"/>
                  </a:cubicBezTo>
                  <a:cubicBezTo>
                    <a:pt x="5891" y="18409"/>
                    <a:pt x="6136" y="18655"/>
                    <a:pt x="6382" y="18655"/>
                  </a:cubicBezTo>
                  <a:cubicBezTo>
                    <a:pt x="6505" y="18655"/>
                    <a:pt x="6627" y="18655"/>
                    <a:pt x="6750" y="18532"/>
                  </a:cubicBezTo>
                  <a:cubicBezTo>
                    <a:pt x="8223" y="17059"/>
                    <a:pt x="8223" y="17059"/>
                    <a:pt x="8223" y="17059"/>
                  </a:cubicBezTo>
                  <a:cubicBezTo>
                    <a:pt x="8345" y="16936"/>
                    <a:pt x="8345" y="16814"/>
                    <a:pt x="8345" y="16691"/>
                  </a:cubicBezTo>
                  <a:cubicBezTo>
                    <a:pt x="8345" y="16445"/>
                    <a:pt x="8100" y="16200"/>
                    <a:pt x="7855" y="16200"/>
                  </a:cubicBezTo>
                  <a:moveTo>
                    <a:pt x="21600" y="491"/>
                  </a:moveTo>
                  <a:cubicBezTo>
                    <a:pt x="21600" y="245"/>
                    <a:pt x="21355" y="0"/>
                    <a:pt x="21109" y="0"/>
                  </a:cubicBezTo>
                  <a:cubicBezTo>
                    <a:pt x="20986" y="0"/>
                    <a:pt x="20986" y="0"/>
                    <a:pt x="20864" y="0"/>
                  </a:cubicBezTo>
                  <a:cubicBezTo>
                    <a:pt x="20864" y="0"/>
                    <a:pt x="20864" y="0"/>
                    <a:pt x="20864" y="0"/>
                  </a:cubicBezTo>
                  <a:cubicBezTo>
                    <a:pt x="245" y="8836"/>
                    <a:pt x="245" y="8836"/>
                    <a:pt x="245" y="8836"/>
                  </a:cubicBezTo>
                  <a:cubicBezTo>
                    <a:pt x="245" y="8836"/>
                    <a:pt x="245" y="8836"/>
                    <a:pt x="245" y="8836"/>
                  </a:cubicBezTo>
                  <a:cubicBezTo>
                    <a:pt x="245" y="8836"/>
                    <a:pt x="245" y="8836"/>
                    <a:pt x="245" y="8836"/>
                  </a:cubicBezTo>
                  <a:cubicBezTo>
                    <a:pt x="245" y="8836"/>
                    <a:pt x="245" y="8836"/>
                    <a:pt x="245" y="8836"/>
                  </a:cubicBezTo>
                  <a:cubicBezTo>
                    <a:pt x="123" y="8959"/>
                    <a:pt x="0" y="9082"/>
                    <a:pt x="0" y="9327"/>
                  </a:cubicBezTo>
                  <a:cubicBezTo>
                    <a:pt x="0" y="9573"/>
                    <a:pt x="123" y="9695"/>
                    <a:pt x="368" y="9818"/>
                  </a:cubicBezTo>
                  <a:cubicBezTo>
                    <a:pt x="368" y="9818"/>
                    <a:pt x="368" y="9818"/>
                    <a:pt x="368" y="9818"/>
                  </a:cubicBezTo>
                  <a:cubicBezTo>
                    <a:pt x="8468" y="13132"/>
                    <a:pt x="8468" y="13132"/>
                    <a:pt x="8468" y="13132"/>
                  </a:cubicBezTo>
                  <a:cubicBezTo>
                    <a:pt x="11782" y="21232"/>
                    <a:pt x="11782" y="21232"/>
                    <a:pt x="11782" y="21232"/>
                  </a:cubicBezTo>
                  <a:cubicBezTo>
                    <a:pt x="11782" y="21232"/>
                    <a:pt x="11782" y="21232"/>
                    <a:pt x="11782" y="21232"/>
                  </a:cubicBezTo>
                  <a:cubicBezTo>
                    <a:pt x="11905" y="21477"/>
                    <a:pt x="12027" y="21600"/>
                    <a:pt x="12273" y="21600"/>
                  </a:cubicBezTo>
                  <a:cubicBezTo>
                    <a:pt x="12518" y="21600"/>
                    <a:pt x="12641" y="21477"/>
                    <a:pt x="12764" y="21355"/>
                  </a:cubicBezTo>
                  <a:cubicBezTo>
                    <a:pt x="12764" y="21355"/>
                    <a:pt x="12764" y="21355"/>
                    <a:pt x="12764" y="21355"/>
                  </a:cubicBezTo>
                  <a:cubicBezTo>
                    <a:pt x="12764" y="21355"/>
                    <a:pt x="12764" y="21355"/>
                    <a:pt x="12764" y="21355"/>
                  </a:cubicBezTo>
                  <a:cubicBezTo>
                    <a:pt x="12764" y="21355"/>
                    <a:pt x="12764" y="21355"/>
                    <a:pt x="12764" y="21355"/>
                  </a:cubicBezTo>
                  <a:cubicBezTo>
                    <a:pt x="21600" y="736"/>
                    <a:pt x="21600" y="736"/>
                    <a:pt x="21600" y="736"/>
                  </a:cubicBezTo>
                  <a:cubicBezTo>
                    <a:pt x="21600" y="736"/>
                    <a:pt x="21600" y="736"/>
                    <a:pt x="21600" y="736"/>
                  </a:cubicBezTo>
                  <a:cubicBezTo>
                    <a:pt x="21600" y="614"/>
                    <a:pt x="21600" y="614"/>
                    <a:pt x="21600" y="491"/>
                  </a:cubicBezTo>
                  <a:moveTo>
                    <a:pt x="1718" y="9327"/>
                  </a:moveTo>
                  <a:cubicBezTo>
                    <a:pt x="18900" y="1964"/>
                    <a:pt x="18900" y="1964"/>
                    <a:pt x="18900" y="1964"/>
                  </a:cubicBezTo>
                  <a:cubicBezTo>
                    <a:pt x="8714" y="12150"/>
                    <a:pt x="8714" y="12150"/>
                    <a:pt x="8714" y="12150"/>
                  </a:cubicBezTo>
                  <a:lnTo>
                    <a:pt x="1718" y="9327"/>
                  </a:lnTo>
                  <a:close/>
                  <a:moveTo>
                    <a:pt x="12273" y="19882"/>
                  </a:moveTo>
                  <a:cubicBezTo>
                    <a:pt x="9450" y="12886"/>
                    <a:pt x="9450" y="12886"/>
                    <a:pt x="9450" y="12886"/>
                  </a:cubicBezTo>
                  <a:cubicBezTo>
                    <a:pt x="19636" y="2700"/>
                    <a:pt x="19636" y="2700"/>
                    <a:pt x="19636" y="2700"/>
                  </a:cubicBezTo>
                  <a:lnTo>
                    <a:pt x="12273" y="19882"/>
                  </a:lnTo>
                  <a:close/>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grpSp>
      <p:grpSp>
        <p:nvGrpSpPr>
          <p:cNvPr id="54" name="Group 7254"/>
          <p:cNvGrpSpPr/>
          <p:nvPr/>
        </p:nvGrpSpPr>
        <p:grpSpPr>
          <a:xfrm>
            <a:off x="8507831" y="4354028"/>
            <a:ext cx="697163" cy="697947"/>
            <a:chOff x="0" y="0"/>
            <a:chExt cx="697161" cy="697946"/>
          </a:xfrm>
        </p:grpSpPr>
        <p:sp>
          <p:nvSpPr>
            <p:cNvPr id="55" name="Shape 7252"/>
            <p:cNvSpPr/>
            <p:nvPr/>
          </p:nvSpPr>
          <p:spPr>
            <a:xfrm>
              <a:off x="-1" y="-1"/>
              <a:ext cx="697163" cy="697948"/>
            </a:xfrm>
            <a:prstGeom prst="ellipse">
              <a:avLst/>
            </a:prstGeom>
            <a:solidFill>
              <a:schemeClr val="accent6"/>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6" name="Shape 7253"/>
            <p:cNvSpPr/>
            <p:nvPr/>
          </p:nvSpPr>
          <p:spPr>
            <a:xfrm>
              <a:off x="188242" y="202922"/>
              <a:ext cx="320677" cy="292101"/>
            </a:xfrm>
            <a:custGeom>
              <a:avLst/>
              <a:gdLst/>
              <a:ahLst/>
              <a:cxnLst>
                <a:cxn ang="0">
                  <a:pos x="wd2" y="hd2"/>
                </a:cxn>
                <a:cxn ang="5400000">
                  <a:pos x="wd2" y="hd2"/>
                </a:cxn>
                <a:cxn ang="10800000">
                  <a:pos x="wd2" y="hd2"/>
                </a:cxn>
                <a:cxn ang="16200000">
                  <a:pos x="wd2" y="hd2"/>
                </a:cxn>
              </a:cxnLst>
              <a:rect l="0" t="0" r="r" b="b"/>
              <a:pathLst>
                <a:path w="21600" h="21600" extrusionOk="0">
                  <a:moveTo>
                    <a:pt x="21109" y="18360"/>
                  </a:moveTo>
                  <a:cubicBezTo>
                    <a:pt x="11782" y="18360"/>
                    <a:pt x="11782" y="18360"/>
                    <a:pt x="11782" y="18360"/>
                  </a:cubicBezTo>
                  <a:cubicBezTo>
                    <a:pt x="11536" y="17145"/>
                    <a:pt x="10555" y="16200"/>
                    <a:pt x="9327" y="16200"/>
                  </a:cubicBezTo>
                  <a:cubicBezTo>
                    <a:pt x="8100" y="16200"/>
                    <a:pt x="7118" y="17145"/>
                    <a:pt x="6873" y="18360"/>
                  </a:cubicBezTo>
                  <a:cubicBezTo>
                    <a:pt x="491" y="18360"/>
                    <a:pt x="491" y="18360"/>
                    <a:pt x="491" y="18360"/>
                  </a:cubicBezTo>
                  <a:cubicBezTo>
                    <a:pt x="245" y="18360"/>
                    <a:pt x="0" y="18630"/>
                    <a:pt x="0" y="18900"/>
                  </a:cubicBezTo>
                  <a:cubicBezTo>
                    <a:pt x="0" y="19170"/>
                    <a:pt x="245" y="19440"/>
                    <a:pt x="491" y="19440"/>
                  </a:cubicBezTo>
                  <a:cubicBezTo>
                    <a:pt x="6873" y="19440"/>
                    <a:pt x="6873" y="19440"/>
                    <a:pt x="6873" y="19440"/>
                  </a:cubicBezTo>
                  <a:cubicBezTo>
                    <a:pt x="7118" y="20655"/>
                    <a:pt x="8100" y="21600"/>
                    <a:pt x="9327" y="21600"/>
                  </a:cubicBezTo>
                  <a:cubicBezTo>
                    <a:pt x="10555" y="21600"/>
                    <a:pt x="11536" y="20655"/>
                    <a:pt x="11782" y="19440"/>
                  </a:cubicBezTo>
                  <a:cubicBezTo>
                    <a:pt x="21109" y="19440"/>
                    <a:pt x="21109" y="19440"/>
                    <a:pt x="21109" y="19440"/>
                  </a:cubicBezTo>
                  <a:cubicBezTo>
                    <a:pt x="21355" y="19440"/>
                    <a:pt x="21600" y="19170"/>
                    <a:pt x="21600" y="18900"/>
                  </a:cubicBezTo>
                  <a:cubicBezTo>
                    <a:pt x="21600" y="18630"/>
                    <a:pt x="21355" y="18360"/>
                    <a:pt x="21109" y="18360"/>
                  </a:cubicBezTo>
                  <a:moveTo>
                    <a:pt x="9327" y="20520"/>
                  </a:moveTo>
                  <a:cubicBezTo>
                    <a:pt x="8468" y="20520"/>
                    <a:pt x="7855" y="19845"/>
                    <a:pt x="7855" y="18900"/>
                  </a:cubicBezTo>
                  <a:cubicBezTo>
                    <a:pt x="7855" y="17955"/>
                    <a:pt x="8468" y="17280"/>
                    <a:pt x="9327" y="17280"/>
                  </a:cubicBezTo>
                  <a:cubicBezTo>
                    <a:pt x="10186" y="17280"/>
                    <a:pt x="10800" y="17955"/>
                    <a:pt x="10800" y="18900"/>
                  </a:cubicBezTo>
                  <a:cubicBezTo>
                    <a:pt x="10800" y="19845"/>
                    <a:pt x="10186" y="20520"/>
                    <a:pt x="9327" y="20520"/>
                  </a:cubicBezTo>
                  <a:moveTo>
                    <a:pt x="491" y="3240"/>
                  </a:moveTo>
                  <a:cubicBezTo>
                    <a:pt x="2945" y="3240"/>
                    <a:pt x="2945" y="3240"/>
                    <a:pt x="2945" y="3240"/>
                  </a:cubicBezTo>
                  <a:cubicBezTo>
                    <a:pt x="3191" y="4455"/>
                    <a:pt x="4173" y="5400"/>
                    <a:pt x="5400" y="5400"/>
                  </a:cubicBezTo>
                  <a:cubicBezTo>
                    <a:pt x="6627" y="5400"/>
                    <a:pt x="7609" y="4455"/>
                    <a:pt x="7855" y="3240"/>
                  </a:cubicBezTo>
                  <a:cubicBezTo>
                    <a:pt x="21109" y="3240"/>
                    <a:pt x="21109" y="3240"/>
                    <a:pt x="21109" y="3240"/>
                  </a:cubicBezTo>
                  <a:cubicBezTo>
                    <a:pt x="21355" y="3240"/>
                    <a:pt x="21600" y="2970"/>
                    <a:pt x="21600" y="2700"/>
                  </a:cubicBezTo>
                  <a:cubicBezTo>
                    <a:pt x="21600" y="2430"/>
                    <a:pt x="21355" y="2160"/>
                    <a:pt x="21109" y="2160"/>
                  </a:cubicBezTo>
                  <a:cubicBezTo>
                    <a:pt x="7855" y="2160"/>
                    <a:pt x="7855" y="2160"/>
                    <a:pt x="7855" y="2160"/>
                  </a:cubicBezTo>
                  <a:cubicBezTo>
                    <a:pt x="7609" y="945"/>
                    <a:pt x="6627" y="0"/>
                    <a:pt x="5400" y="0"/>
                  </a:cubicBezTo>
                  <a:cubicBezTo>
                    <a:pt x="4173" y="0"/>
                    <a:pt x="3191" y="945"/>
                    <a:pt x="2945" y="2160"/>
                  </a:cubicBezTo>
                  <a:cubicBezTo>
                    <a:pt x="491" y="2160"/>
                    <a:pt x="491" y="2160"/>
                    <a:pt x="491" y="2160"/>
                  </a:cubicBezTo>
                  <a:cubicBezTo>
                    <a:pt x="245" y="2160"/>
                    <a:pt x="0" y="2430"/>
                    <a:pt x="0" y="2700"/>
                  </a:cubicBezTo>
                  <a:cubicBezTo>
                    <a:pt x="0" y="2970"/>
                    <a:pt x="245" y="3240"/>
                    <a:pt x="491" y="3240"/>
                  </a:cubicBezTo>
                  <a:moveTo>
                    <a:pt x="5400" y="1080"/>
                  </a:moveTo>
                  <a:cubicBezTo>
                    <a:pt x="6259" y="1080"/>
                    <a:pt x="6873" y="1755"/>
                    <a:pt x="6873" y="2700"/>
                  </a:cubicBezTo>
                  <a:cubicBezTo>
                    <a:pt x="6873" y="3645"/>
                    <a:pt x="6259" y="4320"/>
                    <a:pt x="5400" y="4320"/>
                  </a:cubicBezTo>
                  <a:cubicBezTo>
                    <a:pt x="4541" y="4320"/>
                    <a:pt x="3927" y="3645"/>
                    <a:pt x="3927" y="2700"/>
                  </a:cubicBezTo>
                  <a:cubicBezTo>
                    <a:pt x="3927" y="1755"/>
                    <a:pt x="4541" y="1080"/>
                    <a:pt x="5400" y="1080"/>
                  </a:cubicBezTo>
                  <a:moveTo>
                    <a:pt x="21109" y="10260"/>
                  </a:moveTo>
                  <a:cubicBezTo>
                    <a:pt x="19636" y="10260"/>
                    <a:pt x="19636" y="10260"/>
                    <a:pt x="19636" y="10260"/>
                  </a:cubicBezTo>
                  <a:cubicBezTo>
                    <a:pt x="19391" y="9045"/>
                    <a:pt x="18409" y="8100"/>
                    <a:pt x="17182" y="8100"/>
                  </a:cubicBezTo>
                  <a:cubicBezTo>
                    <a:pt x="15955" y="8100"/>
                    <a:pt x="14973" y="9045"/>
                    <a:pt x="14727" y="10260"/>
                  </a:cubicBezTo>
                  <a:cubicBezTo>
                    <a:pt x="491" y="10260"/>
                    <a:pt x="491" y="10260"/>
                    <a:pt x="491" y="10260"/>
                  </a:cubicBezTo>
                  <a:cubicBezTo>
                    <a:pt x="245" y="10260"/>
                    <a:pt x="0" y="10530"/>
                    <a:pt x="0" y="10800"/>
                  </a:cubicBezTo>
                  <a:cubicBezTo>
                    <a:pt x="0" y="11070"/>
                    <a:pt x="245" y="11340"/>
                    <a:pt x="491" y="11340"/>
                  </a:cubicBezTo>
                  <a:cubicBezTo>
                    <a:pt x="14727" y="11340"/>
                    <a:pt x="14727" y="11340"/>
                    <a:pt x="14727" y="11340"/>
                  </a:cubicBezTo>
                  <a:cubicBezTo>
                    <a:pt x="14973" y="12555"/>
                    <a:pt x="15955" y="13500"/>
                    <a:pt x="17182" y="13500"/>
                  </a:cubicBezTo>
                  <a:cubicBezTo>
                    <a:pt x="18409" y="13500"/>
                    <a:pt x="19391" y="12555"/>
                    <a:pt x="19636" y="11340"/>
                  </a:cubicBezTo>
                  <a:cubicBezTo>
                    <a:pt x="21109" y="11340"/>
                    <a:pt x="21109" y="11340"/>
                    <a:pt x="21109" y="11340"/>
                  </a:cubicBezTo>
                  <a:cubicBezTo>
                    <a:pt x="21355" y="11340"/>
                    <a:pt x="21600" y="11070"/>
                    <a:pt x="21600" y="10800"/>
                  </a:cubicBezTo>
                  <a:cubicBezTo>
                    <a:pt x="21600" y="10530"/>
                    <a:pt x="21355" y="10260"/>
                    <a:pt x="21109" y="10260"/>
                  </a:cubicBezTo>
                  <a:moveTo>
                    <a:pt x="17182" y="12420"/>
                  </a:moveTo>
                  <a:cubicBezTo>
                    <a:pt x="16323" y="12420"/>
                    <a:pt x="15709" y="11745"/>
                    <a:pt x="15709" y="10800"/>
                  </a:cubicBezTo>
                  <a:cubicBezTo>
                    <a:pt x="15709" y="9855"/>
                    <a:pt x="16323" y="9180"/>
                    <a:pt x="17182" y="9180"/>
                  </a:cubicBezTo>
                  <a:cubicBezTo>
                    <a:pt x="18041" y="9180"/>
                    <a:pt x="18655" y="9855"/>
                    <a:pt x="18655" y="10800"/>
                  </a:cubicBezTo>
                  <a:cubicBezTo>
                    <a:pt x="18655" y="11745"/>
                    <a:pt x="18041" y="12420"/>
                    <a:pt x="17182" y="12420"/>
                  </a:cubicBezTo>
                </a:path>
              </a:pathLst>
            </a:custGeom>
            <a:solidFill>
              <a:srgbClr val="FFFFFF"/>
            </a:solidFill>
            <a:ln w="12700" cap="flat">
              <a:noFill/>
              <a:miter lim="400000"/>
            </a:ln>
            <a:effectLst/>
          </p:spPr>
          <p:txBody>
            <a:bodyPr wrap="square" lIns="45719" tIns="45719" rIns="45719" bIns="45719" numCol="1" anchor="t">
              <a:noAutofit/>
            </a:bodyPr>
            <a:lstStyle/>
            <a:p>
              <a:endParaRPr>
                <a:cs typeface="+mn-ea"/>
                <a:sym typeface="+mn-lt"/>
              </a:endParaRPr>
            </a:p>
          </p:txBody>
        </p:sp>
      </p:grpSp>
      <p:sp>
        <p:nvSpPr>
          <p:cNvPr id="57" name="文本框 9"/>
          <p:cNvSpPr txBox="1"/>
          <p:nvPr/>
        </p:nvSpPr>
        <p:spPr>
          <a:xfrm>
            <a:off x="1149646" y="535225"/>
            <a:ext cx="2955059" cy="453952"/>
          </a:xfrm>
          <a:prstGeom prst="rect">
            <a:avLst/>
          </a:prstGeom>
          <a:noFill/>
        </p:spPr>
        <p:txBody>
          <a:bodyPr wrap="square" lIns="68563" tIns="34281" rIns="68563" bIns="34281" rtlCol="0">
            <a:spAutoFit/>
          </a:bodyPr>
          <a:lstStyle/>
          <a:p>
            <a:pPr marL="0" lvl="1"/>
            <a:r>
              <a:rPr lang="zh-CN" altLang="en-US" sz="2500" b="1" dirty="0">
                <a:solidFill>
                  <a:srgbClr val="50637C"/>
                </a:solidFill>
                <a:cs typeface="+mn-ea"/>
                <a:sym typeface="+mn-lt"/>
              </a:rPr>
              <a:t>点击输入标题内容</a:t>
            </a:r>
          </a:p>
        </p:txBody>
      </p:sp>
      <p:grpSp>
        <p:nvGrpSpPr>
          <p:cNvPr id="58" name="Group 10"/>
          <p:cNvGrpSpPr/>
          <p:nvPr/>
        </p:nvGrpSpPr>
        <p:grpSpPr>
          <a:xfrm>
            <a:off x="554735" y="487119"/>
            <a:ext cx="550165" cy="550164"/>
            <a:chOff x="10018441" y="1261759"/>
            <a:chExt cx="4340769" cy="4340764"/>
          </a:xfrm>
        </p:grpSpPr>
        <p:sp>
          <p:nvSpPr>
            <p:cNvPr id="59" name="Shape 78"/>
            <p:cNvSpPr/>
            <p:nvPr/>
          </p:nvSpPr>
          <p:spPr>
            <a:xfrm>
              <a:off x="10018441" y="1261759"/>
              <a:ext cx="4340769" cy="434076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1"/>
            </a:soli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dirty="0">
                <a:latin typeface="微软雅黑" panose="020B0503020204020204" pitchFamily="34" charset="-122"/>
                <a:ea typeface="微软雅黑" panose="020B0503020204020204" pitchFamily="34" charset="-122"/>
                <a:sym typeface="微软雅黑" panose="020B0503020204020204" pitchFamily="34" charset="-122"/>
              </a:endParaRPr>
            </a:p>
          </p:txBody>
        </p:sp>
        <p:grpSp>
          <p:nvGrpSpPr>
            <p:cNvPr id="60" name="Group 9"/>
            <p:cNvGrpSpPr/>
            <p:nvPr/>
          </p:nvGrpSpPr>
          <p:grpSpPr>
            <a:xfrm>
              <a:off x="10909313" y="1802668"/>
              <a:ext cx="3449733" cy="3799690"/>
              <a:chOff x="10909313" y="1802668"/>
              <a:chExt cx="3449733" cy="3799690"/>
            </a:xfrm>
          </p:grpSpPr>
          <p:sp>
            <p:nvSpPr>
              <p:cNvPr id="61" name="Freeform 45"/>
              <p:cNvSpPr/>
              <p:nvPr/>
            </p:nvSpPr>
            <p:spPr>
              <a:xfrm>
                <a:off x="11069407" y="1802668"/>
                <a:ext cx="3289639" cy="3799690"/>
              </a:xfrm>
              <a:custGeom>
                <a:avLst/>
                <a:gdLst>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01321 w 3189805"/>
                  <a:gd name="connsiteY7" fmla="*/ 1031534 h 3342052"/>
                  <a:gd name="connsiteX8" fmla="*/ 1812772 w 3189805"/>
                  <a:gd name="connsiteY8" fmla="*/ 0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21641 w 3189805"/>
                  <a:gd name="connsiteY7" fmla="*/ 767374 h 3342052"/>
                  <a:gd name="connsiteX8" fmla="*/ 1812772 w 3189805"/>
                  <a:gd name="connsiteY8"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240105 w 3208269"/>
                  <a:gd name="connsiteY8" fmla="*/ 767374 h 3342052"/>
                  <a:gd name="connsiteX9" fmla="*/ 1831236 w 3208269"/>
                  <a:gd name="connsiteY9"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486685 w 3208269"/>
                  <a:gd name="connsiteY8" fmla="*/ 1250259 h 3342052"/>
                  <a:gd name="connsiteX9" fmla="*/ 1831236 w 3208269"/>
                  <a:gd name="connsiteY9" fmla="*/ 0 h 3342052"/>
                  <a:gd name="connsiteX0" fmla="*/ 1818455 w 3195488"/>
                  <a:gd name="connsiteY0" fmla="*/ 0 h 3342052"/>
                  <a:gd name="connsiteX1" fmla="*/ 3157618 w 3195488"/>
                  <a:gd name="connsiteY1" fmla="*/ 770136 h 3342052"/>
                  <a:gd name="connsiteX2" fmla="*/ 3185555 w 3195488"/>
                  <a:gd name="connsiteY2" fmla="*/ 963701 h 3342052"/>
                  <a:gd name="connsiteX3" fmla="*/ 2559726 w 3195488"/>
                  <a:gd name="connsiteY3" fmla="*/ 2706289 h 3342052"/>
                  <a:gd name="connsiteX4" fmla="*/ 1025159 w 3195488"/>
                  <a:gd name="connsiteY4" fmla="*/ 3342052 h 3342052"/>
                  <a:gd name="connsiteX5" fmla="*/ 881199 w 3195488"/>
                  <a:gd name="connsiteY5" fmla="*/ 3335177 h 3342052"/>
                  <a:gd name="connsiteX6" fmla="*/ 5683 w 3195488"/>
                  <a:gd name="connsiteY6" fmla="*/ 1812772 h 3342052"/>
                  <a:gd name="connsiteX7" fmla="*/ 1157670 w 3195488"/>
                  <a:gd name="connsiteY7" fmla="*/ 1353229 h 3342052"/>
                  <a:gd name="connsiteX8" fmla="*/ 2473904 w 3195488"/>
                  <a:gd name="connsiteY8" fmla="*/ 1250259 h 3342052"/>
                  <a:gd name="connsiteX9" fmla="*/ 1818455 w 3195488"/>
                  <a:gd name="connsiteY9"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428116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510310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39522 w 3216555"/>
                  <a:gd name="connsiteY0" fmla="*/ 0 h 3342052"/>
                  <a:gd name="connsiteX1" fmla="*/ 3178685 w 3216555"/>
                  <a:gd name="connsiteY1" fmla="*/ 770136 h 3342052"/>
                  <a:gd name="connsiteX2" fmla="*/ 3206622 w 3216555"/>
                  <a:gd name="connsiteY2" fmla="*/ 963701 h 3342052"/>
                  <a:gd name="connsiteX3" fmla="*/ 2580793 w 3216555"/>
                  <a:gd name="connsiteY3" fmla="*/ 2706289 h 3342052"/>
                  <a:gd name="connsiteX4" fmla="*/ 1046226 w 3216555"/>
                  <a:gd name="connsiteY4" fmla="*/ 3342052 h 3342052"/>
                  <a:gd name="connsiteX5" fmla="*/ 902266 w 3216555"/>
                  <a:gd name="connsiteY5" fmla="*/ 3335177 h 3342052"/>
                  <a:gd name="connsiteX6" fmla="*/ 26750 w 3216555"/>
                  <a:gd name="connsiteY6" fmla="*/ 1812772 h 3342052"/>
                  <a:gd name="connsiteX7" fmla="*/ 364566 w 3216555"/>
                  <a:gd name="connsiteY7" fmla="*/ 1746615 h 3342052"/>
                  <a:gd name="connsiteX8" fmla="*/ 816629 w 3216555"/>
                  <a:gd name="connsiteY8" fmla="*/ 1510310 h 3342052"/>
                  <a:gd name="connsiteX9" fmla="*/ 1178737 w 3216555"/>
                  <a:gd name="connsiteY9" fmla="*/ 1353229 h 3342052"/>
                  <a:gd name="connsiteX10" fmla="*/ 2494971 w 3216555"/>
                  <a:gd name="connsiteY10" fmla="*/ 1250259 h 3342052"/>
                  <a:gd name="connsiteX11" fmla="*/ 1839522 w 3216555"/>
                  <a:gd name="connsiteY11" fmla="*/ 0 h 3342052"/>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2516463 w 3238047"/>
                  <a:gd name="connsiteY11" fmla="*/ 1250259 h 3342052"/>
                  <a:gd name="connsiteX12" fmla="*/ 1861014 w 3238047"/>
                  <a:gd name="connsiteY12" fmla="*/ 0 h 3342052"/>
                  <a:gd name="connsiteX0" fmla="*/ 1861014 w 3238047"/>
                  <a:gd name="connsiteY0" fmla="*/ 349684 h 3691736"/>
                  <a:gd name="connsiteX1" fmla="*/ 3200177 w 3238047"/>
                  <a:gd name="connsiteY1" fmla="*/ 1119820 h 3691736"/>
                  <a:gd name="connsiteX2" fmla="*/ 3228114 w 3238047"/>
                  <a:gd name="connsiteY2" fmla="*/ 1313385 h 3691736"/>
                  <a:gd name="connsiteX3" fmla="*/ 2602285 w 3238047"/>
                  <a:gd name="connsiteY3" fmla="*/ 3055973 h 3691736"/>
                  <a:gd name="connsiteX4" fmla="*/ 1067718 w 3238047"/>
                  <a:gd name="connsiteY4" fmla="*/ 3691736 h 3691736"/>
                  <a:gd name="connsiteX5" fmla="*/ 923758 w 3238047"/>
                  <a:gd name="connsiteY5" fmla="*/ 3684861 h 3691736"/>
                  <a:gd name="connsiteX6" fmla="*/ 48242 w 3238047"/>
                  <a:gd name="connsiteY6" fmla="*/ 2162456 h 3691736"/>
                  <a:gd name="connsiteX7" fmla="*/ 180575 w 3238047"/>
                  <a:gd name="connsiteY7" fmla="*/ 2178493 h 3691736"/>
                  <a:gd name="connsiteX8" fmla="*/ 386058 w 3238047"/>
                  <a:gd name="connsiteY8" fmla="*/ 2096299 h 3691736"/>
                  <a:gd name="connsiteX9" fmla="*/ 838121 w 3238047"/>
                  <a:gd name="connsiteY9" fmla="*/ 1859994 h 3691736"/>
                  <a:gd name="connsiteX10" fmla="*/ 1200229 w 3238047"/>
                  <a:gd name="connsiteY10" fmla="*/ 1702913 h 3691736"/>
                  <a:gd name="connsiteX11" fmla="*/ 1602063 w 3238047"/>
                  <a:gd name="connsiteY11" fmla="*/ 7449 h 3691736"/>
                  <a:gd name="connsiteX12" fmla="*/ 1861014 w 3238047"/>
                  <a:gd name="connsiteY12" fmla="*/ 349684 h 3691736"/>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1861014 w 3238047"/>
                  <a:gd name="connsiteY11" fmla="*/ 0 h 3342052"/>
                  <a:gd name="connsiteX0" fmla="*/ 1573338 w 3238047"/>
                  <a:gd name="connsiteY0" fmla="*/ 0 h 3773566"/>
                  <a:gd name="connsiteX1" fmla="*/ 3200177 w 3238047"/>
                  <a:gd name="connsiteY1" fmla="*/ 1201650 h 3773566"/>
                  <a:gd name="connsiteX2" fmla="*/ 3228114 w 3238047"/>
                  <a:gd name="connsiteY2" fmla="*/ 1395215 h 3773566"/>
                  <a:gd name="connsiteX3" fmla="*/ 2602285 w 3238047"/>
                  <a:gd name="connsiteY3" fmla="*/ 3137803 h 3773566"/>
                  <a:gd name="connsiteX4" fmla="*/ 1067718 w 3238047"/>
                  <a:gd name="connsiteY4" fmla="*/ 3773566 h 3773566"/>
                  <a:gd name="connsiteX5" fmla="*/ 923758 w 3238047"/>
                  <a:gd name="connsiteY5" fmla="*/ 3766691 h 3773566"/>
                  <a:gd name="connsiteX6" fmla="*/ 48242 w 3238047"/>
                  <a:gd name="connsiteY6" fmla="*/ 2244286 h 3773566"/>
                  <a:gd name="connsiteX7" fmla="*/ 180575 w 3238047"/>
                  <a:gd name="connsiteY7" fmla="*/ 2260323 h 3773566"/>
                  <a:gd name="connsiteX8" fmla="*/ 386058 w 3238047"/>
                  <a:gd name="connsiteY8" fmla="*/ 2178129 h 3773566"/>
                  <a:gd name="connsiteX9" fmla="*/ 838121 w 3238047"/>
                  <a:gd name="connsiteY9" fmla="*/ 1941824 h 3773566"/>
                  <a:gd name="connsiteX10" fmla="*/ 1200229 w 3238047"/>
                  <a:gd name="connsiteY10" fmla="*/ 1784743 h 3773566"/>
                  <a:gd name="connsiteX11" fmla="*/ 1573338 w 3238047"/>
                  <a:gd name="connsiteY11" fmla="*/ 0 h 3773566"/>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1200229 w 3238047"/>
                  <a:gd name="connsiteY10" fmla="*/ 1810869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965098 w 3238047"/>
                  <a:gd name="connsiteY10" fmla="*/ 1900443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965098 w 3238047"/>
                  <a:gd name="connsiteY9" fmla="*/ 1900443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59287 w 3290406"/>
                  <a:gd name="connsiteY0" fmla="*/ 0 h 3799692"/>
                  <a:gd name="connsiteX1" fmla="*/ 3252536 w 3290406"/>
                  <a:gd name="connsiteY1" fmla="*/ 1227776 h 3799692"/>
                  <a:gd name="connsiteX2" fmla="*/ 3280473 w 3290406"/>
                  <a:gd name="connsiteY2" fmla="*/ 1421341 h 3799692"/>
                  <a:gd name="connsiteX3" fmla="*/ 2654644 w 3290406"/>
                  <a:gd name="connsiteY3" fmla="*/ 3163929 h 3799692"/>
                  <a:gd name="connsiteX4" fmla="*/ 1120077 w 3290406"/>
                  <a:gd name="connsiteY4" fmla="*/ 3799692 h 3799692"/>
                  <a:gd name="connsiteX5" fmla="*/ 976117 w 3290406"/>
                  <a:gd name="connsiteY5" fmla="*/ 3792817 h 3799692"/>
                  <a:gd name="connsiteX6" fmla="*/ 40886 w 3290406"/>
                  <a:gd name="connsiteY6" fmla="*/ 2322663 h 3799692"/>
                  <a:gd name="connsiteX7" fmla="*/ 232934 w 3290406"/>
                  <a:gd name="connsiteY7" fmla="*/ 2286449 h 3799692"/>
                  <a:gd name="connsiteX8" fmla="*/ 438417 w 3290406"/>
                  <a:gd name="connsiteY8" fmla="*/ 2204255 h 3799692"/>
                  <a:gd name="connsiteX9" fmla="*/ 1215266 w 3290406"/>
                  <a:gd name="connsiteY9" fmla="*/ 1810869 h 3799692"/>
                  <a:gd name="connsiteX10" fmla="*/ 1659287 w 3290406"/>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289639" h="3799692">
                    <a:moveTo>
                      <a:pt x="1658520" y="0"/>
                    </a:moveTo>
                    <a:lnTo>
                      <a:pt x="3251769" y="1227776"/>
                    </a:lnTo>
                    <a:lnTo>
                      <a:pt x="3279706" y="1421341"/>
                    </a:lnTo>
                    <a:cubicBezTo>
                      <a:pt x="3339309" y="2043870"/>
                      <a:pt x="3130699" y="2687232"/>
                      <a:pt x="2653877" y="3163929"/>
                    </a:cubicBezTo>
                    <a:cubicBezTo>
                      <a:pt x="2230145" y="3587771"/>
                      <a:pt x="1674728" y="3799692"/>
                      <a:pt x="1119310" y="3799692"/>
                    </a:cubicBezTo>
                    <a:lnTo>
                      <a:pt x="975350" y="3792817"/>
                    </a:lnTo>
                    <a:lnTo>
                      <a:pt x="40119" y="2322663"/>
                    </a:lnTo>
                    <a:cubicBezTo>
                      <a:pt x="-104293" y="2049341"/>
                      <a:pt x="183328" y="2331065"/>
                      <a:pt x="239631" y="2320039"/>
                    </a:cubicBezTo>
                    <a:cubicBezTo>
                      <a:pt x="247415" y="2316478"/>
                      <a:pt x="306896" y="2268589"/>
                      <a:pt x="437650" y="2204255"/>
                    </a:cubicBezTo>
                    <a:cubicBezTo>
                      <a:pt x="568404" y="2139921"/>
                      <a:pt x="708709" y="2096136"/>
                      <a:pt x="1214499" y="1810869"/>
                    </a:cubicBezTo>
                    <a:cubicBezTo>
                      <a:pt x="1384981" y="1559151"/>
                      <a:pt x="1325195" y="97182"/>
                      <a:pt x="1658520" y="0"/>
                    </a:cubicBezTo>
                    <a:close/>
                  </a:path>
                </a:pathLst>
              </a:custGeom>
              <a:gradFill flip="none" rotWithShape="1">
                <a:gsLst>
                  <a:gs pos="30000">
                    <a:schemeClr val="bg2">
                      <a:lumMod val="10000"/>
                      <a:alpha val="42000"/>
                    </a:schemeClr>
                  </a:gs>
                  <a:gs pos="100000">
                    <a:schemeClr val="bg1">
                      <a:alpha val="31000"/>
                    </a:schemeClr>
                  </a:gs>
                </a:gsLst>
                <a:lin ang="2700000" scaled="1"/>
                <a:tileRect/>
              </a:gra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62" name="Freeform 43"/>
              <p:cNvSpPr>
                <a:spLocks noEditPoints="1"/>
              </p:cNvSpPr>
              <p:nvPr/>
            </p:nvSpPr>
            <p:spPr bwMode="auto">
              <a:xfrm rot="19800000">
                <a:off x="10909313" y="2286963"/>
                <a:ext cx="2559024" cy="2290359"/>
              </a:xfrm>
              <a:custGeom>
                <a:avLst/>
                <a:gdLst>
                  <a:gd name="T0" fmla="*/ 24 w 161"/>
                  <a:gd name="T1" fmla="*/ 91 h 144"/>
                  <a:gd name="T2" fmla="*/ 65 w 161"/>
                  <a:gd name="T3" fmla="*/ 91 h 144"/>
                  <a:gd name="T4" fmla="*/ 65 w 161"/>
                  <a:gd name="T5" fmla="*/ 105 h 144"/>
                  <a:gd name="T6" fmla="*/ 61 w 161"/>
                  <a:gd name="T7" fmla="*/ 105 h 144"/>
                  <a:gd name="T8" fmla="*/ 60 w 161"/>
                  <a:gd name="T9" fmla="*/ 110 h 144"/>
                  <a:gd name="T10" fmla="*/ 59 w 161"/>
                  <a:gd name="T11" fmla="*/ 112 h 144"/>
                  <a:gd name="T12" fmla="*/ 60 w 161"/>
                  <a:gd name="T13" fmla="*/ 114 h 144"/>
                  <a:gd name="T14" fmla="*/ 61 w 161"/>
                  <a:gd name="T15" fmla="*/ 118 h 144"/>
                  <a:gd name="T16" fmla="*/ 60 w 161"/>
                  <a:gd name="T17" fmla="*/ 123 h 144"/>
                  <a:gd name="T18" fmla="*/ 59 w 161"/>
                  <a:gd name="T19" fmla="*/ 125 h 144"/>
                  <a:gd name="T20" fmla="*/ 60 w 161"/>
                  <a:gd name="T21" fmla="*/ 127 h 144"/>
                  <a:gd name="T22" fmla="*/ 61 w 161"/>
                  <a:gd name="T23" fmla="*/ 131 h 144"/>
                  <a:gd name="T24" fmla="*/ 60 w 161"/>
                  <a:gd name="T25" fmla="*/ 136 h 144"/>
                  <a:gd name="T26" fmla="*/ 59 w 161"/>
                  <a:gd name="T27" fmla="*/ 138 h 144"/>
                  <a:gd name="T28" fmla="*/ 60 w 161"/>
                  <a:gd name="T29" fmla="*/ 140 h 144"/>
                  <a:gd name="T30" fmla="*/ 61 w 161"/>
                  <a:gd name="T31" fmla="*/ 144 h 144"/>
                  <a:gd name="T32" fmla="*/ 31 w 161"/>
                  <a:gd name="T33" fmla="*/ 144 h 144"/>
                  <a:gd name="T34" fmla="*/ 31 w 161"/>
                  <a:gd name="T35" fmla="*/ 105 h 144"/>
                  <a:gd name="T36" fmla="*/ 24 w 161"/>
                  <a:gd name="T37" fmla="*/ 105 h 144"/>
                  <a:gd name="T38" fmla="*/ 24 w 161"/>
                  <a:gd name="T39" fmla="*/ 91 h 144"/>
                  <a:gd name="T40" fmla="*/ 7 w 161"/>
                  <a:gd name="T41" fmla="*/ 39 h 144"/>
                  <a:gd name="T42" fmla="*/ 0 w 161"/>
                  <a:gd name="T43" fmla="*/ 46 h 144"/>
                  <a:gd name="T44" fmla="*/ 0 w 161"/>
                  <a:gd name="T45" fmla="*/ 76 h 144"/>
                  <a:gd name="T46" fmla="*/ 7 w 161"/>
                  <a:gd name="T47" fmla="*/ 82 h 144"/>
                  <a:gd name="T48" fmla="*/ 15 w 161"/>
                  <a:gd name="T49" fmla="*/ 82 h 144"/>
                  <a:gd name="T50" fmla="*/ 15 w 161"/>
                  <a:gd name="T51" fmla="*/ 39 h 144"/>
                  <a:gd name="T52" fmla="*/ 7 w 161"/>
                  <a:gd name="T53" fmla="*/ 39 h 144"/>
                  <a:gd name="T54" fmla="*/ 75 w 161"/>
                  <a:gd name="T55" fmla="*/ 37 h 144"/>
                  <a:gd name="T56" fmla="*/ 75 w 161"/>
                  <a:gd name="T57" fmla="*/ 85 h 144"/>
                  <a:gd name="T58" fmla="*/ 20 w 161"/>
                  <a:gd name="T59" fmla="*/ 85 h 144"/>
                  <a:gd name="T60" fmla="*/ 20 w 161"/>
                  <a:gd name="T61" fmla="*/ 37 h 144"/>
                  <a:gd name="T62" fmla="*/ 75 w 161"/>
                  <a:gd name="T63" fmla="*/ 37 h 144"/>
                  <a:gd name="T64" fmla="*/ 55 w 161"/>
                  <a:gd name="T65" fmla="*/ 44 h 144"/>
                  <a:gd name="T66" fmla="*/ 33 w 161"/>
                  <a:gd name="T67" fmla="*/ 44 h 144"/>
                  <a:gd name="T68" fmla="*/ 33 w 161"/>
                  <a:gd name="T69" fmla="*/ 51 h 144"/>
                  <a:gd name="T70" fmla="*/ 55 w 161"/>
                  <a:gd name="T71" fmla="*/ 51 h 144"/>
                  <a:gd name="T72" fmla="*/ 55 w 161"/>
                  <a:gd name="T73" fmla="*/ 44 h 144"/>
                  <a:gd name="T74" fmla="*/ 152 w 161"/>
                  <a:gd name="T75" fmla="*/ 0 h 144"/>
                  <a:gd name="T76" fmla="*/ 152 w 161"/>
                  <a:gd name="T77" fmla="*/ 122 h 144"/>
                  <a:gd name="T78" fmla="*/ 161 w 161"/>
                  <a:gd name="T79" fmla="*/ 122 h 144"/>
                  <a:gd name="T80" fmla="*/ 161 w 161"/>
                  <a:gd name="T81" fmla="*/ 0 h 144"/>
                  <a:gd name="T82" fmla="*/ 152 w 161"/>
                  <a:gd name="T83" fmla="*/ 0 h 144"/>
                  <a:gd name="T84" fmla="*/ 79 w 161"/>
                  <a:gd name="T85" fmla="*/ 37 h 144"/>
                  <a:gd name="T86" fmla="*/ 79 w 161"/>
                  <a:gd name="T87" fmla="*/ 85 h 144"/>
                  <a:gd name="T88" fmla="*/ 145 w 161"/>
                  <a:gd name="T89" fmla="*/ 122 h 144"/>
                  <a:gd name="T90" fmla="*/ 145 w 161"/>
                  <a:gd name="T91" fmla="*/ 0 h 144"/>
                  <a:gd name="T92" fmla="*/ 79 w 161"/>
                  <a:gd name="T93" fmla="*/ 37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161" h="144">
                    <a:moveTo>
                      <a:pt x="24" y="91"/>
                    </a:moveTo>
                    <a:cubicBezTo>
                      <a:pt x="65" y="91"/>
                      <a:pt x="65" y="91"/>
                      <a:pt x="65" y="91"/>
                    </a:cubicBezTo>
                    <a:cubicBezTo>
                      <a:pt x="65" y="105"/>
                      <a:pt x="65" y="105"/>
                      <a:pt x="65" y="105"/>
                    </a:cubicBezTo>
                    <a:cubicBezTo>
                      <a:pt x="61" y="105"/>
                      <a:pt x="61" y="105"/>
                      <a:pt x="61" y="105"/>
                    </a:cubicBezTo>
                    <a:cubicBezTo>
                      <a:pt x="61" y="108"/>
                      <a:pt x="60" y="109"/>
                      <a:pt x="60" y="110"/>
                    </a:cubicBezTo>
                    <a:cubicBezTo>
                      <a:pt x="59" y="110"/>
                      <a:pt x="59" y="111"/>
                      <a:pt x="59" y="112"/>
                    </a:cubicBezTo>
                    <a:cubicBezTo>
                      <a:pt x="59" y="113"/>
                      <a:pt x="59" y="113"/>
                      <a:pt x="60" y="114"/>
                    </a:cubicBezTo>
                    <a:cubicBezTo>
                      <a:pt x="60" y="115"/>
                      <a:pt x="61" y="116"/>
                      <a:pt x="61" y="118"/>
                    </a:cubicBezTo>
                    <a:cubicBezTo>
                      <a:pt x="61" y="121"/>
                      <a:pt x="60" y="122"/>
                      <a:pt x="60" y="123"/>
                    </a:cubicBezTo>
                    <a:cubicBezTo>
                      <a:pt x="59" y="123"/>
                      <a:pt x="59" y="124"/>
                      <a:pt x="59" y="125"/>
                    </a:cubicBezTo>
                    <a:cubicBezTo>
                      <a:pt x="59" y="126"/>
                      <a:pt x="59" y="126"/>
                      <a:pt x="60" y="127"/>
                    </a:cubicBezTo>
                    <a:cubicBezTo>
                      <a:pt x="60" y="128"/>
                      <a:pt x="61" y="129"/>
                      <a:pt x="61" y="131"/>
                    </a:cubicBezTo>
                    <a:cubicBezTo>
                      <a:pt x="61" y="134"/>
                      <a:pt x="60" y="135"/>
                      <a:pt x="60" y="136"/>
                    </a:cubicBezTo>
                    <a:cubicBezTo>
                      <a:pt x="59" y="136"/>
                      <a:pt x="59" y="137"/>
                      <a:pt x="59" y="138"/>
                    </a:cubicBezTo>
                    <a:cubicBezTo>
                      <a:pt x="59" y="139"/>
                      <a:pt x="59" y="139"/>
                      <a:pt x="60" y="140"/>
                    </a:cubicBezTo>
                    <a:cubicBezTo>
                      <a:pt x="60" y="141"/>
                      <a:pt x="61" y="142"/>
                      <a:pt x="61" y="144"/>
                    </a:cubicBezTo>
                    <a:cubicBezTo>
                      <a:pt x="31" y="144"/>
                      <a:pt x="31" y="144"/>
                      <a:pt x="31" y="144"/>
                    </a:cubicBezTo>
                    <a:cubicBezTo>
                      <a:pt x="31" y="105"/>
                      <a:pt x="31" y="105"/>
                      <a:pt x="31" y="105"/>
                    </a:cubicBezTo>
                    <a:cubicBezTo>
                      <a:pt x="24" y="105"/>
                      <a:pt x="24" y="105"/>
                      <a:pt x="24" y="105"/>
                    </a:cubicBezTo>
                    <a:lnTo>
                      <a:pt x="24" y="91"/>
                    </a:lnTo>
                    <a:close/>
                    <a:moveTo>
                      <a:pt x="7" y="39"/>
                    </a:moveTo>
                    <a:cubicBezTo>
                      <a:pt x="3" y="39"/>
                      <a:pt x="0" y="43"/>
                      <a:pt x="0" y="46"/>
                    </a:cubicBezTo>
                    <a:cubicBezTo>
                      <a:pt x="0" y="76"/>
                      <a:pt x="0" y="76"/>
                      <a:pt x="0" y="76"/>
                    </a:cubicBezTo>
                    <a:cubicBezTo>
                      <a:pt x="0" y="79"/>
                      <a:pt x="3" y="82"/>
                      <a:pt x="7" y="82"/>
                    </a:cubicBezTo>
                    <a:cubicBezTo>
                      <a:pt x="15" y="82"/>
                      <a:pt x="15" y="82"/>
                      <a:pt x="15" y="82"/>
                    </a:cubicBezTo>
                    <a:cubicBezTo>
                      <a:pt x="15" y="39"/>
                      <a:pt x="15" y="39"/>
                      <a:pt x="15" y="39"/>
                    </a:cubicBezTo>
                    <a:lnTo>
                      <a:pt x="7" y="39"/>
                    </a:lnTo>
                    <a:close/>
                    <a:moveTo>
                      <a:pt x="75" y="37"/>
                    </a:moveTo>
                    <a:cubicBezTo>
                      <a:pt x="75" y="85"/>
                      <a:pt x="75" y="85"/>
                      <a:pt x="75" y="85"/>
                    </a:cubicBezTo>
                    <a:cubicBezTo>
                      <a:pt x="20" y="85"/>
                      <a:pt x="20" y="85"/>
                      <a:pt x="20" y="85"/>
                    </a:cubicBezTo>
                    <a:cubicBezTo>
                      <a:pt x="20" y="37"/>
                      <a:pt x="20" y="37"/>
                      <a:pt x="20" y="37"/>
                    </a:cubicBezTo>
                    <a:lnTo>
                      <a:pt x="75" y="37"/>
                    </a:lnTo>
                    <a:close/>
                    <a:moveTo>
                      <a:pt x="55" y="44"/>
                    </a:moveTo>
                    <a:cubicBezTo>
                      <a:pt x="33" y="44"/>
                      <a:pt x="33" y="44"/>
                      <a:pt x="33" y="44"/>
                    </a:cubicBezTo>
                    <a:cubicBezTo>
                      <a:pt x="33" y="51"/>
                      <a:pt x="33" y="51"/>
                      <a:pt x="33" y="51"/>
                    </a:cubicBezTo>
                    <a:cubicBezTo>
                      <a:pt x="55" y="51"/>
                      <a:pt x="55" y="51"/>
                      <a:pt x="55" y="51"/>
                    </a:cubicBezTo>
                    <a:lnTo>
                      <a:pt x="55" y="44"/>
                    </a:lnTo>
                    <a:close/>
                    <a:moveTo>
                      <a:pt x="152" y="0"/>
                    </a:moveTo>
                    <a:cubicBezTo>
                      <a:pt x="152" y="122"/>
                      <a:pt x="152" y="122"/>
                      <a:pt x="152" y="122"/>
                    </a:cubicBezTo>
                    <a:cubicBezTo>
                      <a:pt x="161" y="122"/>
                      <a:pt x="161" y="122"/>
                      <a:pt x="161" y="122"/>
                    </a:cubicBezTo>
                    <a:cubicBezTo>
                      <a:pt x="161" y="0"/>
                      <a:pt x="161" y="0"/>
                      <a:pt x="161" y="0"/>
                    </a:cubicBezTo>
                    <a:lnTo>
                      <a:pt x="152" y="0"/>
                    </a:lnTo>
                    <a:close/>
                    <a:moveTo>
                      <a:pt x="79" y="37"/>
                    </a:moveTo>
                    <a:cubicBezTo>
                      <a:pt x="79" y="85"/>
                      <a:pt x="79" y="85"/>
                      <a:pt x="79" y="85"/>
                    </a:cubicBezTo>
                    <a:cubicBezTo>
                      <a:pt x="145" y="122"/>
                      <a:pt x="145" y="122"/>
                      <a:pt x="145" y="122"/>
                    </a:cubicBezTo>
                    <a:cubicBezTo>
                      <a:pt x="145" y="0"/>
                      <a:pt x="145" y="0"/>
                      <a:pt x="145" y="0"/>
                    </a:cubicBezTo>
                    <a:lnTo>
                      <a:pt x="79" y="37"/>
                    </a:lnTo>
                    <a:close/>
                  </a:path>
                </a:pathLst>
              </a:custGeom>
              <a:solidFill>
                <a:schemeClr val="bg1"/>
              </a:solidFill>
              <a:ln>
                <a:noFill/>
              </a:ln>
            </p:spPr>
            <p:txBody>
              <a:bodyPr vert="horz" wrap="square" lIns="49531" tIns="24765" rIns="49531" bIns="24765" numCol="1" anchor="t" anchorCtr="0" compatLnSpc="1">
                <a:prstTxWarp prst="textNoShape">
                  <a:avLst/>
                </a:prstTxWarp>
              </a:bodyPr>
              <a:lstStyle/>
              <a:p>
                <a:endParaRPr lang="en-US" sz="975">
                  <a:latin typeface="微软雅黑" panose="020B0503020204020204" pitchFamily="34" charset="-122"/>
                  <a:ea typeface="微软雅黑" panose="020B0503020204020204" pitchFamily="34" charset="-122"/>
                  <a:sym typeface="微软雅黑" panose="020B0503020204020204" pitchFamily="34" charset="-122"/>
                </a:endParaRPr>
              </a:p>
            </p:txBody>
          </p:sp>
        </p:grpSp>
      </p:grpSp>
    </p:spTree>
    <p:extLst>
      <p:ext uri="{BB962C8B-B14F-4D97-AF65-F5344CB8AC3E}">
        <p14:creationId xmlns:p14="http://schemas.microsoft.com/office/powerpoint/2010/main" val="1599579921"/>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fill="hold" nodeType="clickEffect">
                                  <p:stCondLst>
                                    <p:cond delay="0"/>
                                  </p:stCondLst>
                                  <p:childTnLst>
                                    <p:set>
                                      <p:cBhvr>
                                        <p:cTn id="6" dur="1" fill="hold">
                                          <p:stCondLst>
                                            <p:cond delay="0"/>
                                          </p:stCondLst>
                                        </p:cTn>
                                        <p:tgtEl>
                                          <p:spTgt spid="58"/>
                                        </p:tgtEl>
                                        <p:attrNameLst>
                                          <p:attrName>style.visibility</p:attrName>
                                        </p:attrNameLst>
                                      </p:cBhvr>
                                      <p:to>
                                        <p:strVal val="visible"/>
                                      </p:to>
                                    </p:set>
                                    <p:anim calcmode="lin" valueType="num">
                                      <p:cBhvr additive="base">
                                        <p:cTn id="7" dur="500" fill="hold"/>
                                        <p:tgtEl>
                                          <p:spTgt spid="58"/>
                                        </p:tgtEl>
                                        <p:attrNameLst>
                                          <p:attrName>ppt_x</p:attrName>
                                        </p:attrNameLst>
                                      </p:cBhvr>
                                      <p:tavLst>
                                        <p:tav tm="0">
                                          <p:val>
                                            <p:strVal val="0-#ppt_w/2"/>
                                          </p:val>
                                        </p:tav>
                                        <p:tav tm="100000">
                                          <p:val>
                                            <p:strVal val="#ppt_x"/>
                                          </p:val>
                                        </p:tav>
                                      </p:tavLst>
                                    </p:anim>
                                    <p:anim calcmode="lin" valueType="num">
                                      <p:cBhvr additive="base">
                                        <p:cTn id="8" dur="500" fill="hold"/>
                                        <p:tgtEl>
                                          <p:spTgt spid="58"/>
                                        </p:tgtEl>
                                        <p:attrNameLst>
                                          <p:attrName>ppt_y</p:attrName>
                                        </p:attrNameLst>
                                      </p:cBhvr>
                                      <p:tavLst>
                                        <p:tav tm="0">
                                          <p:val>
                                            <p:strVal val="#ppt_y"/>
                                          </p:val>
                                        </p:tav>
                                        <p:tav tm="100000">
                                          <p:val>
                                            <p:strVal val="#ppt_y"/>
                                          </p:val>
                                        </p:tav>
                                      </p:tavLst>
                                    </p:anim>
                                  </p:childTnLst>
                                </p:cTn>
                              </p:par>
                              <p:par>
                                <p:cTn id="9" presetID="22" presetClass="entr" presetSubtype="8" fill="hold" grpId="0" nodeType="withEffect">
                                  <p:stCondLst>
                                    <p:cond delay="400"/>
                                  </p:stCondLst>
                                  <p:childTnLst>
                                    <p:set>
                                      <p:cBhvr>
                                        <p:cTn id="10" dur="1" fill="hold">
                                          <p:stCondLst>
                                            <p:cond delay="0"/>
                                          </p:stCondLst>
                                        </p:cTn>
                                        <p:tgtEl>
                                          <p:spTgt spid="57"/>
                                        </p:tgtEl>
                                        <p:attrNameLst>
                                          <p:attrName>style.visibility</p:attrName>
                                        </p:attrNameLst>
                                      </p:cBhvr>
                                      <p:to>
                                        <p:strVal val="visible"/>
                                      </p:to>
                                    </p:set>
                                    <p:animEffect transition="in" filter="wipe(left)">
                                      <p:cBhvr>
                                        <p:cTn id="11" dur="500"/>
                                        <p:tgtEl>
                                          <p:spTgt spid="57"/>
                                        </p:tgtEl>
                                      </p:cBhvr>
                                    </p:animEffect>
                                  </p:childTnLst>
                                </p:cTn>
                              </p:par>
                            </p:childTnLst>
                          </p:cTn>
                        </p:par>
                        <p:par>
                          <p:cTn id="12" fill="hold">
                            <p:stCondLst>
                              <p:cond delay="900"/>
                            </p:stCondLst>
                            <p:childTnLst>
                              <p:par>
                                <p:cTn id="13" presetID="9" presetClass="entr" fill="hold" grpId="0" nodeType="afterEffect">
                                  <p:stCondLst>
                                    <p:cond delay="0"/>
                                  </p:stCondLst>
                                  <p:iterate>
                                    <p:tmAbs val="0"/>
                                  </p:iterate>
                                  <p:childTnLst>
                                    <p:set>
                                      <p:cBhvr>
                                        <p:cTn id="14" fill="hold"/>
                                        <p:tgtEl>
                                          <p:spTgt spid="20"/>
                                        </p:tgtEl>
                                        <p:attrNameLst>
                                          <p:attrName>style.visibility</p:attrName>
                                        </p:attrNameLst>
                                      </p:cBhvr>
                                      <p:to>
                                        <p:strVal val="visible"/>
                                      </p:to>
                                    </p:set>
                                    <p:animEffect transition="in" filter="dissolve">
                                      <p:cBhvr>
                                        <p:cTn id="15" dur="500"/>
                                        <p:tgtEl>
                                          <p:spTgt spid="20"/>
                                        </p:tgtEl>
                                      </p:cBhvr>
                                    </p:animEffect>
                                  </p:childTnLst>
                                </p:cTn>
                              </p:par>
                            </p:childTnLst>
                          </p:cTn>
                        </p:par>
                        <p:par>
                          <p:cTn id="16" fill="hold">
                            <p:stCondLst>
                              <p:cond delay="1400"/>
                            </p:stCondLst>
                            <p:childTnLst>
                              <p:par>
                                <p:cTn id="17" presetID="2" presetClass="entr" presetSubtype="2" fill="hold" grpId="0" nodeType="afterEffect">
                                  <p:stCondLst>
                                    <p:cond delay="0"/>
                                  </p:stCondLst>
                                  <p:iterate>
                                    <p:tmAbs val="0"/>
                                  </p:iterate>
                                  <p:childTnLst>
                                    <p:set>
                                      <p:cBhvr>
                                        <p:cTn id="18" fill="hold"/>
                                        <p:tgtEl>
                                          <p:spTgt spid="15"/>
                                        </p:tgtEl>
                                        <p:attrNameLst>
                                          <p:attrName>style.visibility</p:attrName>
                                        </p:attrNameLst>
                                      </p:cBhvr>
                                      <p:to>
                                        <p:strVal val="visible"/>
                                      </p:to>
                                    </p:set>
                                    <p:anim calcmode="lin" valueType="num">
                                      <p:cBhvr>
                                        <p:cTn id="19" dur="500" fill="hold"/>
                                        <p:tgtEl>
                                          <p:spTgt spid="15"/>
                                        </p:tgtEl>
                                        <p:attrNameLst>
                                          <p:attrName>ppt_x</p:attrName>
                                        </p:attrNameLst>
                                      </p:cBhvr>
                                      <p:tavLst>
                                        <p:tav tm="0">
                                          <p:val>
                                            <p:strVal val="1+#ppt_w/2"/>
                                          </p:val>
                                        </p:tav>
                                        <p:tav tm="100000">
                                          <p:val>
                                            <p:strVal val="#ppt_x"/>
                                          </p:val>
                                        </p:tav>
                                      </p:tavLst>
                                    </p:anim>
                                    <p:anim calcmode="lin" valueType="num">
                                      <p:cBhvr>
                                        <p:cTn id="20" dur="500" fill="hold"/>
                                        <p:tgtEl>
                                          <p:spTgt spid="15"/>
                                        </p:tgtEl>
                                        <p:attrNameLst>
                                          <p:attrName>ppt_y</p:attrName>
                                        </p:attrNameLst>
                                      </p:cBhvr>
                                      <p:tavLst>
                                        <p:tav tm="0">
                                          <p:val>
                                            <p:strVal val="#ppt_y"/>
                                          </p:val>
                                        </p:tav>
                                        <p:tav tm="100000">
                                          <p:val>
                                            <p:strVal val="#ppt_y"/>
                                          </p:val>
                                        </p:tav>
                                      </p:tavLst>
                                    </p:anim>
                                  </p:childTnLst>
                                </p:cTn>
                              </p:par>
                            </p:childTnLst>
                          </p:cTn>
                        </p:par>
                        <p:par>
                          <p:cTn id="21" fill="hold">
                            <p:stCondLst>
                              <p:cond delay="1900"/>
                            </p:stCondLst>
                            <p:childTnLst>
                              <p:par>
                                <p:cTn id="22" presetID="2" presetClass="entr" presetSubtype="8" fill="hold" grpId="0" nodeType="afterEffect">
                                  <p:stCondLst>
                                    <p:cond delay="0"/>
                                  </p:stCondLst>
                                  <p:iterate>
                                    <p:tmAbs val="0"/>
                                  </p:iterate>
                                  <p:childTnLst>
                                    <p:set>
                                      <p:cBhvr>
                                        <p:cTn id="23" fill="hold"/>
                                        <p:tgtEl>
                                          <p:spTgt spid="10"/>
                                        </p:tgtEl>
                                        <p:attrNameLst>
                                          <p:attrName>style.visibility</p:attrName>
                                        </p:attrNameLst>
                                      </p:cBhvr>
                                      <p:to>
                                        <p:strVal val="visible"/>
                                      </p:to>
                                    </p:set>
                                    <p:anim calcmode="lin" valueType="num">
                                      <p:cBhvr>
                                        <p:cTn id="24" dur="500" fill="hold"/>
                                        <p:tgtEl>
                                          <p:spTgt spid="10"/>
                                        </p:tgtEl>
                                        <p:attrNameLst>
                                          <p:attrName>ppt_x</p:attrName>
                                        </p:attrNameLst>
                                      </p:cBhvr>
                                      <p:tavLst>
                                        <p:tav tm="0">
                                          <p:val>
                                            <p:strVal val="0-#ppt_w/2"/>
                                          </p:val>
                                        </p:tav>
                                        <p:tav tm="100000">
                                          <p:val>
                                            <p:strVal val="#ppt_x"/>
                                          </p:val>
                                        </p:tav>
                                      </p:tavLst>
                                    </p:anim>
                                    <p:anim calcmode="lin" valueType="num">
                                      <p:cBhvr>
                                        <p:cTn id="25" dur="500" fill="hold"/>
                                        <p:tgtEl>
                                          <p:spTgt spid="10"/>
                                        </p:tgtEl>
                                        <p:attrNameLst>
                                          <p:attrName>ppt_y</p:attrName>
                                        </p:attrNameLst>
                                      </p:cBhvr>
                                      <p:tavLst>
                                        <p:tav tm="0">
                                          <p:val>
                                            <p:strVal val="#ppt_y"/>
                                          </p:val>
                                        </p:tav>
                                        <p:tav tm="100000">
                                          <p:val>
                                            <p:strVal val="#ppt_y"/>
                                          </p:val>
                                        </p:tav>
                                      </p:tavLst>
                                    </p:anim>
                                  </p:childTnLst>
                                </p:cTn>
                              </p:par>
                            </p:childTnLst>
                          </p:cTn>
                        </p:par>
                        <p:par>
                          <p:cTn id="26" fill="hold">
                            <p:stCondLst>
                              <p:cond delay="2400"/>
                            </p:stCondLst>
                            <p:childTnLst>
                              <p:par>
                                <p:cTn id="27" presetID="22" presetClass="entr" presetSubtype="2" fill="hold" grpId="0" nodeType="afterEffect">
                                  <p:stCondLst>
                                    <p:cond delay="0"/>
                                  </p:stCondLst>
                                  <p:iterate>
                                    <p:tmAbs val="0"/>
                                  </p:iterate>
                                  <p:childTnLst>
                                    <p:set>
                                      <p:cBhvr>
                                        <p:cTn id="28" fill="hold"/>
                                        <p:tgtEl>
                                          <p:spTgt spid="8"/>
                                        </p:tgtEl>
                                        <p:attrNameLst>
                                          <p:attrName>style.visibility</p:attrName>
                                        </p:attrNameLst>
                                      </p:cBhvr>
                                      <p:to>
                                        <p:strVal val="visible"/>
                                      </p:to>
                                    </p:set>
                                    <p:animEffect transition="in" filter="wipe(right)">
                                      <p:cBhvr>
                                        <p:cTn id="29" dur="500"/>
                                        <p:tgtEl>
                                          <p:spTgt spid="8"/>
                                        </p:tgtEl>
                                      </p:cBhvr>
                                    </p:animEffect>
                                  </p:childTnLst>
                                </p:cTn>
                              </p:par>
                            </p:childTnLst>
                          </p:cTn>
                        </p:par>
                        <p:par>
                          <p:cTn id="30" fill="hold">
                            <p:stCondLst>
                              <p:cond delay="2900"/>
                            </p:stCondLst>
                            <p:childTnLst>
                              <p:par>
                                <p:cTn id="31" presetID="22" presetClass="entr" presetSubtype="8" fill="hold" grpId="0" nodeType="afterEffect">
                                  <p:stCondLst>
                                    <p:cond delay="0"/>
                                  </p:stCondLst>
                                  <p:iterate>
                                    <p:tmAbs val="0"/>
                                  </p:iterate>
                                  <p:childTnLst>
                                    <p:set>
                                      <p:cBhvr>
                                        <p:cTn id="32" fill="hold"/>
                                        <p:tgtEl>
                                          <p:spTgt spid="9"/>
                                        </p:tgtEl>
                                        <p:attrNameLst>
                                          <p:attrName>style.visibility</p:attrName>
                                        </p:attrNameLst>
                                      </p:cBhvr>
                                      <p:to>
                                        <p:strVal val="visible"/>
                                      </p:to>
                                    </p:set>
                                    <p:animEffect transition="in" filter="wipe(left)">
                                      <p:cBhvr>
                                        <p:cTn id="33" dur="500"/>
                                        <p:tgtEl>
                                          <p:spTgt spid="9"/>
                                        </p:tgtEl>
                                      </p:cBhvr>
                                    </p:animEffect>
                                  </p:childTnLst>
                                </p:cTn>
                              </p:par>
                            </p:childTnLst>
                          </p:cTn>
                        </p:par>
                        <p:par>
                          <p:cTn id="34" fill="hold">
                            <p:stCondLst>
                              <p:cond delay="3400"/>
                            </p:stCondLst>
                            <p:childTnLst>
                              <p:par>
                                <p:cTn id="35" presetID="23" presetClass="entr" presetSubtype="16" fill="hold" grpId="0" nodeType="afterEffect">
                                  <p:stCondLst>
                                    <p:cond delay="0"/>
                                  </p:stCondLst>
                                  <p:iterate>
                                    <p:tmAbs val="0"/>
                                  </p:iterate>
                                  <p:childTnLst>
                                    <p:set>
                                      <p:cBhvr>
                                        <p:cTn id="36" fill="hold"/>
                                        <p:tgtEl>
                                          <p:spTgt spid="42"/>
                                        </p:tgtEl>
                                        <p:attrNameLst>
                                          <p:attrName>style.visibility</p:attrName>
                                        </p:attrNameLst>
                                      </p:cBhvr>
                                      <p:to>
                                        <p:strVal val="visible"/>
                                      </p:to>
                                    </p:set>
                                    <p:anim calcmode="lin" valueType="num">
                                      <p:cBhvr>
                                        <p:cTn id="37" dur="500" fill="hold"/>
                                        <p:tgtEl>
                                          <p:spTgt spid="42"/>
                                        </p:tgtEl>
                                        <p:attrNameLst>
                                          <p:attrName>ppt_w</p:attrName>
                                        </p:attrNameLst>
                                      </p:cBhvr>
                                      <p:tavLst>
                                        <p:tav tm="0">
                                          <p:val>
                                            <p:fltVal val="0"/>
                                          </p:val>
                                        </p:tav>
                                        <p:tav tm="100000">
                                          <p:val>
                                            <p:strVal val="#ppt_w"/>
                                          </p:val>
                                        </p:tav>
                                      </p:tavLst>
                                    </p:anim>
                                    <p:anim calcmode="lin" valueType="num">
                                      <p:cBhvr>
                                        <p:cTn id="38" dur="500" fill="hold"/>
                                        <p:tgtEl>
                                          <p:spTgt spid="42"/>
                                        </p:tgtEl>
                                        <p:attrNameLst>
                                          <p:attrName>ppt_h</p:attrName>
                                        </p:attrNameLst>
                                      </p:cBhvr>
                                      <p:tavLst>
                                        <p:tav tm="0">
                                          <p:val>
                                            <p:fltVal val="0"/>
                                          </p:val>
                                        </p:tav>
                                        <p:tav tm="100000">
                                          <p:val>
                                            <p:strVal val="#ppt_h"/>
                                          </p:val>
                                        </p:tav>
                                      </p:tavLst>
                                    </p:anim>
                                  </p:childTnLst>
                                </p:cTn>
                              </p:par>
                            </p:childTnLst>
                          </p:cTn>
                        </p:par>
                        <p:par>
                          <p:cTn id="39" fill="hold">
                            <p:stCondLst>
                              <p:cond delay="3900"/>
                            </p:stCondLst>
                            <p:childTnLst>
                              <p:par>
                                <p:cTn id="40" presetID="23" presetClass="entr" presetSubtype="16" fill="hold" grpId="0" nodeType="afterEffect">
                                  <p:stCondLst>
                                    <p:cond delay="0"/>
                                  </p:stCondLst>
                                  <p:iterate>
                                    <p:tmAbs val="0"/>
                                  </p:iterate>
                                  <p:childTnLst>
                                    <p:set>
                                      <p:cBhvr>
                                        <p:cTn id="41" fill="hold"/>
                                        <p:tgtEl>
                                          <p:spTgt spid="39"/>
                                        </p:tgtEl>
                                        <p:attrNameLst>
                                          <p:attrName>style.visibility</p:attrName>
                                        </p:attrNameLst>
                                      </p:cBhvr>
                                      <p:to>
                                        <p:strVal val="visible"/>
                                      </p:to>
                                    </p:set>
                                    <p:anim calcmode="lin" valueType="num">
                                      <p:cBhvr>
                                        <p:cTn id="42" dur="500" fill="hold"/>
                                        <p:tgtEl>
                                          <p:spTgt spid="39"/>
                                        </p:tgtEl>
                                        <p:attrNameLst>
                                          <p:attrName>ppt_w</p:attrName>
                                        </p:attrNameLst>
                                      </p:cBhvr>
                                      <p:tavLst>
                                        <p:tav tm="0">
                                          <p:val>
                                            <p:fltVal val="0"/>
                                          </p:val>
                                        </p:tav>
                                        <p:tav tm="100000">
                                          <p:val>
                                            <p:strVal val="#ppt_w"/>
                                          </p:val>
                                        </p:tav>
                                      </p:tavLst>
                                    </p:anim>
                                    <p:anim calcmode="lin" valueType="num">
                                      <p:cBhvr>
                                        <p:cTn id="43" dur="500" fill="hold"/>
                                        <p:tgtEl>
                                          <p:spTgt spid="39"/>
                                        </p:tgtEl>
                                        <p:attrNameLst>
                                          <p:attrName>ppt_h</p:attrName>
                                        </p:attrNameLst>
                                      </p:cBhvr>
                                      <p:tavLst>
                                        <p:tav tm="0">
                                          <p:val>
                                            <p:fltVal val="0"/>
                                          </p:val>
                                        </p:tav>
                                        <p:tav tm="100000">
                                          <p:val>
                                            <p:strVal val="#ppt_h"/>
                                          </p:val>
                                        </p:tav>
                                      </p:tavLst>
                                    </p:anim>
                                  </p:childTnLst>
                                </p:cTn>
                              </p:par>
                            </p:childTnLst>
                          </p:cTn>
                        </p:par>
                        <p:par>
                          <p:cTn id="44" fill="hold">
                            <p:stCondLst>
                              <p:cond delay="4400"/>
                            </p:stCondLst>
                            <p:childTnLst>
                              <p:par>
                                <p:cTn id="45" presetID="23" presetClass="entr" presetSubtype="16" fill="hold" grpId="0" nodeType="afterEffect">
                                  <p:stCondLst>
                                    <p:cond delay="0"/>
                                  </p:stCondLst>
                                  <p:iterate>
                                    <p:tmAbs val="0"/>
                                  </p:iterate>
                                  <p:childTnLst>
                                    <p:set>
                                      <p:cBhvr>
                                        <p:cTn id="46" fill="hold"/>
                                        <p:tgtEl>
                                          <p:spTgt spid="45"/>
                                        </p:tgtEl>
                                        <p:attrNameLst>
                                          <p:attrName>style.visibility</p:attrName>
                                        </p:attrNameLst>
                                      </p:cBhvr>
                                      <p:to>
                                        <p:strVal val="visible"/>
                                      </p:to>
                                    </p:set>
                                    <p:anim calcmode="lin" valueType="num">
                                      <p:cBhvr>
                                        <p:cTn id="47" dur="500" fill="hold"/>
                                        <p:tgtEl>
                                          <p:spTgt spid="45"/>
                                        </p:tgtEl>
                                        <p:attrNameLst>
                                          <p:attrName>ppt_w</p:attrName>
                                        </p:attrNameLst>
                                      </p:cBhvr>
                                      <p:tavLst>
                                        <p:tav tm="0">
                                          <p:val>
                                            <p:fltVal val="0"/>
                                          </p:val>
                                        </p:tav>
                                        <p:tav tm="100000">
                                          <p:val>
                                            <p:strVal val="#ppt_w"/>
                                          </p:val>
                                        </p:tav>
                                      </p:tavLst>
                                    </p:anim>
                                    <p:anim calcmode="lin" valueType="num">
                                      <p:cBhvr>
                                        <p:cTn id="48" dur="500" fill="hold"/>
                                        <p:tgtEl>
                                          <p:spTgt spid="45"/>
                                        </p:tgtEl>
                                        <p:attrNameLst>
                                          <p:attrName>ppt_h</p:attrName>
                                        </p:attrNameLst>
                                      </p:cBhvr>
                                      <p:tavLst>
                                        <p:tav tm="0">
                                          <p:val>
                                            <p:fltVal val="0"/>
                                          </p:val>
                                        </p:tav>
                                        <p:tav tm="100000">
                                          <p:val>
                                            <p:strVal val="#ppt_h"/>
                                          </p:val>
                                        </p:tav>
                                      </p:tavLst>
                                    </p:anim>
                                  </p:childTnLst>
                                </p:cTn>
                              </p:par>
                            </p:childTnLst>
                          </p:cTn>
                        </p:par>
                        <p:par>
                          <p:cTn id="49" fill="hold">
                            <p:stCondLst>
                              <p:cond delay="4900"/>
                            </p:stCondLst>
                            <p:childTnLst>
                              <p:par>
                                <p:cTn id="50" presetID="23" presetClass="entr" presetSubtype="16" fill="hold" grpId="0" nodeType="afterEffect">
                                  <p:stCondLst>
                                    <p:cond delay="0"/>
                                  </p:stCondLst>
                                  <p:iterate>
                                    <p:tmAbs val="0"/>
                                  </p:iterate>
                                  <p:childTnLst>
                                    <p:set>
                                      <p:cBhvr>
                                        <p:cTn id="51" fill="hold"/>
                                        <p:tgtEl>
                                          <p:spTgt spid="51"/>
                                        </p:tgtEl>
                                        <p:attrNameLst>
                                          <p:attrName>style.visibility</p:attrName>
                                        </p:attrNameLst>
                                      </p:cBhvr>
                                      <p:to>
                                        <p:strVal val="visible"/>
                                      </p:to>
                                    </p:set>
                                    <p:anim calcmode="lin" valueType="num">
                                      <p:cBhvr>
                                        <p:cTn id="52" dur="500" fill="hold"/>
                                        <p:tgtEl>
                                          <p:spTgt spid="51"/>
                                        </p:tgtEl>
                                        <p:attrNameLst>
                                          <p:attrName>ppt_w</p:attrName>
                                        </p:attrNameLst>
                                      </p:cBhvr>
                                      <p:tavLst>
                                        <p:tav tm="0">
                                          <p:val>
                                            <p:fltVal val="0"/>
                                          </p:val>
                                        </p:tav>
                                        <p:tav tm="100000">
                                          <p:val>
                                            <p:strVal val="#ppt_w"/>
                                          </p:val>
                                        </p:tav>
                                      </p:tavLst>
                                    </p:anim>
                                    <p:anim calcmode="lin" valueType="num">
                                      <p:cBhvr>
                                        <p:cTn id="53" dur="500" fill="hold"/>
                                        <p:tgtEl>
                                          <p:spTgt spid="51"/>
                                        </p:tgtEl>
                                        <p:attrNameLst>
                                          <p:attrName>ppt_h</p:attrName>
                                        </p:attrNameLst>
                                      </p:cBhvr>
                                      <p:tavLst>
                                        <p:tav tm="0">
                                          <p:val>
                                            <p:fltVal val="0"/>
                                          </p:val>
                                        </p:tav>
                                        <p:tav tm="100000">
                                          <p:val>
                                            <p:strVal val="#ppt_h"/>
                                          </p:val>
                                        </p:tav>
                                      </p:tavLst>
                                    </p:anim>
                                  </p:childTnLst>
                                </p:cTn>
                              </p:par>
                            </p:childTnLst>
                          </p:cTn>
                        </p:par>
                        <p:par>
                          <p:cTn id="54" fill="hold">
                            <p:stCondLst>
                              <p:cond delay="5400"/>
                            </p:stCondLst>
                            <p:childTnLst>
                              <p:par>
                                <p:cTn id="55" presetID="23" presetClass="entr" presetSubtype="16" fill="hold" grpId="0" nodeType="afterEffect">
                                  <p:stCondLst>
                                    <p:cond delay="0"/>
                                  </p:stCondLst>
                                  <p:iterate>
                                    <p:tmAbs val="0"/>
                                  </p:iterate>
                                  <p:childTnLst>
                                    <p:set>
                                      <p:cBhvr>
                                        <p:cTn id="56" fill="hold"/>
                                        <p:tgtEl>
                                          <p:spTgt spid="48"/>
                                        </p:tgtEl>
                                        <p:attrNameLst>
                                          <p:attrName>style.visibility</p:attrName>
                                        </p:attrNameLst>
                                      </p:cBhvr>
                                      <p:to>
                                        <p:strVal val="visible"/>
                                      </p:to>
                                    </p:set>
                                    <p:anim calcmode="lin" valueType="num">
                                      <p:cBhvr>
                                        <p:cTn id="57" dur="500" fill="hold"/>
                                        <p:tgtEl>
                                          <p:spTgt spid="48"/>
                                        </p:tgtEl>
                                        <p:attrNameLst>
                                          <p:attrName>ppt_w</p:attrName>
                                        </p:attrNameLst>
                                      </p:cBhvr>
                                      <p:tavLst>
                                        <p:tav tm="0">
                                          <p:val>
                                            <p:fltVal val="0"/>
                                          </p:val>
                                        </p:tav>
                                        <p:tav tm="100000">
                                          <p:val>
                                            <p:strVal val="#ppt_w"/>
                                          </p:val>
                                        </p:tav>
                                      </p:tavLst>
                                    </p:anim>
                                    <p:anim calcmode="lin" valueType="num">
                                      <p:cBhvr>
                                        <p:cTn id="58" dur="500" fill="hold"/>
                                        <p:tgtEl>
                                          <p:spTgt spid="48"/>
                                        </p:tgtEl>
                                        <p:attrNameLst>
                                          <p:attrName>ppt_h</p:attrName>
                                        </p:attrNameLst>
                                      </p:cBhvr>
                                      <p:tavLst>
                                        <p:tav tm="0">
                                          <p:val>
                                            <p:fltVal val="0"/>
                                          </p:val>
                                        </p:tav>
                                        <p:tav tm="100000">
                                          <p:val>
                                            <p:strVal val="#ppt_h"/>
                                          </p:val>
                                        </p:tav>
                                      </p:tavLst>
                                    </p:anim>
                                  </p:childTnLst>
                                </p:cTn>
                              </p:par>
                            </p:childTnLst>
                          </p:cTn>
                        </p:par>
                        <p:par>
                          <p:cTn id="59" fill="hold">
                            <p:stCondLst>
                              <p:cond delay="5900"/>
                            </p:stCondLst>
                            <p:childTnLst>
                              <p:par>
                                <p:cTn id="60" presetID="23" presetClass="entr" presetSubtype="16" fill="hold" grpId="0" nodeType="afterEffect">
                                  <p:stCondLst>
                                    <p:cond delay="0"/>
                                  </p:stCondLst>
                                  <p:iterate>
                                    <p:tmAbs val="0"/>
                                  </p:iterate>
                                  <p:childTnLst>
                                    <p:set>
                                      <p:cBhvr>
                                        <p:cTn id="61" fill="hold"/>
                                        <p:tgtEl>
                                          <p:spTgt spid="54"/>
                                        </p:tgtEl>
                                        <p:attrNameLst>
                                          <p:attrName>style.visibility</p:attrName>
                                        </p:attrNameLst>
                                      </p:cBhvr>
                                      <p:to>
                                        <p:strVal val="visible"/>
                                      </p:to>
                                    </p:set>
                                    <p:anim calcmode="lin" valueType="num">
                                      <p:cBhvr>
                                        <p:cTn id="62" dur="500" fill="hold"/>
                                        <p:tgtEl>
                                          <p:spTgt spid="54"/>
                                        </p:tgtEl>
                                        <p:attrNameLst>
                                          <p:attrName>ppt_w</p:attrName>
                                        </p:attrNameLst>
                                      </p:cBhvr>
                                      <p:tavLst>
                                        <p:tav tm="0">
                                          <p:val>
                                            <p:fltVal val="0"/>
                                          </p:val>
                                        </p:tav>
                                        <p:tav tm="100000">
                                          <p:val>
                                            <p:strVal val="#ppt_w"/>
                                          </p:val>
                                        </p:tav>
                                      </p:tavLst>
                                    </p:anim>
                                    <p:anim calcmode="lin" valueType="num">
                                      <p:cBhvr>
                                        <p:cTn id="63" dur="500" fill="hold"/>
                                        <p:tgtEl>
                                          <p:spTgt spid="54"/>
                                        </p:tgtEl>
                                        <p:attrNameLst>
                                          <p:attrName>ppt_h</p:attrName>
                                        </p:attrNameLst>
                                      </p:cBhvr>
                                      <p:tavLst>
                                        <p:tav tm="0">
                                          <p:val>
                                            <p:fltVal val="0"/>
                                          </p:val>
                                        </p:tav>
                                        <p:tav tm="100000">
                                          <p:val>
                                            <p:strVal val="#ppt_h"/>
                                          </p:val>
                                        </p:tav>
                                      </p:tavLst>
                                    </p:anim>
                                  </p:childTnLst>
                                </p:cTn>
                              </p:par>
                            </p:childTnLst>
                          </p:cTn>
                        </p:par>
                        <p:par>
                          <p:cTn id="64" fill="hold">
                            <p:stCondLst>
                              <p:cond delay="6400"/>
                            </p:stCondLst>
                            <p:childTnLst>
                              <p:par>
                                <p:cTn id="65" presetID="2" presetClass="entr" presetSubtype="8" fill="hold" grpId="0" nodeType="afterEffect">
                                  <p:stCondLst>
                                    <p:cond delay="0"/>
                                  </p:stCondLst>
                                  <p:iterate>
                                    <p:tmAbs val="0"/>
                                  </p:iterate>
                                  <p:childTnLst>
                                    <p:set>
                                      <p:cBhvr>
                                        <p:cTn id="66" fill="hold"/>
                                        <p:tgtEl>
                                          <p:spTgt spid="21"/>
                                        </p:tgtEl>
                                        <p:attrNameLst>
                                          <p:attrName>style.visibility</p:attrName>
                                        </p:attrNameLst>
                                      </p:cBhvr>
                                      <p:to>
                                        <p:strVal val="visible"/>
                                      </p:to>
                                    </p:set>
                                    <p:anim calcmode="lin" valueType="num">
                                      <p:cBhvr>
                                        <p:cTn id="67" dur="1000" fill="hold"/>
                                        <p:tgtEl>
                                          <p:spTgt spid="21"/>
                                        </p:tgtEl>
                                        <p:attrNameLst>
                                          <p:attrName>ppt_x</p:attrName>
                                        </p:attrNameLst>
                                      </p:cBhvr>
                                      <p:tavLst>
                                        <p:tav tm="0">
                                          <p:val>
                                            <p:strVal val="0-#ppt_w/2"/>
                                          </p:val>
                                        </p:tav>
                                        <p:tav tm="100000">
                                          <p:val>
                                            <p:strVal val="#ppt_x"/>
                                          </p:val>
                                        </p:tav>
                                      </p:tavLst>
                                    </p:anim>
                                    <p:anim calcmode="lin" valueType="num">
                                      <p:cBhvr>
                                        <p:cTn id="68" dur="1000" fill="hold"/>
                                        <p:tgtEl>
                                          <p:spTgt spid="21"/>
                                        </p:tgtEl>
                                        <p:attrNameLst>
                                          <p:attrName>ppt_y</p:attrName>
                                        </p:attrNameLst>
                                      </p:cBhvr>
                                      <p:tavLst>
                                        <p:tav tm="0">
                                          <p:val>
                                            <p:strVal val="#ppt_y"/>
                                          </p:val>
                                        </p:tav>
                                        <p:tav tm="100000">
                                          <p:val>
                                            <p:strVal val="#ppt_y"/>
                                          </p:val>
                                        </p:tav>
                                      </p:tavLst>
                                    </p:anim>
                                  </p:childTnLst>
                                </p:cTn>
                              </p:par>
                            </p:childTnLst>
                          </p:cTn>
                        </p:par>
                        <p:par>
                          <p:cTn id="69" fill="hold">
                            <p:stCondLst>
                              <p:cond delay="7400"/>
                            </p:stCondLst>
                            <p:childTnLst>
                              <p:par>
                                <p:cTn id="70" presetID="2" presetClass="entr" presetSubtype="8" fill="hold" grpId="0" nodeType="afterEffect">
                                  <p:stCondLst>
                                    <p:cond delay="0"/>
                                  </p:stCondLst>
                                  <p:iterate>
                                    <p:tmAbs val="0"/>
                                  </p:iterate>
                                  <p:childTnLst>
                                    <p:set>
                                      <p:cBhvr>
                                        <p:cTn id="71" fill="hold"/>
                                        <p:tgtEl>
                                          <p:spTgt spid="24"/>
                                        </p:tgtEl>
                                        <p:attrNameLst>
                                          <p:attrName>style.visibility</p:attrName>
                                        </p:attrNameLst>
                                      </p:cBhvr>
                                      <p:to>
                                        <p:strVal val="visible"/>
                                      </p:to>
                                    </p:set>
                                    <p:anim calcmode="lin" valueType="num">
                                      <p:cBhvr>
                                        <p:cTn id="72" dur="1000" fill="hold"/>
                                        <p:tgtEl>
                                          <p:spTgt spid="24"/>
                                        </p:tgtEl>
                                        <p:attrNameLst>
                                          <p:attrName>ppt_x</p:attrName>
                                        </p:attrNameLst>
                                      </p:cBhvr>
                                      <p:tavLst>
                                        <p:tav tm="0">
                                          <p:val>
                                            <p:strVal val="0-#ppt_w/2"/>
                                          </p:val>
                                        </p:tav>
                                        <p:tav tm="100000">
                                          <p:val>
                                            <p:strVal val="#ppt_x"/>
                                          </p:val>
                                        </p:tav>
                                      </p:tavLst>
                                    </p:anim>
                                    <p:anim calcmode="lin" valueType="num">
                                      <p:cBhvr>
                                        <p:cTn id="73" dur="1000" fill="hold"/>
                                        <p:tgtEl>
                                          <p:spTgt spid="24"/>
                                        </p:tgtEl>
                                        <p:attrNameLst>
                                          <p:attrName>ppt_y</p:attrName>
                                        </p:attrNameLst>
                                      </p:cBhvr>
                                      <p:tavLst>
                                        <p:tav tm="0">
                                          <p:val>
                                            <p:strVal val="#ppt_y"/>
                                          </p:val>
                                        </p:tav>
                                        <p:tav tm="100000">
                                          <p:val>
                                            <p:strVal val="#ppt_y"/>
                                          </p:val>
                                        </p:tav>
                                      </p:tavLst>
                                    </p:anim>
                                  </p:childTnLst>
                                </p:cTn>
                              </p:par>
                            </p:childTnLst>
                          </p:cTn>
                        </p:par>
                        <p:par>
                          <p:cTn id="74" fill="hold">
                            <p:stCondLst>
                              <p:cond delay="8400"/>
                            </p:stCondLst>
                            <p:childTnLst>
                              <p:par>
                                <p:cTn id="75" presetID="2" presetClass="entr" presetSubtype="8" fill="hold" grpId="0" nodeType="afterEffect">
                                  <p:stCondLst>
                                    <p:cond delay="0"/>
                                  </p:stCondLst>
                                  <p:iterate>
                                    <p:tmAbs val="0"/>
                                  </p:iterate>
                                  <p:childTnLst>
                                    <p:set>
                                      <p:cBhvr>
                                        <p:cTn id="76" fill="hold"/>
                                        <p:tgtEl>
                                          <p:spTgt spid="27"/>
                                        </p:tgtEl>
                                        <p:attrNameLst>
                                          <p:attrName>style.visibility</p:attrName>
                                        </p:attrNameLst>
                                      </p:cBhvr>
                                      <p:to>
                                        <p:strVal val="visible"/>
                                      </p:to>
                                    </p:set>
                                    <p:anim calcmode="lin" valueType="num">
                                      <p:cBhvr>
                                        <p:cTn id="77" dur="1000" fill="hold"/>
                                        <p:tgtEl>
                                          <p:spTgt spid="27"/>
                                        </p:tgtEl>
                                        <p:attrNameLst>
                                          <p:attrName>ppt_x</p:attrName>
                                        </p:attrNameLst>
                                      </p:cBhvr>
                                      <p:tavLst>
                                        <p:tav tm="0">
                                          <p:val>
                                            <p:strVal val="0-#ppt_w/2"/>
                                          </p:val>
                                        </p:tav>
                                        <p:tav tm="100000">
                                          <p:val>
                                            <p:strVal val="#ppt_x"/>
                                          </p:val>
                                        </p:tav>
                                      </p:tavLst>
                                    </p:anim>
                                    <p:anim calcmode="lin" valueType="num">
                                      <p:cBhvr>
                                        <p:cTn id="78" dur="1000" fill="hold"/>
                                        <p:tgtEl>
                                          <p:spTgt spid="27"/>
                                        </p:tgtEl>
                                        <p:attrNameLst>
                                          <p:attrName>ppt_y</p:attrName>
                                        </p:attrNameLst>
                                      </p:cBhvr>
                                      <p:tavLst>
                                        <p:tav tm="0">
                                          <p:val>
                                            <p:strVal val="#ppt_y"/>
                                          </p:val>
                                        </p:tav>
                                        <p:tav tm="100000">
                                          <p:val>
                                            <p:strVal val="#ppt_y"/>
                                          </p:val>
                                        </p:tav>
                                      </p:tavLst>
                                    </p:anim>
                                  </p:childTnLst>
                                </p:cTn>
                              </p:par>
                            </p:childTnLst>
                          </p:cTn>
                        </p:par>
                        <p:par>
                          <p:cTn id="79" fill="hold">
                            <p:stCondLst>
                              <p:cond delay="9400"/>
                            </p:stCondLst>
                            <p:childTnLst>
                              <p:par>
                                <p:cTn id="80" presetID="2" presetClass="entr" presetSubtype="8" fill="hold" grpId="0" nodeType="afterEffect">
                                  <p:stCondLst>
                                    <p:cond delay="0"/>
                                  </p:stCondLst>
                                  <p:iterate>
                                    <p:tmAbs val="0"/>
                                  </p:iterate>
                                  <p:childTnLst>
                                    <p:set>
                                      <p:cBhvr>
                                        <p:cTn id="81" fill="hold"/>
                                        <p:tgtEl>
                                          <p:spTgt spid="30"/>
                                        </p:tgtEl>
                                        <p:attrNameLst>
                                          <p:attrName>style.visibility</p:attrName>
                                        </p:attrNameLst>
                                      </p:cBhvr>
                                      <p:to>
                                        <p:strVal val="visible"/>
                                      </p:to>
                                    </p:set>
                                    <p:anim calcmode="lin" valueType="num">
                                      <p:cBhvr>
                                        <p:cTn id="82" dur="1000" fill="hold"/>
                                        <p:tgtEl>
                                          <p:spTgt spid="30"/>
                                        </p:tgtEl>
                                        <p:attrNameLst>
                                          <p:attrName>ppt_x</p:attrName>
                                        </p:attrNameLst>
                                      </p:cBhvr>
                                      <p:tavLst>
                                        <p:tav tm="0">
                                          <p:val>
                                            <p:strVal val="0-#ppt_w/2"/>
                                          </p:val>
                                        </p:tav>
                                        <p:tav tm="100000">
                                          <p:val>
                                            <p:strVal val="#ppt_x"/>
                                          </p:val>
                                        </p:tav>
                                      </p:tavLst>
                                    </p:anim>
                                    <p:anim calcmode="lin" valueType="num">
                                      <p:cBhvr>
                                        <p:cTn id="83" dur="1000" fill="hold"/>
                                        <p:tgtEl>
                                          <p:spTgt spid="30"/>
                                        </p:tgtEl>
                                        <p:attrNameLst>
                                          <p:attrName>ppt_y</p:attrName>
                                        </p:attrNameLst>
                                      </p:cBhvr>
                                      <p:tavLst>
                                        <p:tav tm="0">
                                          <p:val>
                                            <p:strVal val="#ppt_y"/>
                                          </p:val>
                                        </p:tav>
                                        <p:tav tm="100000">
                                          <p:val>
                                            <p:strVal val="#ppt_y"/>
                                          </p:val>
                                        </p:tav>
                                      </p:tavLst>
                                    </p:anim>
                                  </p:childTnLst>
                                </p:cTn>
                              </p:par>
                            </p:childTnLst>
                          </p:cTn>
                        </p:par>
                        <p:par>
                          <p:cTn id="84" fill="hold">
                            <p:stCondLst>
                              <p:cond delay="10400"/>
                            </p:stCondLst>
                            <p:childTnLst>
                              <p:par>
                                <p:cTn id="85" presetID="2" presetClass="entr" presetSubtype="8" fill="hold" grpId="0" nodeType="afterEffect">
                                  <p:stCondLst>
                                    <p:cond delay="0"/>
                                  </p:stCondLst>
                                  <p:iterate>
                                    <p:tmAbs val="0"/>
                                  </p:iterate>
                                  <p:childTnLst>
                                    <p:set>
                                      <p:cBhvr>
                                        <p:cTn id="86" fill="hold"/>
                                        <p:tgtEl>
                                          <p:spTgt spid="36"/>
                                        </p:tgtEl>
                                        <p:attrNameLst>
                                          <p:attrName>style.visibility</p:attrName>
                                        </p:attrNameLst>
                                      </p:cBhvr>
                                      <p:to>
                                        <p:strVal val="visible"/>
                                      </p:to>
                                    </p:set>
                                    <p:anim calcmode="lin" valueType="num">
                                      <p:cBhvr>
                                        <p:cTn id="87" dur="1000" fill="hold"/>
                                        <p:tgtEl>
                                          <p:spTgt spid="36"/>
                                        </p:tgtEl>
                                        <p:attrNameLst>
                                          <p:attrName>ppt_x</p:attrName>
                                        </p:attrNameLst>
                                      </p:cBhvr>
                                      <p:tavLst>
                                        <p:tav tm="0">
                                          <p:val>
                                            <p:strVal val="0-#ppt_w/2"/>
                                          </p:val>
                                        </p:tav>
                                        <p:tav tm="100000">
                                          <p:val>
                                            <p:strVal val="#ppt_x"/>
                                          </p:val>
                                        </p:tav>
                                      </p:tavLst>
                                    </p:anim>
                                    <p:anim calcmode="lin" valueType="num">
                                      <p:cBhvr>
                                        <p:cTn id="88" dur="1000" fill="hold"/>
                                        <p:tgtEl>
                                          <p:spTgt spid="36"/>
                                        </p:tgtEl>
                                        <p:attrNameLst>
                                          <p:attrName>ppt_y</p:attrName>
                                        </p:attrNameLst>
                                      </p:cBhvr>
                                      <p:tavLst>
                                        <p:tav tm="0">
                                          <p:val>
                                            <p:strVal val="#ppt_y"/>
                                          </p:val>
                                        </p:tav>
                                        <p:tav tm="100000">
                                          <p:val>
                                            <p:strVal val="#ppt_y"/>
                                          </p:val>
                                        </p:tav>
                                      </p:tavLst>
                                    </p:anim>
                                  </p:childTnLst>
                                </p:cTn>
                              </p:par>
                            </p:childTnLst>
                          </p:cTn>
                        </p:par>
                        <p:par>
                          <p:cTn id="89" fill="hold">
                            <p:stCondLst>
                              <p:cond delay="11400"/>
                            </p:stCondLst>
                            <p:childTnLst>
                              <p:par>
                                <p:cTn id="90" presetID="2" presetClass="entr" presetSubtype="8" fill="hold" grpId="0" nodeType="afterEffect">
                                  <p:stCondLst>
                                    <p:cond delay="0"/>
                                  </p:stCondLst>
                                  <p:iterate>
                                    <p:tmAbs val="0"/>
                                  </p:iterate>
                                  <p:childTnLst>
                                    <p:set>
                                      <p:cBhvr>
                                        <p:cTn id="91" fill="hold"/>
                                        <p:tgtEl>
                                          <p:spTgt spid="33"/>
                                        </p:tgtEl>
                                        <p:attrNameLst>
                                          <p:attrName>style.visibility</p:attrName>
                                        </p:attrNameLst>
                                      </p:cBhvr>
                                      <p:to>
                                        <p:strVal val="visible"/>
                                      </p:to>
                                    </p:set>
                                    <p:anim calcmode="lin" valueType="num">
                                      <p:cBhvr>
                                        <p:cTn id="92" dur="1000" fill="hold"/>
                                        <p:tgtEl>
                                          <p:spTgt spid="33"/>
                                        </p:tgtEl>
                                        <p:attrNameLst>
                                          <p:attrName>ppt_x</p:attrName>
                                        </p:attrNameLst>
                                      </p:cBhvr>
                                      <p:tavLst>
                                        <p:tav tm="0">
                                          <p:val>
                                            <p:strVal val="0-#ppt_w/2"/>
                                          </p:val>
                                        </p:tav>
                                        <p:tav tm="100000">
                                          <p:val>
                                            <p:strVal val="#ppt_x"/>
                                          </p:val>
                                        </p:tav>
                                      </p:tavLst>
                                    </p:anim>
                                    <p:anim calcmode="lin" valueType="num">
                                      <p:cBhvr>
                                        <p:cTn id="93" dur="1000" fill="hold"/>
                                        <p:tgtEl>
                                          <p:spTgt spid="33"/>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animBg="1" advAuto="0"/>
      <p:bldP spid="9" grpId="0" animBg="1" advAuto="0"/>
      <p:bldP spid="10" grpId="0" animBg="1" advAuto="0"/>
      <p:bldP spid="15" grpId="0" animBg="1" advAuto="0"/>
      <p:bldP spid="20" grpId="0" animBg="1" advAuto="0"/>
      <p:bldP spid="21" grpId="0" animBg="1" advAuto="0"/>
      <p:bldP spid="24" grpId="0" animBg="1" advAuto="0"/>
      <p:bldP spid="27" grpId="0" animBg="1" advAuto="0"/>
      <p:bldP spid="30" grpId="0" animBg="1" advAuto="0"/>
      <p:bldP spid="33" grpId="0" animBg="1" advAuto="0"/>
      <p:bldP spid="36" grpId="0" animBg="1" advAuto="0"/>
      <p:bldP spid="39" grpId="0" animBg="1" advAuto="0"/>
      <p:bldP spid="42" grpId="0" animBg="1" advAuto="0"/>
      <p:bldP spid="45" grpId="0" animBg="1" advAuto="0"/>
      <p:bldP spid="48" grpId="0" animBg="1" advAuto="0"/>
      <p:bldP spid="51" grpId="0" animBg="1" advAuto="0"/>
      <p:bldP spid="54" grpId="0" animBg="1" advAuto="0"/>
      <p:bldP spid="57" grpId="0"/>
    </p:bldLst>
  </p:timing>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8" name="Group 332"/>
          <p:cNvGrpSpPr/>
          <p:nvPr/>
        </p:nvGrpSpPr>
        <p:grpSpPr>
          <a:xfrm>
            <a:off x="6526335" y="4736414"/>
            <a:ext cx="288476" cy="288476"/>
            <a:chOff x="4643438" y="2786064"/>
            <a:chExt cx="288476" cy="288476"/>
          </a:xfrm>
        </p:grpSpPr>
        <p:sp>
          <p:nvSpPr>
            <p:cNvPr id="9" name="Oval 30"/>
            <p:cNvSpPr/>
            <p:nvPr/>
          </p:nvSpPr>
          <p:spPr>
            <a:xfrm>
              <a:off x="4643438" y="2786064"/>
              <a:ext cx="288476" cy="288476"/>
            </a:xfrm>
            <a:prstGeom prst="ellipse">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400">
                <a:solidFill>
                  <a:schemeClr val="tx2"/>
                </a:solidFill>
                <a:cs typeface="+mn-ea"/>
                <a:sym typeface="+mn-lt"/>
              </a:endParaRPr>
            </a:p>
          </p:txBody>
        </p:sp>
        <p:sp>
          <p:nvSpPr>
            <p:cNvPr id="10" name="Freeform 26"/>
            <p:cNvSpPr>
              <a:spLocks/>
            </p:cNvSpPr>
            <p:nvPr/>
          </p:nvSpPr>
          <p:spPr bwMode="auto">
            <a:xfrm>
              <a:off x="4735506" y="2871746"/>
              <a:ext cx="114518" cy="118766"/>
            </a:xfrm>
            <a:custGeom>
              <a:avLst/>
              <a:gdLst>
                <a:gd name="T0" fmla="*/ 103 w 274"/>
                <a:gd name="T1" fmla="*/ 284 h 284"/>
                <a:gd name="T2" fmla="*/ 80 w 274"/>
                <a:gd name="T3" fmla="*/ 273 h 284"/>
                <a:gd name="T4" fmla="*/ 9 w 274"/>
                <a:gd name="T5" fmla="*/ 178 h 284"/>
                <a:gd name="T6" fmla="*/ 14 w 274"/>
                <a:gd name="T7" fmla="*/ 139 h 284"/>
                <a:gd name="T8" fmla="*/ 53 w 274"/>
                <a:gd name="T9" fmla="*/ 145 h 284"/>
                <a:gd name="T10" fmla="*/ 100 w 274"/>
                <a:gd name="T11" fmla="*/ 207 h 284"/>
                <a:gd name="T12" fmla="*/ 219 w 274"/>
                <a:gd name="T13" fmla="*/ 17 h 284"/>
                <a:gd name="T14" fmla="*/ 257 w 274"/>
                <a:gd name="T15" fmla="*/ 8 h 284"/>
                <a:gd name="T16" fmla="*/ 266 w 274"/>
                <a:gd name="T17" fmla="*/ 47 h 284"/>
                <a:gd name="T18" fmla="*/ 126 w 274"/>
                <a:gd name="T19" fmla="*/ 271 h 284"/>
                <a:gd name="T20" fmla="*/ 104 w 274"/>
                <a:gd name="T21" fmla="*/ 284 h 284"/>
                <a:gd name="T22" fmla="*/ 103 w 274"/>
                <a:gd name="T23" fmla="*/ 284 h 2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74" h="284">
                  <a:moveTo>
                    <a:pt x="103" y="284"/>
                  </a:moveTo>
                  <a:cubicBezTo>
                    <a:pt x="94" y="284"/>
                    <a:pt x="86" y="280"/>
                    <a:pt x="80" y="273"/>
                  </a:cubicBezTo>
                  <a:cubicBezTo>
                    <a:pt x="9" y="178"/>
                    <a:pt x="9" y="178"/>
                    <a:pt x="9" y="178"/>
                  </a:cubicBezTo>
                  <a:cubicBezTo>
                    <a:pt x="0" y="166"/>
                    <a:pt x="2" y="149"/>
                    <a:pt x="14" y="139"/>
                  </a:cubicBezTo>
                  <a:cubicBezTo>
                    <a:pt x="27" y="130"/>
                    <a:pt x="44" y="133"/>
                    <a:pt x="53" y="145"/>
                  </a:cubicBezTo>
                  <a:cubicBezTo>
                    <a:pt x="100" y="207"/>
                    <a:pt x="100" y="207"/>
                    <a:pt x="100" y="207"/>
                  </a:cubicBezTo>
                  <a:cubicBezTo>
                    <a:pt x="219" y="17"/>
                    <a:pt x="219" y="17"/>
                    <a:pt x="219" y="17"/>
                  </a:cubicBezTo>
                  <a:cubicBezTo>
                    <a:pt x="227" y="4"/>
                    <a:pt x="244" y="0"/>
                    <a:pt x="257" y="8"/>
                  </a:cubicBezTo>
                  <a:cubicBezTo>
                    <a:pt x="270" y="16"/>
                    <a:pt x="274" y="33"/>
                    <a:pt x="266" y="47"/>
                  </a:cubicBezTo>
                  <a:cubicBezTo>
                    <a:pt x="126" y="271"/>
                    <a:pt x="126" y="271"/>
                    <a:pt x="126" y="271"/>
                  </a:cubicBezTo>
                  <a:cubicBezTo>
                    <a:pt x="121" y="279"/>
                    <a:pt x="113" y="283"/>
                    <a:pt x="104" y="284"/>
                  </a:cubicBezTo>
                  <a:cubicBezTo>
                    <a:pt x="104" y="284"/>
                    <a:pt x="103" y="284"/>
                    <a:pt x="103" y="284"/>
                  </a:cubicBezTo>
                  <a:close/>
                </a:path>
              </a:pathLst>
            </a:custGeom>
            <a:solidFill>
              <a:schemeClr val="bg1"/>
            </a:solidFill>
            <a:ln>
              <a:noFill/>
            </a:ln>
          </p:spPr>
          <p:txBody>
            <a:bodyPr vert="horz" wrap="square" lIns="91440" tIns="45720" rIns="91440" bIns="45720" numCol="1" anchor="t" anchorCtr="0" compatLnSpc="1">
              <a:prstTxWarp prst="textNoShape">
                <a:avLst/>
              </a:prstTxWarp>
            </a:bodyPr>
            <a:lstStyle/>
            <a:p>
              <a:endParaRPr lang="en-US" sz="1400" dirty="0">
                <a:solidFill>
                  <a:schemeClr val="tx2"/>
                </a:solidFill>
                <a:cs typeface="+mn-ea"/>
                <a:sym typeface="+mn-lt"/>
              </a:endParaRPr>
            </a:p>
          </p:txBody>
        </p:sp>
      </p:grpSp>
      <p:grpSp>
        <p:nvGrpSpPr>
          <p:cNvPr id="11" name="Group 342"/>
          <p:cNvGrpSpPr/>
          <p:nvPr/>
        </p:nvGrpSpPr>
        <p:grpSpPr>
          <a:xfrm>
            <a:off x="6526335" y="6022298"/>
            <a:ext cx="288476" cy="288476"/>
            <a:chOff x="4643438" y="4071948"/>
            <a:chExt cx="288476" cy="288476"/>
          </a:xfrm>
        </p:grpSpPr>
        <p:sp>
          <p:nvSpPr>
            <p:cNvPr id="12" name="Oval 26"/>
            <p:cNvSpPr/>
            <p:nvPr/>
          </p:nvSpPr>
          <p:spPr>
            <a:xfrm>
              <a:off x="4643438" y="4071948"/>
              <a:ext cx="288476" cy="288476"/>
            </a:xfrm>
            <a:prstGeom prst="ellipse">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400">
                <a:solidFill>
                  <a:schemeClr val="tx2"/>
                </a:solidFill>
                <a:cs typeface="+mn-ea"/>
                <a:sym typeface="+mn-lt"/>
              </a:endParaRPr>
            </a:p>
          </p:txBody>
        </p:sp>
        <p:sp>
          <p:nvSpPr>
            <p:cNvPr id="13" name="Freeform 105"/>
            <p:cNvSpPr>
              <a:spLocks/>
            </p:cNvSpPr>
            <p:nvPr/>
          </p:nvSpPr>
          <p:spPr bwMode="auto">
            <a:xfrm>
              <a:off x="4742079" y="4165806"/>
              <a:ext cx="105018" cy="105018"/>
            </a:xfrm>
            <a:custGeom>
              <a:avLst/>
              <a:gdLst/>
              <a:ahLst/>
              <a:cxnLst>
                <a:cxn ang="0">
                  <a:pos x="255" y="58"/>
                </a:cxn>
                <a:cxn ang="0">
                  <a:pos x="257" y="53"/>
                </a:cxn>
                <a:cxn ang="0">
                  <a:pos x="262" y="38"/>
                </a:cxn>
                <a:cxn ang="0">
                  <a:pos x="257" y="24"/>
                </a:cxn>
                <a:cxn ang="0">
                  <a:pos x="244" y="9"/>
                </a:cxn>
                <a:cxn ang="0">
                  <a:pos x="241" y="5"/>
                </a:cxn>
                <a:cxn ang="0">
                  <a:pos x="224" y="0"/>
                </a:cxn>
                <a:cxn ang="0">
                  <a:pos x="210" y="5"/>
                </a:cxn>
                <a:cxn ang="0">
                  <a:pos x="132" y="82"/>
                </a:cxn>
                <a:cxn ang="0">
                  <a:pos x="58" y="9"/>
                </a:cxn>
                <a:cxn ang="0">
                  <a:pos x="49" y="2"/>
                </a:cxn>
                <a:cxn ang="0">
                  <a:pos x="27" y="2"/>
                </a:cxn>
                <a:cxn ang="0">
                  <a:pos x="18" y="9"/>
                </a:cxn>
                <a:cxn ang="0">
                  <a:pos x="9" y="18"/>
                </a:cxn>
                <a:cxn ang="0">
                  <a:pos x="3" y="27"/>
                </a:cxn>
                <a:cxn ang="0">
                  <a:pos x="3" y="49"/>
                </a:cxn>
                <a:cxn ang="0">
                  <a:pos x="9" y="58"/>
                </a:cxn>
                <a:cxn ang="0">
                  <a:pos x="9" y="205"/>
                </a:cxn>
                <a:cxn ang="0">
                  <a:pos x="5" y="210"/>
                </a:cxn>
                <a:cxn ang="0">
                  <a:pos x="0" y="225"/>
                </a:cxn>
                <a:cxn ang="0">
                  <a:pos x="5" y="241"/>
                </a:cxn>
                <a:cxn ang="0">
                  <a:pos x="18" y="254"/>
                </a:cxn>
                <a:cxn ang="0">
                  <a:pos x="23" y="257"/>
                </a:cxn>
                <a:cxn ang="0">
                  <a:pos x="38" y="263"/>
                </a:cxn>
                <a:cxn ang="0">
                  <a:pos x="54" y="257"/>
                </a:cxn>
                <a:cxn ang="0">
                  <a:pos x="132" y="181"/>
                </a:cxn>
                <a:cxn ang="0">
                  <a:pos x="204" y="254"/>
                </a:cxn>
                <a:cxn ang="0">
                  <a:pos x="214" y="261"/>
                </a:cxn>
                <a:cxn ang="0">
                  <a:pos x="235" y="261"/>
                </a:cxn>
                <a:cxn ang="0">
                  <a:pos x="244" y="254"/>
                </a:cxn>
                <a:cxn ang="0">
                  <a:pos x="255" y="245"/>
                </a:cxn>
                <a:cxn ang="0">
                  <a:pos x="261" y="236"/>
                </a:cxn>
                <a:cxn ang="0">
                  <a:pos x="261" y="214"/>
                </a:cxn>
                <a:cxn ang="0">
                  <a:pos x="255" y="205"/>
                </a:cxn>
              </a:cxnLst>
              <a:rect l="0" t="0" r="r" b="b"/>
              <a:pathLst>
                <a:path w="262" h="263">
                  <a:moveTo>
                    <a:pt x="181" y="132"/>
                  </a:moveTo>
                  <a:lnTo>
                    <a:pt x="255" y="58"/>
                  </a:lnTo>
                  <a:lnTo>
                    <a:pt x="255" y="58"/>
                  </a:lnTo>
                  <a:lnTo>
                    <a:pt x="257" y="53"/>
                  </a:lnTo>
                  <a:lnTo>
                    <a:pt x="261" y="49"/>
                  </a:lnTo>
                  <a:lnTo>
                    <a:pt x="262" y="38"/>
                  </a:lnTo>
                  <a:lnTo>
                    <a:pt x="261" y="27"/>
                  </a:lnTo>
                  <a:lnTo>
                    <a:pt x="257" y="24"/>
                  </a:lnTo>
                  <a:lnTo>
                    <a:pt x="255" y="18"/>
                  </a:lnTo>
                  <a:lnTo>
                    <a:pt x="244" y="9"/>
                  </a:lnTo>
                  <a:lnTo>
                    <a:pt x="244" y="9"/>
                  </a:lnTo>
                  <a:lnTo>
                    <a:pt x="241" y="5"/>
                  </a:lnTo>
                  <a:lnTo>
                    <a:pt x="235" y="2"/>
                  </a:lnTo>
                  <a:lnTo>
                    <a:pt x="224" y="0"/>
                  </a:lnTo>
                  <a:lnTo>
                    <a:pt x="214" y="2"/>
                  </a:lnTo>
                  <a:lnTo>
                    <a:pt x="210" y="5"/>
                  </a:lnTo>
                  <a:lnTo>
                    <a:pt x="204" y="9"/>
                  </a:lnTo>
                  <a:lnTo>
                    <a:pt x="132" y="82"/>
                  </a:lnTo>
                  <a:lnTo>
                    <a:pt x="58" y="9"/>
                  </a:lnTo>
                  <a:lnTo>
                    <a:pt x="58" y="9"/>
                  </a:lnTo>
                  <a:lnTo>
                    <a:pt x="54" y="5"/>
                  </a:lnTo>
                  <a:lnTo>
                    <a:pt x="49" y="2"/>
                  </a:lnTo>
                  <a:lnTo>
                    <a:pt x="38" y="0"/>
                  </a:lnTo>
                  <a:lnTo>
                    <a:pt x="27" y="2"/>
                  </a:lnTo>
                  <a:lnTo>
                    <a:pt x="23" y="5"/>
                  </a:lnTo>
                  <a:lnTo>
                    <a:pt x="18" y="9"/>
                  </a:lnTo>
                  <a:lnTo>
                    <a:pt x="9" y="18"/>
                  </a:lnTo>
                  <a:lnTo>
                    <a:pt x="9" y="18"/>
                  </a:lnTo>
                  <a:lnTo>
                    <a:pt x="5" y="24"/>
                  </a:lnTo>
                  <a:lnTo>
                    <a:pt x="3" y="27"/>
                  </a:lnTo>
                  <a:lnTo>
                    <a:pt x="0" y="38"/>
                  </a:lnTo>
                  <a:lnTo>
                    <a:pt x="3" y="49"/>
                  </a:lnTo>
                  <a:lnTo>
                    <a:pt x="5" y="53"/>
                  </a:lnTo>
                  <a:lnTo>
                    <a:pt x="9" y="58"/>
                  </a:lnTo>
                  <a:lnTo>
                    <a:pt x="83" y="132"/>
                  </a:lnTo>
                  <a:lnTo>
                    <a:pt x="9" y="205"/>
                  </a:lnTo>
                  <a:lnTo>
                    <a:pt x="9" y="205"/>
                  </a:lnTo>
                  <a:lnTo>
                    <a:pt x="5" y="210"/>
                  </a:lnTo>
                  <a:lnTo>
                    <a:pt x="3" y="214"/>
                  </a:lnTo>
                  <a:lnTo>
                    <a:pt x="0" y="225"/>
                  </a:lnTo>
                  <a:lnTo>
                    <a:pt x="3" y="236"/>
                  </a:lnTo>
                  <a:lnTo>
                    <a:pt x="5" y="241"/>
                  </a:lnTo>
                  <a:lnTo>
                    <a:pt x="9" y="245"/>
                  </a:lnTo>
                  <a:lnTo>
                    <a:pt x="18" y="254"/>
                  </a:lnTo>
                  <a:lnTo>
                    <a:pt x="18" y="254"/>
                  </a:lnTo>
                  <a:lnTo>
                    <a:pt x="23" y="257"/>
                  </a:lnTo>
                  <a:lnTo>
                    <a:pt x="27" y="261"/>
                  </a:lnTo>
                  <a:lnTo>
                    <a:pt x="38" y="263"/>
                  </a:lnTo>
                  <a:lnTo>
                    <a:pt x="49" y="261"/>
                  </a:lnTo>
                  <a:lnTo>
                    <a:pt x="54" y="257"/>
                  </a:lnTo>
                  <a:lnTo>
                    <a:pt x="58" y="254"/>
                  </a:lnTo>
                  <a:lnTo>
                    <a:pt x="132" y="181"/>
                  </a:lnTo>
                  <a:lnTo>
                    <a:pt x="204" y="254"/>
                  </a:lnTo>
                  <a:lnTo>
                    <a:pt x="204" y="254"/>
                  </a:lnTo>
                  <a:lnTo>
                    <a:pt x="210" y="257"/>
                  </a:lnTo>
                  <a:lnTo>
                    <a:pt x="214" y="261"/>
                  </a:lnTo>
                  <a:lnTo>
                    <a:pt x="224" y="263"/>
                  </a:lnTo>
                  <a:lnTo>
                    <a:pt x="235" y="261"/>
                  </a:lnTo>
                  <a:lnTo>
                    <a:pt x="241" y="257"/>
                  </a:lnTo>
                  <a:lnTo>
                    <a:pt x="244" y="254"/>
                  </a:lnTo>
                  <a:lnTo>
                    <a:pt x="255" y="245"/>
                  </a:lnTo>
                  <a:lnTo>
                    <a:pt x="255" y="245"/>
                  </a:lnTo>
                  <a:lnTo>
                    <a:pt x="257" y="241"/>
                  </a:lnTo>
                  <a:lnTo>
                    <a:pt x="261" y="236"/>
                  </a:lnTo>
                  <a:lnTo>
                    <a:pt x="262" y="225"/>
                  </a:lnTo>
                  <a:lnTo>
                    <a:pt x="261" y="214"/>
                  </a:lnTo>
                  <a:lnTo>
                    <a:pt x="257" y="210"/>
                  </a:lnTo>
                  <a:lnTo>
                    <a:pt x="255" y="205"/>
                  </a:lnTo>
                  <a:lnTo>
                    <a:pt x="181" y="132"/>
                  </a:lnTo>
                  <a:close/>
                </a:path>
              </a:pathLst>
            </a:custGeom>
            <a:solidFill>
              <a:schemeClr val="bg1"/>
            </a:solidFill>
            <a:ln w="9525">
              <a:noFill/>
              <a:round/>
              <a:headEnd/>
              <a:tailEnd/>
            </a:ln>
          </p:spPr>
          <p:txBody>
            <a:bodyPr vert="horz" wrap="square" lIns="91440" tIns="45720" rIns="91440" bIns="45720" numCol="1" anchor="t" anchorCtr="0" compatLnSpc="1">
              <a:prstTxWarp prst="textNoShape">
                <a:avLst/>
              </a:prstTxWarp>
            </a:bodyPr>
            <a:lstStyle/>
            <a:p>
              <a:endParaRPr lang="en-US" sz="1400">
                <a:solidFill>
                  <a:schemeClr val="tx2"/>
                </a:solidFill>
                <a:cs typeface="+mn-ea"/>
                <a:sym typeface="+mn-lt"/>
              </a:endParaRPr>
            </a:p>
          </p:txBody>
        </p:sp>
      </p:grpSp>
      <p:grpSp>
        <p:nvGrpSpPr>
          <p:cNvPr id="14" name="Group 341"/>
          <p:cNvGrpSpPr/>
          <p:nvPr/>
        </p:nvGrpSpPr>
        <p:grpSpPr>
          <a:xfrm>
            <a:off x="6526335" y="5593670"/>
            <a:ext cx="288476" cy="288476"/>
            <a:chOff x="4643438" y="3643320"/>
            <a:chExt cx="288476" cy="288476"/>
          </a:xfrm>
        </p:grpSpPr>
        <p:sp>
          <p:nvSpPr>
            <p:cNvPr id="15" name="Oval 22"/>
            <p:cNvSpPr/>
            <p:nvPr/>
          </p:nvSpPr>
          <p:spPr>
            <a:xfrm>
              <a:off x="4643438" y="3643320"/>
              <a:ext cx="288476" cy="288476"/>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400">
                <a:solidFill>
                  <a:schemeClr val="tx2"/>
                </a:solidFill>
                <a:cs typeface="+mn-ea"/>
                <a:sym typeface="+mn-lt"/>
              </a:endParaRPr>
            </a:p>
          </p:txBody>
        </p:sp>
        <p:sp>
          <p:nvSpPr>
            <p:cNvPr id="16" name="Freeform 26"/>
            <p:cNvSpPr>
              <a:spLocks/>
            </p:cNvSpPr>
            <p:nvPr/>
          </p:nvSpPr>
          <p:spPr bwMode="auto">
            <a:xfrm>
              <a:off x="4735506" y="3729002"/>
              <a:ext cx="114518" cy="118766"/>
            </a:xfrm>
            <a:custGeom>
              <a:avLst/>
              <a:gdLst>
                <a:gd name="T0" fmla="*/ 103 w 274"/>
                <a:gd name="T1" fmla="*/ 284 h 284"/>
                <a:gd name="T2" fmla="*/ 80 w 274"/>
                <a:gd name="T3" fmla="*/ 273 h 284"/>
                <a:gd name="T4" fmla="*/ 9 w 274"/>
                <a:gd name="T5" fmla="*/ 178 h 284"/>
                <a:gd name="T6" fmla="*/ 14 w 274"/>
                <a:gd name="T7" fmla="*/ 139 h 284"/>
                <a:gd name="T8" fmla="*/ 53 w 274"/>
                <a:gd name="T9" fmla="*/ 145 h 284"/>
                <a:gd name="T10" fmla="*/ 100 w 274"/>
                <a:gd name="T11" fmla="*/ 207 h 284"/>
                <a:gd name="T12" fmla="*/ 219 w 274"/>
                <a:gd name="T13" fmla="*/ 17 h 284"/>
                <a:gd name="T14" fmla="*/ 257 w 274"/>
                <a:gd name="T15" fmla="*/ 8 h 284"/>
                <a:gd name="T16" fmla="*/ 266 w 274"/>
                <a:gd name="T17" fmla="*/ 47 h 284"/>
                <a:gd name="T18" fmla="*/ 126 w 274"/>
                <a:gd name="T19" fmla="*/ 271 h 284"/>
                <a:gd name="T20" fmla="*/ 104 w 274"/>
                <a:gd name="T21" fmla="*/ 284 h 284"/>
                <a:gd name="T22" fmla="*/ 103 w 274"/>
                <a:gd name="T23" fmla="*/ 284 h 2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74" h="284">
                  <a:moveTo>
                    <a:pt x="103" y="284"/>
                  </a:moveTo>
                  <a:cubicBezTo>
                    <a:pt x="94" y="284"/>
                    <a:pt x="86" y="280"/>
                    <a:pt x="80" y="273"/>
                  </a:cubicBezTo>
                  <a:cubicBezTo>
                    <a:pt x="9" y="178"/>
                    <a:pt x="9" y="178"/>
                    <a:pt x="9" y="178"/>
                  </a:cubicBezTo>
                  <a:cubicBezTo>
                    <a:pt x="0" y="166"/>
                    <a:pt x="2" y="149"/>
                    <a:pt x="14" y="139"/>
                  </a:cubicBezTo>
                  <a:cubicBezTo>
                    <a:pt x="27" y="130"/>
                    <a:pt x="44" y="133"/>
                    <a:pt x="53" y="145"/>
                  </a:cubicBezTo>
                  <a:cubicBezTo>
                    <a:pt x="100" y="207"/>
                    <a:pt x="100" y="207"/>
                    <a:pt x="100" y="207"/>
                  </a:cubicBezTo>
                  <a:cubicBezTo>
                    <a:pt x="219" y="17"/>
                    <a:pt x="219" y="17"/>
                    <a:pt x="219" y="17"/>
                  </a:cubicBezTo>
                  <a:cubicBezTo>
                    <a:pt x="227" y="4"/>
                    <a:pt x="244" y="0"/>
                    <a:pt x="257" y="8"/>
                  </a:cubicBezTo>
                  <a:cubicBezTo>
                    <a:pt x="270" y="16"/>
                    <a:pt x="274" y="33"/>
                    <a:pt x="266" y="47"/>
                  </a:cubicBezTo>
                  <a:cubicBezTo>
                    <a:pt x="126" y="271"/>
                    <a:pt x="126" y="271"/>
                    <a:pt x="126" y="271"/>
                  </a:cubicBezTo>
                  <a:cubicBezTo>
                    <a:pt x="121" y="279"/>
                    <a:pt x="113" y="283"/>
                    <a:pt x="104" y="284"/>
                  </a:cubicBezTo>
                  <a:cubicBezTo>
                    <a:pt x="104" y="284"/>
                    <a:pt x="103" y="284"/>
                    <a:pt x="103" y="284"/>
                  </a:cubicBezTo>
                  <a:close/>
                </a:path>
              </a:pathLst>
            </a:custGeom>
            <a:solidFill>
              <a:schemeClr val="bg1"/>
            </a:solidFill>
            <a:ln>
              <a:noFill/>
            </a:ln>
          </p:spPr>
          <p:txBody>
            <a:bodyPr vert="horz" wrap="square" lIns="91440" tIns="45720" rIns="91440" bIns="45720" numCol="1" anchor="t" anchorCtr="0" compatLnSpc="1">
              <a:prstTxWarp prst="textNoShape">
                <a:avLst/>
              </a:prstTxWarp>
            </a:bodyPr>
            <a:lstStyle/>
            <a:p>
              <a:endParaRPr lang="en-US" sz="1400" dirty="0">
                <a:solidFill>
                  <a:schemeClr val="tx2"/>
                </a:solidFill>
                <a:cs typeface="+mn-ea"/>
                <a:sym typeface="+mn-lt"/>
              </a:endParaRPr>
            </a:p>
          </p:txBody>
        </p:sp>
      </p:grpSp>
      <p:grpSp>
        <p:nvGrpSpPr>
          <p:cNvPr id="17" name="Group 333"/>
          <p:cNvGrpSpPr/>
          <p:nvPr/>
        </p:nvGrpSpPr>
        <p:grpSpPr>
          <a:xfrm>
            <a:off x="6526335" y="5165042"/>
            <a:ext cx="288476" cy="288476"/>
            <a:chOff x="4643438" y="3214692"/>
            <a:chExt cx="288476" cy="288476"/>
          </a:xfrm>
        </p:grpSpPr>
        <p:sp>
          <p:nvSpPr>
            <p:cNvPr id="18" name="Oval 18"/>
            <p:cNvSpPr/>
            <p:nvPr/>
          </p:nvSpPr>
          <p:spPr>
            <a:xfrm>
              <a:off x="4643438" y="3214692"/>
              <a:ext cx="288476" cy="288476"/>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400">
                <a:solidFill>
                  <a:schemeClr val="tx2"/>
                </a:solidFill>
                <a:cs typeface="+mn-ea"/>
                <a:sym typeface="+mn-lt"/>
              </a:endParaRPr>
            </a:p>
          </p:txBody>
        </p:sp>
        <p:sp>
          <p:nvSpPr>
            <p:cNvPr id="19" name="Freeform 105"/>
            <p:cNvSpPr>
              <a:spLocks/>
            </p:cNvSpPr>
            <p:nvPr/>
          </p:nvSpPr>
          <p:spPr bwMode="auto">
            <a:xfrm>
              <a:off x="4739688" y="3310676"/>
              <a:ext cx="105018" cy="105018"/>
            </a:xfrm>
            <a:custGeom>
              <a:avLst/>
              <a:gdLst/>
              <a:ahLst/>
              <a:cxnLst>
                <a:cxn ang="0">
                  <a:pos x="255" y="58"/>
                </a:cxn>
                <a:cxn ang="0">
                  <a:pos x="257" y="53"/>
                </a:cxn>
                <a:cxn ang="0">
                  <a:pos x="262" y="38"/>
                </a:cxn>
                <a:cxn ang="0">
                  <a:pos x="257" y="24"/>
                </a:cxn>
                <a:cxn ang="0">
                  <a:pos x="244" y="9"/>
                </a:cxn>
                <a:cxn ang="0">
                  <a:pos x="241" y="5"/>
                </a:cxn>
                <a:cxn ang="0">
                  <a:pos x="224" y="0"/>
                </a:cxn>
                <a:cxn ang="0">
                  <a:pos x="210" y="5"/>
                </a:cxn>
                <a:cxn ang="0">
                  <a:pos x="132" y="82"/>
                </a:cxn>
                <a:cxn ang="0">
                  <a:pos x="58" y="9"/>
                </a:cxn>
                <a:cxn ang="0">
                  <a:pos x="49" y="2"/>
                </a:cxn>
                <a:cxn ang="0">
                  <a:pos x="27" y="2"/>
                </a:cxn>
                <a:cxn ang="0">
                  <a:pos x="18" y="9"/>
                </a:cxn>
                <a:cxn ang="0">
                  <a:pos x="9" y="18"/>
                </a:cxn>
                <a:cxn ang="0">
                  <a:pos x="3" y="27"/>
                </a:cxn>
                <a:cxn ang="0">
                  <a:pos x="3" y="49"/>
                </a:cxn>
                <a:cxn ang="0">
                  <a:pos x="9" y="58"/>
                </a:cxn>
                <a:cxn ang="0">
                  <a:pos x="9" y="205"/>
                </a:cxn>
                <a:cxn ang="0">
                  <a:pos x="5" y="210"/>
                </a:cxn>
                <a:cxn ang="0">
                  <a:pos x="0" y="225"/>
                </a:cxn>
                <a:cxn ang="0">
                  <a:pos x="5" y="241"/>
                </a:cxn>
                <a:cxn ang="0">
                  <a:pos x="18" y="254"/>
                </a:cxn>
                <a:cxn ang="0">
                  <a:pos x="23" y="257"/>
                </a:cxn>
                <a:cxn ang="0">
                  <a:pos x="38" y="263"/>
                </a:cxn>
                <a:cxn ang="0">
                  <a:pos x="54" y="257"/>
                </a:cxn>
                <a:cxn ang="0">
                  <a:pos x="132" y="181"/>
                </a:cxn>
                <a:cxn ang="0">
                  <a:pos x="204" y="254"/>
                </a:cxn>
                <a:cxn ang="0">
                  <a:pos x="214" y="261"/>
                </a:cxn>
                <a:cxn ang="0">
                  <a:pos x="235" y="261"/>
                </a:cxn>
                <a:cxn ang="0">
                  <a:pos x="244" y="254"/>
                </a:cxn>
                <a:cxn ang="0">
                  <a:pos x="255" y="245"/>
                </a:cxn>
                <a:cxn ang="0">
                  <a:pos x="261" y="236"/>
                </a:cxn>
                <a:cxn ang="0">
                  <a:pos x="261" y="214"/>
                </a:cxn>
                <a:cxn ang="0">
                  <a:pos x="255" y="205"/>
                </a:cxn>
              </a:cxnLst>
              <a:rect l="0" t="0" r="r" b="b"/>
              <a:pathLst>
                <a:path w="262" h="263">
                  <a:moveTo>
                    <a:pt x="181" y="132"/>
                  </a:moveTo>
                  <a:lnTo>
                    <a:pt x="255" y="58"/>
                  </a:lnTo>
                  <a:lnTo>
                    <a:pt x="255" y="58"/>
                  </a:lnTo>
                  <a:lnTo>
                    <a:pt x="257" y="53"/>
                  </a:lnTo>
                  <a:lnTo>
                    <a:pt x="261" y="49"/>
                  </a:lnTo>
                  <a:lnTo>
                    <a:pt x="262" y="38"/>
                  </a:lnTo>
                  <a:lnTo>
                    <a:pt x="261" y="27"/>
                  </a:lnTo>
                  <a:lnTo>
                    <a:pt x="257" y="24"/>
                  </a:lnTo>
                  <a:lnTo>
                    <a:pt x="255" y="18"/>
                  </a:lnTo>
                  <a:lnTo>
                    <a:pt x="244" y="9"/>
                  </a:lnTo>
                  <a:lnTo>
                    <a:pt x="244" y="9"/>
                  </a:lnTo>
                  <a:lnTo>
                    <a:pt x="241" y="5"/>
                  </a:lnTo>
                  <a:lnTo>
                    <a:pt x="235" y="2"/>
                  </a:lnTo>
                  <a:lnTo>
                    <a:pt x="224" y="0"/>
                  </a:lnTo>
                  <a:lnTo>
                    <a:pt x="214" y="2"/>
                  </a:lnTo>
                  <a:lnTo>
                    <a:pt x="210" y="5"/>
                  </a:lnTo>
                  <a:lnTo>
                    <a:pt x="204" y="9"/>
                  </a:lnTo>
                  <a:lnTo>
                    <a:pt x="132" y="82"/>
                  </a:lnTo>
                  <a:lnTo>
                    <a:pt x="58" y="9"/>
                  </a:lnTo>
                  <a:lnTo>
                    <a:pt x="58" y="9"/>
                  </a:lnTo>
                  <a:lnTo>
                    <a:pt x="54" y="5"/>
                  </a:lnTo>
                  <a:lnTo>
                    <a:pt x="49" y="2"/>
                  </a:lnTo>
                  <a:lnTo>
                    <a:pt x="38" y="0"/>
                  </a:lnTo>
                  <a:lnTo>
                    <a:pt x="27" y="2"/>
                  </a:lnTo>
                  <a:lnTo>
                    <a:pt x="23" y="5"/>
                  </a:lnTo>
                  <a:lnTo>
                    <a:pt x="18" y="9"/>
                  </a:lnTo>
                  <a:lnTo>
                    <a:pt x="9" y="18"/>
                  </a:lnTo>
                  <a:lnTo>
                    <a:pt x="9" y="18"/>
                  </a:lnTo>
                  <a:lnTo>
                    <a:pt x="5" y="24"/>
                  </a:lnTo>
                  <a:lnTo>
                    <a:pt x="3" y="27"/>
                  </a:lnTo>
                  <a:lnTo>
                    <a:pt x="0" y="38"/>
                  </a:lnTo>
                  <a:lnTo>
                    <a:pt x="3" y="49"/>
                  </a:lnTo>
                  <a:lnTo>
                    <a:pt x="5" y="53"/>
                  </a:lnTo>
                  <a:lnTo>
                    <a:pt x="9" y="58"/>
                  </a:lnTo>
                  <a:lnTo>
                    <a:pt x="83" y="132"/>
                  </a:lnTo>
                  <a:lnTo>
                    <a:pt x="9" y="205"/>
                  </a:lnTo>
                  <a:lnTo>
                    <a:pt x="9" y="205"/>
                  </a:lnTo>
                  <a:lnTo>
                    <a:pt x="5" y="210"/>
                  </a:lnTo>
                  <a:lnTo>
                    <a:pt x="3" y="214"/>
                  </a:lnTo>
                  <a:lnTo>
                    <a:pt x="0" y="225"/>
                  </a:lnTo>
                  <a:lnTo>
                    <a:pt x="3" y="236"/>
                  </a:lnTo>
                  <a:lnTo>
                    <a:pt x="5" y="241"/>
                  </a:lnTo>
                  <a:lnTo>
                    <a:pt x="9" y="245"/>
                  </a:lnTo>
                  <a:lnTo>
                    <a:pt x="18" y="254"/>
                  </a:lnTo>
                  <a:lnTo>
                    <a:pt x="18" y="254"/>
                  </a:lnTo>
                  <a:lnTo>
                    <a:pt x="23" y="257"/>
                  </a:lnTo>
                  <a:lnTo>
                    <a:pt x="27" y="261"/>
                  </a:lnTo>
                  <a:lnTo>
                    <a:pt x="38" y="263"/>
                  </a:lnTo>
                  <a:lnTo>
                    <a:pt x="49" y="261"/>
                  </a:lnTo>
                  <a:lnTo>
                    <a:pt x="54" y="257"/>
                  </a:lnTo>
                  <a:lnTo>
                    <a:pt x="58" y="254"/>
                  </a:lnTo>
                  <a:lnTo>
                    <a:pt x="132" y="181"/>
                  </a:lnTo>
                  <a:lnTo>
                    <a:pt x="204" y="254"/>
                  </a:lnTo>
                  <a:lnTo>
                    <a:pt x="204" y="254"/>
                  </a:lnTo>
                  <a:lnTo>
                    <a:pt x="210" y="257"/>
                  </a:lnTo>
                  <a:lnTo>
                    <a:pt x="214" y="261"/>
                  </a:lnTo>
                  <a:lnTo>
                    <a:pt x="224" y="263"/>
                  </a:lnTo>
                  <a:lnTo>
                    <a:pt x="235" y="261"/>
                  </a:lnTo>
                  <a:lnTo>
                    <a:pt x="241" y="257"/>
                  </a:lnTo>
                  <a:lnTo>
                    <a:pt x="244" y="254"/>
                  </a:lnTo>
                  <a:lnTo>
                    <a:pt x="255" y="245"/>
                  </a:lnTo>
                  <a:lnTo>
                    <a:pt x="255" y="245"/>
                  </a:lnTo>
                  <a:lnTo>
                    <a:pt x="257" y="241"/>
                  </a:lnTo>
                  <a:lnTo>
                    <a:pt x="261" y="236"/>
                  </a:lnTo>
                  <a:lnTo>
                    <a:pt x="262" y="225"/>
                  </a:lnTo>
                  <a:lnTo>
                    <a:pt x="261" y="214"/>
                  </a:lnTo>
                  <a:lnTo>
                    <a:pt x="257" y="210"/>
                  </a:lnTo>
                  <a:lnTo>
                    <a:pt x="255" y="205"/>
                  </a:lnTo>
                  <a:lnTo>
                    <a:pt x="181" y="132"/>
                  </a:lnTo>
                  <a:close/>
                </a:path>
              </a:pathLst>
            </a:custGeom>
            <a:solidFill>
              <a:schemeClr val="bg1"/>
            </a:solidFill>
            <a:ln w="9525">
              <a:noFill/>
              <a:round/>
              <a:headEnd/>
              <a:tailEnd/>
            </a:ln>
          </p:spPr>
          <p:txBody>
            <a:bodyPr vert="horz" wrap="square" lIns="91440" tIns="45720" rIns="91440" bIns="45720" numCol="1" anchor="t" anchorCtr="0" compatLnSpc="1">
              <a:prstTxWarp prst="textNoShape">
                <a:avLst/>
              </a:prstTxWarp>
            </a:bodyPr>
            <a:lstStyle/>
            <a:p>
              <a:endParaRPr lang="en-US" sz="1400">
                <a:solidFill>
                  <a:schemeClr val="tx2"/>
                </a:solidFill>
                <a:cs typeface="+mn-ea"/>
                <a:sym typeface="+mn-lt"/>
              </a:endParaRPr>
            </a:p>
          </p:txBody>
        </p:sp>
      </p:grpSp>
      <p:sp>
        <p:nvSpPr>
          <p:cNvPr id="20" name="Rectangle 21"/>
          <p:cNvSpPr/>
          <p:nvPr/>
        </p:nvSpPr>
        <p:spPr>
          <a:xfrm>
            <a:off x="6454895" y="3795375"/>
            <a:ext cx="4727455" cy="812530"/>
          </a:xfrm>
          <a:prstGeom prst="rect">
            <a:avLst/>
          </a:prstGeom>
        </p:spPr>
        <p:txBody>
          <a:bodyPr wrap="square">
            <a:spAutoFit/>
          </a:bodyPr>
          <a:lstStyle/>
          <a:p>
            <a:pPr>
              <a:lnSpc>
                <a:spcPct val="130000"/>
              </a:lnSpc>
            </a:pPr>
            <a:r>
              <a:rPr lang="en-US" altLang="zh-CN" sz="1200" kern="0" dirty="0">
                <a:cs typeface="+mn-ea"/>
                <a:sym typeface="+mn-lt"/>
              </a:rPr>
              <a:t>shopping carts are abandoned right before the transaction its completed. Suitable for all categories For every 6 emails received, we get 3 Phone calls. </a:t>
            </a:r>
            <a:endParaRPr lang="en-US" altLang="zh-CN" sz="900" kern="0" dirty="0">
              <a:cs typeface="+mn-ea"/>
              <a:sym typeface="+mn-lt"/>
            </a:endParaRPr>
          </a:p>
        </p:txBody>
      </p:sp>
      <p:sp>
        <p:nvSpPr>
          <p:cNvPr id="21" name="Rectangle 21"/>
          <p:cNvSpPr/>
          <p:nvPr/>
        </p:nvSpPr>
        <p:spPr>
          <a:xfrm>
            <a:off x="6454895" y="2257301"/>
            <a:ext cx="5194180" cy="1052596"/>
          </a:xfrm>
          <a:prstGeom prst="rect">
            <a:avLst/>
          </a:prstGeom>
        </p:spPr>
        <p:txBody>
          <a:bodyPr wrap="square">
            <a:spAutoFit/>
          </a:bodyPr>
          <a:lstStyle/>
          <a:p>
            <a:pPr>
              <a:lnSpc>
                <a:spcPct val="130000"/>
              </a:lnSpc>
            </a:pPr>
            <a:r>
              <a:rPr lang="en-US" altLang="zh-CN" sz="1200" kern="0" dirty="0">
                <a:cs typeface="+mn-ea"/>
                <a:sym typeface="+mn-lt"/>
              </a:rPr>
              <a:t>shopping carts are abandoned right before the transaction its completed. Suitable for all categories For every 6 emails received, we get 3 Phone calls. Suitable for all categories business and personal presentation, Suitable for all</a:t>
            </a:r>
            <a:endParaRPr lang="en-US" altLang="zh-CN" sz="900" kern="0" dirty="0">
              <a:cs typeface="+mn-ea"/>
              <a:sym typeface="+mn-lt"/>
            </a:endParaRPr>
          </a:p>
        </p:txBody>
      </p:sp>
      <p:sp>
        <p:nvSpPr>
          <p:cNvPr id="22" name="Rectangle 21"/>
          <p:cNvSpPr/>
          <p:nvPr/>
        </p:nvSpPr>
        <p:spPr>
          <a:xfrm>
            <a:off x="6921620" y="4694208"/>
            <a:ext cx="4727455" cy="308995"/>
          </a:xfrm>
          <a:prstGeom prst="rect">
            <a:avLst/>
          </a:prstGeom>
        </p:spPr>
        <p:txBody>
          <a:bodyPr wrap="square">
            <a:spAutoFit/>
          </a:bodyPr>
          <a:lstStyle/>
          <a:p>
            <a:pPr>
              <a:lnSpc>
                <a:spcPct val="130000"/>
              </a:lnSpc>
            </a:pPr>
            <a:r>
              <a:rPr lang="en-US" altLang="zh-CN" sz="1200" kern="0" dirty="0">
                <a:cs typeface="+mn-ea"/>
                <a:sym typeface="+mn-lt"/>
              </a:rPr>
              <a:t>shopping carts are abandoned right before the transaction its</a:t>
            </a:r>
            <a:endParaRPr lang="en-US" altLang="zh-CN" sz="900" kern="0" dirty="0">
              <a:cs typeface="+mn-ea"/>
              <a:sym typeface="+mn-lt"/>
            </a:endParaRPr>
          </a:p>
        </p:txBody>
      </p:sp>
      <p:sp>
        <p:nvSpPr>
          <p:cNvPr id="23" name="Rectangle 21"/>
          <p:cNvSpPr/>
          <p:nvPr/>
        </p:nvSpPr>
        <p:spPr>
          <a:xfrm>
            <a:off x="6921620" y="5123075"/>
            <a:ext cx="4727455" cy="308995"/>
          </a:xfrm>
          <a:prstGeom prst="rect">
            <a:avLst/>
          </a:prstGeom>
        </p:spPr>
        <p:txBody>
          <a:bodyPr wrap="square">
            <a:spAutoFit/>
          </a:bodyPr>
          <a:lstStyle/>
          <a:p>
            <a:pPr>
              <a:lnSpc>
                <a:spcPct val="130000"/>
              </a:lnSpc>
            </a:pPr>
            <a:r>
              <a:rPr lang="en-US" altLang="zh-CN" sz="1200" kern="0" dirty="0">
                <a:cs typeface="+mn-ea"/>
                <a:sym typeface="+mn-lt"/>
              </a:rPr>
              <a:t>shopping carts are abandoned right before the transaction its</a:t>
            </a:r>
            <a:endParaRPr lang="en-US" altLang="zh-CN" sz="900" kern="0" dirty="0">
              <a:cs typeface="+mn-ea"/>
              <a:sym typeface="+mn-lt"/>
            </a:endParaRPr>
          </a:p>
        </p:txBody>
      </p:sp>
      <p:sp>
        <p:nvSpPr>
          <p:cNvPr id="24" name="Rectangle 21"/>
          <p:cNvSpPr/>
          <p:nvPr/>
        </p:nvSpPr>
        <p:spPr>
          <a:xfrm>
            <a:off x="6921620" y="5561027"/>
            <a:ext cx="4727455" cy="308995"/>
          </a:xfrm>
          <a:prstGeom prst="rect">
            <a:avLst/>
          </a:prstGeom>
        </p:spPr>
        <p:txBody>
          <a:bodyPr wrap="square">
            <a:spAutoFit/>
          </a:bodyPr>
          <a:lstStyle/>
          <a:p>
            <a:pPr lvl="0">
              <a:lnSpc>
                <a:spcPct val="130000"/>
              </a:lnSpc>
            </a:pPr>
            <a:r>
              <a:rPr lang="en-US" altLang="zh-CN" sz="1200" kern="0" dirty="0">
                <a:solidFill>
                  <a:srgbClr val="44546A"/>
                </a:solidFill>
                <a:cs typeface="+mn-ea"/>
                <a:sym typeface="+mn-lt"/>
              </a:rPr>
              <a:t>shopping carts are abandoned right before the transaction its</a:t>
            </a:r>
            <a:endParaRPr lang="en-US" altLang="zh-CN" sz="900" kern="0" dirty="0">
              <a:solidFill>
                <a:srgbClr val="44546A"/>
              </a:solidFill>
              <a:cs typeface="+mn-ea"/>
              <a:sym typeface="+mn-lt"/>
            </a:endParaRPr>
          </a:p>
        </p:txBody>
      </p:sp>
      <p:sp>
        <p:nvSpPr>
          <p:cNvPr id="25" name="Rectangle 21"/>
          <p:cNvSpPr/>
          <p:nvPr/>
        </p:nvSpPr>
        <p:spPr>
          <a:xfrm>
            <a:off x="6921620" y="5947251"/>
            <a:ext cx="4727455" cy="308995"/>
          </a:xfrm>
          <a:prstGeom prst="rect">
            <a:avLst/>
          </a:prstGeom>
        </p:spPr>
        <p:txBody>
          <a:bodyPr wrap="square">
            <a:spAutoFit/>
          </a:bodyPr>
          <a:lstStyle/>
          <a:p>
            <a:pPr lvl="0">
              <a:lnSpc>
                <a:spcPct val="130000"/>
              </a:lnSpc>
            </a:pPr>
            <a:r>
              <a:rPr lang="en-US" altLang="zh-CN" sz="1200" kern="0" dirty="0">
                <a:solidFill>
                  <a:srgbClr val="44546A"/>
                </a:solidFill>
                <a:cs typeface="+mn-ea"/>
                <a:sym typeface="+mn-lt"/>
              </a:rPr>
              <a:t>shopping carts are abandoned right before the transaction its</a:t>
            </a:r>
            <a:endParaRPr lang="en-US" altLang="zh-CN" sz="900" kern="0" dirty="0">
              <a:solidFill>
                <a:srgbClr val="44546A"/>
              </a:solidFill>
              <a:cs typeface="+mn-ea"/>
              <a:sym typeface="+mn-lt"/>
            </a:endParaRPr>
          </a:p>
        </p:txBody>
      </p:sp>
      <p:sp>
        <p:nvSpPr>
          <p:cNvPr id="26" name="文本框 25"/>
          <p:cNvSpPr txBox="1"/>
          <p:nvPr/>
        </p:nvSpPr>
        <p:spPr>
          <a:xfrm>
            <a:off x="6454895" y="1912748"/>
            <a:ext cx="3876147" cy="369332"/>
          </a:xfrm>
          <a:prstGeom prst="rect">
            <a:avLst/>
          </a:prstGeom>
          <a:noFill/>
        </p:spPr>
        <p:txBody>
          <a:bodyPr wrap="square" rtlCol="0">
            <a:spAutoFit/>
          </a:bodyPr>
          <a:lstStyle/>
          <a:p>
            <a:pPr lvl="0" defTabSz="914400">
              <a:defRPr/>
            </a:pPr>
            <a:r>
              <a:rPr lang="en-US" altLang="zh-CN" b="1" kern="0" dirty="0">
                <a:solidFill>
                  <a:schemeClr val="tx1">
                    <a:lumMod val="65000"/>
                    <a:lumOff val="35000"/>
                  </a:schemeClr>
                </a:solidFill>
                <a:cs typeface="+mn-ea"/>
                <a:sym typeface="+mn-lt"/>
              </a:rPr>
              <a:t>Mobile Apps</a:t>
            </a:r>
          </a:p>
        </p:txBody>
      </p:sp>
      <p:sp>
        <p:nvSpPr>
          <p:cNvPr id="27" name="文本框 26"/>
          <p:cNvSpPr txBox="1"/>
          <p:nvPr/>
        </p:nvSpPr>
        <p:spPr>
          <a:xfrm>
            <a:off x="6454896" y="3481752"/>
            <a:ext cx="2222380" cy="369332"/>
          </a:xfrm>
          <a:prstGeom prst="rect">
            <a:avLst/>
          </a:prstGeom>
          <a:noFill/>
        </p:spPr>
        <p:txBody>
          <a:bodyPr wrap="square" rtlCol="0">
            <a:spAutoFit/>
          </a:bodyPr>
          <a:lstStyle/>
          <a:p>
            <a:pPr lvl="0" defTabSz="914400">
              <a:defRPr/>
            </a:pPr>
            <a:r>
              <a:rPr lang="en-US" altLang="zh-CN" b="1" kern="0" dirty="0">
                <a:solidFill>
                  <a:schemeClr val="tx1">
                    <a:lumMod val="65000"/>
                    <a:lumOff val="35000"/>
                  </a:schemeClr>
                </a:solidFill>
                <a:cs typeface="+mn-ea"/>
                <a:sym typeface="+mn-lt"/>
              </a:rPr>
              <a:t>Mobile Apps</a:t>
            </a:r>
          </a:p>
        </p:txBody>
      </p:sp>
      <p:grpSp>
        <p:nvGrpSpPr>
          <p:cNvPr id="28" name="组合 27"/>
          <p:cNvGrpSpPr/>
          <p:nvPr/>
        </p:nvGrpSpPr>
        <p:grpSpPr>
          <a:xfrm>
            <a:off x="-500064" y="1549756"/>
            <a:ext cx="5825099" cy="5843193"/>
            <a:chOff x="-500064" y="1549756"/>
            <a:chExt cx="5825099" cy="5843193"/>
          </a:xfrm>
        </p:grpSpPr>
        <p:grpSp>
          <p:nvGrpSpPr>
            <p:cNvPr id="29" name="Group 6"/>
            <p:cNvGrpSpPr/>
            <p:nvPr/>
          </p:nvGrpSpPr>
          <p:grpSpPr>
            <a:xfrm>
              <a:off x="-500064" y="1549756"/>
              <a:ext cx="5825099" cy="5843193"/>
              <a:chOff x="3388659" y="666750"/>
              <a:chExt cx="5688106" cy="6191250"/>
            </a:xfrm>
          </p:grpSpPr>
          <p:pic>
            <p:nvPicPr>
              <p:cNvPr id="31" name="Picture 7"/>
              <p:cNvPicPr>
                <a:picLocks noChangeAspect="1"/>
              </p:cNvPicPr>
              <p:nvPr/>
            </p:nvPicPr>
            <p:blipFill rotWithShape="1">
              <a:blip r:embed="rId3" cstate="email">
                <a:extLst>
                  <a:ext uri="{28A0092B-C50C-407E-A947-70E740481C1C}">
                    <a14:useLocalDpi xmlns:a14="http://schemas.microsoft.com/office/drawing/2010/main"/>
                  </a:ext>
                </a:extLst>
              </a:blip>
              <a:srcRect l="29894" r="13448"/>
              <a:stretch/>
            </p:blipFill>
            <p:spPr>
              <a:xfrm>
                <a:off x="3388659" y="666750"/>
                <a:ext cx="5688106" cy="6191250"/>
              </a:xfrm>
              <a:prstGeom prst="rect">
                <a:avLst/>
              </a:prstGeom>
            </p:spPr>
          </p:pic>
          <p:sp>
            <p:nvSpPr>
              <p:cNvPr id="32" name="Rectangle 8"/>
              <p:cNvSpPr/>
              <p:nvPr/>
            </p:nvSpPr>
            <p:spPr>
              <a:xfrm>
                <a:off x="5929745" y="1413164"/>
                <a:ext cx="2092037" cy="3716953"/>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cs typeface="+mn-ea"/>
                  <a:sym typeface="+mn-lt"/>
                </a:endParaRPr>
              </a:p>
            </p:txBody>
          </p:sp>
        </p:grpSp>
        <p:pic>
          <p:nvPicPr>
            <p:cNvPr id="30" name="图片 29"/>
            <p:cNvPicPr>
              <a:picLocks noChangeAspect="1"/>
            </p:cNvPicPr>
            <p:nvPr/>
          </p:nvPicPr>
          <p:blipFill>
            <a:blip r:embed="rId4" cstate="email">
              <a:extLst>
                <a:ext uri="{28A0092B-C50C-407E-A947-70E740481C1C}">
                  <a14:useLocalDpi xmlns:a14="http://schemas.microsoft.com/office/drawing/2010/main"/>
                </a:ext>
              </a:extLst>
            </a:blip>
            <a:stretch>
              <a:fillRect/>
            </a:stretch>
          </p:blipFill>
          <p:spPr>
            <a:xfrm>
              <a:off x="2045450" y="2194994"/>
              <a:ext cx="2225561" cy="3603124"/>
            </a:xfrm>
            <a:prstGeom prst="rect">
              <a:avLst/>
            </a:prstGeom>
          </p:spPr>
        </p:pic>
      </p:grpSp>
      <p:sp>
        <p:nvSpPr>
          <p:cNvPr id="33" name="文本框 9"/>
          <p:cNvSpPr txBox="1"/>
          <p:nvPr/>
        </p:nvSpPr>
        <p:spPr>
          <a:xfrm>
            <a:off x="1149646" y="535225"/>
            <a:ext cx="2955059" cy="453952"/>
          </a:xfrm>
          <a:prstGeom prst="rect">
            <a:avLst/>
          </a:prstGeom>
          <a:noFill/>
        </p:spPr>
        <p:txBody>
          <a:bodyPr wrap="square" lIns="68563" tIns="34281" rIns="68563" bIns="34281" rtlCol="0">
            <a:spAutoFit/>
          </a:bodyPr>
          <a:lstStyle/>
          <a:p>
            <a:pPr marL="0" lvl="1"/>
            <a:r>
              <a:rPr lang="zh-CN" altLang="en-US" sz="2500" b="1" dirty="0">
                <a:solidFill>
                  <a:srgbClr val="50637C"/>
                </a:solidFill>
                <a:cs typeface="+mn-ea"/>
                <a:sym typeface="+mn-lt"/>
              </a:rPr>
              <a:t>点击输入标题内容</a:t>
            </a:r>
          </a:p>
        </p:txBody>
      </p:sp>
      <p:grpSp>
        <p:nvGrpSpPr>
          <p:cNvPr id="34" name="Group 10"/>
          <p:cNvGrpSpPr/>
          <p:nvPr/>
        </p:nvGrpSpPr>
        <p:grpSpPr>
          <a:xfrm>
            <a:off x="554735" y="487119"/>
            <a:ext cx="550165" cy="550164"/>
            <a:chOff x="10018441" y="1261759"/>
            <a:chExt cx="4340769" cy="4340764"/>
          </a:xfrm>
        </p:grpSpPr>
        <p:sp>
          <p:nvSpPr>
            <p:cNvPr id="35" name="Shape 78"/>
            <p:cNvSpPr/>
            <p:nvPr/>
          </p:nvSpPr>
          <p:spPr>
            <a:xfrm>
              <a:off x="10018441" y="1261759"/>
              <a:ext cx="4340769" cy="434076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1"/>
            </a:soli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dirty="0">
                <a:latin typeface="微软雅黑" panose="020B0503020204020204" pitchFamily="34" charset="-122"/>
                <a:ea typeface="微软雅黑" panose="020B0503020204020204" pitchFamily="34" charset="-122"/>
                <a:sym typeface="微软雅黑" panose="020B0503020204020204" pitchFamily="34" charset="-122"/>
              </a:endParaRPr>
            </a:p>
          </p:txBody>
        </p:sp>
        <p:grpSp>
          <p:nvGrpSpPr>
            <p:cNvPr id="36" name="Group 9"/>
            <p:cNvGrpSpPr/>
            <p:nvPr/>
          </p:nvGrpSpPr>
          <p:grpSpPr>
            <a:xfrm>
              <a:off x="10909313" y="1802668"/>
              <a:ext cx="3449733" cy="3799690"/>
              <a:chOff x="10909313" y="1802668"/>
              <a:chExt cx="3449733" cy="3799690"/>
            </a:xfrm>
          </p:grpSpPr>
          <p:sp>
            <p:nvSpPr>
              <p:cNvPr id="37" name="Freeform 45"/>
              <p:cNvSpPr/>
              <p:nvPr/>
            </p:nvSpPr>
            <p:spPr>
              <a:xfrm>
                <a:off x="11069407" y="1802668"/>
                <a:ext cx="3289639" cy="3799690"/>
              </a:xfrm>
              <a:custGeom>
                <a:avLst/>
                <a:gdLst>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01321 w 3189805"/>
                  <a:gd name="connsiteY7" fmla="*/ 1031534 h 3342052"/>
                  <a:gd name="connsiteX8" fmla="*/ 1812772 w 3189805"/>
                  <a:gd name="connsiteY8" fmla="*/ 0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21641 w 3189805"/>
                  <a:gd name="connsiteY7" fmla="*/ 767374 h 3342052"/>
                  <a:gd name="connsiteX8" fmla="*/ 1812772 w 3189805"/>
                  <a:gd name="connsiteY8"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240105 w 3208269"/>
                  <a:gd name="connsiteY8" fmla="*/ 767374 h 3342052"/>
                  <a:gd name="connsiteX9" fmla="*/ 1831236 w 3208269"/>
                  <a:gd name="connsiteY9"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486685 w 3208269"/>
                  <a:gd name="connsiteY8" fmla="*/ 1250259 h 3342052"/>
                  <a:gd name="connsiteX9" fmla="*/ 1831236 w 3208269"/>
                  <a:gd name="connsiteY9" fmla="*/ 0 h 3342052"/>
                  <a:gd name="connsiteX0" fmla="*/ 1818455 w 3195488"/>
                  <a:gd name="connsiteY0" fmla="*/ 0 h 3342052"/>
                  <a:gd name="connsiteX1" fmla="*/ 3157618 w 3195488"/>
                  <a:gd name="connsiteY1" fmla="*/ 770136 h 3342052"/>
                  <a:gd name="connsiteX2" fmla="*/ 3185555 w 3195488"/>
                  <a:gd name="connsiteY2" fmla="*/ 963701 h 3342052"/>
                  <a:gd name="connsiteX3" fmla="*/ 2559726 w 3195488"/>
                  <a:gd name="connsiteY3" fmla="*/ 2706289 h 3342052"/>
                  <a:gd name="connsiteX4" fmla="*/ 1025159 w 3195488"/>
                  <a:gd name="connsiteY4" fmla="*/ 3342052 h 3342052"/>
                  <a:gd name="connsiteX5" fmla="*/ 881199 w 3195488"/>
                  <a:gd name="connsiteY5" fmla="*/ 3335177 h 3342052"/>
                  <a:gd name="connsiteX6" fmla="*/ 5683 w 3195488"/>
                  <a:gd name="connsiteY6" fmla="*/ 1812772 h 3342052"/>
                  <a:gd name="connsiteX7" fmla="*/ 1157670 w 3195488"/>
                  <a:gd name="connsiteY7" fmla="*/ 1353229 h 3342052"/>
                  <a:gd name="connsiteX8" fmla="*/ 2473904 w 3195488"/>
                  <a:gd name="connsiteY8" fmla="*/ 1250259 h 3342052"/>
                  <a:gd name="connsiteX9" fmla="*/ 1818455 w 3195488"/>
                  <a:gd name="connsiteY9"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428116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510310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39522 w 3216555"/>
                  <a:gd name="connsiteY0" fmla="*/ 0 h 3342052"/>
                  <a:gd name="connsiteX1" fmla="*/ 3178685 w 3216555"/>
                  <a:gd name="connsiteY1" fmla="*/ 770136 h 3342052"/>
                  <a:gd name="connsiteX2" fmla="*/ 3206622 w 3216555"/>
                  <a:gd name="connsiteY2" fmla="*/ 963701 h 3342052"/>
                  <a:gd name="connsiteX3" fmla="*/ 2580793 w 3216555"/>
                  <a:gd name="connsiteY3" fmla="*/ 2706289 h 3342052"/>
                  <a:gd name="connsiteX4" fmla="*/ 1046226 w 3216555"/>
                  <a:gd name="connsiteY4" fmla="*/ 3342052 h 3342052"/>
                  <a:gd name="connsiteX5" fmla="*/ 902266 w 3216555"/>
                  <a:gd name="connsiteY5" fmla="*/ 3335177 h 3342052"/>
                  <a:gd name="connsiteX6" fmla="*/ 26750 w 3216555"/>
                  <a:gd name="connsiteY6" fmla="*/ 1812772 h 3342052"/>
                  <a:gd name="connsiteX7" fmla="*/ 364566 w 3216555"/>
                  <a:gd name="connsiteY7" fmla="*/ 1746615 h 3342052"/>
                  <a:gd name="connsiteX8" fmla="*/ 816629 w 3216555"/>
                  <a:gd name="connsiteY8" fmla="*/ 1510310 h 3342052"/>
                  <a:gd name="connsiteX9" fmla="*/ 1178737 w 3216555"/>
                  <a:gd name="connsiteY9" fmla="*/ 1353229 h 3342052"/>
                  <a:gd name="connsiteX10" fmla="*/ 2494971 w 3216555"/>
                  <a:gd name="connsiteY10" fmla="*/ 1250259 h 3342052"/>
                  <a:gd name="connsiteX11" fmla="*/ 1839522 w 3216555"/>
                  <a:gd name="connsiteY11" fmla="*/ 0 h 3342052"/>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2516463 w 3238047"/>
                  <a:gd name="connsiteY11" fmla="*/ 1250259 h 3342052"/>
                  <a:gd name="connsiteX12" fmla="*/ 1861014 w 3238047"/>
                  <a:gd name="connsiteY12" fmla="*/ 0 h 3342052"/>
                  <a:gd name="connsiteX0" fmla="*/ 1861014 w 3238047"/>
                  <a:gd name="connsiteY0" fmla="*/ 349684 h 3691736"/>
                  <a:gd name="connsiteX1" fmla="*/ 3200177 w 3238047"/>
                  <a:gd name="connsiteY1" fmla="*/ 1119820 h 3691736"/>
                  <a:gd name="connsiteX2" fmla="*/ 3228114 w 3238047"/>
                  <a:gd name="connsiteY2" fmla="*/ 1313385 h 3691736"/>
                  <a:gd name="connsiteX3" fmla="*/ 2602285 w 3238047"/>
                  <a:gd name="connsiteY3" fmla="*/ 3055973 h 3691736"/>
                  <a:gd name="connsiteX4" fmla="*/ 1067718 w 3238047"/>
                  <a:gd name="connsiteY4" fmla="*/ 3691736 h 3691736"/>
                  <a:gd name="connsiteX5" fmla="*/ 923758 w 3238047"/>
                  <a:gd name="connsiteY5" fmla="*/ 3684861 h 3691736"/>
                  <a:gd name="connsiteX6" fmla="*/ 48242 w 3238047"/>
                  <a:gd name="connsiteY6" fmla="*/ 2162456 h 3691736"/>
                  <a:gd name="connsiteX7" fmla="*/ 180575 w 3238047"/>
                  <a:gd name="connsiteY7" fmla="*/ 2178493 h 3691736"/>
                  <a:gd name="connsiteX8" fmla="*/ 386058 w 3238047"/>
                  <a:gd name="connsiteY8" fmla="*/ 2096299 h 3691736"/>
                  <a:gd name="connsiteX9" fmla="*/ 838121 w 3238047"/>
                  <a:gd name="connsiteY9" fmla="*/ 1859994 h 3691736"/>
                  <a:gd name="connsiteX10" fmla="*/ 1200229 w 3238047"/>
                  <a:gd name="connsiteY10" fmla="*/ 1702913 h 3691736"/>
                  <a:gd name="connsiteX11" fmla="*/ 1602063 w 3238047"/>
                  <a:gd name="connsiteY11" fmla="*/ 7449 h 3691736"/>
                  <a:gd name="connsiteX12" fmla="*/ 1861014 w 3238047"/>
                  <a:gd name="connsiteY12" fmla="*/ 349684 h 3691736"/>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1861014 w 3238047"/>
                  <a:gd name="connsiteY11" fmla="*/ 0 h 3342052"/>
                  <a:gd name="connsiteX0" fmla="*/ 1573338 w 3238047"/>
                  <a:gd name="connsiteY0" fmla="*/ 0 h 3773566"/>
                  <a:gd name="connsiteX1" fmla="*/ 3200177 w 3238047"/>
                  <a:gd name="connsiteY1" fmla="*/ 1201650 h 3773566"/>
                  <a:gd name="connsiteX2" fmla="*/ 3228114 w 3238047"/>
                  <a:gd name="connsiteY2" fmla="*/ 1395215 h 3773566"/>
                  <a:gd name="connsiteX3" fmla="*/ 2602285 w 3238047"/>
                  <a:gd name="connsiteY3" fmla="*/ 3137803 h 3773566"/>
                  <a:gd name="connsiteX4" fmla="*/ 1067718 w 3238047"/>
                  <a:gd name="connsiteY4" fmla="*/ 3773566 h 3773566"/>
                  <a:gd name="connsiteX5" fmla="*/ 923758 w 3238047"/>
                  <a:gd name="connsiteY5" fmla="*/ 3766691 h 3773566"/>
                  <a:gd name="connsiteX6" fmla="*/ 48242 w 3238047"/>
                  <a:gd name="connsiteY6" fmla="*/ 2244286 h 3773566"/>
                  <a:gd name="connsiteX7" fmla="*/ 180575 w 3238047"/>
                  <a:gd name="connsiteY7" fmla="*/ 2260323 h 3773566"/>
                  <a:gd name="connsiteX8" fmla="*/ 386058 w 3238047"/>
                  <a:gd name="connsiteY8" fmla="*/ 2178129 h 3773566"/>
                  <a:gd name="connsiteX9" fmla="*/ 838121 w 3238047"/>
                  <a:gd name="connsiteY9" fmla="*/ 1941824 h 3773566"/>
                  <a:gd name="connsiteX10" fmla="*/ 1200229 w 3238047"/>
                  <a:gd name="connsiteY10" fmla="*/ 1784743 h 3773566"/>
                  <a:gd name="connsiteX11" fmla="*/ 1573338 w 3238047"/>
                  <a:gd name="connsiteY11" fmla="*/ 0 h 3773566"/>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1200229 w 3238047"/>
                  <a:gd name="connsiteY10" fmla="*/ 1810869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965098 w 3238047"/>
                  <a:gd name="connsiteY10" fmla="*/ 1900443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965098 w 3238047"/>
                  <a:gd name="connsiteY9" fmla="*/ 1900443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59287 w 3290406"/>
                  <a:gd name="connsiteY0" fmla="*/ 0 h 3799692"/>
                  <a:gd name="connsiteX1" fmla="*/ 3252536 w 3290406"/>
                  <a:gd name="connsiteY1" fmla="*/ 1227776 h 3799692"/>
                  <a:gd name="connsiteX2" fmla="*/ 3280473 w 3290406"/>
                  <a:gd name="connsiteY2" fmla="*/ 1421341 h 3799692"/>
                  <a:gd name="connsiteX3" fmla="*/ 2654644 w 3290406"/>
                  <a:gd name="connsiteY3" fmla="*/ 3163929 h 3799692"/>
                  <a:gd name="connsiteX4" fmla="*/ 1120077 w 3290406"/>
                  <a:gd name="connsiteY4" fmla="*/ 3799692 h 3799692"/>
                  <a:gd name="connsiteX5" fmla="*/ 976117 w 3290406"/>
                  <a:gd name="connsiteY5" fmla="*/ 3792817 h 3799692"/>
                  <a:gd name="connsiteX6" fmla="*/ 40886 w 3290406"/>
                  <a:gd name="connsiteY6" fmla="*/ 2322663 h 3799692"/>
                  <a:gd name="connsiteX7" fmla="*/ 232934 w 3290406"/>
                  <a:gd name="connsiteY7" fmla="*/ 2286449 h 3799692"/>
                  <a:gd name="connsiteX8" fmla="*/ 438417 w 3290406"/>
                  <a:gd name="connsiteY8" fmla="*/ 2204255 h 3799692"/>
                  <a:gd name="connsiteX9" fmla="*/ 1215266 w 3290406"/>
                  <a:gd name="connsiteY9" fmla="*/ 1810869 h 3799692"/>
                  <a:gd name="connsiteX10" fmla="*/ 1659287 w 3290406"/>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289639" h="3799692">
                    <a:moveTo>
                      <a:pt x="1658520" y="0"/>
                    </a:moveTo>
                    <a:lnTo>
                      <a:pt x="3251769" y="1227776"/>
                    </a:lnTo>
                    <a:lnTo>
                      <a:pt x="3279706" y="1421341"/>
                    </a:lnTo>
                    <a:cubicBezTo>
                      <a:pt x="3339309" y="2043870"/>
                      <a:pt x="3130699" y="2687232"/>
                      <a:pt x="2653877" y="3163929"/>
                    </a:cubicBezTo>
                    <a:cubicBezTo>
                      <a:pt x="2230145" y="3587771"/>
                      <a:pt x="1674728" y="3799692"/>
                      <a:pt x="1119310" y="3799692"/>
                    </a:cubicBezTo>
                    <a:lnTo>
                      <a:pt x="975350" y="3792817"/>
                    </a:lnTo>
                    <a:lnTo>
                      <a:pt x="40119" y="2322663"/>
                    </a:lnTo>
                    <a:cubicBezTo>
                      <a:pt x="-104293" y="2049341"/>
                      <a:pt x="183328" y="2331065"/>
                      <a:pt x="239631" y="2320039"/>
                    </a:cubicBezTo>
                    <a:cubicBezTo>
                      <a:pt x="247415" y="2316478"/>
                      <a:pt x="306896" y="2268589"/>
                      <a:pt x="437650" y="2204255"/>
                    </a:cubicBezTo>
                    <a:cubicBezTo>
                      <a:pt x="568404" y="2139921"/>
                      <a:pt x="708709" y="2096136"/>
                      <a:pt x="1214499" y="1810869"/>
                    </a:cubicBezTo>
                    <a:cubicBezTo>
                      <a:pt x="1384981" y="1559151"/>
                      <a:pt x="1325195" y="97182"/>
                      <a:pt x="1658520" y="0"/>
                    </a:cubicBezTo>
                    <a:close/>
                  </a:path>
                </a:pathLst>
              </a:custGeom>
              <a:gradFill flip="none" rotWithShape="1">
                <a:gsLst>
                  <a:gs pos="30000">
                    <a:schemeClr val="bg2">
                      <a:lumMod val="10000"/>
                      <a:alpha val="42000"/>
                    </a:schemeClr>
                  </a:gs>
                  <a:gs pos="100000">
                    <a:schemeClr val="bg1">
                      <a:alpha val="31000"/>
                    </a:schemeClr>
                  </a:gs>
                </a:gsLst>
                <a:lin ang="2700000" scaled="1"/>
                <a:tileRect/>
              </a:gra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38" name="Freeform 43"/>
              <p:cNvSpPr>
                <a:spLocks noEditPoints="1"/>
              </p:cNvSpPr>
              <p:nvPr/>
            </p:nvSpPr>
            <p:spPr bwMode="auto">
              <a:xfrm rot="19800000">
                <a:off x="10909313" y="2286963"/>
                <a:ext cx="2559024" cy="2290359"/>
              </a:xfrm>
              <a:custGeom>
                <a:avLst/>
                <a:gdLst>
                  <a:gd name="T0" fmla="*/ 24 w 161"/>
                  <a:gd name="T1" fmla="*/ 91 h 144"/>
                  <a:gd name="T2" fmla="*/ 65 w 161"/>
                  <a:gd name="T3" fmla="*/ 91 h 144"/>
                  <a:gd name="T4" fmla="*/ 65 w 161"/>
                  <a:gd name="T5" fmla="*/ 105 h 144"/>
                  <a:gd name="T6" fmla="*/ 61 w 161"/>
                  <a:gd name="T7" fmla="*/ 105 h 144"/>
                  <a:gd name="T8" fmla="*/ 60 w 161"/>
                  <a:gd name="T9" fmla="*/ 110 h 144"/>
                  <a:gd name="T10" fmla="*/ 59 w 161"/>
                  <a:gd name="T11" fmla="*/ 112 h 144"/>
                  <a:gd name="T12" fmla="*/ 60 w 161"/>
                  <a:gd name="T13" fmla="*/ 114 h 144"/>
                  <a:gd name="T14" fmla="*/ 61 w 161"/>
                  <a:gd name="T15" fmla="*/ 118 h 144"/>
                  <a:gd name="T16" fmla="*/ 60 w 161"/>
                  <a:gd name="T17" fmla="*/ 123 h 144"/>
                  <a:gd name="T18" fmla="*/ 59 w 161"/>
                  <a:gd name="T19" fmla="*/ 125 h 144"/>
                  <a:gd name="T20" fmla="*/ 60 w 161"/>
                  <a:gd name="T21" fmla="*/ 127 h 144"/>
                  <a:gd name="T22" fmla="*/ 61 w 161"/>
                  <a:gd name="T23" fmla="*/ 131 h 144"/>
                  <a:gd name="T24" fmla="*/ 60 w 161"/>
                  <a:gd name="T25" fmla="*/ 136 h 144"/>
                  <a:gd name="T26" fmla="*/ 59 w 161"/>
                  <a:gd name="T27" fmla="*/ 138 h 144"/>
                  <a:gd name="T28" fmla="*/ 60 w 161"/>
                  <a:gd name="T29" fmla="*/ 140 h 144"/>
                  <a:gd name="T30" fmla="*/ 61 w 161"/>
                  <a:gd name="T31" fmla="*/ 144 h 144"/>
                  <a:gd name="T32" fmla="*/ 31 w 161"/>
                  <a:gd name="T33" fmla="*/ 144 h 144"/>
                  <a:gd name="T34" fmla="*/ 31 w 161"/>
                  <a:gd name="T35" fmla="*/ 105 h 144"/>
                  <a:gd name="T36" fmla="*/ 24 w 161"/>
                  <a:gd name="T37" fmla="*/ 105 h 144"/>
                  <a:gd name="T38" fmla="*/ 24 w 161"/>
                  <a:gd name="T39" fmla="*/ 91 h 144"/>
                  <a:gd name="T40" fmla="*/ 7 w 161"/>
                  <a:gd name="T41" fmla="*/ 39 h 144"/>
                  <a:gd name="T42" fmla="*/ 0 w 161"/>
                  <a:gd name="T43" fmla="*/ 46 h 144"/>
                  <a:gd name="T44" fmla="*/ 0 w 161"/>
                  <a:gd name="T45" fmla="*/ 76 h 144"/>
                  <a:gd name="T46" fmla="*/ 7 w 161"/>
                  <a:gd name="T47" fmla="*/ 82 h 144"/>
                  <a:gd name="T48" fmla="*/ 15 w 161"/>
                  <a:gd name="T49" fmla="*/ 82 h 144"/>
                  <a:gd name="T50" fmla="*/ 15 w 161"/>
                  <a:gd name="T51" fmla="*/ 39 h 144"/>
                  <a:gd name="T52" fmla="*/ 7 w 161"/>
                  <a:gd name="T53" fmla="*/ 39 h 144"/>
                  <a:gd name="T54" fmla="*/ 75 w 161"/>
                  <a:gd name="T55" fmla="*/ 37 h 144"/>
                  <a:gd name="T56" fmla="*/ 75 w 161"/>
                  <a:gd name="T57" fmla="*/ 85 h 144"/>
                  <a:gd name="T58" fmla="*/ 20 w 161"/>
                  <a:gd name="T59" fmla="*/ 85 h 144"/>
                  <a:gd name="T60" fmla="*/ 20 w 161"/>
                  <a:gd name="T61" fmla="*/ 37 h 144"/>
                  <a:gd name="T62" fmla="*/ 75 w 161"/>
                  <a:gd name="T63" fmla="*/ 37 h 144"/>
                  <a:gd name="T64" fmla="*/ 55 w 161"/>
                  <a:gd name="T65" fmla="*/ 44 h 144"/>
                  <a:gd name="T66" fmla="*/ 33 w 161"/>
                  <a:gd name="T67" fmla="*/ 44 h 144"/>
                  <a:gd name="T68" fmla="*/ 33 w 161"/>
                  <a:gd name="T69" fmla="*/ 51 h 144"/>
                  <a:gd name="T70" fmla="*/ 55 w 161"/>
                  <a:gd name="T71" fmla="*/ 51 h 144"/>
                  <a:gd name="T72" fmla="*/ 55 w 161"/>
                  <a:gd name="T73" fmla="*/ 44 h 144"/>
                  <a:gd name="T74" fmla="*/ 152 w 161"/>
                  <a:gd name="T75" fmla="*/ 0 h 144"/>
                  <a:gd name="T76" fmla="*/ 152 w 161"/>
                  <a:gd name="T77" fmla="*/ 122 h 144"/>
                  <a:gd name="T78" fmla="*/ 161 w 161"/>
                  <a:gd name="T79" fmla="*/ 122 h 144"/>
                  <a:gd name="T80" fmla="*/ 161 w 161"/>
                  <a:gd name="T81" fmla="*/ 0 h 144"/>
                  <a:gd name="T82" fmla="*/ 152 w 161"/>
                  <a:gd name="T83" fmla="*/ 0 h 144"/>
                  <a:gd name="T84" fmla="*/ 79 w 161"/>
                  <a:gd name="T85" fmla="*/ 37 h 144"/>
                  <a:gd name="T86" fmla="*/ 79 w 161"/>
                  <a:gd name="T87" fmla="*/ 85 h 144"/>
                  <a:gd name="T88" fmla="*/ 145 w 161"/>
                  <a:gd name="T89" fmla="*/ 122 h 144"/>
                  <a:gd name="T90" fmla="*/ 145 w 161"/>
                  <a:gd name="T91" fmla="*/ 0 h 144"/>
                  <a:gd name="T92" fmla="*/ 79 w 161"/>
                  <a:gd name="T93" fmla="*/ 37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161" h="144">
                    <a:moveTo>
                      <a:pt x="24" y="91"/>
                    </a:moveTo>
                    <a:cubicBezTo>
                      <a:pt x="65" y="91"/>
                      <a:pt x="65" y="91"/>
                      <a:pt x="65" y="91"/>
                    </a:cubicBezTo>
                    <a:cubicBezTo>
                      <a:pt x="65" y="105"/>
                      <a:pt x="65" y="105"/>
                      <a:pt x="65" y="105"/>
                    </a:cubicBezTo>
                    <a:cubicBezTo>
                      <a:pt x="61" y="105"/>
                      <a:pt x="61" y="105"/>
                      <a:pt x="61" y="105"/>
                    </a:cubicBezTo>
                    <a:cubicBezTo>
                      <a:pt x="61" y="108"/>
                      <a:pt x="60" y="109"/>
                      <a:pt x="60" y="110"/>
                    </a:cubicBezTo>
                    <a:cubicBezTo>
                      <a:pt x="59" y="110"/>
                      <a:pt x="59" y="111"/>
                      <a:pt x="59" y="112"/>
                    </a:cubicBezTo>
                    <a:cubicBezTo>
                      <a:pt x="59" y="113"/>
                      <a:pt x="59" y="113"/>
                      <a:pt x="60" y="114"/>
                    </a:cubicBezTo>
                    <a:cubicBezTo>
                      <a:pt x="60" y="115"/>
                      <a:pt x="61" y="116"/>
                      <a:pt x="61" y="118"/>
                    </a:cubicBezTo>
                    <a:cubicBezTo>
                      <a:pt x="61" y="121"/>
                      <a:pt x="60" y="122"/>
                      <a:pt x="60" y="123"/>
                    </a:cubicBezTo>
                    <a:cubicBezTo>
                      <a:pt x="59" y="123"/>
                      <a:pt x="59" y="124"/>
                      <a:pt x="59" y="125"/>
                    </a:cubicBezTo>
                    <a:cubicBezTo>
                      <a:pt x="59" y="126"/>
                      <a:pt x="59" y="126"/>
                      <a:pt x="60" y="127"/>
                    </a:cubicBezTo>
                    <a:cubicBezTo>
                      <a:pt x="60" y="128"/>
                      <a:pt x="61" y="129"/>
                      <a:pt x="61" y="131"/>
                    </a:cubicBezTo>
                    <a:cubicBezTo>
                      <a:pt x="61" y="134"/>
                      <a:pt x="60" y="135"/>
                      <a:pt x="60" y="136"/>
                    </a:cubicBezTo>
                    <a:cubicBezTo>
                      <a:pt x="59" y="136"/>
                      <a:pt x="59" y="137"/>
                      <a:pt x="59" y="138"/>
                    </a:cubicBezTo>
                    <a:cubicBezTo>
                      <a:pt x="59" y="139"/>
                      <a:pt x="59" y="139"/>
                      <a:pt x="60" y="140"/>
                    </a:cubicBezTo>
                    <a:cubicBezTo>
                      <a:pt x="60" y="141"/>
                      <a:pt x="61" y="142"/>
                      <a:pt x="61" y="144"/>
                    </a:cubicBezTo>
                    <a:cubicBezTo>
                      <a:pt x="31" y="144"/>
                      <a:pt x="31" y="144"/>
                      <a:pt x="31" y="144"/>
                    </a:cubicBezTo>
                    <a:cubicBezTo>
                      <a:pt x="31" y="105"/>
                      <a:pt x="31" y="105"/>
                      <a:pt x="31" y="105"/>
                    </a:cubicBezTo>
                    <a:cubicBezTo>
                      <a:pt x="24" y="105"/>
                      <a:pt x="24" y="105"/>
                      <a:pt x="24" y="105"/>
                    </a:cubicBezTo>
                    <a:lnTo>
                      <a:pt x="24" y="91"/>
                    </a:lnTo>
                    <a:close/>
                    <a:moveTo>
                      <a:pt x="7" y="39"/>
                    </a:moveTo>
                    <a:cubicBezTo>
                      <a:pt x="3" y="39"/>
                      <a:pt x="0" y="43"/>
                      <a:pt x="0" y="46"/>
                    </a:cubicBezTo>
                    <a:cubicBezTo>
                      <a:pt x="0" y="76"/>
                      <a:pt x="0" y="76"/>
                      <a:pt x="0" y="76"/>
                    </a:cubicBezTo>
                    <a:cubicBezTo>
                      <a:pt x="0" y="79"/>
                      <a:pt x="3" y="82"/>
                      <a:pt x="7" y="82"/>
                    </a:cubicBezTo>
                    <a:cubicBezTo>
                      <a:pt x="15" y="82"/>
                      <a:pt x="15" y="82"/>
                      <a:pt x="15" y="82"/>
                    </a:cubicBezTo>
                    <a:cubicBezTo>
                      <a:pt x="15" y="39"/>
                      <a:pt x="15" y="39"/>
                      <a:pt x="15" y="39"/>
                    </a:cubicBezTo>
                    <a:lnTo>
                      <a:pt x="7" y="39"/>
                    </a:lnTo>
                    <a:close/>
                    <a:moveTo>
                      <a:pt x="75" y="37"/>
                    </a:moveTo>
                    <a:cubicBezTo>
                      <a:pt x="75" y="85"/>
                      <a:pt x="75" y="85"/>
                      <a:pt x="75" y="85"/>
                    </a:cubicBezTo>
                    <a:cubicBezTo>
                      <a:pt x="20" y="85"/>
                      <a:pt x="20" y="85"/>
                      <a:pt x="20" y="85"/>
                    </a:cubicBezTo>
                    <a:cubicBezTo>
                      <a:pt x="20" y="37"/>
                      <a:pt x="20" y="37"/>
                      <a:pt x="20" y="37"/>
                    </a:cubicBezTo>
                    <a:lnTo>
                      <a:pt x="75" y="37"/>
                    </a:lnTo>
                    <a:close/>
                    <a:moveTo>
                      <a:pt x="55" y="44"/>
                    </a:moveTo>
                    <a:cubicBezTo>
                      <a:pt x="33" y="44"/>
                      <a:pt x="33" y="44"/>
                      <a:pt x="33" y="44"/>
                    </a:cubicBezTo>
                    <a:cubicBezTo>
                      <a:pt x="33" y="51"/>
                      <a:pt x="33" y="51"/>
                      <a:pt x="33" y="51"/>
                    </a:cubicBezTo>
                    <a:cubicBezTo>
                      <a:pt x="55" y="51"/>
                      <a:pt x="55" y="51"/>
                      <a:pt x="55" y="51"/>
                    </a:cubicBezTo>
                    <a:lnTo>
                      <a:pt x="55" y="44"/>
                    </a:lnTo>
                    <a:close/>
                    <a:moveTo>
                      <a:pt x="152" y="0"/>
                    </a:moveTo>
                    <a:cubicBezTo>
                      <a:pt x="152" y="122"/>
                      <a:pt x="152" y="122"/>
                      <a:pt x="152" y="122"/>
                    </a:cubicBezTo>
                    <a:cubicBezTo>
                      <a:pt x="161" y="122"/>
                      <a:pt x="161" y="122"/>
                      <a:pt x="161" y="122"/>
                    </a:cubicBezTo>
                    <a:cubicBezTo>
                      <a:pt x="161" y="0"/>
                      <a:pt x="161" y="0"/>
                      <a:pt x="161" y="0"/>
                    </a:cubicBezTo>
                    <a:lnTo>
                      <a:pt x="152" y="0"/>
                    </a:lnTo>
                    <a:close/>
                    <a:moveTo>
                      <a:pt x="79" y="37"/>
                    </a:moveTo>
                    <a:cubicBezTo>
                      <a:pt x="79" y="85"/>
                      <a:pt x="79" y="85"/>
                      <a:pt x="79" y="85"/>
                    </a:cubicBezTo>
                    <a:cubicBezTo>
                      <a:pt x="145" y="122"/>
                      <a:pt x="145" y="122"/>
                      <a:pt x="145" y="122"/>
                    </a:cubicBezTo>
                    <a:cubicBezTo>
                      <a:pt x="145" y="0"/>
                      <a:pt x="145" y="0"/>
                      <a:pt x="145" y="0"/>
                    </a:cubicBezTo>
                    <a:lnTo>
                      <a:pt x="79" y="37"/>
                    </a:lnTo>
                    <a:close/>
                  </a:path>
                </a:pathLst>
              </a:custGeom>
              <a:solidFill>
                <a:schemeClr val="bg1"/>
              </a:solidFill>
              <a:ln>
                <a:noFill/>
              </a:ln>
            </p:spPr>
            <p:txBody>
              <a:bodyPr vert="horz" wrap="square" lIns="49531" tIns="24765" rIns="49531" bIns="24765" numCol="1" anchor="t" anchorCtr="0" compatLnSpc="1">
                <a:prstTxWarp prst="textNoShape">
                  <a:avLst/>
                </a:prstTxWarp>
              </a:bodyPr>
              <a:lstStyle/>
              <a:p>
                <a:endParaRPr lang="en-US" sz="975">
                  <a:latin typeface="微软雅黑" panose="020B0503020204020204" pitchFamily="34" charset="-122"/>
                  <a:ea typeface="微软雅黑" panose="020B0503020204020204" pitchFamily="34" charset="-122"/>
                  <a:sym typeface="微软雅黑" panose="020B0503020204020204" pitchFamily="34" charset="-122"/>
                </a:endParaRPr>
              </a:p>
            </p:txBody>
          </p:sp>
        </p:grpSp>
      </p:grpSp>
    </p:spTree>
    <p:extLst>
      <p:ext uri="{BB962C8B-B14F-4D97-AF65-F5344CB8AC3E}">
        <p14:creationId xmlns:p14="http://schemas.microsoft.com/office/powerpoint/2010/main" val="3264577310"/>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fill="hold" nodeType="clickEffect">
                                  <p:stCondLst>
                                    <p:cond delay="0"/>
                                  </p:stCondLst>
                                  <p:childTnLst>
                                    <p:set>
                                      <p:cBhvr>
                                        <p:cTn id="6" dur="1" fill="hold">
                                          <p:stCondLst>
                                            <p:cond delay="0"/>
                                          </p:stCondLst>
                                        </p:cTn>
                                        <p:tgtEl>
                                          <p:spTgt spid="34"/>
                                        </p:tgtEl>
                                        <p:attrNameLst>
                                          <p:attrName>style.visibility</p:attrName>
                                        </p:attrNameLst>
                                      </p:cBhvr>
                                      <p:to>
                                        <p:strVal val="visible"/>
                                      </p:to>
                                    </p:set>
                                    <p:anim calcmode="lin" valueType="num">
                                      <p:cBhvr additive="base">
                                        <p:cTn id="7" dur="500" fill="hold"/>
                                        <p:tgtEl>
                                          <p:spTgt spid="34"/>
                                        </p:tgtEl>
                                        <p:attrNameLst>
                                          <p:attrName>ppt_x</p:attrName>
                                        </p:attrNameLst>
                                      </p:cBhvr>
                                      <p:tavLst>
                                        <p:tav tm="0">
                                          <p:val>
                                            <p:strVal val="0-#ppt_w/2"/>
                                          </p:val>
                                        </p:tav>
                                        <p:tav tm="100000">
                                          <p:val>
                                            <p:strVal val="#ppt_x"/>
                                          </p:val>
                                        </p:tav>
                                      </p:tavLst>
                                    </p:anim>
                                    <p:anim calcmode="lin" valueType="num">
                                      <p:cBhvr additive="base">
                                        <p:cTn id="8" dur="500" fill="hold"/>
                                        <p:tgtEl>
                                          <p:spTgt spid="34"/>
                                        </p:tgtEl>
                                        <p:attrNameLst>
                                          <p:attrName>ppt_y</p:attrName>
                                        </p:attrNameLst>
                                      </p:cBhvr>
                                      <p:tavLst>
                                        <p:tav tm="0">
                                          <p:val>
                                            <p:strVal val="#ppt_y"/>
                                          </p:val>
                                        </p:tav>
                                        <p:tav tm="100000">
                                          <p:val>
                                            <p:strVal val="#ppt_y"/>
                                          </p:val>
                                        </p:tav>
                                      </p:tavLst>
                                    </p:anim>
                                  </p:childTnLst>
                                </p:cTn>
                              </p:par>
                              <p:par>
                                <p:cTn id="9" presetID="22" presetClass="entr" presetSubtype="8" fill="hold" grpId="0" nodeType="withEffect">
                                  <p:stCondLst>
                                    <p:cond delay="400"/>
                                  </p:stCondLst>
                                  <p:childTnLst>
                                    <p:set>
                                      <p:cBhvr>
                                        <p:cTn id="10" dur="1" fill="hold">
                                          <p:stCondLst>
                                            <p:cond delay="0"/>
                                          </p:stCondLst>
                                        </p:cTn>
                                        <p:tgtEl>
                                          <p:spTgt spid="33"/>
                                        </p:tgtEl>
                                        <p:attrNameLst>
                                          <p:attrName>style.visibility</p:attrName>
                                        </p:attrNameLst>
                                      </p:cBhvr>
                                      <p:to>
                                        <p:strVal val="visible"/>
                                      </p:to>
                                    </p:set>
                                    <p:animEffect transition="in" filter="wipe(left)">
                                      <p:cBhvr>
                                        <p:cTn id="11" dur="500"/>
                                        <p:tgtEl>
                                          <p:spTgt spid="33"/>
                                        </p:tgtEl>
                                      </p:cBhvr>
                                    </p:animEffect>
                                  </p:childTnLst>
                                </p:cTn>
                              </p:par>
                            </p:childTnLst>
                          </p:cTn>
                        </p:par>
                        <p:par>
                          <p:cTn id="12" fill="hold">
                            <p:stCondLst>
                              <p:cond delay="900"/>
                            </p:stCondLst>
                            <p:childTnLst>
                              <p:par>
                                <p:cTn id="13" presetID="42" presetClass="entr" presetSubtype="0" fill="hold" nodeType="afterEffect">
                                  <p:stCondLst>
                                    <p:cond delay="0"/>
                                  </p:stCondLst>
                                  <p:childTnLst>
                                    <p:set>
                                      <p:cBhvr>
                                        <p:cTn id="14" dur="1" fill="hold">
                                          <p:stCondLst>
                                            <p:cond delay="0"/>
                                          </p:stCondLst>
                                        </p:cTn>
                                        <p:tgtEl>
                                          <p:spTgt spid="28"/>
                                        </p:tgtEl>
                                        <p:attrNameLst>
                                          <p:attrName>style.visibility</p:attrName>
                                        </p:attrNameLst>
                                      </p:cBhvr>
                                      <p:to>
                                        <p:strVal val="visible"/>
                                      </p:to>
                                    </p:set>
                                    <p:animEffect transition="in" filter="fade">
                                      <p:cBhvr>
                                        <p:cTn id="15" dur="500"/>
                                        <p:tgtEl>
                                          <p:spTgt spid="28"/>
                                        </p:tgtEl>
                                      </p:cBhvr>
                                    </p:animEffect>
                                    <p:anim calcmode="lin" valueType="num">
                                      <p:cBhvr>
                                        <p:cTn id="16" dur="500" fill="hold"/>
                                        <p:tgtEl>
                                          <p:spTgt spid="28"/>
                                        </p:tgtEl>
                                        <p:attrNameLst>
                                          <p:attrName>ppt_x</p:attrName>
                                        </p:attrNameLst>
                                      </p:cBhvr>
                                      <p:tavLst>
                                        <p:tav tm="0">
                                          <p:val>
                                            <p:strVal val="#ppt_x"/>
                                          </p:val>
                                        </p:tav>
                                        <p:tav tm="100000">
                                          <p:val>
                                            <p:strVal val="#ppt_x"/>
                                          </p:val>
                                        </p:tav>
                                      </p:tavLst>
                                    </p:anim>
                                    <p:anim calcmode="lin" valueType="num">
                                      <p:cBhvr>
                                        <p:cTn id="17" dur="500" fill="hold"/>
                                        <p:tgtEl>
                                          <p:spTgt spid="28"/>
                                        </p:tgtEl>
                                        <p:attrNameLst>
                                          <p:attrName>ppt_y</p:attrName>
                                        </p:attrNameLst>
                                      </p:cBhvr>
                                      <p:tavLst>
                                        <p:tav tm="0">
                                          <p:val>
                                            <p:strVal val="#ppt_y+.1"/>
                                          </p:val>
                                        </p:tav>
                                        <p:tav tm="100000">
                                          <p:val>
                                            <p:strVal val="#ppt_y"/>
                                          </p:val>
                                        </p:tav>
                                      </p:tavLst>
                                    </p:anim>
                                  </p:childTnLst>
                                </p:cTn>
                              </p:par>
                            </p:childTnLst>
                          </p:cTn>
                        </p:par>
                        <p:par>
                          <p:cTn id="18" fill="hold">
                            <p:stCondLst>
                              <p:cond delay="1400"/>
                            </p:stCondLst>
                            <p:childTnLst>
                              <p:par>
                                <p:cTn id="19" presetID="18" presetClass="entr" presetSubtype="6" fill="hold" grpId="0" nodeType="afterEffect">
                                  <p:stCondLst>
                                    <p:cond delay="0"/>
                                  </p:stCondLst>
                                  <p:childTnLst>
                                    <p:set>
                                      <p:cBhvr>
                                        <p:cTn id="20" dur="1" fill="hold">
                                          <p:stCondLst>
                                            <p:cond delay="0"/>
                                          </p:stCondLst>
                                        </p:cTn>
                                        <p:tgtEl>
                                          <p:spTgt spid="26"/>
                                        </p:tgtEl>
                                        <p:attrNameLst>
                                          <p:attrName>style.visibility</p:attrName>
                                        </p:attrNameLst>
                                      </p:cBhvr>
                                      <p:to>
                                        <p:strVal val="visible"/>
                                      </p:to>
                                    </p:set>
                                    <p:animEffect transition="in" filter="strips(downRight)">
                                      <p:cBhvr>
                                        <p:cTn id="21" dur="500"/>
                                        <p:tgtEl>
                                          <p:spTgt spid="26"/>
                                        </p:tgtEl>
                                      </p:cBhvr>
                                    </p:animEffect>
                                  </p:childTnLst>
                                </p:cTn>
                              </p:par>
                            </p:childTnLst>
                          </p:cTn>
                        </p:par>
                        <p:par>
                          <p:cTn id="22" fill="hold">
                            <p:stCondLst>
                              <p:cond delay="1900"/>
                            </p:stCondLst>
                            <p:childTnLst>
                              <p:par>
                                <p:cTn id="23" presetID="18" presetClass="entr" presetSubtype="6" fill="hold" grpId="0" nodeType="afterEffect">
                                  <p:stCondLst>
                                    <p:cond delay="0"/>
                                  </p:stCondLst>
                                  <p:childTnLst>
                                    <p:set>
                                      <p:cBhvr>
                                        <p:cTn id="24" dur="1" fill="hold">
                                          <p:stCondLst>
                                            <p:cond delay="0"/>
                                          </p:stCondLst>
                                        </p:cTn>
                                        <p:tgtEl>
                                          <p:spTgt spid="21"/>
                                        </p:tgtEl>
                                        <p:attrNameLst>
                                          <p:attrName>style.visibility</p:attrName>
                                        </p:attrNameLst>
                                      </p:cBhvr>
                                      <p:to>
                                        <p:strVal val="visible"/>
                                      </p:to>
                                    </p:set>
                                    <p:animEffect transition="in" filter="strips(downRight)">
                                      <p:cBhvr>
                                        <p:cTn id="25" dur="500"/>
                                        <p:tgtEl>
                                          <p:spTgt spid="21"/>
                                        </p:tgtEl>
                                      </p:cBhvr>
                                    </p:animEffect>
                                  </p:childTnLst>
                                </p:cTn>
                              </p:par>
                            </p:childTnLst>
                          </p:cTn>
                        </p:par>
                        <p:par>
                          <p:cTn id="26" fill="hold">
                            <p:stCondLst>
                              <p:cond delay="2400"/>
                            </p:stCondLst>
                            <p:childTnLst>
                              <p:par>
                                <p:cTn id="27" presetID="18" presetClass="entr" presetSubtype="6" fill="hold" grpId="0" nodeType="afterEffect">
                                  <p:stCondLst>
                                    <p:cond delay="0"/>
                                  </p:stCondLst>
                                  <p:childTnLst>
                                    <p:set>
                                      <p:cBhvr>
                                        <p:cTn id="28" dur="1" fill="hold">
                                          <p:stCondLst>
                                            <p:cond delay="0"/>
                                          </p:stCondLst>
                                        </p:cTn>
                                        <p:tgtEl>
                                          <p:spTgt spid="27"/>
                                        </p:tgtEl>
                                        <p:attrNameLst>
                                          <p:attrName>style.visibility</p:attrName>
                                        </p:attrNameLst>
                                      </p:cBhvr>
                                      <p:to>
                                        <p:strVal val="visible"/>
                                      </p:to>
                                    </p:set>
                                    <p:animEffect transition="in" filter="strips(downRight)">
                                      <p:cBhvr>
                                        <p:cTn id="29" dur="500"/>
                                        <p:tgtEl>
                                          <p:spTgt spid="27"/>
                                        </p:tgtEl>
                                      </p:cBhvr>
                                    </p:animEffect>
                                  </p:childTnLst>
                                </p:cTn>
                              </p:par>
                            </p:childTnLst>
                          </p:cTn>
                        </p:par>
                        <p:par>
                          <p:cTn id="30" fill="hold">
                            <p:stCondLst>
                              <p:cond delay="2900"/>
                            </p:stCondLst>
                            <p:childTnLst>
                              <p:par>
                                <p:cTn id="31" presetID="18" presetClass="entr" presetSubtype="6" fill="hold" grpId="0" nodeType="afterEffect">
                                  <p:stCondLst>
                                    <p:cond delay="0"/>
                                  </p:stCondLst>
                                  <p:childTnLst>
                                    <p:set>
                                      <p:cBhvr>
                                        <p:cTn id="32" dur="1" fill="hold">
                                          <p:stCondLst>
                                            <p:cond delay="0"/>
                                          </p:stCondLst>
                                        </p:cTn>
                                        <p:tgtEl>
                                          <p:spTgt spid="20"/>
                                        </p:tgtEl>
                                        <p:attrNameLst>
                                          <p:attrName>style.visibility</p:attrName>
                                        </p:attrNameLst>
                                      </p:cBhvr>
                                      <p:to>
                                        <p:strVal val="visible"/>
                                      </p:to>
                                    </p:set>
                                    <p:animEffect transition="in" filter="strips(downRight)">
                                      <p:cBhvr>
                                        <p:cTn id="33" dur="500"/>
                                        <p:tgtEl>
                                          <p:spTgt spid="2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0" grpId="0"/>
      <p:bldP spid="21" grpId="0"/>
      <p:bldP spid="26" grpId="0"/>
      <p:bldP spid="27" grpId="0"/>
      <p:bldP spid="33" grpId="0"/>
    </p:bld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8" name="Group 27"/>
          <p:cNvGrpSpPr/>
          <p:nvPr/>
        </p:nvGrpSpPr>
        <p:grpSpPr>
          <a:xfrm>
            <a:off x="-161986" y="4612326"/>
            <a:ext cx="2178366" cy="2178366"/>
            <a:chOff x="7488377" y="2179487"/>
            <a:chExt cx="2319338" cy="2319337"/>
          </a:xfrm>
          <a:solidFill>
            <a:schemeClr val="tx2">
              <a:lumMod val="20000"/>
              <a:lumOff val="80000"/>
            </a:schemeClr>
          </a:solidFill>
        </p:grpSpPr>
        <p:sp>
          <p:nvSpPr>
            <p:cNvPr id="9" name="Freeform 240"/>
            <p:cNvSpPr>
              <a:spLocks noEditPoints="1"/>
            </p:cNvSpPr>
            <p:nvPr/>
          </p:nvSpPr>
          <p:spPr bwMode="auto">
            <a:xfrm>
              <a:off x="7488377" y="2179487"/>
              <a:ext cx="2319338" cy="2319337"/>
            </a:xfrm>
            <a:custGeom>
              <a:avLst/>
              <a:gdLst>
                <a:gd name="T0" fmla="*/ 1840 w 1840"/>
                <a:gd name="T1" fmla="*/ 964 h 1840"/>
                <a:gd name="T2" fmla="*/ 1682 w 1840"/>
                <a:gd name="T3" fmla="*/ 808 h 1840"/>
                <a:gd name="T4" fmla="*/ 1791 w 1840"/>
                <a:gd name="T5" fmla="*/ 614 h 1840"/>
                <a:gd name="T6" fmla="*/ 1578 w 1840"/>
                <a:gd name="T7" fmla="*/ 521 h 1840"/>
                <a:gd name="T8" fmla="*/ 1602 w 1840"/>
                <a:gd name="T9" fmla="*/ 301 h 1840"/>
                <a:gd name="T10" fmla="*/ 1379 w 1840"/>
                <a:gd name="T11" fmla="*/ 303 h 1840"/>
                <a:gd name="T12" fmla="*/ 1318 w 1840"/>
                <a:gd name="T13" fmla="*/ 90 h 1840"/>
                <a:gd name="T14" fmla="*/ 1103 w 1840"/>
                <a:gd name="T15" fmla="*/ 173 h 1840"/>
                <a:gd name="T16" fmla="*/ 964 w 1840"/>
                <a:gd name="T17" fmla="*/ 0 h 1840"/>
                <a:gd name="T18" fmla="*/ 808 w 1840"/>
                <a:gd name="T19" fmla="*/ 159 h 1840"/>
                <a:gd name="T20" fmla="*/ 613 w 1840"/>
                <a:gd name="T21" fmla="*/ 49 h 1840"/>
                <a:gd name="T22" fmla="*/ 521 w 1840"/>
                <a:gd name="T23" fmla="*/ 262 h 1840"/>
                <a:gd name="T24" fmla="*/ 301 w 1840"/>
                <a:gd name="T25" fmla="*/ 239 h 1840"/>
                <a:gd name="T26" fmla="*/ 303 w 1840"/>
                <a:gd name="T27" fmla="*/ 461 h 1840"/>
                <a:gd name="T28" fmla="*/ 89 w 1840"/>
                <a:gd name="T29" fmla="*/ 522 h 1840"/>
                <a:gd name="T30" fmla="*/ 173 w 1840"/>
                <a:gd name="T31" fmla="*/ 737 h 1840"/>
                <a:gd name="T32" fmla="*/ 0 w 1840"/>
                <a:gd name="T33" fmla="*/ 877 h 1840"/>
                <a:gd name="T34" fmla="*/ 159 w 1840"/>
                <a:gd name="T35" fmla="*/ 1032 h 1840"/>
                <a:gd name="T36" fmla="*/ 49 w 1840"/>
                <a:gd name="T37" fmla="*/ 1227 h 1840"/>
                <a:gd name="T38" fmla="*/ 262 w 1840"/>
                <a:gd name="T39" fmla="*/ 1320 h 1840"/>
                <a:gd name="T40" fmla="*/ 239 w 1840"/>
                <a:gd name="T41" fmla="*/ 1540 h 1840"/>
                <a:gd name="T42" fmla="*/ 461 w 1840"/>
                <a:gd name="T43" fmla="*/ 1538 h 1840"/>
                <a:gd name="T44" fmla="*/ 522 w 1840"/>
                <a:gd name="T45" fmla="*/ 1751 h 1840"/>
                <a:gd name="T46" fmla="*/ 737 w 1840"/>
                <a:gd name="T47" fmla="*/ 1668 h 1840"/>
                <a:gd name="T48" fmla="*/ 876 w 1840"/>
                <a:gd name="T49" fmla="*/ 1840 h 1840"/>
                <a:gd name="T50" fmla="*/ 1032 w 1840"/>
                <a:gd name="T51" fmla="*/ 1682 h 1840"/>
                <a:gd name="T52" fmla="*/ 1227 w 1840"/>
                <a:gd name="T53" fmla="*/ 1791 h 1840"/>
                <a:gd name="T54" fmla="*/ 1319 w 1840"/>
                <a:gd name="T55" fmla="*/ 1579 h 1840"/>
                <a:gd name="T56" fmla="*/ 1540 w 1840"/>
                <a:gd name="T57" fmla="*/ 1602 h 1840"/>
                <a:gd name="T58" fmla="*/ 1538 w 1840"/>
                <a:gd name="T59" fmla="*/ 1380 h 1840"/>
                <a:gd name="T60" fmla="*/ 1751 w 1840"/>
                <a:gd name="T61" fmla="*/ 1318 h 1840"/>
                <a:gd name="T62" fmla="*/ 1668 w 1840"/>
                <a:gd name="T63" fmla="*/ 1104 h 1840"/>
                <a:gd name="T64" fmla="*/ 1081 w 1840"/>
                <a:gd name="T65" fmla="*/ 1490 h 1840"/>
                <a:gd name="T66" fmla="*/ 759 w 1840"/>
                <a:gd name="T67" fmla="*/ 351 h 1840"/>
                <a:gd name="T68" fmla="*/ 1081 w 1840"/>
                <a:gd name="T69" fmla="*/ 1490 h 18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840" h="1840">
                  <a:moveTo>
                    <a:pt x="1827" y="1080"/>
                  </a:moveTo>
                  <a:cubicBezTo>
                    <a:pt x="1840" y="964"/>
                    <a:pt x="1840" y="964"/>
                    <a:pt x="1840" y="964"/>
                  </a:cubicBezTo>
                  <a:cubicBezTo>
                    <a:pt x="1690" y="906"/>
                    <a:pt x="1690" y="906"/>
                    <a:pt x="1690" y="906"/>
                  </a:cubicBezTo>
                  <a:cubicBezTo>
                    <a:pt x="1689" y="874"/>
                    <a:pt x="1687" y="841"/>
                    <a:pt x="1682" y="808"/>
                  </a:cubicBezTo>
                  <a:cubicBezTo>
                    <a:pt x="1823" y="726"/>
                    <a:pt x="1823" y="726"/>
                    <a:pt x="1823" y="726"/>
                  </a:cubicBezTo>
                  <a:cubicBezTo>
                    <a:pt x="1791" y="614"/>
                    <a:pt x="1791" y="614"/>
                    <a:pt x="1791" y="614"/>
                  </a:cubicBezTo>
                  <a:cubicBezTo>
                    <a:pt x="1628" y="618"/>
                    <a:pt x="1628" y="618"/>
                    <a:pt x="1628" y="618"/>
                  </a:cubicBezTo>
                  <a:cubicBezTo>
                    <a:pt x="1614" y="584"/>
                    <a:pt x="1597" y="552"/>
                    <a:pt x="1578" y="521"/>
                  </a:cubicBezTo>
                  <a:cubicBezTo>
                    <a:pt x="1675" y="392"/>
                    <a:pt x="1675" y="392"/>
                    <a:pt x="1675" y="392"/>
                  </a:cubicBezTo>
                  <a:cubicBezTo>
                    <a:pt x="1602" y="301"/>
                    <a:pt x="1602" y="301"/>
                    <a:pt x="1602" y="301"/>
                  </a:cubicBezTo>
                  <a:cubicBezTo>
                    <a:pt x="1455" y="366"/>
                    <a:pt x="1455" y="366"/>
                    <a:pt x="1455" y="366"/>
                  </a:cubicBezTo>
                  <a:cubicBezTo>
                    <a:pt x="1431" y="344"/>
                    <a:pt x="1406" y="322"/>
                    <a:pt x="1379" y="303"/>
                  </a:cubicBezTo>
                  <a:cubicBezTo>
                    <a:pt x="1420" y="147"/>
                    <a:pt x="1420" y="147"/>
                    <a:pt x="1420" y="147"/>
                  </a:cubicBezTo>
                  <a:cubicBezTo>
                    <a:pt x="1318" y="90"/>
                    <a:pt x="1318" y="90"/>
                    <a:pt x="1318" y="90"/>
                  </a:cubicBezTo>
                  <a:cubicBezTo>
                    <a:pt x="1206" y="206"/>
                    <a:pt x="1206" y="206"/>
                    <a:pt x="1206" y="206"/>
                  </a:cubicBezTo>
                  <a:cubicBezTo>
                    <a:pt x="1173" y="193"/>
                    <a:pt x="1139" y="181"/>
                    <a:pt x="1103" y="173"/>
                  </a:cubicBezTo>
                  <a:cubicBezTo>
                    <a:pt x="1080" y="13"/>
                    <a:pt x="1080" y="13"/>
                    <a:pt x="1080" y="13"/>
                  </a:cubicBezTo>
                  <a:cubicBezTo>
                    <a:pt x="964" y="0"/>
                    <a:pt x="964" y="0"/>
                    <a:pt x="964" y="0"/>
                  </a:cubicBezTo>
                  <a:cubicBezTo>
                    <a:pt x="906" y="151"/>
                    <a:pt x="906" y="151"/>
                    <a:pt x="906" y="151"/>
                  </a:cubicBezTo>
                  <a:cubicBezTo>
                    <a:pt x="874" y="151"/>
                    <a:pt x="841" y="154"/>
                    <a:pt x="808" y="159"/>
                  </a:cubicBezTo>
                  <a:cubicBezTo>
                    <a:pt x="726" y="17"/>
                    <a:pt x="726" y="17"/>
                    <a:pt x="726" y="17"/>
                  </a:cubicBezTo>
                  <a:cubicBezTo>
                    <a:pt x="613" y="49"/>
                    <a:pt x="613" y="49"/>
                    <a:pt x="613" y="49"/>
                  </a:cubicBezTo>
                  <a:cubicBezTo>
                    <a:pt x="617" y="213"/>
                    <a:pt x="617" y="213"/>
                    <a:pt x="617" y="213"/>
                  </a:cubicBezTo>
                  <a:cubicBezTo>
                    <a:pt x="584" y="227"/>
                    <a:pt x="552" y="244"/>
                    <a:pt x="521" y="262"/>
                  </a:cubicBezTo>
                  <a:cubicBezTo>
                    <a:pt x="392" y="166"/>
                    <a:pt x="392" y="166"/>
                    <a:pt x="392" y="166"/>
                  </a:cubicBezTo>
                  <a:cubicBezTo>
                    <a:pt x="301" y="239"/>
                    <a:pt x="301" y="239"/>
                    <a:pt x="301" y="239"/>
                  </a:cubicBezTo>
                  <a:cubicBezTo>
                    <a:pt x="366" y="386"/>
                    <a:pt x="366" y="386"/>
                    <a:pt x="366" y="386"/>
                  </a:cubicBezTo>
                  <a:cubicBezTo>
                    <a:pt x="343" y="410"/>
                    <a:pt x="322" y="435"/>
                    <a:pt x="303" y="461"/>
                  </a:cubicBezTo>
                  <a:cubicBezTo>
                    <a:pt x="147" y="420"/>
                    <a:pt x="147" y="420"/>
                    <a:pt x="147" y="420"/>
                  </a:cubicBezTo>
                  <a:cubicBezTo>
                    <a:pt x="89" y="522"/>
                    <a:pt x="89" y="522"/>
                    <a:pt x="89" y="522"/>
                  </a:cubicBezTo>
                  <a:cubicBezTo>
                    <a:pt x="206" y="634"/>
                    <a:pt x="206" y="634"/>
                    <a:pt x="206" y="634"/>
                  </a:cubicBezTo>
                  <a:cubicBezTo>
                    <a:pt x="192" y="668"/>
                    <a:pt x="181" y="702"/>
                    <a:pt x="173" y="737"/>
                  </a:cubicBezTo>
                  <a:cubicBezTo>
                    <a:pt x="13" y="760"/>
                    <a:pt x="13" y="760"/>
                    <a:pt x="13" y="760"/>
                  </a:cubicBezTo>
                  <a:cubicBezTo>
                    <a:pt x="0" y="877"/>
                    <a:pt x="0" y="877"/>
                    <a:pt x="0" y="877"/>
                  </a:cubicBezTo>
                  <a:cubicBezTo>
                    <a:pt x="151" y="934"/>
                    <a:pt x="151" y="934"/>
                    <a:pt x="151" y="934"/>
                  </a:cubicBezTo>
                  <a:cubicBezTo>
                    <a:pt x="151" y="967"/>
                    <a:pt x="154" y="1000"/>
                    <a:pt x="159" y="1032"/>
                  </a:cubicBezTo>
                  <a:cubicBezTo>
                    <a:pt x="17" y="1115"/>
                    <a:pt x="17" y="1115"/>
                    <a:pt x="17" y="1115"/>
                  </a:cubicBezTo>
                  <a:cubicBezTo>
                    <a:pt x="49" y="1227"/>
                    <a:pt x="49" y="1227"/>
                    <a:pt x="49" y="1227"/>
                  </a:cubicBezTo>
                  <a:cubicBezTo>
                    <a:pt x="212" y="1223"/>
                    <a:pt x="212" y="1223"/>
                    <a:pt x="212" y="1223"/>
                  </a:cubicBezTo>
                  <a:cubicBezTo>
                    <a:pt x="227" y="1257"/>
                    <a:pt x="243" y="1289"/>
                    <a:pt x="262" y="1320"/>
                  </a:cubicBezTo>
                  <a:cubicBezTo>
                    <a:pt x="166" y="1449"/>
                    <a:pt x="166" y="1449"/>
                    <a:pt x="166" y="1449"/>
                  </a:cubicBezTo>
                  <a:cubicBezTo>
                    <a:pt x="239" y="1540"/>
                    <a:pt x="239" y="1540"/>
                    <a:pt x="239" y="1540"/>
                  </a:cubicBezTo>
                  <a:cubicBezTo>
                    <a:pt x="386" y="1474"/>
                    <a:pt x="386" y="1474"/>
                    <a:pt x="386" y="1474"/>
                  </a:cubicBezTo>
                  <a:cubicBezTo>
                    <a:pt x="410" y="1497"/>
                    <a:pt x="435" y="1518"/>
                    <a:pt x="461" y="1538"/>
                  </a:cubicBezTo>
                  <a:cubicBezTo>
                    <a:pt x="420" y="1694"/>
                    <a:pt x="420" y="1694"/>
                    <a:pt x="420" y="1694"/>
                  </a:cubicBezTo>
                  <a:cubicBezTo>
                    <a:pt x="522" y="1751"/>
                    <a:pt x="522" y="1751"/>
                    <a:pt x="522" y="1751"/>
                  </a:cubicBezTo>
                  <a:cubicBezTo>
                    <a:pt x="634" y="1635"/>
                    <a:pt x="634" y="1635"/>
                    <a:pt x="634" y="1635"/>
                  </a:cubicBezTo>
                  <a:cubicBezTo>
                    <a:pt x="667" y="1648"/>
                    <a:pt x="702" y="1659"/>
                    <a:pt x="737" y="1668"/>
                  </a:cubicBezTo>
                  <a:cubicBezTo>
                    <a:pt x="760" y="1827"/>
                    <a:pt x="760" y="1827"/>
                    <a:pt x="760" y="1827"/>
                  </a:cubicBezTo>
                  <a:cubicBezTo>
                    <a:pt x="876" y="1840"/>
                    <a:pt x="876" y="1840"/>
                    <a:pt x="876" y="1840"/>
                  </a:cubicBezTo>
                  <a:cubicBezTo>
                    <a:pt x="934" y="1690"/>
                    <a:pt x="934" y="1690"/>
                    <a:pt x="934" y="1690"/>
                  </a:cubicBezTo>
                  <a:cubicBezTo>
                    <a:pt x="967" y="1689"/>
                    <a:pt x="1000" y="1687"/>
                    <a:pt x="1032" y="1682"/>
                  </a:cubicBezTo>
                  <a:cubicBezTo>
                    <a:pt x="1114" y="1823"/>
                    <a:pt x="1114" y="1823"/>
                    <a:pt x="1114" y="1823"/>
                  </a:cubicBezTo>
                  <a:cubicBezTo>
                    <a:pt x="1227" y="1791"/>
                    <a:pt x="1227" y="1791"/>
                    <a:pt x="1227" y="1791"/>
                  </a:cubicBezTo>
                  <a:cubicBezTo>
                    <a:pt x="1223" y="1628"/>
                    <a:pt x="1223" y="1628"/>
                    <a:pt x="1223" y="1628"/>
                  </a:cubicBezTo>
                  <a:cubicBezTo>
                    <a:pt x="1256" y="1614"/>
                    <a:pt x="1289" y="1597"/>
                    <a:pt x="1319" y="1579"/>
                  </a:cubicBezTo>
                  <a:cubicBezTo>
                    <a:pt x="1448" y="1675"/>
                    <a:pt x="1448" y="1675"/>
                    <a:pt x="1448" y="1675"/>
                  </a:cubicBezTo>
                  <a:cubicBezTo>
                    <a:pt x="1540" y="1602"/>
                    <a:pt x="1540" y="1602"/>
                    <a:pt x="1540" y="1602"/>
                  </a:cubicBezTo>
                  <a:cubicBezTo>
                    <a:pt x="1474" y="1455"/>
                    <a:pt x="1474" y="1455"/>
                    <a:pt x="1474" y="1455"/>
                  </a:cubicBezTo>
                  <a:cubicBezTo>
                    <a:pt x="1497" y="1431"/>
                    <a:pt x="1518" y="1406"/>
                    <a:pt x="1538" y="1380"/>
                  </a:cubicBezTo>
                  <a:cubicBezTo>
                    <a:pt x="1694" y="1420"/>
                    <a:pt x="1694" y="1420"/>
                    <a:pt x="1694" y="1420"/>
                  </a:cubicBezTo>
                  <a:cubicBezTo>
                    <a:pt x="1751" y="1318"/>
                    <a:pt x="1751" y="1318"/>
                    <a:pt x="1751" y="1318"/>
                  </a:cubicBezTo>
                  <a:cubicBezTo>
                    <a:pt x="1635" y="1207"/>
                    <a:pt x="1635" y="1207"/>
                    <a:pt x="1635" y="1207"/>
                  </a:cubicBezTo>
                  <a:cubicBezTo>
                    <a:pt x="1648" y="1173"/>
                    <a:pt x="1659" y="1139"/>
                    <a:pt x="1668" y="1104"/>
                  </a:cubicBezTo>
                  <a:lnTo>
                    <a:pt x="1827" y="1080"/>
                  </a:lnTo>
                  <a:close/>
                  <a:moveTo>
                    <a:pt x="1081" y="1490"/>
                  </a:moveTo>
                  <a:cubicBezTo>
                    <a:pt x="766" y="1579"/>
                    <a:pt x="439" y="1396"/>
                    <a:pt x="350" y="1081"/>
                  </a:cubicBezTo>
                  <a:cubicBezTo>
                    <a:pt x="262" y="767"/>
                    <a:pt x="445" y="439"/>
                    <a:pt x="759" y="351"/>
                  </a:cubicBezTo>
                  <a:cubicBezTo>
                    <a:pt x="1074" y="262"/>
                    <a:pt x="1401" y="445"/>
                    <a:pt x="1490" y="760"/>
                  </a:cubicBezTo>
                  <a:cubicBezTo>
                    <a:pt x="1579" y="1074"/>
                    <a:pt x="1396" y="1401"/>
                    <a:pt x="1081" y="1490"/>
                  </a:cubicBezTo>
                  <a:close/>
                </a:path>
              </a:pathLst>
            </a:custGeom>
            <a:grpFill/>
            <a:ln>
              <a:noFill/>
            </a:ln>
          </p:spPr>
          <p:txBody>
            <a:bodyPr/>
            <a:lstStyle/>
            <a:p>
              <a:pPr eaLnBrk="1" fontAlgn="auto" hangingPunct="1">
                <a:spcBef>
                  <a:spcPts val="0"/>
                </a:spcBef>
                <a:spcAft>
                  <a:spcPts val="0"/>
                </a:spcAft>
                <a:defRPr/>
              </a:pPr>
              <a:endParaRPr lang="id-ID">
                <a:cs typeface="+mn-ea"/>
                <a:sym typeface="+mn-lt"/>
              </a:endParaRPr>
            </a:p>
          </p:txBody>
        </p:sp>
        <p:sp>
          <p:nvSpPr>
            <p:cNvPr id="10" name="Freeform 247"/>
            <p:cNvSpPr>
              <a:spLocks noEditPoints="1"/>
            </p:cNvSpPr>
            <p:nvPr/>
          </p:nvSpPr>
          <p:spPr bwMode="auto">
            <a:xfrm>
              <a:off x="8332927" y="3025625"/>
              <a:ext cx="630238" cy="628650"/>
            </a:xfrm>
            <a:custGeom>
              <a:avLst/>
              <a:gdLst>
                <a:gd name="T0" fmla="*/ 250 w 500"/>
                <a:gd name="T1" fmla="*/ 499 h 499"/>
                <a:gd name="T2" fmla="*/ 0 w 500"/>
                <a:gd name="T3" fmla="*/ 249 h 499"/>
                <a:gd name="T4" fmla="*/ 250 w 500"/>
                <a:gd name="T5" fmla="*/ 0 h 499"/>
                <a:gd name="T6" fmla="*/ 500 w 500"/>
                <a:gd name="T7" fmla="*/ 249 h 499"/>
                <a:gd name="T8" fmla="*/ 250 w 500"/>
                <a:gd name="T9" fmla="*/ 499 h 499"/>
                <a:gd name="T10" fmla="*/ 250 w 500"/>
                <a:gd name="T11" fmla="*/ 140 h 499"/>
                <a:gd name="T12" fmla="*/ 140 w 500"/>
                <a:gd name="T13" fmla="*/ 249 h 499"/>
                <a:gd name="T14" fmla="*/ 250 w 500"/>
                <a:gd name="T15" fmla="*/ 359 h 499"/>
                <a:gd name="T16" fmla="*/ 360 w 500"/>
                <a:gd name="T17" fmla="*/ 249 h 499"/>
                <a:gd name="T18" fmla="*/ 250 w 500"/>
                <a:gd name="T19" fmla="*/ 140 h 4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500" h="499">
                  <a:moveTo>
                    <a:pt x="250" y="499"/>
                  </a:moveTo>
                  <a:cubicBezTo>
                    <a:pt x="112" y="499"/>
                    <a:pt x="0" y="387"/>
                    <a:pt x="0" y="249"/>
                  </a:cubicBezTo>
                  <a:cubicBezTo>
                    <a:pt x="0" y="112"/>
                    <a:pt x="112" y="0"/>
                    <a:pt x="250" y="0"/>
                  </a:cubicBezTo>
                  <a:cubicBezTo>
                    <a:pt x="388" y="0"/>
                    <a:pt x="500" y="112"/>
                    <a:pt x="500" y="249"/>
                  </a:cubicBezTo>
                  <a:cubicBezTo>
                    <a:pt x="500" y="387"/>
                    <a:pt x="388" y="499"/>
                    <a:pt x="250" y="499"/>
                  </a:cubicBezTo>
                  <a:close/>
                  <a:moveTo>
                    <a:pt x="250" y="140"/>
                  </a:moveTo>
                  <a:cubicBezTo>
                    <a:pt x="190" y="140"/>
                    <a:pt x="140" y="189"/>
                    <a:pt x="140" y="249"/>
                  </a:cubicBezTo>
                  <a:cubicBezTo>
                    <a:pt x="140" y="310"/>
                    <a:pt x="190" y="359"/>
                    <a:pt x="250" y="359"/>
                  </a:cubicBezTo>
                  <a:cubicBezTo>
                    <a:pt x="311" y="359"/>
                    <a:pt x="360" y="310"/>
                    <a:pt x="360" y="249"/>
                  </a:cubicBezTo>
                  <a:cubicBezTo>
                    <a:pt x="360" y="189"/>
                    <a:pt x="311" y="140"/>
                    <a:pt x="250" y="140"/>
                  </a:cubicBezTo>
                  <a:close/>
                </a:path>
              </a:pathLst>
            </a:custGeom>
            <a:grpFill/>
            <a:ln>
              <a:noFill/>
            </a:ln>
          </p:spPr>
          <p:txBody>
            <a:bodyPr/>
            <a:lstStyle/>
            <a:p>
              <a:pPr eaLnBrk="1" fontAlgn="auto" hangingPunct="1">
                <a:spcBef>
                  <a:spcPts val="0"/>
                </a:spcBef>
                <a:spcAft>
                  <a:spcPts val="0"/>
                </a:spcAft>
                <a:defRPr/>
              </a:pPr>
              <a:endParaRPr lang="id-ID">
                <a:cs typeface="+mn-ea"/>
                <a:sym typeface="+mn-lt"/>
              </a:endParaRPr>
            </a:p>
          </p:txBody>
        </p:sp>
      </p:grpSp>
      <p:grpSp>
        <p:nvGrpSpPr>
          <p:cNvPr id="11" name="Group 4"/>
          <p:cNvGrpSpPr>
            <a:grpSpLocks/>
          </p:cNvGrpSpPr>
          <p:nvPr/>
        </p:nvGrpSpPr>
        <p:grpSpPr bwMode="auto">
          <a:xfrm>
            <a:off x="2273300" y="4492625"/>
            <a:ext cx="874713" cy="873125"/>
            <a:chOff x="9180430" y="5869754"/>
            <a:chExt cx="930275" cy="930275"/>
          </a:xfrm>
        </p:grpSpPr>
        <p:sp>
          <p:nvSpPr>
            <p:cNvPr id="12" name="Freeform 243"/>
            <p:cNvSpPr>
              <a:spLocks/>
            </p:cNvSpPr>
            <p:nvPr/>
          </p:nvSpPr>
          <p:spPr bwMode="auto">
            <a:xfrm>
              <a:off x="9514721" y="6214801"/>
              <a:ext cx="254940" cy="236797"/>
            </a:xfrm>
            <a:custGeom>
              <a:avLst/>
              <a:gdLst>
                <a:gd name="T0" fmla="*/ 127 w 202"/>
                <a:gd name="T1" fmla="*/ 3 h 188"/>
                <a:gd name="T2" fmla="*/ 104 w 202"/>
                <a:gd name="T3" fmla="*/ 0 h 188"/>
                <a:gd name="T4" fmla="*/ 12 w 202"/>
                <a:gd name="T5" fmla="*/ 72 h 188"/>
                <a:gd name="T6" fmla="*/ 81 w 202"/>
                <a:gd name="T7" fmla="*/ 186 h 188"/>
                <a:gd name="T8" fmla="*/ 104 w 202"/>
                <a:gd name="T9" fmla="*/ 188 h 188"/>
                <a:gd name="T10" fmla="*/ 104 w 202"/>
                <a:gd name="T11" fmla="*/ 188 h 188"/>
                <a:gd name="T12" fmla="*/ 196 w 202"/>
                <a:gd name="T13" fmla="*/ 117 h 188"/>
                <a:gd name="T14" fmla="*/ 185 w 202"/>
                <a:gd name="T15" fmla="*/ 46 h 188"/>
                <a:gd name="T16" fmla="*/ 127 w 202"/>
                <a:gd name="T17" fmla="*/ 3 h 18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02" h="188">
                  <a:moveTo>
                    <a:pt x="127" y="3"/>
                  </a:moveTo>
                  <a:cubicBezTo>
                    <a:pt x="119" y="1"/>
                    <a:pt x="112" y="0"/>
                    <a:pt x="104" y="0"/>
                  </a:cubicBezTo>
                  <a:cubicBezTo>
                    <a:pt x="60" y="0"/>
                    <a:pt x="23" y="30"/>
                    <a:pt x="12" y="72"/>
                  </a:cubicBezTo>
                  <a:cubicBezTo>
                    <a:pt x="0" y="122"/>
                    <a:pt x="30" y="173"/>
                    <a:pt x="81" y="186"/>
                  </a:cubicBezTo>
                  <a:cubicBezTo>
                    <a:pt x="89" y="188"/>
                    <a:pt x="96" y="188"/>
                    <a:pt x="104" y="188"/>
                  </a:cubicBezTo>
                  <a:cubicBezTo>
                    <a:pt x="104" y="188"/>
                    <a:pt x="104" y="188"/>
                    <a:pt x="104" y="188"/>
                  </a:cubicBezTo>
                  <a:cubicBezTo>
                    <a:pt x="147" y="188"/>
                    <a:pt x="185" y="159"/>
                    <a:pt x="196" y="117"/>
                  </a:cubicBezTo>
                  <a:cubicBezTo>
                    <a:pt x="202" y="93"/>
                    <a:pt x="198" y="68"/>
                    <a:pt x="185" y="46"/>
                  </a:cubicBezTo>
                  <a:cubicBezTo>
                    <a:pt x="172" y="24"/>
                    <a:pt x="151" y="9"/>
                    <a:pt x="127" y="3"/>
                  </a:cubicBezTo>
                  <a:close/>
                </a:path>
              </a:pathLst>
            </a:custGeom>
            <a:solidFill>
              <a:schemeClr val="accent3"/>
            </a:solidFill>
            <a:ln>
              <a:noFill/>
            </a:ln>
          </p:spPr>
          <p:txBody>
            <a:bodyPr/>
            <a:lstStyle/>
            <a:p>
              <a:pPr eaLnBrk="1" fontAlgn="auto" hangingPunct="1">
                <a:spcBef>
                  <a:spcPts val="0"/>
                </a:spcBef>
                <a:spcAft>
                  <a:spcPts val="0"/>
                </a:spcAft>
                <a:defRPr/>
              </a:pPr>
              <a:endParaRPr lang="id-ID">
                <a:cs typeface="+mn-ea"/>
                <a:sym typeface="+mn-lt"/>
              </a:endParaRPr>
            </a:p>
          </p:txBody>
        </p:sp>
        <p:sp>
          <p:nvSpPr>
            <p:cNvPr id="13" name="Freeform 244"/>
            <p:cNvSpPr>
              <a:spLocks noEditPoints="1"/>
            </p:cNvSpPr>
            <p:nvPr/>
          </p:nvSpPr>
          <p:spPr bwMode="auto">
            <a:xfrm>
              <a:off x="9180430" y="5869754"/>
              <a:ext cx="930275" cy="930275"/>
            </a:xfrm>
            <a:custGeom>
              <a:avLst/>
              <a:gdLst>
                <a:gd name="T0" fmla="*/ 730 w 738"/>
                <a:gd name="T1" fmla="*/ 444 h 738"/>
                <a:gd name="T2" fmla="*/ 738 w 738"/>
                <a:gd name="T3" fmla="*/ 357 h 738"/>
                <a:gd name="T4" fmla="*/ 646 w 738"/>
                <a:gd name="T5" fmla="*/ 318 h 738"/>
                <a:gd name="T6" fmla="*/ 624 w 738"/>
                <a:gd name="T7" fmla="*/ 249 h 738"/>
                <a:gd name="T8" fmla="*/ 677 w 738"/>
                <a:gd name="T9" fmla="*/ 167 h 738"/>
                <a:gd name="T10" fmla="*/ 621 w 738"/>
                <a:gd name="T11" fmla="*/ 99 h 738"/>
                <a:gd name="T12" fmla="*/ 530 w 738"/>
                <a:gd name="T13" fmla="*/ 137 h 738"/>
                <a:gd name="T14" fmla="*/ 468 w 738"/>
                <a:gd name="T15" fmla="*/ 104 h 738"/>
                <a:gd name="T16" fmla="*/ 447 w 738"/>
                <a:gd name="T17" fmla="*/ 8 h 738"/>
                <a:gd name="T18" fmla="*/ 360 w 738"/>
                <a:gd name="T19" fmla="*/ 0 h 738"/>
                <a:gd name="T20" fmla="*/ 322 w 738"/>
                <a:gd name="T21" fmla="*/ 90 h 738"/>
                <a:gd name="T22" fmla="*/ 252 w 738"/>
                <a:gd name="T23" fmla="*/ 112 h 738"/>
                <a:gd name="T24" fmla="*/ 169 w 738"/>
                <a:gd name="T25" fmla="*/ 58 h 738"/>
                <a:gd name="T26" fmla="*/ 102 w 738"/>
                <a:gd name="T27" fmla="*/ 114 h 738"/>
                <a:gd name="T28" fmla="*/ 139 w 738"/>
                <a:gd name="T29" fmla="*/ 205 h 738"/>
                <a:gd name="T30" fmla="*/ 105 w 738"/>
                <a:gd name="T31" fmla="*/ 270 h 738"/>
                <a:gd name="T32" fmla="*/ 8 w 738"/>
                <a:gd name="T33" fmla="*/ 291 h 738"/>
                <a:gd name="T34" fmla="*/ 0 w 738"/>
                <a:gd name="T35" fmla="*/ 379 h 738"/>
                <a:gd name="T36" fmla="*/ 92 w 738"/>
                <a:gd name="T37" fmla="*/ 417 h 738"/>
                <a:gd name="T38" fmla="*/ 113 w 738"/>
                <a:gd name="T39" fmla="*/ 485 h 738"/>
                <a:gd name="T40" fmla="*/ 59 w 738"/>
                <a:gd name="T41" fmla="*/ 569 h 738"/>
                <a:gd name="T42" fmla="*/ 115 w 738"/>
                <a:gd name="T43" fmla="*/ 637 h 738"/>
                <a:gd name="T44" fmla="*/ 208 w 738"/>
                <a:gd name="T45" fmla="*/ 599 h 738"/>
                <a:gd name="T46" fmla="*/ 269 w 738"/>
                <a:gd name="T47" fmla="*/ 631 h 738"/>
                <a:gd name="T48" fmla="*/ 290 w 738"/>
                <a:gd name="T49" fmla="*/ 729 h 738"/>
                <a:gd name="T50" fmla="*/ 378 w 738"/>
                <a:gd name="T51" fmla="*/ 738 h 738"/>
                <a:gd name="T52" fmla="*/ 417 w 738"/>
                <a:gd name="T53" fmla="*/ 645 h 738"/>
                <a:gd name="T54" fmla="*/ 484 w 738"/>
                <a:gd name="T55" fmla="*/ 625 h 738"/>
                <a:gd name="T56" fmla="*/ 568 w 738"/>
                <a:gd name="T57" fmla="*/ 679 h 738"/>
                <a:gd name="T58" fmla="*/ 636 w 738"/>
                <a:gd name="T59" fmla="*/ 623 h 738"/>
                <a:gd name="T60" fmla="*/ 599 w 738"/>
                <a:gd name="T61" fmla="*/ 531 h 738"/>
                <a:gd name="T62" fmla="*/ 633 w 738"/>
                <a:gd name="T63" fmla="*/ 465 h 738"/>
                <a:gd name="T64" fmla="*/ 730 w 738"/>
                <a:gd name="T65" fmla="*/ 444 h 738"/>
                <a:gd name="T66" fmla="*/ 503 w 738"/>
                <a:gd name="T67" fmla="*/ 401 h 738"/>
                <a:gd name="T68" fmla="*/ 369 w 738"/>
                <a:gd name="T69" fmla="*/ 505 h 738"/>
                <a:gd name="T70" fmla="*/ 369 w 738"/>
                <a:gd name="T71" fmla="*/ 505 h 738"/>
                <a:gd name="T72" fmla="*/ 335 w 738"/>
                <a:gd name="T73" fmla="*/ 502 h 738"/>
                <a:gd name="T74" fmla="*/ 234 w 738"/>
                <a:gd name="T75" fmla="*/ 334 h 738"/>
                <a:gd name="T76" fmla="*/ 369 w 738"/>
                <a:gd name="T77" fmla="*/ 229 h 738"/>
                <a:gd name="T78" fmla="*/ 403 w 738"/>
                <a:gd name="T79" fmla="*/ 233 h 738"/>
                <a:gd name="T80" fmla="*/ 488 w 738"/>
                <a:gd name="T81" fmla="*/ 297 h 738"/>
                <a:gd name="T82" fmla="*/ 503 w 738"/>
                <a:gd name="T83" fmla="*/ 401 h 7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738" h="738">
                  <a:moveTo>
                    <a:pt x="730" y="444"/>
                  </a:moveTo>
                  <a:cubicBezTo>
                    <a:pt x="738" y="357"/>
                    <a:pt x="738" y="357"/>
                    <a:pt x="738" y="357"/>
                  </a:cubicBezTo>
                  <a:cubicBezTo>
                    <a:pt x="646" y="318"/>
                    <a:pt x="646" y="318"/>
                    <a:pt x="646" y="318"/>
                  </a:cubicBezTo>
                  <a:cubicBezTo>
                    <a:pt x="642" y="294"/>
                    <a:pt x="635" y="271"/>
                    <a:pt x="624" y="249"/>
                  </a:cubicBezTo>
                  <a:cubicBezTo>
                    <a:pt x="677" y="167"/>
                    <a:pt x="677" y="167"/>
                    <a:pt x="677" y="167"/>
                  </a:cubicBezTo>
                  <a:cubicBezTo>
                    <a:pt x="621" y="99"/>
                    <a:pt x="621" y="99"/>
                    <a:pt x="621" y="99"/>
                  </a:cubicBezTo>
                  <a:cubicBezTo>
                    <a:pt x="530" y="137"/>
                    <a:pt x="530" y="137"/>
                    <a:pt x="530" y="137"/>
                  </a:cubicBezTo>
                  <a:cubicBezTo>
                    <a:pt x="511" y="124"/>
                    <a:pt x="490" y="113"/>
                    <a:pt x="468" y="104"/>
                  </a:cubicBezTo>
                  <a:cubicBezTo>
                    <a:pt x="447" y="8"/>
                    <a:pt x="447" y="8"/>
                    <a:pt x="447" y="8"/>
                  </a:cubicBezTo>
                  <a:cubicBezTo>
                    <a:pt x="360" y="0"/>
                    <a:pt x="360" y="0"/>
                    <a:pt x="360" y="0"/>
                  </a:cubicBezTo>
                  <a:cubicBezTo>
                    <a:pt x="322" y="90"/>
                    <a:pt x="322" y="90"/>
                    <a:pt x="322" y="90"/>
                  </a:cubicBezTo>
                  <a:cubicBezTo>
                    <a:pt x="298" y="94"/>
                    <a:pt x="274" y="102"/>
                    <a:pt x="252" y="112"/>
                  </a:cubicBezTo>
                  <a:cubicBezTo>
                    <a:pt x="169" y="58"/>
                    <a:pt x="169" y="58"/>
                    <a:pt x="169" y="58"/>
                  </a:cubicBezTo>
                  <a:cubicBezTo>
                    <a:pt x="102" y="114"/>
                    <a:pt x="102" y="114"/>
                    <a:pt x="102" y="114"/>
                  </a:cubicBezTo>
                  <a:cubicBezTo>
                    <a:pt x="139" y="205"/>
                    <a:pt x="139" y="205"/>
                    <a:pt x="139" y="205"/>
                  </a:cubicBezTo>
                  <a:cubicBezTo>
                    <a:pt x="125" y="225"/>
                    <a:pt x="113" y="247"/>
                    <a:pt x="105" y="270"/>
                  </a:cubicBezTo>
                  <a:cubicBezTo>
                    <a:pt x="8" y="291"/>
                    <a:pt x="8" y="291"/>
                    <a:pt x="8" y="291"/>
                  </a:cubicBezTo>
                  <a:cubicBezTo>
                    <a:pt x="0" y="379"/>
                    <a:pt x="0" y="379"/>
                    <a:pt x="0" y="379"/>
                  </a:cubicBezTo>
                  <a:cubicBezTo>
                    <a:pt x="92" y="417"/>
                    <a:pt x="92" y="417"/>
                    <a:pt x="92" y="417"/>
                  </a:cubicBezTo>
                  <a:cubicBezTo>
                    <a:pt x="96" y="441"/>
                    <a:pt x="103" y="464"/>
                    <a:pt x="113" y="485"/>
                  </a:cubicBezTo>
                  <a:cubicBezTo>
                    <a:pt x="59" y="569"/>
                    <a:pt x="59" y="569"/>
                    <a:pt x="59" y="569"/>
                  </a:cubicBezTo>
                  <a:cubicBezTo>
                    <a:pt x="115" y="637"/>
                    <a:pt x="115" y="637"/>
                    <a:pt x="115" y="637"/>
                  </a:cubicBezTo>
                  <a:cubicBezTo>
                    <a:pt x="208" y="599"/>
                    <a:pt x="208" y="599"/>
                    <a:pt x="208" y="599"/>
                  </a:cubicBezTo>
                  <a:cubicBezTo>
                    <a:pt x="226" y="612"/>
                    <a:pt x="247" y="623"/>
                    <a:pt x="269" y="631"/>
                  </a:cubicBezTo>
                  <a:cubicBezTo>
                    <a:pt x="290" y="729"/>
                    <a:pt x="290" y="729"/>
                    <a:pt x="290" y="729"/>
                  </a:cubicBezTo>
                  <a:cubicBezTo>
                    <a:pt x="378" y="738"/>
                    <a:pt x="378" y="738"/>
                    <a:pt x="378" y="738"/>
                  </a:cubicBezTo>
                  <a:cubicBezTo>
                    <a:pt x="417" y="645"/>
                    <a:pt x="417" y="645"/>
                    <a:pt x="417" y="645"/>
                  </a:cubicBezTo>
                  <a:cubicBezTo>
                    <a:pt x="440" y="641"/>
                    <a:pt x="463" y="634"/>
                    <a:pt x="484" y="625"/>
                  </a:cubicBezTo>
                  <a:cubicBezTo>
                    <a:pt x="568" y="679"/>
                    <a:pt x="568" y="679"/>
                    <a:pt x="568" y="679"/>
                  </a:cubicBezTo>
                  <a:cubicBezTo>
                    <a:pt x="636" y="623"/>
                    <a:pt x="636" y="623"/>
                    <a:pt x="636" y="623"/>
                  </a:cubicBezTo>
                  <a:cubicBezTo>
                    <a:pt x="599" y="531"/>
                    <a:pt x="599" y="531"/>
                    <a:pt x="599" y="531"/>
                  </a:cubicBezTo>
                  <a:cubicBezTo>
                    <a:pt x="613" y="511"/>
                    <a:pt x="624" y="489"/>
                    <a:pt x="633" y="465"/>
                  </a:cubicBezTo>
                  <a:lnTo>
                    <a:pt x="730" y="444"/>
                  </a:lnTo>
                  <a:close/>
                  <a:moveTo>
                    <a:pt x="503" y="401"/>
                  </a:moveTo>
                  <a:cubicBezTo>
                    <a:pt x="488" y="463"/>
                    <a:pt x="433" y="505"/>
                    <a:pt x="369" y="505"/>
                  </a:cubicBezTo>
                  <a:cubicBezTo>
                    <a:pt x="369" y="505"/>
                    <a:pt x="369" y="505"/>
                    <a:pt x="369" y="505"/>
                  </a:cubicBezTo>
                  <a:cubicBezTo>
                    <a:pt x="358" y="505"/>
                    <a:pt x="346" y="504"/>
                    <a:pt x="335" y="502"/>
                  </a:cubicBezTo>
                  <a:cubicBezTo>
                    <a:pt x="261" y="483"/>
                    <a:pt x="216" y="408"/>
                    <a:pt x="234" y="334"/>
                  </a:cubicBezTo>
                  <a:cubicBezTo>
                    <a:pt x="250" y="272"/>
                    <a:pt x="305" y="229"/>
                    <a:pt x="369" y="229"/>
                  </a:cubicBezTo>
                  <a:cubicBezTo>
                    <a:pt x="380" y="229"/>
                    <a:pt x="392" y="231"/>
                    <a:pt x="403" y="233"/>
                  </a:cubicBezTo>
                  <a:cubicBezTo>
                    <a:pt x="439" y="242"/>
                    <a:pt x="469" y="265"/>
                    <a:pt x="488" y="297"/>
                  </a:cubicBezTo>
                  <a:cubicBezTo>
                    <a:pt x="507" y="328"/>
                    <a:pt x="512" y="365"/>
                    <a:pt x="503" y="401"/>
                  </a:cubicBezTo>
                  <a:close/>
                </a:path>
              </a:pathLst>
            </a:custGeom>
            <a:solidFill>
              <a:schemeClr val="accent3"/>
            </a:solidFill>
            <a:ln>
              <a:noFill/>
            </a:ln>
          </p:spPr>
          <p:txBody>
            <a:bodyPr/>
            <a:lstStyle/>
            <a:p>
              <a:pPr eaLnBrk="1" fontAlgn="auto" hangingPunct="1">
                <a:spcBef>
                  <a:spcPts val="0"/>
                </a:spcBef>
                <a:spcAft>
                  <a:spcPts val="0"/>
                </a:spcAft>
                <a:defRPr/>
              </a:pPr>
              <a:endParaRPr lang="id-ID">
                <a:cs typeface="+mn-ea"/>
                <a:sym typeface="+mn-lt"/>
              </a:endParaRPr>
            </a:p>
          </p:txBody>
        </p:sp>
      </p:grpSp>
      <p:grpSp>
        <p:nvGrpSpPr>
          <p:cNvPr id="14" name="Group 7"/>
          <p:cNvGrpSpPr/>
          <p:nvPr/>
        </p:nvGrpSpPr>
        <p:grpSpPr>
          <a:xfrm>
            <a:off x="4701174" y="4164759"/>
            <a:ext cx="873732" cy="873732"/>
            <a:chOff x="10874515" y="2395387"/>
            <a:chExt cx="930275" cy="930275"/>
          </a:xfrm>
          <a:solidFill>
            <a:schemeClr val="bg2"/>
          </a:solidFill>
        </p:grpSpPr>
        <p:sp>
          <p:nvSpPr>
            <p:cNvPr id="15" name="Freeform 245"/>
            <p:cNvSpPr>
              <a:spLocks/>
            </p:cNvSpPr>
            <p:nvPr/>
          </p:nvSpPr>
          <p:spPr bwMode="auto">
            <a:xfrm>
              <a:off x="11209477" y="2741462"/>
              <a:ext cx="254000" cy="238125"/>
            </a:xfrm>
            <a:custGeom>
              <a:avLst/>
              <a:gdLst>
                <a:gd name="T0" fmla="*/ 128 w 202"/>
                <a:gd name="T1" fmla="*/ 3 h 189"/>
                <a:gd name="T2" fmla="*/ 104 w 202"/>
                <a:gd name="T3" fmla="*/ 0 h 189"/>
                <a:gd name="T4" fmla="*/ 13 w 202"/>
                <a:gd name="T5" fmla="*/ 71 h 189"/>
                <a:gd name="T6" fmla="*/ 82 w 202"/>
                <a:gd name="T7" fmla="*/ 186 h 189"/>
                <a:gd name="T8" fmla="*/ 105 w 202"/>
                <a:gd name="T9" fmla="*/ 189 h 189"/>
                <a:gd name="T10" fmla="*/ 196 w 202"/>
                <a:gd name="T11" fmla="*/ 117 h 189"/>
                <a:gd name="T12" fmla="*/ 186 w 202"/>
                <a:gd name="T13" fmla="*/ 46 h 189"/>
                <a:gd name="T14" fmla="*/ 128 w 202"/>
                <a:gd name="T15" fmla="*/ 3 h 18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2" h="189">
                  <a:moveTo>
                    <a:pt x="128" y="3"/>
                  </a:moveTo>
                  <a:cubicBezTo>
                    <a:pt x="120" y="1"/>
                    <a:pt x="112" y="0"/>
                    <a:pt x="104" y="0"/>
                  </a:cubicBezTo>
                  <a:cubicBezTo>
                    <a:pt x="61" y="0"/>
                    <a:pt x="23" y="29"/>
                    <a:pt x="13" y="71"/>
                  </a:cubicBezTo>
                  <a:cubicBezTo>
                    <a:pt x="0" y="122"/>
                    <a:pt x="31" y="173"/>
                    <a:pt x="82" y="186"/>
                  </a:cubicBezTo>
                  <a:cubicBezTo>
                    <a:pt x="89" y="188"/>
                    <a:pt x="97" y="189"/>
                    <a:pt x="105" y="189"/>
                  </a:cubicBezTo>
                  <a:cubicBezTo>
                    <a:pt x="148" y="189"/>
                    <a:pt x="186" y="160"/>
                    <a:pt x="196" y="117"/>
                  </a:cubicBezTo>
                  <a:cubicBezTo>
                    <a:pt x="202" y="93"/>
                    <a:pt x="199" y="67"/>
                    <a:pt x="186" y="46"/>
                  </a:cubicBezTo>
                  <a:cubicBezTo>
                    <a:pt x="173" y="24"/>
                    <a:pt x="152" y="9"/>
                    <a:pt x="128" y="3"/>
                  </a:cubicBezTo>
                  <a:close/>
                </a:path>
              </a:pathLst>
            </a:custGeom>
            <a:grpFill/>
            <a:ln>
              <a:noFill/>
            </a:ln>
          </p:spPr>
          <p:txBody>
            <a:bodyPr/>
            <a:lstStyle/>
            <a:p>
              <a:pPr eaLnBrk="1" fontAlgn="auto" hangingPunct="1">
                <a:spcBef>
                  <a:spcPts val="0"/>
                </a:spcBef>
                <a:spcAft>
                  <a:spcPts val="0"/>
                </a:spcAft>
                <a:defRPr/>
              </a:pPr>
              <a:endParaRPr lang="id-ID">
                <a:cs typeface="+mn-ea"/>
                <a:sym typeface="+mn-lt"/>
              </a:endParaRPr>
            </a:p>
          </p:txBody>
        </p:sp>
        <p:sp>
          <p:nvSpPr>
            <p:cNvPr id="16" name="Freeform 246"/>
            <p:cNvSpPr>
              <a:spLocks noEditPoints="1"/>
            </p:cNvSpPr>
            <p:nvPr/>
          </p:nvSpPr>
          <p:spPr bwMode="auto">
            <a:xfrm>
              <a:off x="10874515" y="2395387"/>
              <a:ext cx="930275" cy="930275"/>
            </a:xfrm>
            <a:custGeom>
              <a:avLst/>
              <a:gdLst>
                <a:gd name="T0" fmla="*/ 730 w 738"/>
                <a:gd name="T1" fmla="*/ 445 h 738"/>
                <a:gd name="T2" fmla="*/ 738 w 738"/>
                <a:gd name="T3" fmla="*/ 357 h 738"/>
                <a:gd name="T4" fmla="*/ 647 w 738"/>
                <a:gd name="T5" fmla="*/ 319 h 738"/>
                <a:gd name="T6" fmla="*/ 625 w 738"/>
                <a:gd name="T7" fmla="*/ 250 h 738"/>
                <a:gd name="T8" fmla="*/ 678 w 738"/>
                <a:gd name="T9" fmla="*/ 168 h 738"/>
                <a:gd name="T10" fmla="*/ 622 w 738"/>
                <a:gd name="T11" fmla="*/ 100 h 738"/>
                <a:gd name="T12" fmla="*/ 530 w 738"/>
                <a:gd name="T13" fmla="*/ 137 h 738"/>
                <a:gd name="T14" fmla="*/ 469 w 738"/>
                <a:gd name="T15" fmla="*/ 105 h 738"/>
                <a:gd name="T16" fmla="*/ 448 w 738"/>
                <a:gd name="T17" fmla="*/ 9 h 738"/>
                <a:gd name="T18" fmla="*/ 360 w 738"/>
                <a:gd name="T19" fmla="*/ 0 h 738"/>
                <a:gd name="T20" fmla="*/ 322 w 738"/>
                <a:gd name="T21" fmla="*/ 91 h 738"/>
                <a:gd name="T22" fmla="*/ 253 w 738"/>
                <a:gd name="T23" fmla="*/ 112 h 738"/>
                <a:gd name="T24" fmla="*/ 170 w 738"/>
                <a:gd name="T25" fmla="*/ 59 h 738"/>
                <a:gd name="T26" fmla="*/ 102 w 738"/>
                <a:gd name="T27" fmla="*/ 115 h 738"/>
                <a:gd name="T28" fmla="*/ 139 w 738"/>
                <a:gd name="T29" fmla="*/ 206 h 738"/>
                <a:gd name="T30" fmla="*/ 105 w 738"/>
                <a:gd name="T31" fmla="*/ 271 h 738"/>
                <a:gd name="T32" fmla="*/ 8 w 738"/>
                <a:gd name="T33" fmla="*/ 292 h 738"/>
                <a:gd name="T34" fmla="*/ 0 w 738"/>
                <a:gd name="T35" fmla="*/ 379 h 738"/>
                <a:gd name="T36" fmla="*/ 92 w 738"/>
                <a:gd name="T37" fmla="*/ 418 h 738"/>
                <a:gd name="T38" fmla="*/ 113 w 738"/>
                <a:gd name="T39" fmla="*/ 486 h 738"/>
                <a:gd name="T40" fmla="*/ 59 w 738"/>
                <a:gd name="T41" fmla="*/ 570 h 738"/>
                <a:gd name="T42" fmla="*/ 116 w 738"/>
                <a:gd name="T43" fmla="*/ 637 h 738"/>
                <a:gd name="T44" fmla="*/ 208 w 738"/>
                <a:gd name="T45" fmla="*/ 599 h 738"/>
                <a:gd name="T46" fmla="*/ 270 w 738"/>
                <a:gd name="T47" fmla="*/ 632 h 738"/>
                <a:gd name="T48" fmla="*/ 291 w 738"/>
                <a:gd name="T49" fmla="*/ 730 h 738"/>
                <a:gd name="T50" fmla="*/ 379 w 738"/>
                <a:gd name="T51" fmla="*/ 738 h 738"/>
                <a:gd name="T52" fmla="*/ 417 w 738"/>
                <a:gd name="T53" fmla="*/ 646 h 738"/>
                <a:gd name="T54" fmla="*/ 485 w 738"/>
                <a:gd name="T55" fmla="*/ 625 h 738"/>
                <a:gd name="T56" fmla="*/ 569 w 738"/>
                <a:gd name="T57" fmla="*/ 680 h 738"/>
                <a:gd name="T58" fmla="*/ 637 w 738"/>
                <a:gd name="T59" fmla="*/ 623 h 738"/>
                <a:gd name="T60" fmla="*/ 599 w 738"/>
                <a:gd name="T61" fmla="*/ 532 h 738"/>
                <a:gd name="T62" fmla="*/ 634 w 738"/>
                <a:gd name="T63" fmla="*/ 466 h 738"/>
                <a:gd name="T64" fmla="*/ 730 w 738"/>
                <a:gd name="T65" fmla="*/ 445 h 738"/>
                <a:gd name="T66" fmla="*/ 504 w 738"/>
                <a:gd name="T67" fmla="*/ 402 h 738"/>
                <a:gd name="T68" fmla="*/ 370 w 738"/>
                <a:gd name="T69" fmla="*/ 507 h 738"/>
                <a:gd name="T70" fmla="*/ 336 w 738"/>
                <a:gd name="T71" fmla="*/ 503 h 738"/>
                <a:gd name="T72" fmla="*/ 235 w 738"/>
                <a:gd name="T73" fmla="*/ 335 h 738"/>
                <a:gd name="T74" fmla="*/ 369 w 738"/>
                <a:gd name="T75" fmla="*/ 230 h 738"/>
                <a:gd name="T76" fmla="*/ 403 w 738"/>
                <a:gd name="T77" fmla="*/ 234 h 738"/>
                <a:gd name="T78" fmla="*/ 488 w 738"/>
                <a:gd name="T79" fmla="*/ 297 h 738"/>
                <a:gd name="T80" fmla="*/ 504 w 738"/>
                <a:gd name="T81" fmla="*/ 402 h 7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738" h="738">
                  <a:moveTo>
                    <a:pt x="730" y="445"/>
                  </a:moveTo>
                  <a:cubicBezTo>
                    <a:pt x="738" y="357"/>
                    <a:pt x="738" y="357"/>
                    <a:pt x="738" y="357"/>
                  </a:cubicBezTo>
                  <a:cubicBezTo>
                    <a:pt x="647" y="319"/>
                    <a:pt x="647" y="319"/>
                    <a:pt x="647" y="319"/>
                  </a:cubicBezTo>
                  <a:cubicBezTo>
                    <a:pt x="643" y="295"/>
                    <a:pt x="635" y="272"/>
                    <a:pt x="625" y="250"/>
                  </a:cubicBezTo>
                  <a:cubicBezTo>
                    <a:pt x="678" y="168"/>
                    <a:pt x="678" y="168"/>
                    <a:pt x="678" y="168"/>
                  </a:cubicBezTo>
                  <a:cubicBezTo>
                    <a:pt x="622" y="100"/>
                    <a:pt x="622" y="100"/>
                    <a:pt x="622" y="100"/>
                  </a:cubicBezTo>
                  <a:cubicBezTo>
                    <a:pt x="530" y="137"/>
                    <a:pt x="530" y="137"/>
                    <a:pt x="530" y="137"/>
                  </a:cubicBezTo>
                  <a:cubicBezTo>
                    <a:pt x="512" y="124"/>
                    <a:pt x="491" y="113"/>
                    <a:pt x="469" y="105"/>
                  </a:cubicBezTo>
                  <a:cubicBezTo>
                    <a:pt x="448" y="9"/>
                    <a:pt x="448" y="9"/>
                    <a:pt x="448" y="9"/>
                  </a:cubicBezTo>
                  <a:cubicBezTo>
                    <a:pt x="360" y="0"/>
                    <a:pt x="360" y="0"/>
                    <a:pt x="360" y="0"/>
                  </a:cubicBezTo>
                  <a:cubicBezTo>
                    <a:pt x="322" y="91"/>
                    <a:pt x="322" y="91"/>
                    <a:pt x="322" y="91"/>
                  </a:cubicBezTo>
                  <a:cubicBezTo>
                    <a:pt x="298" y="95"/>
                    <a:pt x="275" y="102"/>
                    <a:pt x="253" y="112"/>
                  </a:cubicBezTo>
                  <a:cubicBezTo>
                    <a:pt x="170" y="59"/>
                    <a:pt x="170" y="59"/>
                    <a:pt x="170" y="59"/>
                  </a:cubicBezTo>
                  <a:cubicBezTo>
                    <a:pt x="102" y="115"/>
                    <a:pt x="102" y="115"/>
                    <a:pt x="102" y="115"/>
                  </a:cubicBezTo>
                  <a:cubicBezTo>
                    <a:pt x="139" y="206"/>
                    <a:pt x="139" y="206"/>
                    <a:pt x="139" y="206"/>
                  </a:cubicBezTo>
                  <a:cubicBezTo>
                    <a:pt x="125" y="226"/>
                    <a:pt x="114" y="247"/>
                    <a:pt x="105" y="271"/>
                  </a:cubicBezTo>
                  <a:cubicBezTo>
                    <a:pt x="8" y="292"/>
                    <a:pt x="8" y="292"/>
                    <a:pt x="8" y="292"/>
                  </a:cubicBezTo>
                  <a:cubicBezTo>
                    <a:pt x="0" y="379"/>
                    <a:pt x="0" y="379"/>
                    <a:pt x="0" y="379"/>
                  </a:cubicBezTo>
                  <a:cubicBezTo>
                    <a:pt x="92" y="418"/>
                    <a:pt x="92" y="418"/>
                    <a:pt x="92" y="418"/>
                  </a:cubicBezTo>
                  <a:cubicBezTo>
                    <a:pt x="97" y="441"/>
                    <a:pt x="104" y="464"/>
                    <a:pt x="113" y="486"/>
                  </a:cubicBezTo>
                  <a:cubicBezTo>
                    <a:pt x="59" y="570"/>
                    <a:pt x="59" y="570"/>
                    <a:pt x="59" y="570"/>
                  </a:cubicBezTo>
                  <a:cubicBezTo>
                    <a:pt x="116" y="637"/>
                    <a:pt x="116" y="637"/>
                    <a:pt x="116" y="637"/>
                  </a:cubicBezTo>
                  <a:cubicBezTo>
                    <a:pt x="208" y="599"/>
                    <a:pt x="208" y="599"/>
                    <a:pt x="208" y="599"/>
                  </a:cubicBezTo>
                  <a:cubicBezTo>
                    <a:pt x="227" y="612"/>
                    <a:pt x="248" y="623"/>
                    <a:pt x="270" y="632"/>
                  </a:cubicBezTo>
                  <a:cubicBezTo>
                    <a:pt x="291" y="730"/>
                    <a:pt x="291" y="730"/>
                    <a:pt x="291" y="730"/>
                  </a:cubicBezTo>
                  <a:cubicBezTo>
                    <a:pt x="379" y="738"/>
                    <a:pt x="379" y="738"/>
                    <a:pt x="379" y="738"/>
                  </a:cubicBezTo>
                  <a:cubicBezTo>
                    <a:pt x="417" y="646"/>
                    <a:pt x="417" y="646"/>
                    <a:pt x="417" y="646"/>
                  </a:cubicBezTo>
                  <a:cubicBezTo>
                    <a:pt x="441" y="642"/>
                    <a:pt x="463" y="635"/>
                    <a:pt x="485" y="625"/>
                  </a:cubicBezTo>
                  <a:cubicBezTo>
                    <a:pt x="569" y="680"/>
                    <a:pt x="569" y="680"/>
                    <a:pt x="569" y="680"/>
                  </a:cubicBezTo>
                  <a:cubicBezTo>
                    <a:pt x="637" y="623"/>
                    <a:pt x="637" y="623"/>
                    <a:pt x="637" y="623"/>
                  </a:cubicBezTo>
                  <a:cubicBezTo>
                    <a:pt x="599" y="532"/>
                    <a:pt x="599" y="532"/>
                    <a:pt x="599" y="532"/>
                  </a:cubicBezTo>
                  <a:cubicBezTo>
                    <a:pt x="613" y="512"/>
                    <a:pt x="625" y="490"/>
                    <a:pt x="634" y="466"/>
                  </a:cubicBezTo>
                  <a:lnTo>
                    <a:pt x="730" y="445"/>
                  </a:lnTo>
                  <a:close/>
                  <a:moveTo>
                    <a:pt x="504" y="402"/>
                  </a:moveTo>
                  <a:cubicBezTo>
                    <a:pt x="489" y="464"/>
                    <a:pt x="433" y="507"/>
                    <a:pt x="370" y="507"/>
                  </a:cubicBezTo>
                  <a:cubicBezTo>
                    <a:pt x="358" y="507"/>
                    <a:pt x="347" y="506"/>
                    <a:pt x="336" y="503"/>
                  </a:cubicBezTo>
                  <a:cubicBezTo>
                    <a:pt x="262" y="484"/>
                    <a:pt x="217" y="409"/>
                    <a:pt x="235" y="335"/>
                  </a:cubicBezTo>
                  <a:cubicBezTo>
                    <a:pt x="251" y="273"/>
                    <a:pt x="306" y="230"/>
                    <a:pt x="369" y="230"/>
                  </a:cubicBezTo>
                  <a:cubicBezTo>
                    <a:pt x="381" y="230"/>
                    <a:pt x="392" y="231"/>
                    <a:pt x="403" y="234"/>
                  </a:cubicBezTo>
                  <a:cubicBezTo>
                    <a:pt x="439" y="243"/>
                    <a:pt x="469" y="265"/>
                    <a:pt x="488" y="297"/>
                  </a:cubicBezTo>
                  <a:cubicBezTo>
                    <a:pt x="508" y="329"/>
                    <a:pt x="513" y="366"/>
                    <a:pt x="504" y="402"/>
                  </a:cubicBezTo>
                  <a:close/>
                </a:path>
              </a:pathLst>
            </a:custGeom>
            <a:grpFill/>
            <a:ln>
              <a:noFill/>
            </a:ln>
          </p:spPr>
          <p:txBody>
            <a:bodyPr/>
            <a:lstStyle/>
            <a:p>
              <a:pPr eaLnBrk="1" fontAlgn="auto" hangingPunct="1">
                <a:spcBef>
                  <a:spcPts val="0"/>
                </a:spcBef>
                <a:spcAft>
                  <a:spcPts val="0"/>
                </a:spcAft>
                <a:defRPr/>
              </a:pPr>
              <a:endParaRPr lang="id-ID">
                <a:cs typeface="+mn-ea"/>
                <a:sym typeface="+mn-lt"/>
              </a:endParaRPr>
            </a:p>
          </p:txBody>
        </p:sp>
      </p:grpSp>
      <p:grpSp>
        <p:nvGrpSpPr>
          <p:cNvPr id="17" name="Group 10"/>
          <p:cNvGrpSpPr/>
          <p:nvPr/>
        </p:nvGrpSpPr>
        <p:grpSpPr>
          <a:xfrm>
            <a:off x="583886" y="1321926"/>
            <a:ext cx="2178366" cy="2178366"/>
            <a:chOff x="7488377" y="2179487"/>
            <a:chExt cx="2319338" cy="2319337"/>
          </a:xfrm>
          <a:solidFill>
            <a:schemeClr val="accent2"/>
          </a:solidFill>
        </p:grpSpPr>
        <p:sp>
          <p:nvSpPr>
            <p:cNvPr id="18" name="Freeform 240"/>
            <p:cNvSpPr>
              <a:spLocks noEditPoints="1"/>
            </p:cNvSpPr>
            <p:nvPr/>
          </p:nvSpPr>
          <p:spPr bwMode="auto">
            <a:xfrm>
              <a:off x="7488377" y="2179487"/>
              <a:ext cx="2319338" cy="2319337"/>
            </a:xfrm>
            <a:custGeom>
              <a:avLst/>
              <a:gdLst>
                <a:gd name="T0" fmla="*/ 1840 w 1840"/>
                <a:gd name="T1" fmla="*/ 964 h 1840"/>
                <a:gd name="T2" fmla="*/ 1682 w 1840"/>
                <a:gd name="T3" fmla="*/ 808 h 1840"/>
                <a:gd name="T4" fmla="*/ 1791 w 1840"/>
                <a:gd name="T5" fmla="*/ 614 h 1840"/>
                <a:gd name="T6" fmla="*/ 1578 w 1840"/>
                <a:gd name="T7" fmla="*/ 521 h 1840"/>
                <a:gd name="T8" fmla="*/ 1602 w 1840"/>
                <a:gd name="T9" fmla="*/ 301 h 1840"/>
                <a:gd name="T10" fmla="*/ 1379 w 1840"/>
                <a:gd name="T11" fmla="*/ 303 h 1840"/>
                <a:gd name="T12" fmla="*/ 1318 w 1840"/>
                <a:gd name="T13" fmla="*/ 90 h 1840"/>
                <a:gd name="T14" fmla="*/ 1103 w 1840"/>
                <a:gd name="T15" fmla="*/ 173 h 1840"/>
                <a:gd name="T16" fmla="*/ 964 w 1840"/>
                <a:gd name="T17" fmla="*/ 0 h 1840"/>
                <a:gd name="T18" fmla="*/ 808 w 1840"/>
                <a:gd name="T19" fmla="*/ 159 h 1840"/>
                <a:gd name="T20" fmla="*/ 613 w 1840"/>
                <a:gd name="T21" fmla="*/ 49 h 1840"/>
                <a:gd name="T22" fmla="*/ 521 w 1840"/>
                <a:gd name="T23" fmla="*/ 262 h 1840"/>
                <a:gd name="T24" fmla="*/ 301 w 1840"/>
                <a:gd name="T25" fmla="*/ 239 h 1840"/>
                <a:gd name="T26" fmla="*/ 303 w 1840"/>
                <a:gd name="T27" fmla="*/ 461 h 1840"/>
                <a:gd name="T28" fmla="*/ 89 w 1840"/>
                <a:gd name="T29" fmla="*/ 522 h 1840"/>
                <a:gd name="T30" fmla="*/ 173 w 1840"/>
                <a:gd name="T31" fmla="*/ 737 h 1840"/>
                <a:gd name="T32" fmla="*/ 0 w 1840"/>
                <a:gd name="T33" fmla="*/ 877 h 1840"/>
                <a:gd name="T34" fmla="*/ 159 w 1840"/>
                <a:gd name="T35" fmla="*/ 1032 h 1840"/>
                <a:gd name="T36" fmla="*/ 49 w 1840"/>
                <a:gd name="T37" fmla="*/ 1227 h 1840"/>
                <a:gd name="T38" fmla="*/ 262 w 1840"/>
                <a:gd name="T39" fmla="*/ 1320 h 1840"/>
                <a:gd name="T40" fmla="*/ 239 w 1840"/>
                <a:gd name="T41" fmla="*/ 1540 h 1840"/>
                <a:gd name="T42" fmla="*/ 461 w 1840"/>
                <a:gd name="T43" fmla="*/ 1538 h 1840"/>
                <a:gd name="T44" fmla="*/ 522 w 1840"/>
                <a:gd name="T45" fmla="*/ 1751 h 1840"/>
                <a:gd name="T46" fmla="*/ 737 w 1840"/>
                <a:gd name="T47" fmla="*/ 1668 h 1840"/>
                <a:gd name="T48" fmla="*/ 876 w 1840"/>
                <a:gd name="T49" fmla="*/ 1840 h 1840"/>
                <a:gd name="T50" fmla="*/ 1032 w 1840"/>
                <a:gd name="T51" fmla="*/ 1682 h 1840"/>
                <a:gd name="T52" fmla="*/ 1227 w 1840"/>
                <a:gd name="T53" fmla="*/ 1791 h 1840"/>
                <a:gd name="T54" fmla="*/ 1319 w 1840"/>
                <a:gd name="T55" fmla="*/ 1579 h 1840"/>
                <a:gd name="T56" fmla="*/ 1540 w 1840"/>
                <a:gd name="T57" fmla="*/ 1602 h 1840"/>
                <a:gd name="T58" fmla="*/ 1538 w 1840"/>
                <a:gd name="T59" fmla="*/ 1380 h 1840"/>
                <a:gd name="T60" fmla="*/ 1751 w 1840"/>
                <a:gd name="T61" fmla="*/ 1318 h 1840"/>
                <a:gd name="T62" fmla="*/ 1668 w 1840"/>
                <a:gd name="T63" fmla="*/ 1104 h 1840"/>
                <a:gd name="T64" fmla="*/ 1081 w 1840"/>
                <a:gd name="T65" fmla="*/ 1490 h 1840"/>
                <a:gd name="T66" fmla="*/ 759 w 1840"/>
                <a:gd name="T67" fmla="*/ 351 h 1840"/>
                <a:gd name="T68" fmla="*/ 1081 w 1840"/>
                <a:gd name="T69" fmla="*/ 1490 h 18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840" h="1840">
                  <a:moveTo>
                    <a:pt x="1827" y="1080"/>
                  </a:moveTo>
                  <a:cubicBezTo>
                    <a:pt x="1840" y="964"/>
                    <a:pt x="1840" y="964"/>
                    <a:pt x="1840" y="964"/>
                  </a:cubicBezTo>
                  <a:cubicBezTo>
                    <a:pt x="1690" y="906"/>
                    <a:pt x="1690" y="906"/>
                    <a:pt x="1690" y="906"/>
                  </a:cubicBezTo>
                  <a:cubicBezTo>
                    <a:pt x="1689" y="874"/>
                    <a:pt x="1687" y="841"/>
                    <a:pt x="1682" y="808"/>
                  </a:cubicBezTo>
                  <a:cubicBezTo>
                    <a:pt x="1823" y="726"/>
                    <a:pt x="1823" y="726"/>
                    <a:pt x="1823" y="726"/>
                  </a:cubicBezTo>
                  <a:cubicBezTo>
                    <a:pt x="1791" y="614"/>
                    <a:pt x="1791" y="614"/>
                    <a:pt x="1791" y="614"/>
                  </a:cubicBezTo>
                  <a:cubicBezTo>
                    <a:pt x="1628" y="618"/>
                    <a:pt x="1628" y="618"/>
                    <a:pt x="1628" y="618"/>
                  </a:cubicBezTo>
                  <a:cubicBezTo>
                    <a:pt x="1614" y="584"/>
                    <a:pt x="1597" y="552"/>
                    <a:pt x="1578" y="521"/>
                  </a:cubicBezTo>
                  <a:cubicBezTo>
                    <a:pt x="1675" y="392"/>
                    <a:pt x="1675" y="392"/>
                    <a:pt x="1675" y="392"/>
                  </a:cubicBezTo>
                  <a:cubicBezTo>
                    <a:pt x="1602" y="301"/>
                    <a:pt x="1602" y="301"/>
                    <a:pt x="1602" y="301"/>
                  </a:cubicBezTo>
                  <a:cubicBezTo>
                    <a:pt x="1455" y="366"/>
                    <a:pt x="1455" y="366"/>
                    <a:pt x="1455" y="366"/>
                  </a:cubicBezTo>
                  <a:cubicBezTo>
                    <a:pt x="1431" y="344"/>
                    <a:pt x="1406" y="322"/>
                    <a:pt x="1379" y="303"/>
                  </a:cubicBezTo>
                  <a:cubicBezTo>
                    <a:pt x="1420" y="147"/>
                    <a:pt x="1420" y="147"/>
                    <a:pt x="1420" y="147"/>
                  </a:cubicBezTo>
                  <a:cubicBezTo>
                    <a:pt x="1318" y="90"/>
                    <a:pt x="1318" y="90"/>
                    <a:pt x="1318" y="90"/>
                  </a:cubicBezTo>
                  <a:cubicBezTo>
                    <a:pt x="1206" y="206"/>
                    <a:pt x="1206" y="206"/>
                    <a:pt x="1206" y="206"/>
                  </a:cubicBezTo>
                  <a:cubicBezTo>
                    <a:pt x="1173" y="193"/>
                    <a:pt x="1139" y="181"/>
                    <a:pt x="1103" y="173"/>
                  </a:cubicBezTo>
                  <a:cubicBezTo>
                    <a:pt x="1080" y="13"/>
                    <a:pt x="1080" y="13"/>
                    <a:pt x="1080" y="13"/>
                  </a:cubicBezTo>
                  <a:cubicBezTo>
                    <a:pt x="964" y="0"/>
                    <a:pt x="964" y="0"/>
                    <a:pt x="964" y="0"/>
                  </a:cubicBezTo>
                  <a:cubicBezTo>
                    <a:pt x="906" y="151"/>
                    <a:pt x="906" y="151"/>
                    <a:pt x="906" y="151"/>
                  </a:cubicBezTo>
                  <a:cubicBezTo>
                    <a:pt x="874" y="151"/>
                    <a:pt x="841" y="154"/>
                    <a:pt x="808" y="159"/>
                  </a:cubicBezTo>
                  <a:cubicBezTo>
                    <a:pt x="726" y="17"/>
                    <a:pt x="726" y="17"/>
                    <a:pt x="726" y="17"/>
                  </a:cubicBezTo>
                  <a:cubicBezTo>
                    <a:pt x="613" y="49"/>
                    <a:pt x="613" y="49"/>
                    <a:pt x="613" y="49"/>
                  </a:cubicBezTo>
                  <a:cubicBezTo>
                    <a:pt x="617" y="213"/>
                    <a:pt x="617" y="213"/>
                    <a:pt x="617" y="213"/>
                  </a:cubicBezTo>
                  <a:cubicBezTo>
                    <a:pt x="584" y="227"/>
                    <a:pt x="552" y="244"/>
                    <a:pt x="521" y="262"/>
                  </a:cubicBezTo>
                  <a:cubicBezTo>
                    <a:pt x="392" y="166"/>
                    <a:pt x="392" y="166"/>
                    <a:pt x="392" y="166"/>
                  </a:cubicBezTo>
                  <a:cubicBezTo>
                    <a:pt x="301" y="239"/>
                    <a:pt x="301" y="239"/>
                    <a:pt x="301" y="239"/>
                  </a:cubicBezTo>
                  <a:cubicBezTo>
                    <a:pt x="366" y="386"/>
                    <a:pt x="366" y="386"/>
                    <a:pt x="366" y="386"/>
                  </a:cubicBezTo>
                  <a:cubicBezTo>
                    <a:pt x="343" y="410"/>
                    <a:pt x="322" y="435"/>
                    <a:pt x="303" y="461"/>
                  </a:cubicBezTo>
                  <a:cubicBezTo>
                    <a:pt x="147" y="420"/>
                    <a:pt x="147" y="420"/>
                    <a:pt x="147" y="420"/>
                  </a:cubicBezTo>
                  <a:cubicBezTo>
                    <a:pt x="89" y="522"/>
                    <a:pt x="89" y="522"/>
                    <a:pt x="89" y="522"/>
                  </a:cubicBezTo>
                  <a:cubicBezTo>
                    <a:pt x="206" y="634"/>
                    <a:pt x="206" y="634"/>
                    <a:pt x="206" y="634"/>
                  </a:cubicBezTo>
                  <a:cubicBezTo>
                    <a:pt x="192" y="668"/>
                    <a:pt x="181" y="702"/>
                    <a:pt x="173" y="737"/>
                  </a:cubicBezTo>
                  <a:cubicBezTo>
                    <a:pt x="13" y="760"/>
                    <a:pt x="13" y="760"/>
                    <a:pt x="13" y="760"/>
                  </a:cubicBezTo>
                  <a:cubicBezTo>
                    <a:pt x="0" y="877"/>
                    <a:pt x="0" y="877"/>
                    <a:pt x="0" y="877"/>
                  </a:cubicBezTo>
                  <a:cubicBezTo>
                    <a:pt x="151" y="934"/>
                    <a:pt x="151" y="934"/>
                    <a:pt x="151" y="934"/>
                  </a:cubicBezTo>
                  <a:cubicBezTo>
                    <a:pt x="151" y="967"/>
                    <a:pt x="154" y="1000"/>
                    <a:pt x="159" y="1032"/>
                  </a:cubicBezTo>
                  <a:cubicBezTo>
                    <a:pt x="17" y="1115"/>
                    <a:pt x="17" y="1115"/>
                    <a:pt x="17" y="1115"/>
                  </a:cubicBezTo>
                  <a:cubicBezTo>
                    <a:pt x="49" y="1227"/>
                    <a:pt x="49" y="1227"/>
                    <a:pt x="49" y="1227"/>
                  </a:cubicBezTo>
                  <a:cubicBezTo>
                    <a:pt x="212" y="1223"/>
                    <a:pt x="212" y="1223"/>
                    <a:pt x="212" y="1223"/>
                  </a:cubicBezTo>
                  <a:cubicBezTo>
                    <a:pt x="227" y="1257"/>
                    <a:pt x="243" y="1289"/>
                    <a:pt x="262" y="1320"/>
                  </a:cubicBezTo>
                  <a:cubicBezTo>
                    <a:pt x="166" y="1449"/>
                    <a:pt x="166" y="1449"/>
                    <a:pt x="166" y="1449"/>
                  </a:cubicBezTo>
                  <a:cubicBezTo>
                    <a:pt x="239" y="1540"/>
                    <a:pt x="239" y="1540"/>
                    <a:pt x="239" y="1540"/>
                  </a:cubicBezTo>
                  <a:cubicBezTo>
                    <a:pt x="386" y="1474"/>
                    <a:pt x="386" y="1474"/>
                    <a:pt x="386" y="1474"/>
                  </a:cubicBezTo>
                  <a:cubicBezTo>
                    <a:pt x="410" y="1497"/>
                    <a:pt x="435" y="1518"/>
                    <a:pt x="461" y="1538"/>
                  </a:cubicBezTo>
                  <a:cubicBezTo>
                    <a:pt x="420" y="1694"/>
                    <a:pt x="420" y="1694"/>
                    <a:pt x="420" y="1694"/>
                  </a:cubicBezTo>
                  <a:cubicBezTo>
                    <a:pt x="522" y="1751"/>
                    <a:pt x="522" y="1751"/>
                    <a:pt x="522" y="1751"/>
                  </a:cubicBezTo>
                  <a:cubicBezTo>
                    <a:pt x="634" y="1635"/>
                    <a:pt x="634" y="1635"/>
                    <a:pt x="634" y="1635"/>
                  </a:cubicBezTo>
                  <a:cubicBezTo>
                    <a:pt x="667" y="1648"/>
                    <a:pt x="702" y="1659"/>
                    <a:pt x="737" y="1668"/>
                  </a:cubicBezTo>
                  <a:cubicBezTo>
                    <a:pt x="760" y="1827"/>
                    <a:pt x="760" y="1827"/>
                    <a:pt x="760" y="1827"/>
                  </a:cubicBezTo>
                  <a:cubicBezTo>
                    <a:pt x="876" y="1840"/>
                    <a:pt x="876" y="1840"/>
                    <a:pt x="876" y="1840"/>
                  </a:cubicBezTo>
                  <a:cubicBezTo>
                    <a:pt x="934" y="1690"/>
                    <a:pt x="934" y="1690"/>
                    <a:pt x="934" y="1690"/>
                  </a:cubicBezTo>
                  <a:cubicBezTo>
                    <a:pt x="967" y="1689"/>
                    <a:pt x="1000" y="1687"/>
                    <a:pt x="1032" y="1682"/>
                  </a:cubicBezTo>
                  <a:cubicBezTo>
                    <a:pt x="1114" y="1823"/>
                    <a:pt x="1114" y="1823"/>
                    <a:pt x="1114" y="1823"/>
                  </a:cubicBezTo>
                  <a:cubicBezTo>
                    <a:pt x="1227" y="1791"/>
                    <a:pt x="1227" y="1791"/>
                    <a:pt x="1227" y="1791"/>
                  </a:cubicBezTo>
                  <a:cubicBezTo>
                    <a:pt x="1223" y="1628"/>
                    <a:pt x="1223" y="1628"/>
                    <a:pt x="1223" y="1628"/>
                  </a:cubicBezTo>
                  <a:cubicBezTo>
                    <a:pt x="1256" y="1614"/>
                    <a:pt x="1289" y="1597"/>
                    <a:pt x="1319" y="1579"/>
                  </a:cubicBezTo>
                  <a:cubicBezTo>
                    <a:pt x="1448" y="1675"/>
                    <a:pt x="1448" y="1675"/>
                    <a:pt x="1448" y="1675"/>
                  </a:cubicBezTo>
                  <a:cubicBezTo>
                    <a:pt x="1540" y="1602"/>
                    <a:pt x="1540" y="1602"/>
                    <a:pt x="1540" y="1602"/>
                  </a:cubicBezTo>
                  <a:cubicBezTo>
                    <a:pt x="1474" y="1455"/>
                    <a:pt x="1474" y="1455"/>
                    <a:pt x="1474" y="1455"/>
                  </a:cubicBezTo>
                  <a:cubicBezTo>
                    <a:pt x="1497" y="1431"/>
                    <a:pt x="1518" y="1406"/>
                    <a:pt x="1538" y="1380"/>
                  </a:cubicBezTo>
                  <a:cubicBezTo>
                    <a:pt x="1694" y="1420"/>
                    <a:pt x="1694" y="1420"/>
                    <a:pt x="1694" y="1420"/>
                  </a:cubicBezTo>
                  <a:cubicBezTo>
                    <a:pt x="1751" y="1318"/>
                    <a:pt x="1751" y="1318"/>
                    <a:pt x="1751" y="1318"/>
                  </a:cubicBezTo>
                  <a:cubicBezTo>
                    <a:pt x="1635" y="1207"/>
                    <a:pt x="1635" y="1207"/>
                    <a:pt x="1635" y="1207"/>
                  </a:cubicBezTo>
                  <a:cubicBezTo>
                    <a:pt x="1648" y="1173"/>
                    <a:pt x="1659" y="1139"/>
                    <a:pt x="1668" y="1104"/>
                  </a:cubicBezTo>
                  <a:lnTo>
                    <a:pt x="1827" y="1080"/>
                  </a:lnTo>
                  <a:close/>
                  <a:moveTo>
                    <a:pt x="1081" y="1490"/>
                  </a:moveTo>
                  <a:cubicBezTo>
                    <a:pt x="766" y="1579"/>
                    <a:pt x="439" y="1396"/>
                    <a:pt x="350" y="1081"/>
                  </a:cubicBezTo>
                  <a:cubicBezTo>
                    <a:pt x="262" y="767"/>
                    <a:pt x="445" y="439"/>
                    <a:pt x="759" y="351"/>
                  </a:cubicBezTo>
                  <a:cubicBezTo>
                    <a:pt x="1074" y="262"/>
                    <a:pt x="1401" y="445"/>
                    <a:pt x="1490" y="760"/>
                  </a:cubicBezTo>
                  <a:cubicBezTo>
                    <a:pt x="1579" y="1074"/>
                    <a:pt x="1396" y="1401"/>
                    <a:pt x="1081" y="1490"/>
                  </a:cubicBezTo>
                  <a:close/>
                </a:path>
              </a:pathLst>
            </a:custGeom>
            <a:grpFill/>
            <a:ln>
              <a:noFill/>
            </a:ln>
          </p:spPr>
          <p:txBody>
            <a:bodyPr/>
            <a:lstStyle/>
            <a:p>
              <a:pPr eaLnBrk="1" fontAlgn="auto" hangingPunct="1">
                <a:spcBef>
                  <a:spcPts val="0"/>
                </a:spcBef>
                <a:spcAft>
                  <a:spcPts val="0"/>
                </a:spcAft>
                <a:defRPr/>
              </a:pPr>
              <a:endParaRPr lang="id-ID">
                <a:cs typeface="+mn-ea"/>
                <a:sym typeface="+mn-lt"/>
              </a:endParaRPr>
            </a:p>
          </p:txBody>
        </p:sp>
        <p:sp>
          <p:nvSpPr>
            <p:cNvPr id="19" name="Freeform 247"/>
            <p:cNvSpPr>
              <a:spLocks noEditPoints="1"/>
            </p:cNvSpPr>
            <p:nvPr/>
          </p:nvSpPr>
          <p:spPr bwMode="auto">
            <a:xfrm>
              <a:off x="8332927" y="3025625"/>
              <a:ext cx="630238" cy="628650"/>
            </a:xfrm>
            <a:custGeom>
              <a:avLst/>
              <a:gdLst>
                <a:gd name="T0" fmla="*/ 250 w 500"/>
                <a:gd name="T1" fmla="*/ 499 h 499"/>
                <a:gd name="T2" fmla="*/ 0 w 500"/>
                <a:gd name="T3" fmla="*/ 249 h 499"/>
                <a:gd name="T4" fmla="*/ 250 w 500"/>
                <a:gd name="T5" fmla="*/ 0 h 499"/>
                <a:gd name="T6" fmla="*/ 500 w 500"/>
                <a:gd name="T7" fmla="*/ 249 h 499"/>
                <a:gd name="T8" fmla="*/ 250 w 500"/>
                <a:gd name="T9" fmla="*/ 499 h 499"/>
                <a:gd name="T10" fmla="*/ 250 w 500"/>
                <a:gd name="T11" fmla="*/ 140 h 499"/>
                <a:gd name="T12" fmla="*/ 140 w 500"/>
                <a:gd name="T13" fmla="*/ 249 h 499"/>
                <a:gd name="T14" fmla="*/ 250 w 500"/>
                <a:gd name="T15" fmla="*/ 359 h 499"/>
                <a:gd name="T16" fmla="*/ 360 w 500"/>
                <a:gd name="T17" fmla="*/ 249 h 499"/>
                <a:gd name="T18" fmla="*/ 250 w 500"/>
                <a:gd name="T19" fmla="*/ 140 h 4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500" h="499">
                  <a:moveTo>
                    <a:pt x="250" y="499"/>
                  </a:moveTo>
                  <a:cubicBezTo>
                    <a:pt x="112" y="499"/>
                    <a:pt x="0" y="387"/>
                    <a:pt x="0" y="249"/>
                  </a:cubicBezTo>
                  <a:cubicBezTo>
                    <a:pt x="0" y="112"/>
                    <a:pt x="112" y="0"/>
                    <a:pt x="250" y="0"/>
                  </a:cubicBezTo>
                  <a:cubicBezTo>
                    <a:pt x="388" y="0"/>
                    <a:pt x="500" y="112"/>
                    <a:pt x="500" y="249"/>
                  </a:cubicBezTo>
                  <a:cubicBezTo>
                    <a:pt x="500" y="387"/>
                    <a:pt x="388" y="499"/>
                    <a:pt x="250" y="499"/>
                  </a:cubicBezTo>
                  <a:close/>
                  <a:moveTo>
                    <a:pt x="250" y="140"/>
                  </a:moveTo>
                  <a:cubicBezTo>
                    <a:pt x="190" y="140"/>
                    <a:pt x="140" y="189"/>
                    <a:pt x="140" y="249"/>
                  </a:cubicBezTo>
                  <a:cubicBezTo>
                    <a:pt x="140" y="310"/>
                    <a:pt x="190" y="359"/>
                    <a:pt x="250" y="359"/>
                  </a:cubicBezTo>
                  <a:cubicBezTo>
                    <a:pt x="311" y="359"/>
                    <a:pt x="360" y="310"/>
                    <a:pt x="360" y="249"/>
                  </a:cubicBezTo>
                  <a:cubicBezTo>
                    <a:pt x="360" y="189"/>
                    <a:pt x="311" y="140"/>
                    <a:pt x="250" y="140"/>
                  </a:cubicBezTo>
                  <a:close/>
                </a:path>
              </a:pathLst>
            </a:custGeom>
            <a:grpFill/>
            <a:ln>
              <a:noFill/>
            </a:ln>
          </p:spPr>
          <p:txBody>
            <a:bodyPr/>
            <a:lstStyle/>
            <a:p>
              <a:pPr eaLnBrk="1" fontAlgn="auto" hangingPunct="1">
                <a:spcBef>
                  <a:spcPts val="0"/>
                </a:spcBef>
                <a:spcAft>
                  <a:spcPts val="0"/>
                </a:spcAft>
                <a:defRPr/>
              </a:pPr>
              <a:endParaRPr lang="id-ID">
                <a:cs typeface="+mn-ea"/>
                <a:sym typeface="+mn-lt"/>
              </a:endParaRPr>
            </a:p>
          </p:txBody>
        </p:sp>
      </p:grpSp>
      <p:grpSp>
        <p:nvGrpSpPr>
          <p:cNvPr id="20" name="Group 13"/>
          <p:cNvGrpSpPr>
            <a:grpSpLocks/>
          </p:cNvGrpSpPr>
          <p:nvPr/>
        </p:nvGrpSpPr>
        <p:grpSpPr bwMode="auto">
          <a:xfrm>
            <a:off x="2473325" y="2317750"/>
            <a:ext cx="2505075" cy="2505075"/>
            <a:chOff x="9367977" y="3165325"/>
            <a:chExt cx="2667000" cy="2667000"/>
          </a:xfrm>
        </p:grpSpPr>
        <p:sp>
          <p:nvSpPr>
            <p:cNvPr id="21" name="Freeform 239"/>
            <p:cNvSpPr>
              <a:spLocks noEditPoints="1"/>
            </p:cNvSpPr>
            <p:nvPr/>
          </p:nvSpPr>
          <p:spPr bwMode="auto">
            <a:xfrm>
              <a:off x="9367977" y="3165325"/>
              <a:ext cx="2667000" cy="2667000"/>
            </a:xfrm>
            <a:custGeom>
              <a:avLst/>
              <a:gdLst>
                <a:gd name="T0" fmla="*/ 2116 w 2116"/>
                <a:gd name="T1" fmla="*/ 1052 h 2116"/>
                <a:gd name="T2" fmla="*/ 1925 w 2116"/>
                <a:gd name="T3" fmla="*/ 883 h 2116"/>
                <a:gd name="T4" fmla="*/ 2038 w 2116"/>
                <a:gd name="T5" fmla="*/ 652 h 2116"/>
                <a:gd name="T6" fmla="*/ 1795 w 2116"/>
                <a:gd name="T7" fmla="*/ 570 h 2116"/>
                <a:gd name="T8" fmla="*/ 1802 w 2116"/>
                <a:gd name="T9" fmla="*/ 305 h 2116"/>
                <a:gd name="T10" fmla="*/ 1548 w 2116"/>
                <a:gd name="T11" fmla="*/ 321 h 2116"/>
                <a:gd name="T12" fmla="*/ 1464 w 2116"/>
                <a:gd name="T13" fmla="*/ 80 h 2116"/>
                <a:gd name="T14" fmla="*/ 1234 w 2116"/>
                <a:gd name="T15" fmla="*/ 191 h 2116"/>
                <a:gd name="T16" fmla="*/ 1052 w 2116"/>
                <a:gd name="T17" fmla="*/ 0 h 2116"/>
                <a:gd name="T18" fmla="*/ 884 w 2116"/>
                <a:gd name="T19" fmla="*/ 191 h 2116"/>
                <a:gd name="T20" fmla="*/ 653 w 2116"/>
                <a:gd name="T21" fmla="*/ 78 h 2116"/>
                <a:gd name="T22" fmla="*/ 570 w 2116"/>
                <a:gd name="T23" fmla="*/ 321 h 2116"/>
                <a:gd name="T24" fmla="*/ 305 w 2116"/>
                <a:gd name="T25" fmla="*/ 314 h 2116"/>
                <a:gd name="T26" fmla="*/ 322 w 2116"/>
                <a:gd name="T27" fmla="*/ 568 h 2116"/>
                <a:gd name="T28" fmla="*/ 81 w 2116"/>
                <a:gd name="T29" fmla="*/ 652 h 2116"/>
                <a:gd name="T30" fmla="*/ 192 w 2116"/>
                <a:gd name="T31" fmla="*/ 882 h 2116"/>
                <a:gd name="T32" fmla="*/ 0 w 2116"/>
                <a:gd name="T33" fmla="*/ 1064 h 2116"/>
                <a:gd name="T34" fmla="*/ 191 w 2116"/>
                <a:gd name="T35" fmla="*/ 1233 h 2116"/>
                <a:gd name="T36" fmla="*/ 78 w 2116"/>
                <a:gd name="T37" fmla="*/ 1463 h 2116"/>
                <a:gd name="T38" fmla="*/ 321 w 2116"/>
                <a:gd name="T39" fmla="*/ 1546 h 2116"/>
                <a:gd name="T40" fmla="*/ 314 w 2116"/>
                <a:gd name="T41" fmla="*/ 1811 h 2116"/>
                <a:gd name="T42" fmla="*/ 569 w 2116"/>
                <a:gd name="T43" fmla="*/ 1794 h 2116"/>
                <a:gd name="T44" fmla="*/ 653 w 2116"/>
                <a:gd name="T45" fmla="*/ 2035 h 2116"/>
                <a:gd name="T46" fmla="*/ 882 w 2116"/>
                <a:gd name="T47" fmla="*/ 1925 h 2116"/>
                <a:gd name="T48" fmla="*/ 1064 w 2116"/>
                <a:gd name="T49" fmla="*/ 2116 h 2116"/>
                <a:gd name="T50" fmla="*/ 1233 w 2116"/>
                <a:gd name="T51" fmla="*/ 1925 h 2116"/>
                <a:gd name="T52" fmla="*/ 1464 w 2116"/>
                <a:gd name="T53" fmla="*/ 2038 h 2116"/>
                <a:gd name="T54" fmla="*/ 1546 w 2116"/>
                <a:gd name="T55" fmla="*/ 1795 h 2116"/>
                <a:gd name="T56" fmla="*/ 1811 w 2116"/>
                <a:gd name="T57" fmla="*/ 1802 h 2116"/>
                <a:gd name="T58" fmla="*/ 1795 w 2116"/>
                <a:gd name="T59" fmla="*/ 1547 h 2116"/>
                <a:gd name="T60" fmla="*/ 2036 w 2116"/>
                <a:gd name="T61" fmla="*/ 1463 h 2116"/>
                <a:gd name="T62" fmla="*/ 1925 w 2116"/>
                <a:gd name="T63" fmla="*/ 1234 h 2116"/>
                <a:gd name="T64" fmla="*/ 1358 w 2116"/>
                <a:gd name="T65" fmla="*/ 1669 h 2116"/>
                <a:gd name="T66" fmla="*/ 759 w 2116"/>
                <a:gd name="T67" fmla="*/ 447 h 2116"/>
                <a:gd name="T68" fmla="*/ 1358 w 2116"/>
                <a:gd name="T69" fmla="*/ 1669 h 21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2116" h="2116">
                  <a:moveTo>
                    <a:pt x="1941" y="1111"/>
                  </a:moveTo>
                  <a:cubicBezTo>
                    <a:pt x="2116" y="1052"/>
                    <a:pt x="2116" y="1052"/>
                    <a:pt x="2116" y="1052"/>
                  </a:cubicBezTo>
                  <a:cubicBezTo>
                    <a:pt x="2107" y="917"/>
                    <a:pt x="2107" y="917"/>
                    <a:pt x="2107" y="917"/>
                  </a:cubicBezTo>
                  <a:cubicBezTo>
                    <a:pt x="1925" y="883"/>
                    <a:pt x="1925" y="883"/>
                    <a:pt x="1925" y="883"/>
                  </a:cubicBezTo>
                  <a:cubicBezTo>
                    <a:pt x="1918" y="847"/>
                    <a:pt x="1908" y="810"/>
                    <a:pt x="1896" y="774"/>
                  </a:cubicBezTo>
                  <a:cubicBezTo>
                    <a:pt x="2038" y="652"/>
                    <a:pt x="2038" y="652"/>
                    <a:pt x="2038" y="652"/>
                  </a:cubicBezTo>
                  <a:cubicBezTo>
                    <a:pt x="1979" y="532"/>
                    <a:pt x="1979" y="532"/>
                    <a:pt x="1979" y="532"/>
                  </a:cubicBezTo>
                  <a:cubicBezTo>
                    <a:pt x="1795" y="570"/>
                    <a:pt x="1795" y="570"/>
                    <a:pt x="1795" y="570"/>
                  </a:cubicBezTo>
                  <a:cubicBezTo>
                    <a:pt x="1772" y="535"/>
                    <a:pt x="1747" y="502"/>
                    <a:pt x="1720" y="471"/>
                  </a:cubicBezTo>
                  <a:cubicBezTo>
                    <a:pt x="1802" y="305"/>
                    <a:pt x="1802" y="305"/>
                    <a:pt x="1802" y="305"/>
                  </a:cubicBezTo>
                  <a:cubicBezTo>
                    <a:pt x="1700" y="217"/>
                    <a:pt x="1700" y="217"/>
                    <a:pt x="1700" y="217"/>
                  </a:cubicBezTo>
                  <a:cubicBezTo>
                    <a:pt x="1548" y="321"/>
                    <a:pt x="1548" y="321"/>
                    <a:pt x="1548" y="321"/>
                  </a:cubicBezTo>
                  <a:cubicBezTo>
                    <a:pt x="1516" y="301"/>
                    <a:pt x="1483" y="282"/>
                    <a:pt x="1450" y="265"/>
                  </a:cubicBezTo>
                  <a:cubicBezTo>
                    <a:pt x="1464" y="80"/>
                    <a:pt x="1464" y="80"/>
                    <a:pt x="1464" y="80"/>
                  </a:cubicBezTo>
                  <a:cubicBezTo>
                    <a:pt x="1336" y="37"/>
                    <a:pt x="1336" y="37"/>
                    <a:pt x="1336" y="37"/>
                  </a:cubicBezTo>
                  <a:cubicBezTo>
                    <a:pt x="1234" y="191"/>
                    <a:pt x="1234" y="191"/>
                    <a:pt x="1234" y="191"/>
                  </a:cubicBezTo>
                  <a:cubicBezTo>
                    <a:pt x="1194" y="183"/>
                    <a:pt x="1152" y="178"/>
                    <a:pt x="1111" y="175"/>
                  </a:cubicBezTo>
                  <a:cubicBezTo>
                    <a:pt x="1052" y="0"/>
                    <a:pt x="1052" y="0"/>
                    <a:pt x="1052" y="0"/>
                  </a:cubicBezTo>
                  <a:cubicBezTo>
                    <a:pt x="918" y="9"/>
                    <a:pt x="918" y="9"/>
                    <a:pt x="918" y="9"/>
                  </a:cubicBezTo>
                  <a:cubicBezTo>
                    <a:pt x="884" y="191"/>
                    <a:pt x="884" y="191"/>
                    <a:pt x="884" y="191"/>
                  </a:cubicBezTo>
                  <a:cubicBezTo>
                    <a:pt x="847" y="198"/>
                    <a:pt x="810" y="208"/>
                    <a:pt x="774" y="220"/>
                  </a:cubicBezTo>
                  <a:cubicBezTo>
                    <a:pt x="653" y="78"/>
                    <a:pt x="653" y="78"/>
                    <a:pt x="653" y="78"/>
                  </a:cubicBezTo>
                  <a:cubicBezTo>
                    <a:pt x="532" y="137"/>
                    <a:pt x="532" y="137"/>
                    <a:pt x="532" y="137"/>
                  </a:cubicBezTo>
                  <a:cubicBezTo>
                    <a:pt x="570" y="321"/>
                    <a:pt x="570" y="321"/>
                    <a:pt x="570" y="321"/>
                  </a:cubicBezTo>
                  <a:cubicBezTo>
                    <a:pt x="535" y="344"/>
                    <a:pt x="502" y="369"/>
                    <a:pt x="471" y="396"/>
                  </a:cubicBezTo>
                  <a:cubicBezTo>
                    <a:pt x="305" y="314"/>
                    <a:pt x="305" y="314"/>
                    <a:pt x="305" y="314"/>
                  </a:cubicBezTo>
                  <a:cubicBezTo>
                    <a:pt x="217" y="416"/>
                    <a:pt x="217" y="416"/>
                    <a:pt x="217" y="416"/>
                  </a:cubicBezTo>
                  <a:cubicBezTo>
                    <a:pt x="322" y="568"/>
                    <a:pt x="322" y="568"/>
                    <a:pt x="322" y="568"/>
                  </a:cubicBezTo>
                  <a:cubicBezTo>
                    <a:pt x="301" y="600"/>
                    <a:pt x="282" y="633"/>
                    <a:pt x="265" y="666"/>
                  </a:cubicBezTo>
                  <a:cubicBezTo>
                    <a:pt x="81" y="652"/>
                    <a:pt x="81" y="652"/>
                    <a:pt x="81" y="652"/>
                  </a:cubicBezTo>
                  <a:cubicBezTo>
                    <a:pt x="37" y="780"/>
                    <a:pt x="37" y="780"/>
                    <a:pt x="37" y="780"/>
                  </a:cubicBezTo>
                  <a:cubicBezTo>
                    <a:pt x="192" y="882"/>
                    <a:pt x="192" y="882"/>
                    <a:pt x="192" y="882"/>
                  </a:cubicBezTo>
                  <a:cubicBezTo>
                    <a:pt x="183" y="923"/>
                    <a:pt x="178" y="964"/>
                    <a:pt x="175" y="1005"/>
                  </a:cubicBezTo>
                  <a:cubicBezTo>
                    <a:pt x="0" y="1064"/>
                    <a:pt x="0" y="1064"/>
                    <a:pt x="0" y="1064"/>
                  </a:cubicBezTo>
                  <a:cubicBezTo>
                    <a:pt x="9" y="1198"/>
                    <a:pt x="9" y="1198"/>
                    <a:pt x="9" y="1198"/>
                  </a:cubicBezTo>
                  <a:cubicBezTo>
                    <a:pt x="191" y="1233"/>
                    <a:pt x="191" y="1233"/>
                    <a:pt x="191" y="1233"/>
                  </a:cubicBezTo>
                  <a:cubicBezTo>
                    <a:pt x="199" y="1269"/>
                    <a:pt x="208" y="1306"/>
                    <a:pt x="221" y="1342"/>
                  </a:cubicBezTo>
                  <a:cubicBezTo>
                    <a:pt x="78" y="1463"/>
                    <a:pt x="78" y="1463"/>
                    <a:pt x="78" y="1463"/>
                  </a:cubicBezTo>
                  <a:cubicBezTo>
                    <a:pt x="138" y="1584"/>
                    <a:pt x="138" y="1584"/>
                    <a:pt x="138" y="1584"/>
                  </a:cubicBezTo>
                  <a:cubicBezTo>
                    <a:pt x="321" y="1546"/>
                    <a:pt x="321" y="1546"/>
                    <a:pt x="321" y="1546"/>
                  </a:cubicBezTo>
                  <a:cubicBezTo>
                    <a:pt x="344" y="1581"/>
                    <a:pt x="369" y="1614"/>
                    <a:pt x="397" y="1645"/>
                  </a:cubicBezTo>
                  <a:cubicBezTo>
                    <a:pt x="314" y="1811"/>
                    <a:pt x="314" y="1811"/>
                    <a:pt x="314" y="1811"/>
                  </a:cubicBezTo>
                  <a:cubicBezTo>
                    <a:pt x="416" y="1899"/>
                    <a:pt x="416" y="1899"/>
                    <a:pt x="416" y="1899"/>
                  </a:cubicBezTo>
                  <a:cubicBezTo>
                    <a:pt x="569" y="1794"/>
                    <a:pt x="569" y="1794"/>
                    <a:pt x="569" y="1794"/>
                  </a:cubicBezTo>
                  <a:cubicBezTo>
                    <a:pt x="600" y="1815"/>
                    <a:pt x="633" y="1834"/>
                    <a:pt x="667" y="1851"/>
                  </a:cubicBezTo>
                  <a:cubicBezTo>
                    <a:pt x="653" y="2035"/>
                    <a:pt x="653" y="2035"/>
                    <a:pt x="653" y="2035"/>
                  </a:cubicBezTo>
                  <a:cubicBezTo>
                    <a:pt x="780" y="2079"/>
                    <a:pt x="780" y="2079"/>
                    <a:pt x="780" y="2079"/>
                  </a:cubicBezTo>
                  <a:cubicBezTo>
                    <a:pt x="882" y="1925"/>
                    <a:pt x="882" y="1925"/>
                    <a:pt x="882" y="1925"/>
                  </a:cubicBezTo>
                  <a:cubicBezTo>
                    <a:pt x="923" y="1933"/>
                    <a:pt x="964" y="1938"/>
                    <a:pt x="1005" y="1941"/>
                  </a:cubicBezTo>
                  <a:cubicBezTo>
                    <a:pt x="1064" y="2116"/>
                    <a:pt x="1064" y="2116"/>
                    <a:pt x="1064" y="2116"/>
                  </a:cubicBezTo>
                  <a:cubicBezTo>
                    <a:pt x="1199" y="2107"/>
                    <a:pt x="1199" y="2107"/>
                    <a:pt x="1199" y="2107"/>
                  </a:cubicBezTo>
                  <a:cubicBezTo>
                    <a:pt x="1233" y="1925"/>
                    <a:pt x="1233" y="1925"/>
                    <a:pt x="1233" y="1925"/>
                  </a:cubicBezTo>
                  <a:cubicBezTo>
                    <a:pt x="1269" y="1918"/>
                    <a:pt x="1306" y="1908"/>
                    <a:pt x="1342" y="1896"/>
                  </a:cubicBezTo>
                  <a:cubicBezTo>
                    <a:pt x="1464" y="2038"/>
                    <a:pt x="1464" y="2038"/>
                    <a:pt x="1464" y="2038"/>
                  </a:cubicBezTo>
                  <a:cubicBezTo>
                    <a:pt x="1584" y="1979"/>
                    <a:pt x="1584" y="1979"/>
                    <a:pt x="1584" y="1979"/>
                  </a:cubicBezTo>
                  <a:cubicBezTo>
                    <a:pt x="1546" y="1795"/>
                    <a:pt x="1546" y="1795"/>
                    <a:pt x="1546" y="1795"/>
                  </a:cubicBezTo>
                  <a:cubicBezTo>
                    <a:pt x="1581" y="1772"/>
                    <a:pt x="1614" y="1747"/>
                    <a:pt x="1645" y="1719"/>
                  </a:cubicBezTo>
                  <a:cubicBezTo>
                    <a:pt x="1811" y="1802"/>
                    <a:pt x="1811" y="1802"/>
                    <a:pt x="1811" y="1802"/>
                  </a:cubicBezTo>
                  <a:cubicBezTo>
                    <a:pt x="1899" y="1700"/>
                    <a:pt x="1899" y="1700"/>
                    <a:pt x="1899" y="1700"/>
                  </a:cubicBezTo>
                  <a:cubicBezTo>
                    <a:pt x="1795" y="1547"/>
                    <a:pt x="1795" y="1547"/>
                    <a:pt x="1795" y="1547"/>
                  </a:cubicBezTo>
                  <a:cubicBezTo>
                    <a:pt x="1816" y="1516"/>
                    <a:pt x="1834" y="1483"/>
                    <a:pt x="1851" y="1450"/>
                  </a:cubicBezTo>
                  <a:cubicBezTo>
                    <a:pt x="2036" y="1463"/>
                    <a:pt x="2036" y="1463"/>
                    <a:pt x="2036" y="1463"/>
                  </a:cubicBezTo>
                  <a:cubicBezTo>
                    <a:pt x="2079" y="1336"/>
                    <a:pt x="2079" y="1336"/>
                    <a:pt x="2079" y="1336"/>
                  </a:cubicBezTo>
                  <a:cubicBezTo>
                    <a:pt x="1925" y="1234"/>
                    <a:pt x="1925" y="1234"/>
                    <a:pt x="1925" y="1234"/>
                  </a:cubicBezTo>
                  <a:cubicBezTo>
                    <a:pt x="1933" y="1193"/>
                    <a:pt x="1938" y="1152"/>
                    <a:pt x="1941" y="1111"/>
                  </a:cubicBezTo>
                  <a:close/>
                  <a:moveTo>
                    <a:pt x="1358" y="1669"/>
                  </a:moveTo>
                  <a:cubicBezTo>
                    <a:pt x="1020" y="1834"/>
                    <a:pt x="613" y="1695"/>
                    <a:pt x="447" y="1357"/>
                  </a:cubicBezTo>
                  <a:cubicBezTo>
                    <a:pt x="282" y="1020"/>
                    <a:pt x="421" y="613"/>
                    <a:pt x="759" y="447"/>
                  </a:cubicBezTo>
                  <a:cubicBezTo>
                    <a:pt x="1096" y="282"/>
                    <a:pt x="1504" y="421"/>
                    <a:pt x="1669" y="759"/>
                  </a:cubicBezTo>
                  <a:cubicBezTo>
                    <a:pt x="1834" y="1096"/>
                    <a:pt x="1695" y="1503"/>
                    <a:pt x="1358" y="1669"/>
                  </a:cubicBezTo>
                  <a:close/>
                </a:path>
              </a:pathLst>
            </a:custGeom>
            <a:solidFill>
              <a:schemeClr val="accent5"/>
            </a:solidFill>
            <a:ln>
              <a:noFill/>
            </a:ln>
          </p:spPr>
          <p:txBody>
            <a:bodyPr/>
            <a:lstStyle/>
            <a:p>
              <a:pPr eaLnBrk="1" fontAlgn="auto" hangingPunct="1">
                <a:spcBef>
                  <a:spcPts val="0"/>
                </a:spcBef>
                <a:spcAft>
                  <a:spcPts val="0"/>
                </a:spcAft>
                <a:defRPr/>
              </a:pPr>
              <a:endParaRPr lang="id-ID">
                <a:cs typeface="+mn-ea"/>
                <a:sym typeface="+mn-lt"/>
              </a:endParaRPr>
            </a:p>
          </p:txBody>
        </p:sp>
        <p:sp>
          <p:nvSpPr>
            <p:cNvPr id="22" name="Freeform 248"/>
            <p:cNvSpPr>
              <a:spLocks noEditPoints="1"/>
            </p:cNvSpPr>
            <p:nvPr/>
          </p:nvSpPr>
          <p:spPr bwMode="auto">
            <a:xfrm>
              <a:off x="10353314" y="4137141"/>
              <a:ext cx="723369" cy="725058"/>
            </a:xfrm>
            <a:custGeom>
              <a:avLst/>
              <a:gdLst>
                <a:gd name="T0" fmla="*/ 287 w 574"/>
                <a:gd name="T1" fmla="*/ 575 h 575"/>
                <a:gd name="T2" fmla="*/ 0 w 574"/>
                <a:gd name="T3" fmla="*/ 287 h 575"/>
                <a:gd name="T4" fmla="*/ 287 w 574"/>
                <a:gd name="T5" fmla="*/ 0 h 575"/>
                <a:gd name="T6" fmla="*/ 574 w 574"/>
                <a:gd name="T7" fmla="*/ 287 h 575"/>
                <a:gd name="T8" fmla="*/ 287 w 574"/>
                <a:gd name="T9" fmla="*/ 575 h 575"/>
                <a:gd name="T10" fmla="*/ 287 w 574"/>
                <a:gd name="T11" fmla="*/ 160 h 575"/>
                <a:gd name="T12" fmla="*/ 160 w 574"/>
                <a:gd name="T13" fmla="*/ 287 h 575"/>
                <a:gd name="T14" fmla="*/ 287 w 574"/>
                <a:gd name="T15" fmla="*/ 415 h 575"/>
                <a:gd name="T16" fmla="*/ 414 w 574"/>
                <a:gd name="T17" fmla="*/ 287 h 575"/>
                <a:gd name="T18" fmla="*/ 287 w 574"/>
                <a:gd name="T19" fmla="*/ 160 h 5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574" h="575">
                  <a:moveTo>
                    <a:pt x="287" y="575"/>
                  </a:moveTo>
                  <a:cubicBezTo>
                    <a:pt x="129" y="575"/>
                    <a:pt x="0" y="446"/>
                    <a:pt x="0" y="287"/>
                  </a:cubicBezTo>
                  <a:cubicBezTo>
                    <a:pt x="0" y="129"/>
                    <a:pt x="129" y="0"/>
                    <a:pt x="287" y="0"/>
                  </a:cubicBezTo>
                  <a:cubicBezTo>
                    <a:pt x="446" y="0"/>
                    <a:pt x="574" y="129"/>
                    <a:pt x="574" y="287"/>
                  </a:cubicBezTo>
                  <a:cubicBezTo>
                    <a:pt x="574" y="446"/>
                    <a:pt x="446" y="575"/>
                    <a:pt x="287" y="575"/>
                  </a:cubicBezTo>
                  <a:close/>
                  <a:moveTo>
                    <a:pt x="287" y="160"/>
                  </a:moveTo>
                  <a:cubicBezTo>
                    <a:pt x="217" y="160"/>
                    <a:pt x="160" y="217"/>
                    <a:pt x="160" y="287"/>
                  </a:cubicBezTo>
                  <a:cubicBezTo>
                    <a:pt x="160" y="358"/>
                    <a:pt x="217" y="415"/>
                    <a:pt x="287" y="415"/>
                  </a:cubicBezTo>
                  <a:cubicBezTo>
                    <a:pt x="357" y="415"/>
                    <a:pt x="414" y="358"/>
                    <a:pt x="414" y="287"/>
                  </a:cubicBezTo>
                  <a:cubicBezTo>
                    <a:pt x="414" y="217"/>
                    <a:pt x="357" y="160"/>
                    <a:pt x="287" y="160"/>
                  </a:cubicBezTo>
                  <a:close/>
                </a:path>
              </a:pathLst>
            </a:custGeom>
            <a:solidFill>
              <a:schemeClr val="accent5"/>
            </a:solidFill>
            <a:ln>
              <a:noFill/>
            </a:ln>
          </p:spPr>
          <p:txBody>
            <a:bodyPr/>
            <a:lstStyle/>
            <a:p>
              <a:pPr eaLnBrk="1" fontAlgn="auto" hangingPunct="1">
                <a:spcBef>
                  <a:spcPts val="0"/>
                </a:spcBef>
                <a:spcAft>
                  <a:spcPts val="0"/>
                </a:spcAft>
                <a:defRPr/>
              </a:pPr>
              <a:endParaRPr lang="id-ID">
                <a:cs typeface="+mn-ea"/>
                <a:sym typeface="+mn-lt"/>
              </a:endParaRPr>
            </a:p>
          </p:txBody>
        </p:sp>
      </p:grpSp>
      <p:grpSp>
        <p:nvGrpSpPr>
          <p:cNvPr id="23" name="Group 16"/>
          <p:cNvGrpSpPr>
            <a:grpSpLocks/>
          </p:cNvGrpSpPr>
          <p:nvPr/>
        </p:nvGrpSpPr>
        <p:grpSpPr bwMode="auto">
          <a:xfrm>
            <a:off x="3398838" y="4713288"/>
            <a:ext cx="1579562" cy="1579562"/>
            <a:chOff x="9418777" y="1417488"/>
            <a:chExt cx="1682750" cy="1682750"/>
          </a:xfrm>
        </p:grpSpPr>
        <p:sp>
          <p:nvSpPr>
            <p:cNvPr id="24" name="Freeform 241"/>
            <p:cNvSpPr>
              <a:spLocks noEditPoints="1"/>
            </p:cNvSpPr>
            <p:nvPr/>
          </p:nvSpPr>
          <p:spPr bwMode="auto">
            <a:xfrm>
              <a:off x="9418777" y="1417488"/>
              <a:ext cx="1682750" cy="1682750"/>
            </a:xfrm>
            <a:custGeom>
              <a:avLst/>
              <a:gdLst>
                <a:gd name="T0" fmla="*/ 1682750 w 1335"/>
                <a:gd name="T1" fmla="*/ 881080 h 1335"/>
                <a:gd name="T2" fmla="*/ 1537794 w 1335"/>
                <a:gd name="T3" fmla="*/ 738645 h 1335"/>
                <a:gd name="T4" fmla="*/ 1638633 w 1335"/>
                <a:gd name="T5" fmla="*/ 560917 h 1335"/>
                <a:gd name="T6" fmla="*/ 1443257 w 1335"/>
                <a:gd name="T7" fmla="*/ 476464 h 1335"/>
                <a:gd name="T8" fmla="*/ 1464686 w 1335"/>
                <a:gd name="T9" fmla="*/ 274786 h 1335"/>
                <a:gd name="T10" fmla="*/ 1261747 w 1335"/>
                <a:gd name="T11" fmla="*/ 276047 h 1335"/>
                <a:gd name="T12" fmla="*/ 1205025 w 1335"/>
                <a:gd name="T13" fmla="*/ 81932 h 1335"/>
                <a:gd name="T14" fmla="*/ 1009650 w 1335"/>
                <a:gd name="T15" fmla="*/ 157561 h 1335"/>
                <a:gd name="T16" fmla="*/ 881080 w 1335"/>
                <a:gd name="T17" fmla="*/ 0 h 1335"/>
                <a:gd name="T18" fmla="*/ 738645 w 1335"/>
                <a:gd name="T19" fmla="*/ 144956 h 1335"/>
                <a:gd name="T20" fmla="*/ 560917 w 1335"/>
                <a:gd name="T21" fmla="*/ 44117 h 1335"/>
                <a:gd name="T22" fmla="*/ 476464 w 1335"/>
                <a:gd name="T23" fmla="*/ 239493 h 1335"/>
                <a:gd name="T24" fmla="*/ 274786 w 1335"/>
                <a:gd name="T25" fmla="*/ 218064 h 1335"/>
                <a:gd name="T26" fmla="*/ 277307 w 1335"/>
                <a:gd name="T27" fmla="*/ 421003 h 1335"/>
                <a:gd name="T28" fmla="*/ 81932 w 1335"/>
                <a:gd name="T29" fmla="*/ 477725 h 1335"/>
                <a:gd name="T30" fmla="*/ 157561 w 1335"/>
                <a:gd name="T31" fmla="*/ 674360 h 1335"/>
                <a:gd name="T32" fmla="*/ 0 w 1335"/>
                <a:gd name="T33" fmla="*/ 801670 h 1335"/>
                <a:gd name="T34" fmla="*/ 144956 w 1335"/>
                <a:gd name="T35" fmla="*/ 944105 h 1335"/>
                <a:gd name="T36" fmla="*/ 44117 w 1335"/>
                <a:gd name="T37" fmla="*/ 1121833 h 1335"/>
                <a:gd name="T38" fmla="*/ 239493 w 1335"/>
                <a:gd name="T39" fmla="*/ 1206286 h 1335"/>
                <a:gd name="T40" fmla="*/ 218064 w 1335"/>
                <a:gd name="T41" fmla="*/ 1407964 h 1335"/>
                <a:gd name="T42" fmla="*/ 421003 w 1335"/>
                <a:gd name="T43" fmla="*/ 1406703 h 1335"/>
                <a:gd name="T44" fmla="*/ 477725 w 1335"/>
                <a:gd name="T45" fmla="*/ 1600818 h 1335"/>
                <a:gd name="T46" fmla="*/ 674360 w 1335"/>
                <a:gd name="T47" fmla="*/ 1525189 h 1335"/>
                <a:gd name="T48" fmla="*/ 801670 w 1335"/>
                <a:gd name="T49" fmla="*/ 1682750 h 1335"/>
                <a:gd name="T50" fmla="*/ 944105 w 1335"/>
                <a:gd name="T51" fmla="*/ 1537794 h 1335"/>
                <a:gd name="T52" fmla="*/ 1121833 w 1335"/>
                <a:gd name="T53" fmla="*/ 1637372 h 1335"/>
                <a:gd name="T54" fmla="*/ 1206286 w 1335"/>
                <a:gd name="T55" fmla="*/ 1443257 h 1335"/>
                <a:gd name="T56" fmla="*/ 1407964 w 1335"/>
                <a:gd name="T57" fmla="*/ 1464686 h 1335"/>
                <a:gd name="T58" fmla="*/ 1406703 w 1335"/>
                <a:gd name="T59" fmla="*/ 1261747 h 1335"/>
                <a:gd name="T60" fmla="*/ 1602079 w 1335"/>
                <a:gd name="T61" fmla="*/ 1205025 h 1335"/>
                <a:gd name="T62" fmla="*/ 1525189 w 1335"/>
                <a:gd name="T63" fmla="*/ 1009650 h 1335"/>
                <a:gd name="T64" fmla="*/ 978138 w 1335"/>
                <a:gd name="T65" fmla="*/ 1323511 h 1335"/>
                <a:gd name="T66" fmla="*/ 705873 w 1335"/>
                <a:gd name="T67" fmla="*/ 360499 h 1335"/>
                <a:gd name="T68" fmla="*/ 978138 w 1335"/>
                <a:gd name="T69" fmla="*/ 1323511 h 1335"/>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Lst>
              <a:ahLst/>
              <a:cxnLst>
                <a:cxn ang="T70">
                  <a:pos x="T0" y="T1"/>
                </a:cxn>
                <a:cxn ang="T71">
                  <a:pos x="T2" y="T3"/>
                </a:cxn>
                <a:cxn ang="T72">
                  <a:pos x="T4" y="T5"/>
                </a:cxn>
                <a:cxn ang="T73">
                  <a:pos x="T6" y="T7"/>
                </a:cxn>
                <a:cxn ang="T74">
                  <a:pos x="T8" y="T9"/>
                </a:cxn>
                <a:cxn ang="T75">
                  <a:pos x="T10" y="T11"/>
                </a:cxn>
                <a:cxn ang="T76">
                  <a:pos x="T12" y="T13"/>
                </a:cxn>
                <a:cxn ang="T77">
                  <a:pos x="T14" y="T15"/>
                </a:cxn>
                <a:cxn ang="T78">
                  <a:pos x="T16" y="T17"/>
                </a:cxn>
                <a:cxn ang="T79">
                  <a:pos x="T18" y="T19"/>
                </a:cxn>
                <a:cxn ang="T80">
                  <a:pos x="T20" y="T21"/>
                </a:cxn>
                <a:cxn ang="T81">
                  <a:pos x="T22" y="T23"/>
                </a:cxn>
                <a:cxn ang="T82">
                  <a:pos x="T24" y="T25"/>
                </a:cxn>
                <a:cxn ang="T83">
                  <a:pos x="T26" y="T27"/>
                </a:cxn>
                <a:cxn ang="T84">
                  <a:pos x="T28" y="T29"/>
                </a:cxn>
                <a:cxn ang="T85">
                  <a:pos x="T30" y="T31"/>
                </a:cxn>
                <a:cxn ang="T86">
                  <a:pos x="T32" y="T33"/>
                </a:cxn>
                <a:cxn ang="T87">
                  <a:pos x="T34" y="T35"/>
                </a:cxn>
                <a:cxn ang="T88">
                  <a:pos x="T36" y="T37"/>
                </a:cxn>
                <a:cxn ang="T89">
                  <a:pos x="T38" y="T39"/>
                </a:cxn>
                <a:cxn ang="T90">
                  <a:pos x="T40" y="T41"/>
                </a:cxn>
                <a:cxn ang="T91">
                  <a:pos x="T42" y="T43"/>
                </a:cxn>
                <a:cxn ang="T92">
                  <a:pos x="T44" y="T45"/>
                </a:cxn>
                <a:cxn ang="T93">
                  <a:pos x="T46" y="T47"/>
                </a:cxn>
                <a:cxn ang="T94">
                  <a:pos x="T48" y="T49"/>
                </a:cxn>
                <a:cxn ang="T95">
                  <a:pos x="T50" y="T51"/>
                </a:cxn>
                <a:cxn ang="T96">
                  <a:pos x="T52" y="T53"/>
                </a:cxn>
                <a:cxn ang="T97">
                  <a:pos x="T54" y="T55"/>
                </a:cxn>
                <a:cxn ang="T98">
                  <a:pos x="T56" y="T57"/>
                </a:cxn>
                <a:cxn ang="T99">
                  <a:pos x="T58" y="T59"/>
                </a:cxn>
                <a:cxn ang="T100">
                  <a:pos x="T60" y="T61"/>
                </a:cxn>
                <a:cxn ang="T101">
                  <a:pos x="T62" y="T63"/>
                </a:cxn>
                <a:cxn ang="T102">
                  <a:pos x="T64" y="T65"/>
                </a:cxn>
                <a:cxn ang="T103">
                  <a:pos x="T66" y="T67"/>
                </a:cxn>
                <a:cxn ang="T104">
                  <a:pos x="T68" y="T69"/>
                </a:cxn>
              </a:cxnLst>
              <a:rect l="0" t="0" r="r" b="b"/>
              <a:pathLst>
                <a:path w="1335" h="1335">
                  <a:moveTo>
                    <a:pt x="1326" y="784"/>
                  </a:moveTo>
                  <a:cubicBezTo>
                    <a:pt x="1335" y="699"/>
                    <a:pt x="1335" y="699"/>
                    <a:pt x="1335" y="699"/>
                  </a:cubicBezTo>
                  <a:cubicBezTo>
                    <a:pt x="1226" y="658"/>
                    <a:pt x="1226" y="658"/>
                    <a:pt x="1226" y="658"/>
                  </a:cubicBezTo>
                  <a:cubicBezTo>
                    <a:pt x="1226" y="634"/>
                    <a:pt x="1224" y="610"/>
                    <a:pt x="1220" y="586"/>
                  </a:cubicBezTo>
                  <a:cubicBezTo>
                    <a:pt x="1323" y="527"/>
                    <a:pt x="1323" y="527"/>
                    <a:pt x="1323" y="527"/>
                  </a:cubicBezTo>
                  <a:cubicBezTo>
                    <a:pt x="1300" y="445"/>
                    <a:pt x="1300" y="445"/>
                    <a:pt x="1300" y="445"/>
                  </a:cubicBezTo>
                  <a:cubicBezTo>
                    <a:pt x="1181" y="448"/>
                    <a:pt x="1181" y="448"/>
                    <a:pt x="1181" y="448"/>
                  </a:cubicBezTo>
                  <a:cubicBezTo>
                    <a:pt x="1171" y="424"/>
                    <a:pt x="1159" y="400"/>
                    <a:pt x="1145" y="378"/>
                  </a:cubicBezTo>
                  <a:cubicBezTo>
                    <a:pt x="1215" y="284"/>
                    <a:pt x="1215" y="284"/>
                    <a:pt x="1215" y="284"/>
                  </a:cubicBezTo>
                  <a:cubicBezTo>
                    <a:pt x="1162" y="218"/>
                    <a:pt x="1162" y="218"/>
                    <a:pt x="1162" y="218"/>
                  </a:cubicBezTo>
                  <a:cubicBezTo>
                    <a:pt x="1055" y="266"/>
                    <a:pt x="1055" y="266"/>
                    <a:pt x="1055" y="266"/>
                  </a:cubicBezTo>
                  <a:cubicBezTo>
                    <a:pt x="1038" y="249"/>
                    <a:pt x="1020" y="234"/>
                    <a:pt x="1001" y="219"/>
                  </a:cubicBezTo>
                  <a:cubicBezTo>
                    <a:pt x="1031" y="106"/>
                    <a:pt x="1031" y="106"/>
                    <a:pt x="1031" y="106"/>
                  </a:cubicBezTo>
                  <a:cubicBezTo>
                    <a:pt x="956" y="65"/>
                    <a:pt x="956" y="65"/>
                    <a:pt x="956" y="65"/>
                  </a:cubicBezTo>
                  <a:cubicBezTo>
                    <a:pt x="875" y="149"/>
                    <a:pt x="875" y="149"/>
                    <a:pt x="875" y="149"/>
                  </a:cubicBezTo>
                  <a:cubicBezTo>
                    <a:pt x="851" y="139"/>
                    <a:pt x="826" y="131"/>
                    <a:pt x="801" y="125"/>
                  </a:cubicBezTo>
                  <a:cubicBezTo>
                    <a:pt x="784" y="9"/>
                    <a:pt x="784" y="9"/>
                    <a:pt x="784" y="9"/>
                  </a:cubicBezTo>
                  <a:cubicBezTo>
                    <a:pt x="699" y="0"/>
                    <a:pt x="699" y="0"/>
                    <a:pt x="699" y="0"/>
                  </a:cubicBezTo>
                  <a:cubicBezTo>
                    <a:pt x="658" y="109"/>
                    <a:pt x="658" y="109"/>
                    <a:pt x="658" y="109"/>
                  </a:cubicBezTo>
                  <a:cubicBezTo>
                    <a:pt x="634" y="109"/>
                    <a:pt x="610" y="111"/>
                    <a:pt x="586" y="115"/>
                  </a:cubicBezTo>
                  <a:cubicBezTo>
                    <a:pt x="527" y="12"/>
                    <a:pt x="527" y="12"/>
                    <a:pt x="527" y="12"/>
                  </a:cubicBezTo>
                  <a:cubicBezTo>
                    <a:pt x="445" y="35"/>
                    <a:pt x="445" y="35"/>
                    <a:pt x="445" y="35"/>
                  </a:cubicBezTo>
                  <a:cubicBezTo>
                    <a:pt x="448" y="154"/>
                    <a:pt x="448" y="154"/>
                    <a:pt x="448" y="154"/>
                  </a:cubicBezTo>
                  <a:cubicBezTo>
                    <a:pt x="424" y="164"/>
                    <a:pt x="400" y="176"/>
                    <a:pt x="378" y="190"/>
                  </a:cubicBezTo>
                  <a:cubicBezTo>
                    <a:pt x="284" y="120"/>
                    <a:pt x="284" y="120"/>
                    <a:pt x="284" y="120"/>
                  </a:cubicBezTo>
                  <a:cubicBezTo>
                    <a:pt x="218" y="173"/>
                    <a:pt x="218" y="173"/>
                    <a:pt x="218" y="173"/>
                  </a:cubicBezTo>
                  <a:cubicBezTo>
                    <a:pt x="266" y="280"/>
                    <a:pt x="266" y="280"/>
                    <a:pt x="266" y="280"/>
                  </a:cubicBezTo>
                  <a:cubicBezTo>
                    <a:pt x="249" y="297"/>
                    <a:pt x="234" y="315"/>
                    <a:pt x="220" y="334"/>
                  </a:cubicBezTo>
                  <a:cubicBezTo>
                    <a:pt x="106" y="305"/>
                    <a:pt x="106" y="305"/>
                    <a:pt x="106" y="305"/>
                  </a:cubicBezTo>
                  <a:cubicBezTo>
                    <a:pt x="65" y="379"/>
                    <a:pt x="65" y="379"/>
                    <a:pt x="65" y="379"/>
                  </a:cubicBezTo>
                  <a:cubicBezTo>
                    <a:pt x="149" y="460"/>
                    <a:pt x="149" y="460"/>
                    <a:pt x="149" y="460"/>
                  </a:cubicBezTo>
                  <a:cubicBezTo>
                    <a:pt x="139" y="484"/>
                    <a:pt x="131" y="509"/>
                    <a:pt x="125" y="535"/>
                  </a:cubicBezTo>
                  <a:cubicBezTo>
                    <a:pt x="9" y="551"/>
                    <a:pt x="9" y="551"/>
                    <a:pt x="9" y="551"/>
                  </a:cubicBezTo>
                  <a:cubicBezTo>
                    <a:pt x="0" y="636"/>
                    <a:pt x="0" y="636"/>
                    <a:pt x="0" y="636"/>
                  </a:cubicBezTo>
                  <a:cubicBezTo>
                    <a:pt x="109" y="678"/>
                    <a:pt x="109" y="678"/>
                    <a:pt x="109" y="678"/>
                  </a:cubicBezTo>
                  <a:cubicBezTo>
                    <a:pt x="110" y="701"/>
                    <a:pt x="111" y="725"/>
                    <a:pt x="115" y="749"/>
                  </a:cubicBezTo>
                  <a:cubicBezTo>
                    <a:pt x="12" y="809"/>
                    <a:pt x="12" y="809"/>
                    <a:pt x="12" y="809"/>
                  </a:cubicBezTo>
                  <a:cubicBezTo>
                    <a:pt x="35" y="890"/>
                    <a:pt x="35" y="890"/>
                    <a:pt x="35" y="890"/>
                  </a:cubicBezTo>
                  <a:cubicBezTo>
                    <a:pt x="154" y="887"/>
                    <a:pt x="154" y="887"/>
                    <a:pt x="154" y="887"/>
                  </a:cubicBezTo>
                  <a:cubicBezTo>
                    <a:pt x="164" y="912"/>
                    <a:pt x="177" y="935"/>
                    <a:pt x="190" y="957"/>
                  </a:cubicBezTo>
                  <a:cubicBezTo>
                    <a:pt x="120" y="1051"/>
                    <a:pt x="120" y="1051"/>
                    <a:pt x="120" y="1051"/>
                  </a:cubicBezTo>
                  <a:cubicBezTo>
                    <a:pt x="173" y="1117"/>
                    <a:pt x="173" y="1117"/>
                    <a:pt x="173" y="1117"/>
                  </a:cubicBezTo>
                  <a:cubicBezTo>
                    <a:pt x="280" y="1070"/>
                    <a:pt x="280" y="1070"/>
                    <a:pt x="280" y="1070"/>
                  </a:cubicBezTo>
                  <a:cubicBezTo>
                    <a:pt x="297" y="1086"/>
                    <a:pt x="315" y="1102"/>
                    <a:pt x="334" y="1116"/>
                  </a:cubicBezTo>
                  <a:cubicBezTo>
                    <a:pt x="305" y="1229"/>
                    <a:pt x="305" y="1229"/>
                    <a:pt x="305" y="1229"/>
                  </a:cubicBezTo>
                  <a:cubicBezTo>
                    <a:pt x="379" y="1270"/>
                    <a:pt x="379" y="1270"/>
                    <a:pt x="379" y="1270"/>
                  </a:cubicBezTo>
                  <a:cubicBezTo>
                    <a:pt x="460" y="1186"/>
                    <a:pt x="460" y="1186"/>
                    <a:pt x="460" y="1186"/>
                  </a:cubicBezTo>
                  <a:cubicBezTo>
                    <a:pt x="484" y="1196"/>
                    <a:pt x="509" y="1204"/>
                    <a:pt x="535" y="1210"/>
                  </a:cubicBezTo>
                  <a:cubicBezTo>
                    <a:pt x="551" y="1326"/>
                    <a:pt x="551" y="1326"/>
                    <a:pt x="551" y="1326"/>
                  </a:cubicBezTo>
                  <a:cubicBezTo>
                    <a:pt x="636" y="1335"/>
                    <a:pt x="636" y="1335"/>
                    <a:pt x="636" y="1335"/>
                  </a:cubicBezTo>
                  <a:cubicBezTo>
                    <a:pt x="678" y="1226"/>
                    <a:pt x="678" y="1226"/>
                    <a:pt x="678" y="1226"/>
                  </a:cubicBezTo>
                  <a:cubicBezTo>
                    <a:pt x="701" y="1226"/>
                    <a:pt x="725" y="1224"/>
                    <a:pt x="749" y="1220"/>
                  </a:cubicBezTo>
                  <a:cubicBezTo>
                    <a:pt x="808" y="1323"/>
                    <a:pt x="808" y="1323"/>
                    <a:pt x="808" y="1323"/>
                  </a:cubicBezTo>
                  <a:cubicBezTo>
                    <a:pt x="890" y="1299"/>
                    <a:pt x="890" y="1299"/>
                    <a:pt x="890" y="1299"/>
                  </a:cubicBezTo>
                  <a:cubicBezTo>
                    <a:pt x="887" y="1181"/>
                    <a:pt x="887" y="1181"/>
                    <a:pt x="887" y="1181"/>
                  </a:cubicBezTo>
                  <a:cubicBezTo>
                    <a:pt x="912" y="1171"/>
                    <a:pt x="935" y="1159"/>
                    <a:pt x="957" y="1145"/>
                  </a:cubicBezTo>
                  <a:cubicBezTo>
                    <a:pt x="1051" y="1215"/>
                    <a:pt x="1051" y="1215"/>
                    <a:pt x="1051" y="1215"/>
                  </a:cubicBezTo>
                  <a:cubicBezTo>
                    <a:pt x="1117" y="1162"/>
                    <a:pt x="1117" y="1162"/>
                    <a:pt x="1117" y="1162"/>
                  </a:cubicBezTo>
                  <a:cubicBezTo>
                    <a:pt x="1070" y="1055"/>
                    <a:pt x="1070" y="1055"/>
                    <a:pt x="1070" y="1055"/>
                  </a:cubicBezTo>
                  <a:cubicBezTo>
                    <a:pt x="1086" y="1038"/>
                    <a:pt x="1102" y="1020"/>
                    <a:pt x="1116" y="1001"/>
                  </a:cubicBezTo>
                  <a:cubicBezTo>
                    <a:pt x="1229" y="1031"/>
                    <a:pt x="1229" y="1031"/>
                    <a:pt x="1229" y="1031"/>
                  </a:cubicBezTo>
                  <a:cubicBezTo>
                    <a:pt x="1271" y="956"/>
                    <a:pt x="1271" y="956"/>
                    <a:pt x="1271" y="956"/>
                  </a:cubicBezTo>
                  <a:cubicBezTo>
                    <a:pt x="1186" y="875"/>
                    <a:pt x="1186" y="875"/>
                    <a:pt x="1186" y="875"/>
                  </a:cubicBezTo>
                  <a:cubicBezTo>
                    <a:pt x="1196" y="851"/>
                    <a:pt x="1204" y="826"/>
                    <a:pt x="1210" y="801"/>
                  </a:cubicBezTo>
                  <a:lnTo>
                    <a:pt x="1326" y="784"/>
                  </a:lnTo>
                  <a:close/>
                  <a:moveTo>
                    <a:pt x="776" y="1050"/>
                  </a:moveTo>
                  <a:cubicBezTo>
                    <a:pt x="565" y="1109"/>
                    <a:pt x="345" y="986"/>
                    <a:pt x="286" y="775"/>
                  </a:cubicBezTo>
                  <a:cubicBezTo>
                    <a:pt x="226" y="564"/>
                    <a:pt x="349" y="345"/>
                    <a:pt x="560" y="286"/>
                  </a:cubicBezTo>
                  <a:cubicBezTo>
                    <a:pt x="771" y="226"/>
                    <a:pt x="990" y="349"/>
                    <a:pt x="1050" y="560"/>
                  </a:cubicBezTo>
                  <a:cubicBezTo>
                    <a:pt x="1109" y="771"/>
                    <a:pt x="987" y="990"/>
                    <a:pt x="776" y="1050"/>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cs typeface="+mn-ea"/>
                <a:sym typeface="+mn-lt"/>
              </a:endParaRPr>
            </a:p>
          </p:txBody>
        </p:sp>
        <p:sp>
          <p:nvSpPr>
            <p:cNvPr id="25" name="Freeform 249"/>
            <p:cNvSpPr>
              <a:spLocks noEditPoints="1"/>
            </p:cNvSpPr>
            <p:nvPr/>
          </p:nvSpPr>
          <p:spPr bwMode="auto">
            <a:xfrm>
              <a:off x="10033140" y="2033437"/>
              <a:ext cx="457200" cy="457200"/>
            </a:xfrm>
            <a:custGeom>
              <a:avLst/>
              <a:gdLst>
                <a:gd name="T0" fmla="*/ 227970 w 363"/>
                <a:gd name="T1" fmla="*/ 457200 h 363"/>
                <a:gd name="T2" fmla="*/ 0 w 363"/>
                <a:gd name="T3" fmla="*/ 227970 h 363"/>
                <a:gd name="T4" fmla="*/ 227970 w 363"/>
                <a:gd name="T5" fmla="*/ 0 h 363"/>
                <a:gd name="T6" fmla="*/ 457200 w 363"/>
                <a:gd name="T7" fmla="*/ 227970 h 363"/>
                <a:gd name="T8" fmla="*/ 227970 w 363"/>
                <a:gd name="T9" fmla="*/ 457200 h 363"/>
                <a:gd name="T10" fmla="*/ 227970 w 363"/>
                <a:gd name="T11" fmla="*/ 151140 h 363"/>
                <a:gd name="T12" fmla="*/ 151140 w 363"/>
                <a:gd name="T13" fmla="*/ 227970 h 363"/>
                <a:gd name="T14" fmla="*/ 227970 w 363"/>
                <a:gd name="T15" fmla="*/ 306060 h 363"/>
                <a:gd name="T16" fmla="*/ 306060 w 363"/>
                <a:gd name="T17" fmla="*/ 227970 h 363"/>
                <a:gd name="T18" fmla="*/ 227970 w 363"/>
                <a:gd name="T19" fmla="*/ 151140 h 363"/>
                <a:gd name="T20" fmla="*/ 0 60000 65536"/>
                <a:gd name="T21" fmla="*/ 0 60000 65536"/>
                <a:gd name="T22" fmla="*/ 0 60000 65536"/>
                <a:gd name="T23" fmla="*/ 0 60000 65536"/>
                <a:gd name="T24" fmla="*/ 0 60000 65536"/>
                <a:gd name="T25" fmla="*/ 0 60000 65536"/>
                <a:gd name="T26" fmla="*/ 0 60000 65536"/>
                <a:gd name="T27" fmla="*/ 0 60000 65536"/>
                <a:gd name="T28" fmla="*/ 0 60000 65536"/>
                <a:gd name="T29" fmla="*/ 0 60000 65536"/>
              </a:gdLst>
              <a:ahLst/>
              <a:cxnLst>
                <a:cxn ang="T20">
                  <a:pos x="T0" y="T1"/>
                </a:cxn>
                <a:cxn ang="T21">
                  <a:pos x="T2" y="T3"/>
                </a:cxn>
                <a:cxn ang="T22">
                  <a:pos x="T4" y="T5"/>
                </a:cxn>
                <a:cxn ang="T23">
                  <a:pos x="T6" y="T7"/>
                </a:cxn>
                <a:cxn ang="T24">
                  <a:pos x="T8" y="T9"/>
                </a:cxn>
                <a:cxn ang="T25">
                  <a:pos x="T10" y="T11"/>
                </a:cxn>
                <a:cxn ang="T26">
                  <a:pos x="T12" y="T13"/>
                </a:cxn>
                <a:cxn ang="T27">
                  <a:pos x="T14" y="T15"/>
                </a:cxn>
                <a:cxn ang="T28">
                  <a:pos x="T16" y="T17"/>
                </a:cxn>
                <a:cxn ang="T29">
                  <a:pos x="T18" y="T19"/>
                </a:cxn>
              </a:cxnLst>
              <a:rect l="0" t="0" r="r" b="b"/>
              <a:pathLst>
                <a:path w="363" h="363">
                  <a:moveTo>
                    <a:pt x="181" y="363"/>
                  </a:moveTo>
                  <a:cubicBezTo>
                    <a:pt x="81" y="363"/>
                    <a:pt x="0" y="282"/>
                    <a:pt x="0" y="181"/>
                  </a:cubicBezTo>
                  <a:cubicBezTo>
                    <a:pt x="0" y="81"/>
                    <a:pt x="81" y="0"/>
                    <a:pt x="181" y="0"/>
                  </a:cubicBezTo>
                  <a:cubicBezTo>
                    <a:pt x="281" y="0"/>
                    <a:pt x="363" y="81"/>
                    <a:pt x="363" y="181"/>
                  </a:cubicBezTo>
                  <a:cubicBezTo>
                    <a:pt x="363" y="282"/>
                    <a:pt x="281" y="363"/>
                    <a:pt x="181" y="363"/>
                  </a:cubicBezTo>
                  <a:close/>
                  <a:moveTo>
                    <a:pt x="181" y="120"/>
                  </a:moveTo>
                  <a:cubicBezTo>
                    <a:pt x="147" y="120"/>
                    <a:pt x="120" y="147"/>
                    <a:pt x="120" y="181"/>
                  </a:cubicBezTo>
                  <a:cubicBezTo>
                    <a:pt x="120" y="215"/>
                    <a:pt x="147" y="243"/>
                    <a:pt x="181" y="243"/>
                  </a:cubicBezTo>
                  <a:cubicBezTo>
                    <a:pt x="215" y="243"/>
                    <a:pt x="243" y="215"/>
                    <a:pt x="243" y="181"/>
                  </a:cubicBezTo>
                  <a:cubicBezTo>
                    <a:pt x="243" y="147"/>
                    <a:pt x="215" y="120"/>
                    <a:pt x="181" y="120"/>
                  </a:cubicBez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cs typeface="+mn-ea"/>
                <a:sym typeface="+mn-lt"/>
              </a:endParaRPr>
            </a:p>
          </p:txBody>
        </p:sp>
      </p:grpSp>
      <p:grpSp>
        <p:nvGrpSpPr>
          <p:cNvPr id="26" name="Group 19"/>
          <p:cNvGrpSpPr>
            <a:grpSpLocks/>
          </p:cNvGrpSpPr>
          <p:nvPr/>
        </p:nvGrpSpPr>
        <p:grpSpPr bwMode="auto">
          <a:xfrm>
            <a:off x="1247775" y="3435350"/>
            <a:ext cx="1343025" cy="1341438"/>
            <a:chOff x="8266030" y="4782316"/>
            <a:chExt cx="1430338" cy="1428750"/>
          </a:xfrm>
        </p:grpSpPr>
        <p:sp>
          <p:nvSpPr>
            <p:cNvPr id="27" name="Freeform 242"/>
            <p:cNvSpPr>
              <a:spLocks noEditPoints="1"/>
            </p:cNvSpPr>
            <p:nvPr/>
          </p:nvSpPr>
          <p:spPr bwMode="auto">
            <a:xfrm>
              <a:off x="8266030" y="4782316"/>
              <a:ext cx="1430338" cy="1428750"/>
            </a:xfrm>
            <a:custGeom>
              <a:avLst/>
              <a:gdLst>
                <a:gd name="T0" fmla="*/ 1013 w 1135"/>
                <a:gd name="T1" fmla="*/ 544 h 1134"/>
                <a:gd name="T2" fmla="*/ 1135 w 1135"/>
                <a:gd name="T3" fmla="*/ 472 h 1134"/>
                <a:gd name="T4" fmla="*/ 1107 w 1135"/>
                <a:gd name="T5" fmla="*/ 367 h 1134"/>
                <a:gd name="T6" fmla="*/ 965 w 1135"/>
                <a:gd name="T7" fmla="*/ 366 h 1134"/>
                <a:gd name="T8" fmla="*/ 866 w 1135"/>
                <a:gd name="T9" fmla="*/ 237 h 1134"/>
                <a:gd name="T10" fmla="*/ 901 w 1135"/>
                <a:gd name="T11" fmla="*/ 99 h 1134"/>
                <a:gd name="T12" fmla="*/ 808 w 1135"/>
                <a:gd name="T13" fmla="*/ 45 h 1134"/>
                <a:gd name="T14" fmla="*/ 706 w 1135"/>
                <a:gd name="T15" fmla="*/ 144 h 1134"/>
                <a:gd name="T16" fmla="*/ 544 w 1135"/>
                <a:gd name="T17" fmla="*/ 123 h 1134"/>
                <a:gd name="T18" fmla="*/ 472 w 1135"/>
                <a:gd name="T19" fmla="*/ 0 h 1134"/>
                <a:gd name="T20" fmla="*/ 367 w 1135"/>
                <a:gd name="T21" fmla="*/ 28 h 1134"/>
                <a:gd name="T22" fmla="*/ 365 w 1135"/>
                <a:gd name="T23" fmla="*/ 170 h 1134"/>
                <a:gd name="T24" fmla="*/ 237 w 1135"/>
                <a:gd name="T25" fmla="*/ 269 h 1134"/>
                <a:gd name="T26" fmla="*/ 99 w 1135"/>
                <a:gd name="T27" fmla="*/ 234 h 1134"/>
                <a:gd name="T28" fmla="*/ 45 w 1135"/>
                <a:gd name="T29" fmla="*/ 327 h 1134"/>
                <a:gd name="T30" fmla="*/ 144 w 1135"/>
                <a:gd name="T31" fmla="*/ 429 h 1134"/>
                <a:gd name="T32" fmla="*/ 123 w 1135"/>
                <a:gd name="T33" fmla="*/ 590 h 1134"/>
                <a:gd name="T34" fmla="*/ 0 w 1135"/>
                <a:gd name="T35" fmla="*/ 663 h 1134"/>
                <a:gd name="T36" fmla="*/ 28 w 1135"/>
                <a:gd name="T37" fmla="*/ 767 h 1134"/>
                <a:gd name="T38" fmla="*/ 171 w 1135"/>
                <a:gd name="T39" fmla="*/ 769 h 1134"/>
                <a:gd name="T40" fmla="*/ 269 w 1135"/>
                <a:gd name="T41" fmla="*/ 898 h 1134"/>
                <a:gd name="T42" fmla="*/ 234 w 1135"/>
                <a:gd name="T43" fmla="*/ 1036 h 1134"/>
                <a:gd name="T44" fmla="*/ 328 w 1135"/>
                <a:gd name="T45" fmla="*/ 1090 h 1134"/>
                <a:gd name="T46" fmla="*/ 429 w 1135"/>
                <a:gd name="T47" fmla="*/ 991 h 1134"/>
                <a:gd name="T48" fmla="*/ 591 w 1135"/>
                <a:gd name="T49" fmla="*/ 1012 h 1134"/>
                <a:gd name="T50" fmla="*/ 664 w 1135"/>
                <a:gd name="T51" fmla="*/ 1134 h 1134"/>
                <a:gd name="T52" fmla="*/ 768 w 1135"/>
                <a:gd name="T53" fmla="*/ 1106 h 1134"/>
                <a:gd name="T54" fmla="*/ 770 w 1135"/>
                <a:gd name="T55" fmla="*/ 964 h 1134"/>
                <a:gd name="T56" fmla="*/ 899 w 1135"/>
                <a:gd name="T57" fmla="*/ 865 h 1134"/>
                <a:gd name="T58" fmla="*/ 1036 w 1135"/>
                <a:gd name="T59" fmla="*/ 900 h 1134"/>
                <a:gd name="T60" fmla="*/ 1090 w 1135"/>
                <a:gd name="T61" fmla="*/ 807 h 1134"/>
                <a:gd name="T62" fmla="*/ 992 w 1135"/>
                <a:gd name="T63" fmla="*/ 705 h 1134"/>
                <a:gd name="T64" fmla="*/ 1013 w 1135"/>
                <a:gd name="T65" fmla="*/ 544 h 1134"/>
                <a:gd name="T66" fmla="*/ 593 w 1135"/>
                <a:gd name="T67" fmla="*/ 879 h 1134"/>
                <a:gd name="T68" fmla="*/ 256 w 1135"/>
                <a:gd name="T69" fmla="*/ 593 h 1134"/>
                <a:gd name="T70" fmla="*/ 543 w 1135"/>
                <a:gd name="T71" fmla="*/ 256 h 1134"/>
                <a:gd name="T72" fmla="*/ 879 w 1135"/>
                <a:gd name="T73" fmla="*/ 542 h 1134"/>
                <a:gd name="T74" fmla="*/ 593 w 1135"/>
                <a:gd name="T75" fmla="*/ 879 h 1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135" h="1134">
                  <a:moveTo>
                    <a:pt x="1013" y="544"/>
                  </a:moveTo>
                  <a:cubicBezTo>
                    <a:pt x="1135" y="472"/>
                    <a:pt x="1135" y="472"/>
                    <a:pt x="1135" y="472"/>
                  </a:cubicBezTo>
                  <a:cubicBezTo>
                    <a:pt x="1107" y="367"/>
                    <a:pt x="1107" y="367"/>
                    <a:pt x="1107" y="367"/>
                  </a:cubicBezTo>
                  <a:cubicBezTo>
                    <a:pt x="965" y="366"/>
                    <a:pt x="965" y="366"/>
                    <a:pt x="965" y="366"/>
                  </a:cubicBezTo>
                  <a:cubicBezTo>
                    <a:pt x="940" y="317"/>
                    <a:pt x="906" y="273"/>
                    <a:pt x="866" y="237"/>
                  </a:cubicBezTo>
                  <a:cubicBezTo>
                    <a:pt x="901" y="99"/>
                    <a:pt x="901" y="99"/>
                    <a:pt x="901" y="99"/>
                  </a:cubicBezTo>
                  <a:cubicBezTo>
                    <a:pt x="808" y="45"/>
                    <a:pt x="808" y="45"/>
                    <a:pt x="808" y="45"/>
                  </a:cubicBezTo>
                  <a:cubicBezTo>
                    <a:pt x="706" y="144"/>
                    <a:pt x="706" y="144"/>
                    <a:pt x="706" y="144"/>
                  </a:cubicBezTo>
                  <a:cubicBezTo>
                    <a:pt x="655" y="127"/>
                    <a:pt x="601" y="120"/>
                    <a:pt x="544" y="123"/>
                  </a:cubicBezTo>
                  <a:cubicBezTo>
                    <a:pt x="472" y="0"/>
                    <a:pt x="472" y="0"/>
                    <a:pt x="472" y="0"/>
                  </a:cubicBezTo>
                  <a:cubicBezTo>
                    <a:pt x="367" y="28"/>
                    <a:pt x="367" y="28"/>
                    <a:pt x="367" y="28"/>
                  </a:cubicBezTo>
                  <a:cubicBezTo>
                    <a:pt x="365" y="170"/>
                    <a:pt x="365" y="170"/>
                    <a:pt x="365" y="170"/>
                  </a:cubicBezTo>
                  <a:cubicBezTo>
                    <a:pt x="317" y="195"/>
                    <a:pt x="273" y="229"/>
                    <a:pt x="237" y="269"/>
                  </a:cubicBezTo>
                  <a:cubicBezTo>
                    <a:pt x="99" y="234"/>
                    <a:pt x="99" y="234"/>
                    <a:pt x="99" y="234"/>
                  </a:cubicBezTo>
                  <a:cubicBezTo>
                    <a:pt x="45" y="327"/>
                    <a:pt x="45" y="327"/>
                    <a:pt x="45" y="327"/>
                  </a:cubicBezTo>
                  <a:cubicBezTo>
                    <a:pt x="144" y="429"/>
                    <a:pt x="144" y="429"/>
                    <a:pt x="144" y="429"/>
                  </a:cubicBezTo>
                  <a:cubicBezTo>
                    <a:pt x="128" y="480"/>
                    <a:pt x="120" y="534"/>
                    <a:pt x="123" y="590"/>
                  </a:cubicBezTo>
                  <a:cubicBezTo>
                    <a:pt x="0" y="663"/>
                    <a:pt x="0" y="663"/>
                    <a:pt x="0" y="663"/>
                  </a:cubicBezTo>
                  <a:cubicBezTo>
                    <a:pt x="28" y="767"/>
                    <a:pt x="28" y="767"/>
                    <a:pt x="28" y="767"/>
                  </a:cubicBezTo>
                  <a:cubicBezTo>
                    <a:pt x="171" y="769"/>
                    <a:pt x="171" y="769"/>
                    <a:pt x="171" y="769"/>
                  </a:cubicBezTo>
                  <a:cubicBezTo>
                    <a:pt x="195" y="818"/>
                    <a:pt x="229" y="862"/>
                    <a:pt x="269" y="898"/>
                  </a:cubicBezTo>
                  <a:cubicBezTo>
                    <a:pt x="234" y="1036"/>
                    <a:pt x="234" y="1036"/>
                    <a:pt x="234" y="1036"/>
                  </a:cubicBezTo>
                  <a:cubicBezTo>
                    <a:pt x="328" y="1090"/>
                    <a:pt x="328" y="1090"/>
                    <a:pt x="328" y="1090"/>
                  </a:cubicBezTo>
                  <a:cubicBezTo>
                    <a:pt x="429" y="991"/>
                    <a:pt x="429" y="991"/>
                    <a:pt x="429" y="991"/>
                  </a:cubicBezTo>
                  <a:cubicBezTo>
                    <a:pt x="480" y="1008"/>
                    <a:pt x="535" y="1015"/>
                    <a:pt x="591" y="1012"/>
                  </a:cubicBezTo>
                  <a:cubicBezTo>
                    <a:pt x="664" y="1134"/>
                    <a:pt x="664" y="1134"/>
                    <a:pt x="664" y="1134"/>
                  </a:cubicBezTo>
                  <a:cubicBezTo>
                    <a:pt x="768" y="1106"/>
                    <a:pt x="768" y="1106"/>
                    <a:pt x="768" y="1106"/>
                  </a:cubicBezTo>
                  <a:cubicBezTo>
                    <a:pt x="770" y="964"/>
                    <a:pt x="770" y="964"/>
                    <a:pt x="770" y="964"/>
                  </a:cubicBezTo>
                  <a:cubicBezTo>
                    <a:pt x="819" y="939"/>
                    <a:pt x="863" y="906"/>
                    <a:pt x="899" y="865"/>
                  </a:cubicBezTo>
                  <a:cubicBezTo>
                    <a:pt x="1036" y="900"/>
                    <a:pt x="1036" y="900"/>
                    <a:pt x="1036" y="900"/>
                  </a:cubicBezTo>
                  <a:cubicBezTo>
                    <a:pt x="1090" y="807"/>
                    <a:pt x="1090" y="807"/>
                    <a:pt x="1090" y="807"/>
                  </a:cubicBezTo>
                  <a:cubicBezTo>
                    <a:pt x="992" y="705"/>
                    <a:pt x="992" y="705"/>
                    <a:pt x="992" y="705"/>
                  </a:cubicBezTo>
                  <a:cubicBezTo>
                    <a:pt x="1008" y="654"/>
                    <a:pt x="1015" y="600"/>
                    <a:pt x="1013" y="544"/>
                  </a:cubicBezTo>
                  <a:close/>
                  <a:moveTo>
                    <a:pt x="593" y="879"/>
                  </a:moveTo>
                  <a:cubicBezTo>
                    <a:pt x="421" y="893"/>
                    <a:pt x="270" y="764"/>
                    <a:pt x="256" y="593"/>
                  </a:cubicBezTo>
                  <a:cubicBezTo>
                    <a:pt x="243" y="421"/>
                    <a:pt x="371" y="270"/>
                    <a:pt x="543" y="256"/>
                  </a:cubicBezTo>
                  <a:cubicBezTo>
                    <a:pt x="714" y="242"/>
                    <a:pt x="865" y="370"/>
                    <a:pt x="879" y="542"/>
                  </a:cubicBezTo>
                  <a:cubicBezTo>
                    <a:pt x="893" y="714"/>
                    <a:pt x="765" y="865"/>
                    <a:pt x="593" y="879"/>
                  </a:cubicBezTo>
                  <a:close/>
                </a:path>
              </a:pathLst>
            </a:custGeom>
            <a:solidFill>
              <a:schemeClr val="accent4"/>
            </a:solidFill>
            <a:ln>
              <a:noFill/>
            </a:ln>
          </p:spPr>
          <p:txBody>
            <a:bodyPr/>
            <a:lstStyle/>
            <a:p>
              <a:pPr eaLnBrk="1" fontAlgn="auto" hangingPunct="1">
                <a:spcBef>
                  <a:spcPts val="0"/>
                </a:spcBef>
                <a:spcAft>
                  <a:spcPts val="0"/>
                </a:spcAft>
                <a:defRPr/>
              </a:pPr>
              <a:endParaRPr lang="id-ID">
                <a:cs typeface="+mn-ea"/>
                <a:sym typeface="+mn-lt"/>
              </a:endParaRPr>
            </a:p>
          </p:txBody>
        </p:sp>
        <p:sp>
          <p:nvSpPr>
            <p:cNvPr id="28" name="Freeform 250"/>
            <p:cNvSpPr>
              <a:spLocks noEditPoints="1"/>
            </p:cNvSpPr>
            <p:nvPr/>
          </p:nvSpPr>
          <p:spPr bwMode="auto">
            <a:xfrm>
              <a:off x="8764789" y="5282801"/>
              <a:ext cx="431130" cy="432852"/>
            </a:xfrm>
            <a:custGeom>
              <a:avLst/>
              <a:gdLst>
                <a:gd name="T0" fmla="*/ 171 w 343"/>
                <a:gd name="T1" fmla="*/ 343 h 343"/>
                <a:gd name="T2" fmla="*/ 0 w 343"/>
                <a:gd name="T3" fmla="*/ 171 h 343"/>
                <a:gd name="T4" fmla="*/ 171 w 343"/>
                <a:gd name="T5" fmla="*/ 0 h 343"/>
                <a:gd name="T6" fmla="*/ 343 w 343"/>
                <a:gd name="T7" fmla="*/ 171 h 343"/>
                <a:gd name="T8" fmla="*/ 171 w 343"/>
                <a:gd name="T9" fmla="*/ 343 h 343"/>
                <a:gd name="T10" fmla="*/ 171 w 343"/>
                <a:gd name="T11" fmla="*/ 100 h 343"/>
                <a:gd name="T12" fmla="*/ 100 w 343"/>
                <a:gd name="T13" fmla="*/ 171 h 343"/>
                <a:gd name="T14" fmla="*/ 171 w 343"/>
                <a:gd name="T15" fmla="*/ 243 h 343"/>
                <a:gd name="T16" fmla="*/ 243 w 343"/>
                <a:gd name="T17" fmla="*/ 171 h 343"/>
                <a:gd name="T18" fmla="*/ 171 w 343"/>
                <a:gd name="T19" fmla="*/ 100 h 3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43" h="343">
                  <a:moveTo>
                    <a:pt x="171" y="343"/>
                  </a:moveTo>
                  <a:cubicBezTo>
                    <a:pt x="77" y="343"/>
                    <a:pt x="0" y="266"/>
                    <a:pt x="0" y="171"/>
                  </a:cubicBezTo>
                  <a:cubicBezTo>
                    <a:pt x="0" y="77"/>
                    <a:pt x="77" y="0"/>
                    <a:pt x="171" y="0"/>
                  </a:cubicBezTo>
                  <a:cubicBezTo>
                    <a:pt x="266" y="0"/>
                    <a:pt x="343" y="77"/>
                    <a:pt x="343" y="171"/>
                  </a:cubicBezTo>
                  <a:cubicBezTo>
                    <a:pt x="343" y="266"/>
                    <a:pt x="266" y="343"/>
                    <a:pt x="171" y="343"/>
                  </a:cubicBezTo>
                  <a:close/>
                  <a:moveTo>
                    <a:pt x="171" y="100"/>
                  </a:moveTo>
                  <a:cubicBezTo>
                    <a:pt x="132" y="100"/>
                    <a:pt x="100" y="132"/>
                    <a:pt x="100" y="171"/>
                  </a:cubicBezTo>
                  <a:cubicBezTo>
                    <a:pt x="100" y="211"/>
                    <a:pt x="132" y="243"/>
                    <a:pt x="171" y="243"/>
                  </a:cubicBezTo>
                  <a:cubicBezTo>
                    <a:pt x="211" y="243"/>
                    <a:pt x="243" y="211"/>
                    <a:pt x="243" y="171"/>
                  </a:cubicBezTo>
                  <a:cubicBezTo>
                    <a:pt x="243" y="132"/>
                    <a:pt x="211" y="100"/>
                    <a:pt x="171" y="100"/>
                  </a:cubicBezTo>
                  <a:close/>
                </a:path>
              </a:pathLst>
            </a:custGeom>
            <a:solidFill>
              <a:schemeClr val="accent4"/>
            </a:solidFill>
            <a:ln>
              <a:noFill/>
            </a:ln>
          </p:spPr>
          <p:txBody>
            <a:bodyPr/>
            <a:lstStyle/>
            <a:p>
              <a:pPr eaLnBrk="1" fontAlgn="auto" hangingPunct="1">
                <a:spcBef>
                  <a:spcPts val="0"/>
                </a:spcBef>
                <a:spcAft>
                  <a:spcPts val="0"/>
                </a:spcAft>
                <a:defRPr/>
              </a:pPr>
              <a:endParaRPr lang="id-ID">
                <a:cs typeface="+mn-ea"/>
                <a:sym typeface="+mn-lt"/>
              </a:endParaRPr>
            </a:p>
          </p:txBody>
        </p:sp>
      </p:grpSp>
      <p:grpSp>
        <p:nvGrpSpPr>
          <p:cNvPr id="29" name="Group 24"/>
          <p:cNvGrpSpPr>
            <a:grpSpLocks/>
          </p:cNvGrpSpPr>
          <p:nvPr/>
        </p:nvGrpSpPr>
        <p:grpSpPr bwMode="auto">
          <a:xfrm>
            <a:off x="2525713" y="5419725"/>
            <a:ext cx="874712" cy="873125"/>
            <a:chOff x="10874515" y="2395387"/>
            <a:chExt cx="930275" cy="930275"/>
          </a:xfrm>
        </p:grpSpPr>
        <p:sp>
          <p:nvSpPr>
            <p:cNvPr id="30" name="Freeform 245"/>
            <p:cNvSpPr>
              <a:spLocks/>
            </p:cNvSpPr>
            <p:nvPr/>
          </p:nvSpPr>
          <p:spPr bwMode="auto">
            <a:xfrm>
              <a:off x="11208806" y="2742126"/>
              <a:ext cx="254939" cy="236797"/>
            </a:xfrm>
            <a:custGeom>
              <a:avLst/>
              <a:gdLst>
                <a:gd name="T0" fmla="*/ 128 w 202"/>
                <a:gd name="T1" fmla="*/ 3 h 189"/>
                <a:gd name="T2" fmla="*/ 104 w 202"/>
                <a:gd name="T3" fmla="*/ 0 h 189"/>
                <a:gd name="T4" fmla="*/ 13 w 202"/>
                <a:gd name="T5" fmla="*/ 71 h 189"/>
                <a:gd name="T6" fmla="*/ 82 w 202"/>
                <a:gd name="T7" fmla="*/ 186 h 189"/>
                <a:gd name="T8" fmla="*/ 105 w 202"/>
                <a:gd name="T9" fmla="*/ 189 h 189"/>
                <a:gd name="T10" fmla="*/ 196 w 202"/>
                <a:gd name="T11" fmla="*/ 117 h 189"/>
                <a:gd name="T12" fmla="*/ 186 w 202"/>
                <a:gd name="T13" fmla="*/ 46 h 189"/>
                <a:gd name="T14" fmla="*/ 128 w 202"/>
                <a:gd name="T15" fmla="*/ 3 h 18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2" h="189">
                  <a:moveTo>
                    <a:pt x="128" y="3"/>
                  </a:moveTo>
                  <a:cubicBezTo>
                    <a:pt x="120" y="1"/>
                    <a:pt x="112" y="0"/>
                    <a:pt x="104" y="0"/>
                  </a:cubicBezTo>
                  <a:cubicBezTo>
                    <a:pt x="61" y="0"/>
                    <a:pt x="23" y="29"/>
                    <a:pt x="13" y="71"/>
                  </a:cubicBezTo>
                  <a:cubicBezTo>
                    <a:pt x="0" y="122"/>
                    <a:pt x="31" y="173"/>
                    <a:pt x="82" y="186"/>
                  </a:cubicBezTo>
                  <a:cubicBezTo>
                    <a:pt x="89" y="188"/>
                    <a:pt x="97" y="189"/>
                    <a:pt x="105" y="189"/>
                  </a:cubicBezTo>
                  <a:cubicBezTo>
                    <a:pt x="148" y="189"/>
                    <a:pt x="186" y="160"/>
                    <a:pt x="196" y="117"/>
                  </a:cubicBezTo>
                  <a:cubicBezTo>
                    <a:pt x="202" y="93"/>
                    <a:pt x="199" y="67"/>
                    <a:pt x="186" y="46"/>
                  </a:cubicBezTo>
                  <a:cubicBezTo>
                    <a:pt x="173" y="24"/>
                    <a:pt x="152" y="9"/>
                    <a:pt x="128" y="3"/>
                  </a:cubicBezTo>
                  <a:close/>
                </a:path>
              </a:pathLst>
            </a:custGeom>
            <a:solidFill>
              <a:schemeClr val="accent6"/>
            </a:solidFill>
            <a:ln>
              <a:noFill/>
            </a:ln>
          </p:spPr>
          <p:txBody>
            <a:bodyPr/>
            <a:lstStyle/>
            <a:p>
              <a:pPr eaLnBrk="1" fontAlgn="auto" hangingPunct="1">
                <a:spcBef>
                  <a:spcPts val="0"/>
                </a:spcBef>
                <a:spcAft>
                  <a:spcPts val="0"/>
                </a:spcAft>
                <a:defRPr/>
              </a:pPr>
              <a:endParaRPr lang="id-ID">
                <a:cs typeface="+mn-ea"/>
                <a:sym typeface="+mn-lt"/>
              </a:endParaRPr>
            </a:p>
          </p:txBody>
        </p:sp>
        <p:sp>
          <p:nvSpPr>
            <p:cNvPr id="31" name="Freeform 246"/>
            <p:cNvSpPr>
              <a:spLocks noEditPoints="1"/>
            </p:cNvSpPr>
            <p:nvPr/>
          </p:nvSpPr>
          <p:spPr bwMode="auto">
            <a:xfrm>
              <a:off x="10874515" y="2395387"/>
              <a:ext cx="930275" cy="930275"/>
            </a:xfrm>
            <a:custGeom>
              <a:avLst/>
              <a:gdLst>
                <a:gd name="T0" fmla="*/ 730 w 738"/>
                <a:gd name="T1" fmla="*/ 445 h 738"/>
                <a:gd name="T2" fmla="*/ 738 w 738"/>
                <a:gd name="T3" fmla="*/ 357 h 738"/>
                <a:gd name="T4" fmla="*/ 647 w 738"/>
                <a:gd name="T5" fmla="*/ 319 h 738"/>
                <a:gd name="T6" fmla="*/ 625 w 738"/>
                <a:gd name="T7" fmla="*/ 250 h 738"/>
                <a:gd name="T8" fmla="*/ 678 w 738"/>
                <a:gd name="T9" fmla="*/ 168 h 738"/>
                <a:gd name="T10" fmla="*/ 622 w 738"/>
                <a:gd name="T11" fmla="*/ 100 h 738"/>
                <a:gd name="T12" fmla="*/ 530 w 738"/>
                <a:gd name="T13" fmla="*/ 137 h 738"/>
                <a:gd name="T14" fmla="*/ 469 w 738"/>
                <a:gd name="T15" fmla="*/ 105 h 738"/>
                <a:gd name="T16" fmla="*/ 448 w 738"/>
                <a:gd name="T17" fmla="*/ 9 h 738"/>
                <a:gd name="T18" fmla="*/ 360 w 738"/>
                <a:gd name="T19" fmla="*/ 0 h 738"/>
                <a:gd name="T20" fmla="*/ 322 w 738"/>
                <a:gd name="T21" fmla="*/ 91 h 738"/>
                <a:gd name="T22" fmla="*/ 253 w 738"/>
                <a:gd name="T23" fmla="*/ 112 h 738"/>
                <a:gd name="T24" fmla="*/ 170 w 738"/>
                <a:gd name="T25" fmla="*/ 59 h 738"/>
                <a:gd name="T26" fmla="*/ 102 w 738"/>
                <a:gd name="T27" fmla="*/ 115 h 738"/>
                <a:gd name="T28" fmla="*/ 139 w 738"/>
                <a:gd name="T29" fmla="*/ 206 h 738"/>
                <a:gd name="T30" fmla="*/ 105 w 738"/>
                <a:gd name="T31" fmla="*/ 271 h 738"/>
                <a:gd name="T32" fmla="*/ 8 w 738"/>
                <a:gd name="T33" fmla="*/ 292 h 738"/>
                <a:gd name="T34" fmla="*/ 0 w 738"/>
                <a:gd name="T35" fmla="*/ 379 h 738"/>
                <a:gd name="T36" fmla="*/ 92 w 738"/>
                <a:gd name="T37" fmla="*/ 418 h 738"/>
                <a:gd name="T38" fmla="*/ 113 w 738"/>
                <a:gd name="T39" fmla="*/ 486 h 738"/>
                <a:gd name="T40" fmla="*/ 59 w 738"/>
                <a:gd name="T41" fmla="*/ 570 h 738"/>
                <a:gd name="T42" fmla="*/ 116 w 738"/>
                <a:gd name="T43" fmla="*/ 637 h 738"/>
                <a:gd name="T44" fmla="*/ 208 w 738"/>
                <a:gd name="T45" fmla="*/ 599 h 738"/>
                <a:gd name="T46" fmla="*/ 270 w 738"/>
                <a:gd name="T47" fmla="*/ 632 h 738"/>
                <a:gd name="T48" fmla="*/ 291 w 738"/>
                <a:gd name="T49" fmla="*/ 730 h 738"/>
                <a:gd name="T50" fmla="*/ 379 w 738"/>
                <a:gd name="T51" fmla="*/ 738 h 738"/>
                <a:gd name="T52" fmla="*/ 417 w 738"/>
                <a:gd name="T53" fmla="*/ 646 h 738"/>
                <a:gd name="T54" fmla="*/ 485 w 738"/>
                <a:gd name="T55" fmla="*/ 625 h 738"/>
                <a:gd name="T56" fmla="*/ 569 w 738"/>
                <a:gd name="T57" fmla="*/ 680 h 738"/>
                <a:gd name="T58" fmla="*/ 637 w 738"/>
                <a:gd name="T59" fmla="*/ 623 h 738"/>
                <a:gd name="T60" fmla="*/ 599 w 738"/>
                <a:gd name="T61" fmla="*/ 532 h 738"/>
                <a:gd name="T62" fmla="*/ 634 w 738"/>
                <a:gd name="T63" fmla="*/ 466 h 738"/>
                <a:gd name="T64" fmla="*/ 730 w 738"/>
                <a:gd name="T65" fmla="*/ 445 h 738"/>
                <a:gd name="T66" fmla="*/ 504 w 738"/>
                <a:gd name="T67" fmla="*/ 402 h 738"/>
                <a:gd name="T68" fmla="*/ 370 w 738"/>
                <a:gd name="T69" fmla="*/ 507 h 738"/>
                <a:gd name="T70" fmla="*/ 336 w 738"/>
                <a:gd name="T71" fmla="*/ 503 h 738"/>
                <a:gd name="T72" fmla="*/ 235 w 738"/>
                <a:gd name="T73" fmla="*/ 335 h 738"/>
                <a:gd name="T74" fmla="*/ 369 w 738"/>
                <a:gd name="T75" fmla="*/ 230 h 738"/>
                <a:gd name="T76" fmla="*/ 403 w 738"/>
                <a:gd name="T77" fmla="*/ 234 h 738"/>
                <a:gd name="T78" fmla="*/ 488 w 738"/>
                <a:gd name="T79" fmla="*/ 297 h 738"/>
                <a:gd name="T80" fmla="*/ 504 w 738"/>
                <a:gd name="T81" fmla="*/ 402 h 7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738" h="738">
                  <a:moveTo>
                    <a:pt x="730" y="445"/>
                  </a:moveTo>
                  <a:cubicBezTo>
                    <a:pt x="738" y="357"/>
                    <a:pt x="738" y="357"/>
                    <a:pt x="738" y="357"/>
                  </a:cubicBezTo>
                  <a:cubicBezTo>
                    <a:pt x="647" y="319"/>
                    <a:pt x="647" y="319"/>
                    <a:pt x="647" y="319"/>
                  </a:cubicBezTo>
                  <a:cubicBezTo>
                    <a:pt x="643" y="295"/>
                    <a:pt x="635" y="272"/>
                    <a:pt x="625" y="250"/>
                  </a:cubicBezTo>
                  <a:cubicBezTo>
                    <a:pt x="678" y="168"/>
                    <a:pt x="678" y="168"/>
                    <a:pt x="678" y="168"/>
                  </a:cubicBezTo>
                  <a:cubicBezTo>
                    <a:pt x="622" y="100"/>
                    <a:pt x="622" y="100"/>
                    <a:pt x="622" y="100"/>
                  </a:cubicBezTo>
                  <a:cubicBezTo>
                    <a:pt x="530" y="137"/>
                    <a:pt x="530" y="137"/>
                    <a:pt x="530" y="137"/>
                  </a:cubicBezTo>
                  <a:cubicBezTo>
                    <a:pt x="512" y="124"/>
                    <a:pt x="491" y="113"/>
                    <a:pt x="469" y="105"/>
                  </a:cubicBezTo>
                  <a:cubicBezTo>
                    <a:pt x="448" y="9"/>
                    <a:pt x="448" y="9"/>
                    <a:pt x="448" y="9"/>
                  </a:cubicBezTo>
                  <a:cubicBezTo>
                    <a:pt x="360" y="0"/>
                    <a:pt x="360" y="0"/>
                    <a:pt x="360" y="0"/>
                  </a:cubicBezTo>
                  <a:cubicBezTo>
                    <a:pt x="322" y="91"/>
                    <a:pt x="322" y="91"/>
                    <a:pt x="322" y="91"/>
                  </a:cubicBezTo>
                  <a:cubicBezTo>
                    <a:pt x="298" y="95"/>
                    <a:pt x="275" y="102"/>
                    <a:pt x="253" y="112"/>
                  </a:cubicBezTo>
                  <a:cubicBezTo>
                    <a:pt x="170" y="59"/>
                    <a:pt x="170" y="59"/>
                    <a:pt x="170" y="59"/>
                  </a:cubicBezTo>
                  <a:cubicBezTo>
                    <a:pt x="102" y="115"/>
                    <a:pt x="102" y="115"/>
                    <a:pt x="102" y="115"/>
                  </a:cubicBezTo>
                  <a:cubicBezTo>
                    <a:pt x="139" y="206"/>
                    <a:pt x="139" y="206"/>
                    <a:pt x="139" y="206"/>
                  </a:cubicBezTo>
                  <a:cubicBezTo>
                    <a:pt x="125" y="226"/>
                    <a:pt x="114" y="247"/>
                    <a:pt x="105" y="271"/>
                  </a:cubicBezTo>
                  <a:cubicBezTo>
                    <a:pt x="8" y="292"/>
                    <a:pt x="8" y="292"/>
                    <a:pt x="8" y="292"/>
                  </a:cubicBezTo>
                  <a:cubicBezTo>
                    <a:pt x="0" y="379"/>
                    <a:pt x="0" y="379"/>
                    <a:pt x="0" y="379"/>
                  </a:cubicBezTo>
                  <a:cubicBezTo>
                    <a:pt x="92" y="418"/>
                    <a:pt x="92" y="418"/>
                    <a:pt x="92" y="418"/>
                  </a:cubicBezTo>
                  <a:cubicBezTo>
                    <a:pt x="97" y="441"/>
                    <a:pt x="104" y="464"/>
                    <a:pt x="113" y="486"/>
                  </a:cubicBezTo>
                  <a:cubicBezTo>
                    <a:pt x="59" y="570"/>
                    <a:pt x="59" y="570"/>
                    <a:pt x="59" y="570"/>
                  </a:cubicBezTo>
                  <a:cubicBezTo>
                    <a:pt x="116" y="637"/>
                    <a:pt x="116" y="637"/>
                    <a:pt x="116" y="637"/>
                  </a:cubicBezTo>
                  <a:cubicBezTo>
                    <a:pt x="208" y="599"/>
                    <a:pt x="208" y="599"/>
                    <a:pt x="208" y="599"/>
                  </a:cubicBezTo>
                  <a:cubicBezTo>
                    <a:pt x="227" y="612"/>
                    <a:pt x="248" y="623"/>
                    <a:pt x="270" y="632"/>
                  </a:cubicBezTo>
                  <a:cubicBezTo>
                    <a:pt x="291" y="730"/>
                    <a:pt x="291" y="730"/>
                    <a:pt x="291" y="730"/>
                  </a:cubicBezTo>
                  <a:cubicBezTo>
                    <a:pt x="379" y="738"/>
                    <a:pt x="379" y="738"/>
                    <a:pt x="379" y="738"/>
                  </a:cubicBezTo>
                  <a:cubicBezTo>
                    <a:pt x="417" y="646"/>
                    <a:pt x="417" y="646"/>
                    <a:pt x="417" y="646"/>
                  </a:cubicBezTo>
                  <a:cubicBezTo>
                    <a:pt x="441" y="642"/>
                    <a:pt x="463" y="635"/>
                    <a:pt x="485" y="625"/>
                  </a:cubicBezTo>
                  <a:cubicBezTo>
                    <a:pt x="569" y="680"/>
                    <a:pt x="569" y="680"/>
                    <a:pt x="569" y="680"/>
                  </a:cubicBezTo>
                  <a:cubicBezTo>
                    <a:pt x="637" y="623"/>
                    <a:pt x="637" y="623"/>
                    <a:pt x="637" y="623"/>
                  </a:cubicBezTo>
                  <a:cubicBezTo>
                    <a:pt x="599" y="532"/>
                    <a:pt x="599" y="532"/>
                    <a:pt x="599" y="532"/>
                  </a:cubicBezTo>
                  <a:cubicBezTo>
                    <a:pt x="613" y="512"/>
                    <a:pt x="625" y="490"/>
                    <a:pt x="634" y="466"/>
                  </a:cubicBezTo>
                  <a:lnTo>
                    <a:pt x="730" y="445"/>
                  </a:lnTo>
                  <a:close/>
                  <a:moveTo>
                    <a:pt x="504" y="402"/>
                  </a:moveTo>
                  <a:cubicBezTo>
                    <a:pt x="489" y="464"/>
                    <a:pt x="433" y="507"/>
                    <a:pt x="370" y="507"/>
                  </a:cubicBezTo>
                  <a:cubicBezTo>
                    <a:pt x="358" y="507"/>
                    <a:pt x="347" y="506"/>
                    <a:pt x="336" y="503"/>
                  </a:cubicBezTo>
                  <a:cubicBezTo>
                    <a:pt x="262" y="484"/>
                    <a:pt x="217" y="409"/>
                    <a:pt x="235" y="335"/>
                  </a:cubicBezTo>
                  <a:cubicBezTo>
                    <a:pt x="251" y="273"/>
                    <a:pt x="306" y="230"/>
                    <a:pt x="369" y="230"/>
                  </a:cubicBezTo>
                  <a:cubicBezTo>
                    <a:pt x="381" y="230"/>
                    <a:pt x="392" y="231"/>
                    <a:pt x="403" y="234"/>
                  </a:cubicBezTo>
                  <a:cubicBezTo>
                    <a:pt x="439" y="243"/>
                    <a:pt x="469" y="265"/>
                    <a:pt x="488" y="297"/>
                  </a:cubicBezTo>
                  <a:cubicBezTo>
                    <a:pt x="508" y="329"/>
                    <a:pt x="513" y="366"/>
                    <a:pt x="504" y="402"/>
                  </a:cubicBezTo>
                  <a:close/>
                </a:path>
              </a:pathLst>
            </a:custGeom>
            <a:solidFill>
              <a:schemeClr val="accent6"/>
            </a:solidFill>
            <a:ln>
              <a:noFill/>
            </a:ln>
          </p:spPr>
          <p:txBody>
            <a:bodyPr/>
            <a:lstStyle/>
            <a:p>
              <a:pPr eaLnBrk="1" fontAlgn="auto" hangingPunct="1">
                <a:spcBef>
                  <a:spcPts val="0"/>
                </a:spcBef>
                <a:spcAft>
                  <a:spcPts val="0"/>
                </a:spcAft>
                <a:defRPr/>
              </a:pPr>
              <a:endParaRPr lang="id-ID">
                <a:cs typeface="+mn-ea"/>
                <a:sym typeface="+mn-lt"/>
              </a:endParaRPr>
            </a:p>
          </p:txBody>
        </p:sp>
      </p:grpSp>
      <p:sp>
        <p:nvSpPr>
          <p:cNvPr id="32" name="Rectangle 82"/>
          <p:cNvSpPr/>
          <p:nvPr/>
        </p:nvSpPr>
        <p:spPr>
          <a:xfrm>
            <a:off x="6751638" y="3471410"/>
            <a:ext cx="4729162" cy="1546577"/>
          </a:xfrm>
          <a:prstGeom prst="rect">
            <a:avLst/>
          </a:prstGeom>
        </p:spPr>
        <p:txBody>
          <a:bodyPr>
            <a:spAutoFit/>
          </a:bodyPr>
          <a:lstStyle/>
          <a:p>
            <a:pPr eaLnBrk="1" fontAlgn="auto" hangingPunct="1">
              <a:lnSpc>
                <a:spcPct val="150000"/>
              </a:lnSpc>
              <a:spcBef>
                <a:spcPts val="0"/>
              </a:spcBef>
              <a:spcAft>
                <a:spcPts val="0"/>
              </a:spcAft>
              <a:defRPr/>
            </a:pPr>
            <a:r>
              <a:rPr lang="id-ID" sz="1050" dirty="0">
                <a:solidFill>
                  <a:schemeClr val="tx1">
                    <a:lumMod val="50000"/>
                    <a:lumOff val="50000"/>
                  </a:schemeClr>
                </a:solidFill>
                <a:cs typeface="+mn-ea"/>
                <a:sym typeface="+mn-lt"/>
              </a:rPr>
              <a:t>rhoncus felis in tincidunt. Cras ligula elit, convallis at finibus in, volutpat id turpis. Etiam eget maximus erat. Class aptent taciti sociosqu ad litora torquent per conubia nostra</a:t>
            </a:r>
            <a:r>
              <a:rPr lang="en-US" sz="1050" dirty="0">
                <a:solidFill>
                  <a:schemeClr val="tx1">
                    <a:lumMod val="50000"/>
                    <a:lumOff val="50000"/>
                  </a:schemeClr>
                </a:solidFill>
                <a:cs typeface="+mn-ea"/>
                <a:sym typeface="+mn-lt"/>
              </a:rPr>
              <a:t> </a:t>
            </a:r>
            <a:r>
              <a:rPr lang="id-ID" sz="1050" dirty="0">
                <a:solidFill>
                  <a:schemeClr val="tx1">
                    <a:lumMod val="50000"/>
                    <a:lumOff val="50000"/>
                  </a:schemeClr>
                </a:solidFill>
                <a:cs typeface="+mn-ea"/>
                <a:sym typeface="+mn-lt"/>
              </a:rPr>
              <a:t>inceptos himenaeos. Nunc felis eros, commodo ac sapien et, porttitor aliquam velit. Nulla ante nun. non lobortis massa. Praesent cursus ut lectus id interdum. Cras rhoncus quis diam at luctus</a:t>
            </a:r>
            <a:r>
              <a:rPr lang="en-US" sz="1050" dirty="0">
                <a:solidFill>
                  <a:schemeClr val="tx1">
                    <a:lumMod val="50000"/>
                    <a:lumOff val="50000"/>
                  </a:schemeClr>
                </a:solidFill>
                <a:cs typeface="+mn-ea"/>
                <a:sym typeface="+mn-lt"/>
              </a:rPr>
              <a:t> </a:t>
            </a:r>
            <a:r>
              <a:rPr lang="id-ID" sz="1050" dirty="0">
                <a:solidFill>
                  <a:schemeClr val="tx1">
                    <a:lumMod val="50000"/>
                    <a:lumOff val="50000"/>
                  </a:schemeClr>
                </a:solidFill>
                <a:cs typeface="+mn-ea"/>
                <a:sym typeface="+mn-lt"/>
              </a:rPr>
              <a:t>Aenean suscipit rhoncus</a:t>
            </a:r>
          </a:p>
        </p:txBody>
      </p:sp>
      <p:cxnSp>
        <p:nvCxnSpPr>
          <p:cNvPr id="33" name="Straight Connector 87"/>
          <p:cNvCxnSpPr/>
          <p:nvPr/>
        </p:nvCxnSpPr>
        <p:spPr>
          <a:xfrm>
            <a:off x="6113463" y="2303463"/>
            <a:ext cx="0" cy="3989387"/>
          </a:xfrm>
          <a:prstGeom prst="line">
            <a:avLst/>
          </a:prstGeom>
          <a:ln w="28575">
            <a:solidFill>
              <a:schemeClr val="bg2">
                <a:lumMod val="40000"/>
                <a:lumOff val="60000"/>
              </a:schemeClr>
            </a:solidFill>
            <a:prstDash val="sysDot"/>
          </a:ln>
        </p:spPr>
        <p:style>
          <a:lnRef idx="1">
            <a:schemeClr val="accent1"/>
          </a:lnRef>
          <a:fillRef idx="0">
            <a:schemeClr val="accent1"/>
          </a:fillRef>
          <a:effectRef idx="0">
            <a:schemeClr val="accent1"/>
          </a:effectRef>
          <a:fontRef idx="minor">
            <a:schemeClr val="tx1"/>
          </a:fontRef>
        </p:style>
      </p:cxnSp>
      <p:grpSp>
        <p:nvGrpSpPr>
          <p:cNvPr id="34" name="Group 1"/>
          <p:cNvGrpSpPr>
            <a:grpSpLocks/>
          </p:cNvGrpSpPr>
          <p:nvPr/>
        </p:nvGrpSpPr>
        <p:grpSpPr bwMode="auto">
          <a:xfrm>
            <a:off x="6751638" y="2414588"/>
            <a:ext cx="3867150" cy="946150"/>
            <a:chOff x="6877602" y="2303818"/>
            <a:chExt cx="3867184" cy="946054"/>
          </a:xfrm>
        </p:grpSpPr>
        <p:sp>
          <p:nvSpPr>
            <p:cNvPr id="35" name="Oval 79"/>
            <p:cNvSpPr/>
            <p:nvPr/>
          </p:nvSpPr>
          <p:spPr>
            <a:xfrm>
              <a:off x="6877602" y="2303818"/>
              <a:ext cx="946158" cy="946054"/>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fontAlgn="auto" hangingPunct="1">
                <a:spcBef>
                  <a:spcPts val="0"/>
                </a:spcBef>
                <a:spcAft>
                  <a:spcPts val="0"/>
                </a:spcAft>
                <a:defRPr/>
              </a:pPr>
              <a:endParaRPr lang="id-ID">
                <a:cs typeface="+mn-ea"/>
                <a:sym typeface="+mn-lt"/>
              </a:endParaRPr>
            </a:p>
          </p:txBody>
        </p:sp>
        <p:sp>
          <p:nvSpPr>
            <p:cNvPr id="36" name="TextBox 80"/>
            <p:cNvSpPr txBox="1"/>
            <p:nvPr/>
          </p:nvSpPr>
          <p:spPr>
            <a:xfrm>
              <a:off x="8061887" y="2380010"/>
              <a:ext cx="2567010" cy="338103"/>
            </a:xfrm>
            <a:prstGeom prst="rect">
              <a:avLst/>
            </a:prstGeom>
            <a:noFill/>
          </p:spPr>
          <p:txBody>
            <a:bodyPr>
              <a:spAutoFit/>
            </a:bodyPr>
            <a:lstStyle/>
            <a:p>
              <a:pPr eaLnBrk="1" fontAlgn="auto" hangingPunct="1">
                <a:spcBef>
                  <a:spcPts val="0"/>
                </a:spcBef>
                <a:spcAft>
                  <a:spcPts val="0"/>
                </a:spcAft>
                <a:defRPr/>
              </a:pPr>
              <a:r>
                <a:rPr lang="id-ID" sz="1600" b="1">
                  <a:solidFill>
                    <a:schemeClr val="tx1">
                      <a:lumMod val="50000"/>
                      <a:lumOff val="50000"/>
                    </a:schemeClr>
                  </a:solidFill>
                  <a:cs typeface="+mn-ea"/>
                  <a:sym typeface="+mn-lt"/>
                </a:rPr>
                <a:t>Project Weekly</a:t>
              </a:r>
            </a:p>
          </p:txBody>
        </p:sp>
        <p:sp>
          <p:nvSpPr>
            <p:cNvPr id="37" name="Rectangle 81"/>
            <p:cNvSpPr/>
            <p:nvPr/>
          </p:nvSpPr>
          <p:spPr>
            <a:xfrm>
              <a:off x="8061887" y="2718113"/>
              <a:ext cx="2682899" cy="431756"/>
            </a:xfrm>
            <a:prstGeom prst="rect">
              <a:avLst/>
            </a:prstGeom>
          </p:spPr>
          <p:txBody>
            <a:bodyPr>
              <a:spAutoFit/>
            </a:bodyPr>
            <a:lstStyle/>
            <a:p>
              <a:pPr eaLnBrk="1" fontAlgn="auto" hangingPunct="1">
                <a:spcBef>
                  <a:spcPts val="0"/>
                </a:spcBef>
                <a:spcAft>
                  <a:spcPts val="0"/>
                </a:spcAft>
                <a:defRPr/>
              </a:pPr>
              <a:r>
                <a:rPr lang="en-US" sz="1100" dirty="0">
                  <a:solidFill>
                    <a:schemeClr val="tx1">
                      <a:lumMod val="50000"/>
                      <a:lumOff val="50000"/>
                    </a:schemeClr>
                  </a:solidFill>
                  <a:cs typeface="+mn-ea"/>
                  <a:sym typeface="+mn-lt"/>
                </a:rPr>
                <a:t>Lorem ipsum dolor </a:t>
              </a:r>
              <a:r>
                <a:rPr lang="en-US" sz="1100">
                  <a:solidFill>
                    <a:schemeClr val="tx1">
                      <a:lumMod val="50000"/>
                      <a:lumOff val="50000"/>
                    </a:schemeClr>
                  </a:solidFill>
                  <a:cs typeface="+mn-ea"/>
                  <a:sym typeface="+mn-lt"/>
                </a:rPr>
                <a:t>sit a,consectetuer </a:t>
              </a:r>
              <a:r>
                <a:rPr lang="en-US" sz="1100" dirty="0" err="1">
                  <a:solidFill>
                    <a:schemeClr val="tx1">
                      <a:lumMod val="50000"/>
                      <a:lumOff val="50000"/>
                    </a:schemeClr>
                  </a:solidFill>
                  <a:cs typeface="+mn-ea"/>
                  <a:sym typeface="+mn-lt"/>
                </a:rPr>
                <a:t>adipiscing</a:t>
              </a:r>
              <a:r>
                <a:rPr lang="en-US" sz="1100" dirty="0">
                  <a:solidFill>
                    <a:schemeClr val="tx1">
                      <a:lumMod val="50000"/>
                      <a:lumOff val="50000"/>
                    </a:schemeClr>
                  </a:solidFill>
                  <a:cs typeface="+mn-ea"/>
                  <a:sym typeface="+mn-lt"/>
                </a:rPr>
                <a:t> </a:t>
              </a:r>
              <a:r>
                <a:rPr lang="en-US" sz="1100" dirty="0" err="1">
                  <a:solidFill>
                    <a:schemeClr val="tx1">
                      <a:lumMod val="50000"/>
                      <a:lumOff val="50000"/>
                    </a:schemeClr>
                  </a:solidFill>
                  <a:cs typeface="+mn-ea"/>
                  <a:sym typeface="+mn-lt"/>
                </a:rPr>
                <a:t>elit</a:t>
              </a:r>
              <a:r>
                <a:rPr lang="en-US" sz="1100" dirty="0">
                  <a:solidFill>
                    <a:schemeClr val="tx1">
                      <a:lumMod val="50000"/>
                      <a:lumOff val="50000"/>
                    </a:schemeClr>
                  </a:solidFill>
                  <a:cs typeface="+mn-ea"/>
                  <a:sym typeface="+mn-lt"/>
                </a:rPr>
                <a:t>. </a:t>
              </a:r>
              <a:r>
                <a:rPr lang="en-US" sz="1100" err="1">
                  <a:solidFill>
                    <a:schemeClr val="tx1">
                      <a:lumMod val="50000"/>
                      <a:lumOff val="50000"/>
                    </a:schemeClr>
                  </a:solidFill>
                  <a:cs typeface="+mn-ea"/>
                  <a:sym typeface="+mn-lt"/>
                </a:rPr>
                <a:t>Aenean</a:t>
              </a:r>
              <a:r>
                <a:rPr lang="en-US" sz="1100">
                  <a:solidFill>
                    <a:schemeClr val="tx1">
                      <a:lumMod val="50000"/>
                      <a:lumOff val="50000"/>
                    </a:schemeClr>
                  </a:solidFill>
                  <a:cs typeface="+mn-ea"/>
                  <a:sym typeface="+mn-lt"/>
                </a:rPr>
                <a:t> commodoLor</a:t>
              </a:r>
              <a:endParaRPr lang="en-US" sz="1100" dirty="0">
                <a:solidFill>
                  <a:schemeClr val="tx1">
                    <a:lumMod val="50000"/>
                    <a:lumOff val="50000"/>
                  </a:schemeClr>
                </a:solidFill>
                <a:cs typeface="+mn-ea"/>
                <a:sym typeface="+mn-lt"/>
              </a:endParaRPr>
            </a:p>
          </p:txBody>
        </p:sp>
        <p:sp>
          <p:nvSpPr>
            <p:cNvPr id="38" name="Freeform 248"/>
            <p:cNvSpPr>
              <a:spLocks noEditPoints="1"/>
            </p:cNvSpPr>
            <p:nvPr/>
          </p:nvSpPr>
          <p:spPr bwMode="auto">
            <a:xfrm>
              <a:off x="7090380" y="2521970"/>
              <a:ext cx="520498" cy="509750"/>
            </a:xfrm>
            <a:custGeom>
              <a:avLst/>
              <a:gdLst>
                <a:gd name="T0" fmla="*/ 505144 w 1356"/>
                <a:gd name="T1" fmla="*/ 120528 h 1328"/>
                <a:gd name="T2" fmla="*/ 416859 w 1356"/>
                <a:gd name="T3" fmla="*/ 201136 h 1328"/>
                <a:gd name="T4" fmla="*/ 375403 w 1356"/>
                <a:gd name="T5" fmla="*/ 206510 h 1328"/>
                <a:gd name="T6" fmla="*/ 340089 w 1356"/>
                <a:gd name="T7" fmla="*/ 185015 h 1328"/>
                <a:gd name="T8" fmla="*/ 326271 w 1356"/>
                <a:gd name="T9" fmla="*/ 140488 h 1328"/>
                <a:gd name="T10" fmla="*/ 409950 w 1356"/>
                <a:gd name="T11" fmla="*/ 36849 h 1328"/>
                <a:gd name="T12" fmla="*/ 409950 w 1356"/>
                <a:gd name="T13" fmla="*/ 21495 h 1328"/>
                <a:gd name="T14" fmla="*/ 366959 w 1356"/>
                <a:gd name="T15" fmla="*/ 13819 h 1328"/>
                <a:gd name="T16" fmla="*/ 257946 w 1356"/>
                <a:gd name="T17" fmla="*/ 59113 h 1328"/>
                <a:gd name="T18" fmla="*/ 215723 w 1356"/>
                <a:gd name="T19" fmla="*/ 142791 h 1328"/>
                <a:gd name="T20" fmla="*/ 172732 w 1356"/>
                <a:gd name="T21" fmla="*/ 229541 h 1328"/>
                <a:gd name="T22" fmla="*/ 28405 w 1356"/>
                <a:gd name="T23" fmla="*/ 389989 h 1328"/>
                <a:gd name="T24" fmla="*/ 31476 w 1356"/>
                <a:gd name="T25" fmla="*/ 452173 h 1328"/>
                <a:gd name="T26" fmla="*/ 73699 w 1356"/>
                <a:gd name="T27" fmla="*/ 499002 h 1328"/>
                <a:gd name="T28" fmla="*/ 135882 w 1356"/>
                <a:gd name="T29" fmla="*/ 508215 h 1328"/>
                <a:gd name="T30" fmla="*/ 270229 w 1356"/>
                <a:gd name="T31" fmla="*/ 395363 h 1328"/>
                <a:gd name="T32" fmla="*/ 393828 w 1356"/>
                <a:gd name="T33" fmla="*/ 498235 h 1328"/>
                <a:gd name="T34" fmla="*/ 452941 w 1356"/>
                <a:gd name="T35" fmla="*/ 489022 h 1328"/>
                <a:gd name="T36" fmla="*/ 492861 w 1356"/>
                <a:gd name="T37" fmla="*/ 444496 h 1328"/>
                <a:gd name="T38" fmla="*/ 492861 w 1356"/>
                <a:gd name="T39" fmla="*/ 377706 h 1328"/>
                <a:gd name="T40" fmla="*/ 454476 w 1356"/>
                <a:gd name="T41" fmla="*/ 293260 h 1328"/>
                <a:gd name="T42" fmla="*/ 504376 w 1356"/>
                <a:gd name="T43" fmla="*/ 235683 h 1328"/>
                <a:gd name="T44" fmla="*/ 519730 w 1356"/>
                <a:gd name="T45" fmla="*/ 158145 h 1328"/>
                <a:gd name="T46" fmla="*/ 55274 w 1356"/>
                <a:gd name="T47" fmla="*/ 27637 h 1328"/>
                <a:gd name="T48" fmla="*/ 244127 w 1356"/>
                <a:gd name="T49" fmla="*/ 217258 h 1328"/>
                <a:gd name="T50" fmla="*/ 153539 w 1356"/>
                <a:gd name="T51" fmla="*/ 452941 h 1328"/>
                <a:gd name="T52" fmla="*/ 117458 w 1356"/>
                <a:gd name="T53" fmla="*/ 468294 h 1328"/>
                <a:gd name="T54" fmla="*/ 85214 w 1356"/>
                <a:gd name="T55" fmla="*/ 456779 h 1328"/>
                <a:gd name="T56" fmla="*/ 66790 w 1356"/>
                <a:gd name="T57" fmla="*/ 426839 h 1328"/>
                <a:gd name="T58" fmla="*/ 72163 w 1356"/>
                <a:gd name="T59" fmla="*/ 393060 h 1328"/>
                <a:gd name="T60" fmla="*/ 171964 w 1356"/>
                <a:gd name="T61" fmla="*/ 293260 h 1328"/>
                <a:gd name="T62" fmla="*/ 467527 w 1356"/>
                <a:gd name="T63" fmla="*/ 373868 h 1328"/>
                <a:gd name="T64" fmla="*/ 477507 w 1356"/>
                <a:gd name="T65" fmla="*/ 423768 h 1328"/>
                <a:gd name="T66" fmla="*/ 453708 w 1356"/>
                <a:gd name="T67" fmla="*/ 463688 h 1328"/>
                <a:gd name="T68" fmla="*/ 410717 w 1356"/>
                <a:gd name="T69" fmla="*/ 478274 h 1328"/>
                <a:gd name="T70" fmla="*/ 363120 w 1356"/>
                <a:gd name="T71" fmla="*/ 459082 h 1328"/>
                <a:gd name="T72" fmla="*/ 254107 w 1356"/>
                <a:gd name="T73" fmla="*/ 236450 h 1328"/>
                <a:gd name="T74" fmla="*/ 122064 w 1356"/>
                <a:gd name="T75" fmla="*/ 366959 h 1328"/>
                <a:gd name="T76" fmla="*/ 78305 w 1356"/>
                <a:gd name="T77" fmla="*/ 403040 h 1328"/>
                <a:gd name="T78" fmla="*/ 97497 w 1356"/>
                <a:gd name="T79" fmla="*/ 449870 h 1328"/>
                <a:gd name="T80" fmla="*/ 153539 w 1356"/>
                <a:gd name="T81" fmla="*/ 443728 h 1328"/>
                <a:gd name="T82" fmla="*/ 163519 w 1356"/>
                <a:gd name="T83" fmla="*/ 395363 h 1328"/>
                <a:gd name="T84" fmla="*/ 122064 w 1356"/>
                <a:gd name="T85" fmla="*/ 366959 h 1328"/>
                <a:gd name="T86" fmla="*/ 122064 w 1356"/>
                <a:gd name="T87" fmla="*/ 436051 h 1328"/>
                <a:gd name="T88" fmla="*/ 98265 w 1356"/>
                <a:gd name="T89" fmla="*/ 416859 h 1328"/>
                <a:gd name="T90" fmla="*/ 109013 w 1356"/>
                <a:gd name="T91" fmla="*/ 392293 h 1328"/>
                <a:gd name="T92" fmla="*/ 138953 w 1356"/>
                <a:gd name="T93" fmla="*/ 395363 h 1328"/>
                <a:gd name="T94" fmla="*/ 142024 w 1356"/>
                <a:gd name="T95" fmla="*/ 425303 h 1328"/>
                <a:gd name="T96" fmla="*/ 393828 w 1356"/>
                <a:gd name="T97" fmla="*/ 432980 h 1328"/>
                <a:gd name="T98" fmla="*/ 276371 w 1356"/>
                <a:gd name="T99" fmla="*/ 330109 h 1328"/>
                <a:gd name="T100" fmla="*/ 246430 w 1356"/>
                <a:gd name="T101" fmla="*/ 279441 h 1328"/>
                <a:gd name="T102" fmla="*/ 432981 w 1356"/>
                <a:gd name="T103" fmla="*/ 379242 h 1328"/>
                <a:gd name="T104" fmla="*/ 425304 w 1356"/>
                <a:gd name="T105" fmla="*/ 396899 h 1328"/>
                <a:gd name="T106" fmla="*/ 312452 w 1356"/>
                <a:gd name="T107" fmla="*/ 287886 h 1328"/>
                <a:gd name="T108" fmla="*/ 284815 w 1356"/>
                <a:gd name="T109" fmla="*/ 240289 h 1328"/>
                <a:gd name="T110" fmla="*/ 374636 w 1356"/>
                <a:gd name="T111" fmla="*/ 320897 h 1328"/>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Lst>
              <a:ahLst/>
              <a:cxnLst>
                <a:cxn ang="T112">
                  <a:pos x="T0" y="T1"/>
                </a:cxn>
                <a:cxn ang="T113">
                  <a:pos x="T2" y="T3"/>
                </a:cxn>
                <a:cxn ang="T114">
                  <a:pos x="T4" y="T5"/>
                </a:cxn>
                <a:cxn ang="T115">
                  <a:pos x="T6" y="T7"/>
                </a:cxn>
                <a:cxn ang="T116">
                  <a:pos x="T8" y="T9"/>
                </a:cxn>
                <a:cxn ang="T117">
                  <a:pos x="T10" y="T11"/>
                </a:cxn>
                <a:cxn ang="T118">
                  <a:pos x="T12" y="T13"/>
                </a:cxn>
                <a:cxn ang="T119">
                  <a:pos x="T14" y="T15"/>
                </a:cxn>
                <a:cxn ang="T120">
                  <a:pos x="T16" y="T17"/>
                </a:cxn>
                <a:cxn ang="T121">
                  <a:pos x="T18" y="T19"/>
                </a:cxn>
                <a:cxn ang="T122">
                  <a:pos x="T20" y="T21"/>
                </a:cxn>
                <a:cxn ang="T123">
                  <a:pos x="T22" y="T23"/>
                </a:cxn>
                <a:cxn ang="T124">
                  <a:pos x="T24" y="T25"/>
                </a:cxn>
                <a:cxn ang="T125">
                  <a:pos x="T26" y="T27"/>
                </a:cxn>
                <a:cxn ang="T126">
                  <a:pos x="T28" y="T29"/>
                </a:cxn>
                <a:cxn ang="T127">
                  <a:pos x="T30" y="T31"/>
                </a:cxn>
                <a:cxn ang="T128">
                  <a:pos x="T32" y="T33"/>
                </a:cxn>
                <a:cxn ang="T129">
                  <a:pos x="T34" y="T35"/>
                </a:cxn>
                <a:cxn ang="T130">
                  <a:pos x="T36" y="T37"/>
                </a:cxn>
                <a:cxn ang="T131">
                  <a:pos x="T38" y="T39"/>
                </a:cxn>
                <a:cxn ang="T132">
                  <a:pos x="T40" y="T41"/>
                </a:cxn>
                <a:cxn ang="T133">
                  <a:pos x="T42" y="T43"/>
                </a:cxn>
                <a:cxn ang="T134">
                  <a:pos x="T44" y="T45"/>
                </a:cxn>
                <a:cxn ang="T135">
                  <a:pos x="T46" y="T47"/>
                </a:cxn>
                <a:cxn ang="T136">
                  <a:pos x="T48" y="T49"/>
                </a:cxn>
                <a:cxn ang="T137">
                  <a:pos x="T50" y="T51"/>
                </a:cxn>
                <a:cxn ang="T138">
                  <a:pos x="T52" y="T53"/>
                </a:cxn>
                <a:cxn ang="T139">
                  <a:pos x="T54" y="T55"/>
                </a:cxn>
                <a:cxn ang="T140">
                  <a:pos x="T56" y="T57"/>
                </a:cxn>
                <a:cxn ang="T141">
                  <a:pos x="T58" y="T59"/>
                </a:cxn>
                <a:cxn ang="T142">
                  <a:pos x="T60" y="T61"/>
                </a:cxn>
                <a:cxn ang="T143">
                  <a:pos x="T62" y="T63"/>
                </a:cxn>
                <a:cxn ang="T144">
                  <a:pos x="T64" y="T65"/>
                </a:cxn>
                <a:cxn ang="T145">
                  <a:pos x="T66" y="T67"/>
                </a:cxn>
                <a:cxn ang="T146">
                  <a:pos x="T68" y="T69"/>
                </a:cxn>
                <a:cxn ang="T147">
                  <a:pos x="T70" y="T71"/>
                </a:cxn>
                <a:cxn ang="T148">
                  <a:pos x="T72" y="T73"/>
                </a:cxn>
                <a:cxn ang="T149">
                  <a:pos x="T74" y="T75"/>
                </a:cxn>
                <a:cxn ang="T150">
                  <a:pos x="T76" y="T77"/>
                </a:cxn>
                <a:cxn ang="T151">
                  <a:pos x="T78" y="T79"/>
                </a:cxn>
                <a:cxn ang="T152">
                  <a:pos x="T80" y="T81"/>
                </a:cxn>
                <a:cxn ang="T153">
                  <a:pos x="T82" y="T83"/>
                </a:cxn>
                <a:cxn ang="T154">
                  <a:pos x="T84" y="T85"/>
                </a:cxn>
                <a:cxn ang="T155">
                  <a:pos x="T86" y="T87"/>
                </a:cxn>
                <a:cxn ang="T156">
                  <a:pos x="T88" y="T89"/>
                </a:cxn>
                <a:cxn ang="T157">
                  <a:pos x="T90" y="T91"/>
                </a:cxn>
                <a:cxn ang="T158">
                  <a:pos x="T92" y="T93"/>
                </a:cxn>
                <a:cxn ang="T159">
                  <a:pos x="T94" y="T95"/>
                </a:cxn>
                <a:cxn ang="T160">
                  <a:pos x="T96" y="T97"/>
                </a:cxn>
                <a:cxn ang="T161">
                  <a:pos x="T98" y="T99"/>
                </a:cxn>
                <a:cxn ang="T162">
                  <a:pos x="T100" y="T101"/>
                </a:cxn>
                <a:cxn ang="T163">
                  <a:pos x="T102" y="T103"/>
                </a:cxn>
                <a:cxn ang="T164">
                  <a:pos x="T104" y="T105"/>
                </a:cxn>
                <a:cxn ang="T165">
                  <a:pos x="T106" y="T107"/>
                </a:cxn>
                <a:cxn ang="T166">
                  <a:pos x="T108" y="T109"/>
                </a:cxn>
                <a:cxn ang="T167">
                  <a:pos x="T110" y="T111"/>
                </a:cxn>
              </a:cxnLst>
              <a:rect l="0" t="0" r="r" b="b"/>
              <a:pathLst>
                <a:path w="1356" h="1328">
                  <a:moveTo>
                    <a:pt x="1342" y="336"/>
                  </a:moveTo>
                  <a:lnTo>
                    <a:pt x="1342" y="336"/>
                  </a:lnTo>
                  <a:lnTo>
                    <a:pt x="1340" y="328"/>
                  </a:lnTo>
                  <a:lnTo>
                    <a:pt x="1336" y="322"/>
                  </a:lnTo>
                  <a:lnTo>
                    <a:pt x="1330" y="318"/>
                  </a:lnTo>
                  <a:lnTo>
                    <a:pt x="1324" y="316"/>
                  </a:lnTo>
                  <a:lnTo>
                    <a:pt x="1316" y="314"/>
                  </a:lnTo>
                  <a:lnTo>
                    <a:pt x="1308" y="316"/>
                  </a:lnTo>
                  <a:lnTo>
                    <a:pt x="1302" y="318"/>
                  </a:lnTo>
                  <a:lnTo>
                    <a:pt x="1296" y="322"/>
                  </a:lnTo>
                  <a:lnTo>
                    <a:pt x="1124" y="494"/>
                  </a:lnTo>
                  <a:lnTo>
                    <a:pt x="1112" y="506"/>
                  </a:lnTo>
                  <a:lnTo>
                    <a:pt x="1100" y="516"/>
                  </a:lnTo>
                  <a:lnTo>
                    <a:pt x="1086" y="524"/>
                  </a:lnTo>
                  <a:lnTo>
                    <a:pt x="1072" y="530"/>
                  </a:lnTo>
                  <a:lnTo>
                    <a:pt x="1058" y="536"/>
                  </a:lnTo>
                  <a:lnTo>
                    <a:pt x="1042" y="538"/>
                  </a:lnTo>
                  <a:lnTo>
                    <a:pt x="1026" y="542"/>
                  </a:lnTo>
                  <a:lnTo>
                    <a:pt x="1010" y="542"/>
                  </a:lnTo>
                  <a:lnTo>
                    <a:pt x="994" y="542"/>
                  </a:lnTo>
                  <a:lnTo>
                    <a:pt x="978" y="538"/>
                  </a:lnTo>
                  <a:lnTo>
                    <a:pt x="964" y="536"/>
                  </a:lnTo>
                  <a:lnTo>
                    <a:pt x="948" y="530"/>
                  </a:lnTo>
                  <a:lnTo>
                    <a:pt x="934" y="524"/>
                  </a:lnTo>
                  <a:lnTo>
                    <a:pt x="922" y="516"/>
                  </a:lnTo>
                  <a:lnTo>
                    <a:pt x="908" y="506"/>
                  </a:lnTo>
                  <a:lnTo>
                    <a:pt x="896" y="494"/>
                  </a:lnTo>
                  <a:lnTo>
                    <a:pt x="886" y="482"/>
                  </a:lnTo>
                  <a:lnTo>
                    <a:pt x="876" y="470"/>
                  </a:lnTo>
                  <a:lnTo>
                    <a:pt x="868" y="456"/>
                  </a:lnTo>
                  <a:lnTo>
                    <a:pt x="862" y="442"/>
                  </a:lnTo>
                  <a:lnTo>
                    <a:pt x="856" y="426"/>
                  </a:lnTo>
                  <a:lnTo>
                    <a:pt x="852" y="412"/>
                  </a:lnTo>
                  <a:lnTo>
                    <a:pt x="850" y="396"/>
                  </a:lnTo>
                  <a:lnTo>
                    <a:pt x="850" y="382"/>
                  </a:lnTo>
                  <a:lnTo>
                    <a:pt x="850" y="366"/>
                  </a:lnTo>
                  <a:lnTo>
                    <a:pt x="852" y="350"/>
                  </a:lnTo>
                  <a:lnTo>
                    <a:pt x="856" y="336"/>
                  </a:lnTo>
                  <a:lnTo>
                    <a:pt x="862" y="320"/>
                  </a:lnTo>
                  <a:lnTo>
                    <a:pt x="868" y="306"/>
                  </a:lnTo>
                  <a:lnTo>
                    <a:pt x="876" y="292"/>
                  </a:lnTo>
                  <a:lnTo>
                    <a:pt x="886" y="280"/>
                  </a:lnTo>
                  <a:lnTo>
                    <a:pt x="896" y="268"/>
                  </a:lnTo>
                  <a:lnTo>
                    <a:pt x="1068" y="96"/>
                  </a:lnTo>
                  <a:lnTo>
                    <a:pt x="1074" y="90"/>
                  </a:lnTo>
                  <a:lnTo>
                    <a:pt x="1076" y="82"/>
                  </a:lnTo>
                  <a:lnTo>
                    <a:pt x="1076" y="76"/>
                  </a:lnTo>
                  <a:lnTo>
                    <a:pt x="1076" y="68"/>
                  </a:lnTo>
                  <a:lnTo>
                    <a:pt x="1074" y="62"/>
                  </a:lnTo>
                  <a:lnTo>
                    <a:pt x="1068" y="56"/>
                  </a:lnTo>
                  <a:lnTo>
                    <a:pt x="1064" y="52"/>
                  </a:lnTo>
                  <a:lnTo>
                    <a:pt x="1056" y="50"/>
                  </a:lnTo>
                  <a:lnTo>
                    <a:pt x="1032" y="44"/>
                  </a:lnTo>
                  <a:lnTo>
                    <a:pt x="1006" y="40"/>
                  </a:lnTo>
                  <a:lnTo>
                    <a:pt x="982" y="38"/>
                  </a:lnTo>
                  <a:lnTo>
                    <a:pt x="956" y="36"/>
                  </a:lnTo>
                  <a:lnTo>
                    <a:pt x="916" y="38"/>
                  </a:lnTo>
                  <a:lnTo>
                    <a:pt x="876" y="44"/>
                  </a:lnTo>
                  <a:lnTo>
                    <a:pt x="840" y="54"/>
                  </a:lnTo>
                  <a:lnTo>
                    <a:pt x="802" y="66"/>
                  </a:lnTo>
                  <a:lnTo>
                    <a:pt x="768" y="84"/>
                  </a:lnTo>
                  <a:lnTo>
                    <a:pt x="734" y="104"/>
                  </a:lnTo>
                  <a:lnTo>
                    <a:pt x="702" y="126"/>
                  </a:lnTo>
                  <a:lnTo>
                    <a:pt x="672" y="154"/>
                  </a:lnTo>
                  <a:lnTo>
                    <a:pt x="648" y="180"/>
                  </a:lnTo>
                  <a:lnTo>
                    <a:pt x="626" y="210"/>
                  </a:lnTo>
                  <a:lnTo>
                    <a:pt x="606" y="240"/>
                  </a:lnTo>
                  <a:lnTo>
                    <a:pt x="590" y="272"/>
                  </a:lnTo>
                  <a:lnTo>
                    <a:pt x="578" y="304"/>
                  </a:lnTo>
                  <a:lnTo>
                    <a:pt x="568" y="338"/>
                  </a:lnTo>
                  <a:lnTo>
                    <a:pt x="562" y="372"/>
                  </a:lnTo>
                  <a:lnTo>
                    <a:pt x="558" y="408"/>
                  </a:lnTo>
                  <a:lnTo>
                    <a:pt x="366" y="216"/>
                  </a:lnTo>
                  <a:lnTo>
                    <a:pt x="294" y="118"/>
                  </a:lnTo>
                  <a:lnTo>
                    <a:pt x="138" y="0"/>
                  </a:lnTo>
                  <a:lnTo>
                    <a:pt x="0" y="138"/>
                  </a:lnTo>
                  <a:lnTo>
                    <a:pt x="120" y="294"/>
                  </a:lnTo>
                  <a:lnTo>
                    <a:pt x="216" y="366"/>
                  </a:lnTo>
                  <a:lnTo>
                    <a:pt x="450" y="598"/>
                  </a:lnTo>
                  <a:lnTo>
                    <a:pt x="134" y="914"/>
                  </a:lnTo>
                  <a:lnTo>
                    <a:pt x="118" y="932"/>
                  </a:lnTo>
                  <a:lnTo>
                    <a:pt x="104" y="952"/>
                  </a:lnTo>
                  <a:lnTo>
                    <a:pt x="92" y="972"/>
                  </a:lnTo>
                  <a:lnTo>
                    <a:pt x="82" y="992"/>
                  </a:lnTo>
                  <a:lnTo>
                    <a:pt x="74" y="1016"/>
                  </a:lnTo>
                  <a:lnTo>
                    <a:pt x="68" y="1038"/>
                  </a:lnTo>
                  <a:lnTo>
                    <a:pt x="64" y="1062"/>
                  </a:lnTo>
                  <a:lnTo>
                    <a:pt x="62" y="1086"/>
                  </a:lnTo>
                  <a:lnTo>
                    <a:pt x="64" y="1110"/>
                  </a:lnTo>
                  <a:lnTo>
                    <a:pt x="68" y="1134"/>
                  </a:lnTo>
                  <a:lnTo>
                    <a:pt x="74" y="1156"/>
                  </a:lnTo>
                  <a:lnTo>
                    <a:pt x="82" y="1178"/>
                  </a:lnTo>
                  <a:lnTo>
                    <a:pt x="92" y="1200"/>
                  </a:lnTo>
                  <a:lnTo>
                    <a:pt x="104" y="1220"/>
                  </a:lnTo>
                  <a:lnTo>
                    <a:pt x="118" y="1240"/>
                  </a:lnTo>
                  <a:lnTo>
                    <a:pt x="134" y="1258"/>
                  </a:lnTo>
                  <a:lnTo>
                    <a:pt x="152" y="1274"/>
                  </a:lnTo>
                  <a:lnTo>
                    <a:pt x="172" y="1288"/>
                  </a:lnTo>
                  <a:lnTo>
                    <a:pt x="192" y="1300"/>
                  </a:lnTo>
                  <a:lnTo>
                    <a:pt x="212" y="1310"/>
                  </a:lnTo>
                  <a:lnTo>
                    <a:pt x="234" y="1318"/>
                  </a:lnTo>
                  <a:lnTo>
                    <a:pt x="258" y="1324"/>
                  </a:lnTo>
                  <a:lnTo>
                    <a:pt x="282" y="1328"/>
                  </a:lnTo>
                  <a:lnTo>
                    <a:pt x="306" y="1328"/>
                  </a:lnTo>
                  <a:lnTo>
                    <a:pt x="330" y="1328"/>
                  </a:lnTo>
                  <a:lnTo>
                    <a:pt x="354" y="1324"/>
                  </a:lnTo>
                  <a:lnTo>
                    <a:pt x="376" y="1318"/>
                  </a:lnTo>
                  <a:lnTo>
                    <a:pt x="398" y="1310"/>
                  </a:lnTo>
                  <a:lnTo>
                    <a:pt x="420" y="1300"/>
                  </a:lnTo>
                  <a:lnTo>
                    <a:pt x="440" y="1288"/>
                  </a:lnTo>
                  <a:lnTo>
                    <a:pt x="460" y="1274"/>
                  </a:lnTo>
                  <a:lnTo>
                    <a:pt x="478" y="1258"/>
                  </a:lnTo>
                  <a:lnTo>
                    <a:pt x="704" y="1030"/>
                  </a:lnTo>
                  <a:lnTo>
                    <a:pt x="908" y="1234"/>
                  </a:lnTo>
                  <a:lnTo>
                    <a:pt x="924" y="1250"/>
                  </a:lnTo>
                  <a:lnTo>
                    <a:pt x="942" y="1262"/>
                  </a:lnTo>
                  <a:lnTo>
                    <a:pt x="962" y="1274"/>
                  </a:lnTo>
                  <a:lnTo>
                    <a:pt x="982" y="1284"/>
                  </a:lnTo>
                  <a:lnTo>
                    <a:pt x="1004" y="1292"/>
                  </a:lnTo>
                  <a:lnTo>
                    <a:pt x="1026" y="1298"/>
                  </a:lnTo>
                  <a:lnTo>
                    <a:pt x="1048" y="1300"/>
                  </a:lnTo>
                  <a:lnTo>
                    <a:pt x="1070" y="1302"/>
                  </a:lnTo>
                  <a:lnTo>
                    <a:pt x="1094" y="1300"/>
                  </a:lnTo>
                  <a:lnTo>
                    <a:pt x="1116" y="1298"/>
                  </a:lnTo>
                  <a:lnTo>
                    <a:pt x="1138" y="1292"/>
                  </a:lnTo>
                  <a:lnTo>
                    <a:pt x="1160" y="1284"/>
                  </a:lnTo>
                  <a:lnTo>
                    <a:pt x="1180" y="1274"/>
                  </a:lnTo>
                  <a:lnTo>
                    <a:pt x="1198" y="1262"/>
                  </a:lnTo>
                  <a:lnTo>
                    <a:pt x="1218" y="1250"/>
                  </a:lnTo>
                  <a:lnTo>
                    <a:pt x="1234" y="1234"/>
                  </a:lnTo>
                  <a:lnTo>
                    <a:pt x="1250" y="1216"/>
                  </a:lnTo>
                  <a:lnTo>
                    <a:pt x="1264" y="1198"/>
                  </a:lnTo>
                  <a:lnTo>
                    <a:pt x="1276" y="1178"/>
                  </a:lnTo>
                  <a:lnTo>
                    <a:pt x="1284" y="1158"/>
                  </a:lnTo>
                  <a:lnTo>
                    <a:pt x="1292" y="1136"/>
                  </a:lnTo>
                  <a:lnTo>
                    <a:pt x="1298" y="1114"/>
                  </a:lnTo>
                  <a:lnTo>
                    <a:pt x="1300" y="1092"/>
                  </a:lnTo>
                  <a:lnTo>
                    <a:pt x="1302" y="1070"/>
                  </a:lnTo>
                  <a:lnTo>
                    <a:pt x="1300" y="1048"/>
                  </a:lnTo>
                  <a:lnTo>
                    <a:pt x="1298" y="1026"/>
                  </a:lnTo>
                  <a:lnTo>
                    <a:pt x="1292" y="1004"/>
                  </a:lnTo>
                  <a:lnTo>
                    <a:pt x="1284" y="984"/>
                  </a:lnTo>
                  <a:lnTo>
                    <a:pt x="1276" y="964"/>
                  </a:lnTo>
                  <a:lnTo>
                    <a:pt x="1264" y="944"/>
                  </a:lnTo>
                  <a:lnTo>
                    <a:pt x="1250" y="924"/>
                  </a:lnTo>
                  <a:lnTo>
                    <a:pt x="1234" y="908"/>
                  </a:lnTo>
                  <a:lnTo>
                    <a:pt x="1126" y="798"/>
                  </a:lnTo>
                  <a:lnTo>
                    <a:pt x="1156" y="782"/>
                  </a:lnTo>
                  <a:lnTo>
                    <a:pt x="1184" y="764"/>
                  </a:lnTo>
                  <a:lnTo>
                    <a:pt x="1212" y="742"/>
                  </a:lnTo>
                  <a:lnTo>
                    <a:pt x="1238" y="718"/>
                  </a:lnTo>
                  <a:lnTo>
                    <a:pt x="1256" y="700"/>
                  </a:lnTo>
                  <a:lnTo>
                    <a:pt x="1272" y="680"/>
                  </a:lnTo>
                  <a:lnTo>
                    <a:pt x="1288" y="658"/>
                  </a:lnTo>
                  <a:lnTo>
                    <a:pt x="1302" y="636"/>
                  </a:lnTo>
                  <a:lnTo>
                    <a:pt x="1314" y="614"/>
                  </a:lnTo>
                  <a:lnTo>
                    <a:pt x="1324" y="590"/>
                  </a:lnTo>
                  <a:lnTo>
                    <a:pt x="1334" y="566"/>
                  </a:lnTo>
                  <a:lnTo>
                    <a:pt x="1342" y="540"/>
                  </a:lnTo>
                  <a:lnTo>
                    <a:pt x="1346" y="516"/>
                  </a:lnTo>
                  <a:lnTo>
                    <a:pt x="1352" y="490"/>
                  </a:lnTo>
                  <a:lnTo>
                    <a:pt x="1354" y="464"/>
                  </a:lnTo>
                  <a:lnTo>
                    <a:pt x="1356" y="438"/>
                  </a:lnTo>
                  <a:lnTo>
                    <a:pt x="1354" y="412"/>
                  </a:lnTo>
                  <a:lnTo>
                    <a:pt x="1352" y="386"/>
                  </a:lnTo>
                  <a:lnTo>
                    <a:pt x="1348" y="360"/>
                  </a:lnTo>
                  <a:lnTo>
                    <a:pt x="1342" y="336"/>
                  </a:lnTo>
                  <a:close/>
                  <a:moveTo>
                    <a:pt x="254" y="324"/>
                  </a:moveTo>
                  <a:lnTo>
                    <a:pt x="158" y="254"/>
                  </a:lnTo>
                  <a:lnTo>
                    <a:pt x="72" y="142"/>
                  </a:lnTo>
                  <a:lnTo>
                    <a:pt x="144" y="72"/>
                  </a:lnTo>
                  <a:lnTo>
                    <a:pt x="256" y="158"/>
                  </a:lnTo>
                  <a:lnTo>
                    <a:pt x="324" y="252"/>
                  </a:lnTo>
                  <a:lnTo>
                    <a:pt x="560" y="486"/>
                  </a:lnTo>
                  <a:lnTo>
                    <a:pt x="560" y="488"/>
                  </a:lnTo>
                  <a:lnTo>
                    <a:pt x="592" y="520"/>
                  </a:lnTo>
                  <a:lnTo>
                    <a:pt x="634" y="562"/>
                  </a:lnTo>
                  <a:lnTo>
                    <a:pt x="636" y="564"/>
                  </a:lnTo>
                  <a:lnTo>
                    <a:pt x="636" y="566"/>
                  </a:lnTo>
                  <a:lnTo>
                    <a:pt x="614" y="586"/>
                  </a:lnTo>
                  <a:lnTo>
                    <a:pt x="594" y="606"/>
                  </a:lnTo>
                  <a:lnTo>
                    <a:pt x="564" y="636"/>
                  </a:lnTo>
                  <a:lnTo>
                    <a:pt x="488" y="560"/>
                  </a:lnTo>
                  <a:lnTo>
                    <a:pt x="254" y="324"/>
                  </a:lnTo>
                  <a:close/>
                  <a:moveTo>
                    <a:pt x="400" y="1180"/>
                  </a:moveTo>
                  <a:lnTo>
                    <a:pt x="400" y="1180"/>
                  </a:lnTo>
                  <a:lnTo>
                    <a:pt x="390" y="1190"/>
                  </a:lnTo>
                  <a:lnTo>
                    <a:pt x="380" y="1198"/>
                  </a:lnTo>
                  <a:lnTo>
                    <a:pt x="368" y="1204"/>
                  </a:lnTo>
                  <a:lnTo>
                    <a:pt x="356" y="1210"/>
                  </a:lnTo>
                  <a:lnTo>
                    <a:pt x="344" y="1214"/>
                  </a:lnTo>
                  <a:lnTo>
                    <a:pt x="332" y="1218"/>
                  </a:lnTo>
                  <a:lnTo>
                    <a:pt x="318" y="1218"/>
                  </a:lnTo>
                  <a:lnTo>
                    <a:pt x="306" y="1220"/>
                  </a:lnTo>
                  <a:lnTo>
                    <a:pt x="292" y="1218"/>
                  </a:lnTo>
                  <a:lnTo>
                    <a:pt x="280" y="1218"/>
                  </a:lnTo>
                  <a:lnTo>
                    <a:pt x="266" y="1214"/>
                  </a:lnTo>
                  <a:lnTo>
                    <a:pt x="254" y="1210"/>
                  </a:lnTo>
                  <a:lnTo>
                    <a:pt x="242" y="1204"/>
                  </a:lnTo>
                  <a:lnTo>
                    <a:pt x="232" y="1198"/>
                  </a:lnTo>
                  <a:lnTo>
                    <a:pt x="222" y="1190"/>
                  </a:lnTo>
                  <a:lnTo>
                    <a:pt x="212" y="1180"/>
                  </a:lnTo>
                  <a:lnTo>
                    <a:pt x="202" y="1170"/>
                  </a:lnTo>
                  <a:lnTo>
                    <a:pt x="194" y="1160"/>
                  </a:lnTo>
                  <a:lnTo>
                    <a:pt x="188" y="1148"/>
                  </a:lnTo>
                  <a:lnTo>
                    <a:pt x="182" y="1138"/>
                  </a:lnTo>
                  <a:lnTo>
                    <a:pt x="178" y="1124"/>
                  </a:lnTo>
                  <a:lnTo>
                    <a:pt x="174" y="1112"/>
                  </a:lnTo>
                  <a:lnTo>
                    <a:pt x="172" y="1100"/>
                  </a:lnTo>
                  <a:lnTo>
                    <a:pt x="172" y="1086"/>
                  </a:lnTo>
                  <a:lnTo>
                    <a:pt x="172" y="1072"/>
                  </a:lnTo>
                  <a:lnTo>
                    <a:pt x="174" y="1060"/>
                  </a:lnTo>
                  <a:lnTo>
                    <a:pt x="178" y="1048"/>
                  </a:lnTo>
                  <a:lnTo>
                    <a:pt x="182" y="1034"/>
                  </a:lnTo>
                  <a:lnTo>
                    <a:pt x="188" y="1024"/>
                  </a:lnTo>
                  <a:lnTo>
                    <a:pt x="194" y="1012"/>
                  </a:lnTo>
                  <a:lnTo>
                    <a:pt x="202" y="1002"/>
                  </a:lnTo>
                  <a:lnTo>
                    <a:pt x="212" y="992"/>
                  </a:lnTo>
                  <a:lnTo>
                    <a:pt x="452" y="750"/>
                  </a:lnTo>
                  <a:lnTo>
                    <a:pt x="450" y="756"/>
                  </a:lnTo>
                  <a:lnTo>
                    <a:pt x="448" y="764"/>
                  </a:lnTo>
                  <a:lnTo>
                    <a:pt x="450" y="774"/>
                  </a:lnTo>
                  <a:lnTo>
                    <a:pt x="456" y="782"/>
                  </a:lnTo>
                  <a:lnTo>
                    <a:pt x="628" y="954"/>
                  </a:lnTo>
                  <a:lnTo>
                    <a:pt x="400" y="1180"/>
                  </a:lnTo>
                  <a:close/>
                  <a:moveTo>
                    <a:pt x="1196" y="946"/>
                  </a:moveTo>
                  <a:lnTo>
                    <a:pt x="1196" y="946"/>
                  </a:lnTo>
                  <a:lnTo>
                    <a:pt x="1208" y="960"/>
                  </a:lnTo>
                  <a:lnTo>
                    <a:pt x="1218" y="974"/>
                  </a:lnTo>
                  <a:lnTo>
                    <a:pt x="1228" y="988"/>
                  </a:lnTo>
                  <a:lnTo>
                    <a:pt x="1234" y="1004"/>
                  </a:lnTo>
                  <a:lnTo>
                    <a:pt x="1240" y="1020"/>
                  </a:lnTo>
                  <a:lnTo>
                    <a:pt x="1244" y="1036"/>
                  </a:lnTo>
                  <a:lnTo>
                    <a:pt x="1246" y="1054"/>
                  </a:lnTo>
                  <a:lnTo>
                    <a:pt x="1248" y="1070"/>
                  </a:lnTo>
                  <a:lnTo>
                    <a:pt x="1246" y="1088"/>
                  </a:lnTo>
                  <a:lnTo>
                    <a:pt x="1244" y="1104"/>
                  </a:lnTo>
                  <a:lnTo>
                    <a:pt x="1240" y="1120"/>
                  </a:lnTo>
                  <a:lnTo>
                    <a:pt x="1234" y="1136"/>
                  </a:lnTo>
                  <a:lnTo>
                    <a:pt x="1228" y="1152"/>
                  </a:lnTo>
                  <a:lnTo>
                    <a:pt x="1218" y="1168"/>
                  </a:lnTo>
                  <a:lnTo>
                    <a:pt x="1208" y="1182"/>
                  </a:lnTo>
                  <a:lnTo>
                    <a:pt x="1196" y="1196"/>
                  </a:lnTo>
                  <a:lnTo>
                    <a:pt x="1182" y="1208"/>
                  </a:lnTo>
                  <a:lnTo>
                    <a:pt x="1168" y="1218"/>
                  </a:lnTo>
                  <a:lnTo>
                    <a:pt x="1154" y="1226"/>
                  </a:lnTo>
                  <a:lnTo>
                    <a:pt x="1138" y="1234"/>
                  </a:lnTo>
                  <a:lnTo>
                    <a:pt x="1122" y="1240"/>
                  </a:lnTo>
                  <a:lnTo>
                    <a:pt x="1106" y="1244"/>
                  </a:lnTo>
                  <a:lnTo>
                    <a:pt x="1088" y="1246"/>
                  </a:lnTo>
                  <a:lnTo>
                    <a:pt x="1070" y="1246"/>
                  </a:lnTo>
                  <a:lnTo>
                    <a:pt x="1054" y="1246"/>
                  </a:lnTo>
                  <a:lnTo>
                    <a:pt x="1036" y="1244"/>
                  </a:lnTo>
                  <a:lnTo>
                    <a:pt x="1020" y="1240"/>
                  </a:lnTo>
                  <a:lnTo>
                    <a:pt x="1004" y="1234"/>
                  </a:lnTo>
                  <a:lnTo>
                    <a:pt x="988" y="1226"/>
                  </a:lnTo>
                  <a:lnTo>
                    <a:pt x="974" y="1218"/>
                  </a:lnTo>
                  <a:lnTo>
                    <a:pt x="960" y="1208"/>
                  </a:lnTo>
                  <a:lnTo>
                    <a:pt x="946" y="1196"/>
                  </a:lnTo>
                  <a:lnTo>
                    <a:pt x="744" y="992"/>
                  </a:lnTo>
                  <a:lnTo>
                    <a:pt x="666" y="914"/>
                  </a:lnTo>
                  <a:lnTo>
                    <a:pt x="514" y="764"/>
                  </a:lnTo>
                  <a:lnTo>
                    <a:pt x="564" y="714"/>
                  </a:lnTo>
                  <a:lnTo>
                    <a:pt x="622" y="656"/>
                  </a:lnTo>
                  <a:lnTo>
                    <a:pt x="642" y="636"/>
                  </a:lnTo>
                  <a:lnTo>
                    <a:pt x="662" y="616"/>
                  </a:lnTo>
                  <a:lnTo>
                    <a:pt x="714" y="564"/>
                  </a:lnTo>
                  <a:lnTo>
                    <a:pt x="764" y="514"/>
                  </a:lnTo>
                  <a:lnTo>
                    <a:pt x="1024" y="774"/>
                  </a:lnTo>
                  <a:lnTo>
                    <a:pt x="1048" y="798"/>
                  </a:lnTo>
                  <a:lnTo>
                    <a:pt x="1070" y="820"/>
                  </a:lnTo>
                  <a:lnTo>
                    <a:pt x="1196" y="946"/>
                  </a:lnTo>
                  <a:close/>
                  <a:moveTo>
                    <a:pt x="318" y="956"/>
                  </a:moveTo>
                  <a:lnTo>
                    <a:pt x="318" y="956"/>
                  </a:lnTo>
                  <a:lnTo>
                    <a:pt x="296" y="958"/>
                  </a:lnTo>
                  <a:lnTo>
                    <a:pt x="274" y="966"/>
                  </a:lnTo>
                  <a:lnTo>
                    <a:pt x="254" y="976"/>
                  </a:lnTo>
                  <a:lnTo>
                    <a:pt x="236" y="990"/>
                  </a:lnTo>
                  <a:lnTo>
                    <a:pt x="220" y="1008"/>
                  </a:lnTo>
                  <a:lnTo>
                    <a:pt x="210" y="1028"/>
                  </a:lnTo>
                  <a:lnTo>
                    <a:pt x="204" y="1050"/>
                  </a:lnTo>
                  <a:lnTo>
                    <a:pt x="202" y="1074"/>
                  </a:lnTo>
                  <a:lnTo>
                    <a:pt x="204" y="1096"/>
                  </a:lnTo>
                  <a:lnTo>
                    <a:pt x="210" y="1118"/>
                  </a:lnTo>
                  <a:lnTo>
                    <a:pt x="220" y="1138"/>
                  </a:lnTo>
                  <a:lnTo>
                    <a:pt x="236" y="1156"/>
                  </a:lnTo>
                  <a:lnTo>
                    <a:pt x="254" y="1172"/>
                  </a:lnTo>
                  <a:lnTo>
                    <a:pt x="274" y="1182"/>
                  </a:lnTo>
                  <a:lnTo>
                    <a:pt x="296" y="1188"/>
                  </a:lnTo>
                  <a:lnTo>
                    <a:pt x="318" y="1190"/>
                  </a:lnTo>
                  <a:lnTo>
                    <a:pt x="342" y="1188"/>
                  </a:lnTo>
                  <a:lnTo>
                    <a:pt x="362" y="1182"/>
                  </a:lnTo>
                  <a:lnTo>
                    <a:pt x="382" y="1172"/>
                  </a:lnTo>
                  <a:lnTo>
                    <a:pt x="400" y="1156"/>
                  </a:lnTo>
                  <a:lnTo>
                    <a:pt x="408" y="1148"/>
                  </a:lnTo>
                  <a:lnTo>
                    <a:pt x="416" y="1138"/>
                  </a:lnTo>
                  <a:lnTo>
                    <a:pt x="426" y="1118"/>
                  </a:lnTo>
                  <a:lnTo>
                    <a:pt x="432" y="1096"/>
                  </a:lnTo>
                  <a:lnTo>
                    <a:pt x="434" y="1074"/>
                  </a:lnTo>
                  <a:lnTo>
                    <a:pt x="432" y="1052"/>
                  </a:lnTo>
                  <a:lnTo>
                    <a:pt x="426" y="1030"/>
                  </a:lnTo>
                  <a:lnTo>
                    <a:pt x="416" y="1010"/>
                  </a:lnTo>
                  <a:lnTo>
                    <a:pt x="408" y="1000"/>
                  </a:lnTo>
                  <a:lnTo>
                    <a:pt x="400" y="990"/>
                  </a:lnTo>
                  <a:lnTo>
                    <a:pt x="382" y="976"/>
                  </a:lnTo>
                  <a:lnTo>
                    <a:pt x="362" y="966"/>
                  </a:lnTo>
                  <a:lnTo>
                    <a:pt x="342" y="958"/>
                  </a:lnTo>
                  <a:lnTo>
                    <a:pt x="318" y="956"/>
                  </a:lnTo>
                  <a:close/>
                  <a:moveTo>
                    <a:pt x="362" y="1118"/>
                  </a:moveTo>
                  <a:lnTo>
                    <a:pt x="362" y="1118"/>
                  </a:lnTo>
                  <a:lnTo>
                    <a:pt x="352" y="1126"/>
                  </a:lnTo>
                  <a:lnTo>
                    <a:pt x="342" y="1132"/>
                  </a:lnTo>
                  <a:lnTo>
                    <a:pt x="330" y="1134"/>
                  </a:lnTo>
                  <a:lnTo>
                    <a:pt x="318" y="1136"/>
                  </a:lnTo>
                  <a:lnTo>
                    <a:pt x="306" y="1134"/>
                  </a:lnTo>
                  <a:lnTo>
                    <a:pt x="294" y="1132"/>
                  </a:lnTo>
                  <a:lnTo>
                    <a:pt x="284" y="1126"/>
                  </a:lnTo>
                  <a:lnTo>
                    <a:pt x="274" y="1118"/>
                  </a:lnTo>
                  <a:lnTo>
                    <a:pt x="266" y="1108"/>
                  </a:lnTo>
                  <a:lnTo>
                    <a:pt x="260" y="1098"/>
                  </a:lnTo>
                  <a:lnTo>
                    <a:pt x="256" y="1086"/>
                  </a:lnTo>
                  <a:lnTo>
                    <a:pt x="256" y="1074"/>
                  </a:lnTo>
                  <a:lnTo>
                    <a:pt x="256" y="1062"/>
                  </a:lnTo>
                  <a:lnTo>
                    <a:pt x="260" y="1050"/>
                  </a:lnTo>
                  <a:lnTo>
                    <a:pt x="266" y="1040"/>
                  </a:lnTo>
                  <a:lnTo>
                    <a:pt x="274" y="1030"/>
                  </a:lnTo>
                  <a:lnTo>
                    <a:pt x="284" y="1022"/>
                  </a:lnTo>
                  <a:lnTo>
                    <a:pt x="294" y="1016"/>
                  </a:lnTo>
                  <a:lnTo>
                    <a:pt x="306" y="1012"/>
                  </a:lnTo>
                  <a:lnTo>
                    <a:pt x="318" y="1012"/>
                  </a:lnTo>
                  <a:lnTo>
                    <a:pt x="330" y="1012"/>
                  </a:lnTo>
                  <a:lnTo>
                    <a:pt x="342" y="1016"/>
                  </a:lnTo>
                  <a:lnTo>
                    <a:pt x="352" y="1022"/>
                  </a:lnTo>
                  <a:lnTo>
                    <a:pt x="362" y="1030"/>
                  </a:lnTo>
                  <a:lnTo>
                    <a:pt x="370" y="1040"/>
                  </a:lnTo>
                  <a:lnTo>
                    <a:pt x="376" y="1050"/>
                  </a:lnTo>
                  <a:lnTo>
                    <a:pt x="380" y="1062"/>
                  </a:lnTo>
                  <a:lnTo>
                    <a:pt x="380" y="1074"/>
                  </a:lnTo>
                  <a:lnTo>
                    <a:pt x="380" y="1086"/>
                  </a:lnTo>
                  <a:lnTo>
                    <a:pt x="376" y="1098"/>
                  </a:lnTo>
                  <a:lnTo>
                    <a:pt x="370" y="1108"/>
                  </a:lnTo>
                  <a:lnTo>
                    <a:pt x="362" y="1118"/>
                  </a:lnTo>
                  <a:close/>
                  <a:moveTo>
                    <a:pt x="1026" y="1090"/>
                  </a:moveTo>
                  <a:lnTo>
                    <a:pt x="1026" y="1090"/>
                  </a:lnTo>
                  <a:lnTo>
                    <a:pt x="1032" y="1098"/>
                  </a:lnTo>
                  <a:lnTo>
                    <a:pt x="1034" y="1108"/>
                  </a:lnTo>
                  <a:lnTo>
                    <a:pt x="1032" y="1118"/>
                  </a:lnTo>
                  <a:lnTo>
                    <a:pt x="1026" y="1128"/>
                  </a:lnTo>
                  <a:lnTo>
                    <a:pt x="1016" y="1134"/>
                  </a:lnTo>
                  <a:lnTo>
                    <a:pt x="1006" y="1136"/>
                  </a:lnTo>
                  <a:lnTo>
                    <a:pt x="996" y="1134"/>
                  </a:lnTo>
                  <a:lnTo>
                    <a:pt x="988" y="1128"/>
                  </a:lnTo>
                  <a:lnTo>
                    <a:pt x="798" y="938"/>
                  </a:lnTo>
                  <a:lnTo>
                    <a:pt x="720" y="860"/>
                  </a:lnTo>
                  <a:lnTo>
                    <a:pt x="632" y="772"/>
                  </a:lnTo>
                  <a:lnTo>
                    <a:pt x="626" y="764"/>
                  </a:lnTo>
                  <a:lnTo>
                    <a:pt x="624" y="754"/>
                  </a:lnTo>
                  <a:lnTo>
                    <a:pt x="626" y="744"/>
                  </a:lnTo>
                  <a:lnTo>
                    <a:pt x="632" y="734"/>
                  </a:lnTo>
                  <a:lnTo>
                    <a:pt x="642" y="728"/>
                  </a:lnTo>
                  <a:lnTo>
                    <a:pt x="652" y="726"/>
                  </a:lnTo>
                  <a:lnTo>
                    <a:pt x="662" y="728"/>
                  </a:lnTo>
                  <a:lnTo>
                    <a:pt x="672" y="734"/>
                  </a:lnTo>
                  <a:lnTo>
                    <a:pt x="758" y="822"/>
                  </a:lnTo>
                  <a:lnTo>
                    <a:pt x="836" y="900"/>
                  </a:lnTo>
                  <a:lnTo>
                    <a:pt x="1026" y="1090"/>
                  </a:lnTo>
                  <a:close/>
                  <a:moveTo>
                    <a:pt x="976" y="836"/>
                  </a:moveTo>
                  <a:lnTo>
                    <a:pt x="1128" y="988"/>
                  </a:lnTo>
                  <a:lnTo>
                    <a:pt x="1134" y="996"/>
                  </a:lnTo>
                  <a:lnTo>
                    <a:pt x="1136" y="1006"/>
                  </a:lnTo>
                  <a:lnTo>
                    <a:pt x="1134" y="1018"/>
                  </a:lnTo>
                  <a:lnTo>
                    <a:pt x="1128" y="1026"/>
                  </a:lnTo>
                  <a:lnTo>
                    <a:pt x="1118" y="1032"/>
                  </a:lnTo>
                  <a:lnTo>
                    <a:pt x="1108" y="1034"/>
                  </a:lnTo>
                  <a:lnTo>
                    <a:pt x="1098" y="1032"/>
                  </a:lnTo>
                  <a:lnTo>
                    <a:pt x="1088" y="1026"/>
                  </a:lnTo>
                  <a:lnTo>
                    <a:pt x="898" y="836"/>
                  </a:lnTo>
                  <a:lnTo>
                    <a:pt x="894" y="832"/>
                  </a:lnTo>
                  <a:lnTo>
                    <a:pt x="858" y="796"/>
                  </a:lnTo>
                  <a:lnTo>
                    <a:pt x="822" y="760"/>
                  </a:lnTo>
                  <a:lnTo>
                    <a:pt x="814" y="750"/>
                  </a:lnTo>
                  <a:lnTo>
                    <a:pt x="734" y="672"/>
                  </a:lnTo>
                  <a:lnTo>
                    <a:pt x="728" y="662"/>
                  </a:lnTo>
                  <a:lnTo>
                    <a:pt x="726" y="652"/>
                  </a:lnTo>
                  <a:lnTo>
                    <a:pt x="728" y="642"/>
                  </a:lnTo>
                  <a:lnTo>
                    <a:pt x="734" y="632"/>
                  </a:lnTo>
                  <a:lnTo>
                    <a:pt x="742" y="626"/>
                  </a:lnTo>
                  <a:lnTo>
                    <a:pt x="754" y="624"/>
                  </a:lnTo>
                  <a:lnTo>
                    <a:pt x="764" y="626"/>
                  </a:lnTo>
                  <a:lnTo>
                    <a:pt x="772" y="632"/>
                  </a:lnTo>
                  <a:lnTo>
                    <a:pt x="890" y="750"/>
                  </a:lnTo>
                  <a:lnTo>
                    <a:pt x="908" y="768"/>
                  </a:lnTo>
                  <a:lnTo>
                    <a:pt x="920" y="780"/>
                  </a:lnTo>
                  <a:lnTo>
                    <a:pt x="948" y="808"/>
                  </a:lnTo>
                  <a:lnTo>
                    <a:pt x="976" y="836"/>
                  </a:lnTo>
                  <a:close/>
                </a:path>
              </a:pathLst>
            </a:custGeom>
            <a:solidFill>
              <a:schemeClr val="bg1"/>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cs typeface="+mn-ea"/>
                <a:sym typeface="+mn-lt"/>
              </a:endParaRPr>
            </a:p>
          </p:txBody>
        </p:sp>
      </p:grpSp>
      <p:grpSp>
        <p:nvGrpSpPr>
          <p:cNvPr id="39" name="Group 2"/>
          <p:cNvGrpSpPr>
            <a:grpSpLocks/>
          </p:cNvGrpSpPr>
          <p:nvPr/>
        </p:nvGrpSpPr>
        <p:grpSpPr bwMode="auto">
          <a:xfrm>
            <a:off x="6751638" y="5175250"/>
            <a:ext cx="3867150" cy="946150"/>
            <a:chOff x="6877602" y="5064462"/>
            <a:chExt cx="3867184" cy="946054"/>
          </a:xfrm>
        </p:grpSpPr>
        <p:sp>
          <p:nvSpPr>
            <p:cNvPr id="40" name="Oval 83"/>
            <p:cNvSpPr/>
            <p:nvPr/>
          </p:nvSpPr>
          <p:spPr>
            <a:xfrm>
              <a:off x="6877602" y="5064462"/>
              <a:ext cx="946158" cy="946054"/>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fontAlgn="auto" hangingPunct="1">
                <a:spcBef>
                  <a:spcPts val="0"/>
                </a:spcBef>
                <a:spcAft>
                  <a:spcPts val="0"/>
                </a:spcAft>
                <a:defRPr/>
              </a:pPr>
              <a:endParaRPr lang="id-ID">
                <a:cs typeface="+mn-ea"/>
                <a:sym typeface="+mn-lt"/>
              </a:endParaRPr>
            </a:p>
          </p:txBody>
        </p:sp>
        <p:sp>
          <p:nvSpPr>
            <p:cNvPr id="41" name="TextBox 84"/>
            <p:cNvSpPr txBox="1"/>
            <p:nvPr/>
          </p:nvSpPr>
          <p:spPr>
            <a:xfrm>
              <a:off x="8061887" y="5140654"/>
              <a:ext cx="2567010" cy="338104"/>
            </a:xfrm>
            <a:prstGeom prst="rect">
              <a:avLst/>
            </a:prstGeom>
            <a:noFill/>
          </p:spPr>
          <p:txBody>
            <a:bodyPr>
              <a:spAutoFit/>
            </a:bodyPr>
            <a:lstStyle/>
            <a:p>
              <a:pPr eaLnBrk="1" fontAlgn="auto" hangingPunct="1">
                <a:spcBef>
                  <a:spcPts val="0"/>
                </a:spcBef>
                <a:spcAft>
                  <a:spcPts val="0"/>
                </a:spcAft>
                <a:defRPr/>
              </a:pPr>
              <a:r>
                <a:rPr lang="id-ID" sz="1600" b="1">
                  <a:solidFill>
                    <a:schemeClr val="tx1">
                      <a:lumMod val="50000"/>
                      <a:lumOff val="50000"/>
                    </a:schemeClr>
                  </a:solidFill>
                  <a:cs typeface="+mn-ea"/>
                  <a:sym typeface="+mn-lt"/>
                </a:rPr>
                <a:t>Project Weekly</a:t>
              </a:r>
            </a:p>
          </p:txBody>
        </p:sp>
        <p:sp>
          <p:nvSpPr>
            <p:cNvPr id="42" name="Rectangle 85"/>
            <p:cNvSpPr/>
            <p:nvPr/>
          </p:nvSpPr>
          <p:spPr>
            <a:xfrm>
              <a:off x="8061887" y="5478758"/>
              <a:ext cx="2682899" cy="431756"/>
            </a:xfrm>
            <a:prstGeom prst="rect">
              <a:avLst/>
            </a:prstGeom>
          </p:spPr>
          <p:txBody>
            <a:bodyPr>
              <a:spAutoFit/>
            </a:bodyPr>
            <a:lstStyle/>
            <a:p>
              <a:pPr eaLnBrk="1" fontAlgn="auto" hangingPunct="1">
                <a:spcBef>
                  <a:spcPts val="0"/>
                </a:spcBef>
                <a:spcAft>
                  <a:spcPts val="0"/>
                </a:spcAft>
                <a:defRPr/>
              </a:pPr>
              <a:r>
                <a:rPr lang="en-US" sz="1100" dirty="0">
                  <a:solidFill>
                    <a:schemeClr val="tx1">
                      <a:lumMod val="50000"/>
                      <a:lumOff val="50000"/>
                    </a:schemeClr>
                  </a:solidFill>
                  <a:cs typeface="+mn-ea"/>
                  <a:sym typeface="+mn-lt"/>
                </a:rPr>
                <a:t>Lorem ipsum dolor </a:t>
              </a:r>
              <a:r>
                <a:rPr lang="en-US" sz="1100">
                  <a:solidFill>
                    <a:schemeClr val="tx1">
                      <a:lumMod val="50000"/>
                      <a:lumOff val="50000"/>
                    </a:schemeClr>
                  </a:solidFill>
                  <a:cs typeface="+mn-ea"/>
                  <a:sym typeface="+mn-lt"/>
                </a:rPr>
                <a:t>sit a,consectetuer </a:t>
              </a:r>
              <a:r>
                <a:rPr lang="en-US" sz="1100" dirty="0" err="1">
                  <a:solidFill>
                    <a:schemeClr val="tx1">
                      <a:lumMod val="50000"/>
                      <a:lumOff val="50000"/>
                    </a:schemeClr>
                  </a:solidFill>
                  <a:cs typeface="+mn-ea"/>
                  <a:sym typeface="+mn-lt"/>
                </a:rPr>
                <a:t>adipiscing</a:t>
              </a:r>
              <a:r>
                <a:rPr lang="en-US" sz="1100" dirty="0">
                  <a:solidFill>
                    <a:schemeClr val="tx1">
                      <a:lumMod val="50000"/>
                      <a:lumOff val="50000"/>
                    </a:schemeClr>
                  </a:solidFill>
                  <a:cs typeface="+mn-ea"/>
                  <a:sym typeface="+mn-lt"/>
                </a:rPr>
                <a:t> </a:t>
              </a:r>
              <a:r>
                <a:rPr lang="en-US" sz="1100" dirty="0" err="1">
                  <a:solidFill>
                    <a:schemeClr val="tx1">
                      <a:lumMod val="50000"/>
                      <a:lumOff val="50000"/>
                    </a:schemeClr>
                  </a:solidFill>
                  <a:cs typeface="+mn-ea"/>
                  <a:sym typeface="+mn-lt"/>
                </a:rPr>
                <a:t>elit</a:t>
              </a:r>
              <a:r>
                <a:rPr lang="en-US" sz="1100" dirty="0">
                  <a:solidFill>
                    <a:schemeClr val="tx1">
                      <a:lumMod val="50000"/>
                      <a:lumOff val="50000"/>
                    </a:schemeClr>
                  </a:solidFill>
                  <a:cs typeface="+mn-ea"/>
                  <a:sym typeface="+mn-lt"/>
                </a:rPr>
                <a:t>. </a:t>
              </a:r>
              <a:r>
                <a:rPr lang="en-US" sz="1100" err="1">
                  <a:solidFill>
                    <a:schemeClr val="tx1">
                      <a:lumMod val="50000"/>
                      <a:lumOff val="50000"/>
                    </a:schemeClr>
                  </a:solidFill>
                  <a:cs typeface="+mn-ea"/>
                  <a:sym typeface="+mn-lt"/>
                </a:rPr>
                <a:t>Aenean</a:t>
              </a:r>
              <a:r>
                <a:rPr lang="en-US" sz="1100">
                  <a:solidFill>
                    <a:schemeClr val="tx1">
                      <a:lumMod val="50000"/>
                      <a:lumOff val="50000"/>
                    </a:schemeClr>
                  </a:solidFill>
                  <a:cs typeface="+mn-ea"/>
                  <a:sym typeface="+mn-lt"/>
                </a:rPr>
                <a:t> commodoLor</a:t>
              </a:r>
              <a:endParaRPr lang="en-US" sz="1100" dirty="0">
                <a:solidFill>
                  <a:schemeClr val="tx1">
                    <a:lumMod val="50000"/>
                    <a:lumOff val="50000"/>
                  </a:schemeClr>
                </a:solidFill>
                <a:cs typeface="+mn-ea"/>
                <a:sym typeface="+mn-lt"/>
              </a:endParaRPr>
            </a:p>
          </p:txBody>
        </p:sp>
        <p:sp>
          <p:nvSpPr>
            <p:cNvPr id="43" name="Freeform 26"/>
            <p:cNvSpPr>
              <a:spLocks noEditPoints="1"/>
            </p:cNvSpPr>
            <p:nvPr/>
          </p:nvSpPr>
          <p:spPr bwMode="auto">
            <a:xfrm>
              <a:off x="7061119" y="5280054"/>
              <a:ext cx="579020" cy="514870"/>
            </a:xfrm>
            <a:custGeom>
              <a:avLst/>
              <a:gdLst>
                <a:gd name="T0" fmla="*/ 579020 w 1056"/>
                <a:gd name="T1" fmla="*/ 80603 h 939"/>
                <a:gd name="T2" fmla="*/ 579020 w 1056"/>
                <a:gd name="T3" fmla="*/ 32351 h 939"/>
                <a:gd name="T4" fmla="*/ 289510 w 1056"/>
                <a:gd name="T5" fmla="*/ 32351 h 939"/>
                <a:gd name="T6" fmla="*/ 289510 w 1056"/>
                <a:gd name="T7" fmla="*/ 0 h 939"/>
                <a:gd name="T8" fmla="*/ 257159 w 1056"/>
                <a:gd name="T9" fmla="*/ 0 h 939"/>
                <a:gd name="T10" fmla="*/ 257159 w 1056"/>
                <a:gd name="T11" fmla="*/ 32351 h 939"/>
                <a:gd name="T12" fmla="*/ 0 w 1056"/>
                <a:gd name="T13" fmla="*/ 32351 h 939"/>
                <a:gd name="T14" fmla="*/ 0 w 1056"/>
                <a:gd name="T15" fmla="*/ 80603 h 939"/>
                <a:gd name="T16" fmla="*/ 15901 w 1056"/>
                <a:gd name="T17" fmla="*/ 80603 h 939"/>
                <a:gd name="T18" fmla="*/ 15901 w 1056"/>
                <a:gd name="T19" fmla="*/ 402465 h 939"/>
                <a:gd name="T20" fmla="*/ 0 w 1056"/>
                <a:gd name="T21" fmla="*/ 402465 h 939"/>
                <a:gd name="T22" fmla="*/ 0 w 1056"/>
                <a:gd name="T23" fmla="*/ 450717 h 939"/>
                <a:gd name="T24" fmla="*/ 144755 w 1056"/>
                <a:gd name="T25" fmla="*/ 450717 h 939"/>
                <a:gd name="T26" fmla="*/ 128854 w 1056"/>
                <a:gd name="T27" fmla="*/ 498969 h 939"/>
                <a:gd name="T28" fmla="*/ 144755 w 1056"/>
                <a:gd name="T29" fmla="*/ 514870 h 939"/>
                <a:gd name="T30" fmla="*/ 177106 w 1056"/>
                <a:gd name="T31" fmla="*/ 450717 h 939"/>
                <a:gd name="T32" fmla="*/ 257159 w 1056"/>
                <a:gd name="T33" fmla="*/ 450717 h 939"/>
                <a:gd name="T34" fmla="*/ 257159 w 1056"/>
                <a:gd name="T35" fmla="*/ 514870 h 939"/>
                <a:gd name="T36" fmla="*/ 289510 w 1056"/>
                <a:gd name="T37" fmla="*/ 514870 h 939"/>
                <a:gd name="T38" fmla="*/ 289510 w 1056"/>
                <a:gd name="T39" fmla="*/ 450717 h 939"/>
                <a:gd name="T40" fmla="*/ 386013 w 1056"/>
                <a:gd name="T41" fmla="*/ 450717 h 939"/>
                <a:gd name="T42" fmla="*/ 401914 w 1056"/>
                <a:gd name="T43" fmla="*/ 514870 h 939"/>
                <a:gd name="T44" fmla="*/ 434265 w 1056"/>
                <a:gd name="T45" fmla="*/ 498969 h 939"/>
                <a:gd name="T46" fmla="*/ 401914 w 1056"/>
                <a:gd name="T47" fmla="*/ 450717 h 939"/>
                <a:gd name="T48" fmla="*/ 579020 w 1056"/>
                <a:gd name="T49" fmla="*/ 450717 h 939"/>
                <a:gd name="T50" fmla="*/ 579020 w 1056"/>
                <a:gd name="T51" fmla="*/ 402465 h 939"/>
                <a:gd name="T52" fmla="*/ 546669 w 1056"/>
                <a:gd name="T53" fmla="*/ 402465 h 939"/>
                <a:gd name="T54" fmla="*/ 546669 w 1056"/>
                <a:gd name="T55" fmla="*/ 80603 h 939"/>
                <a:gd name="T56" fmla="*/ 579020 w 1056"/>
                <a:gd name="T57" fmla="*/ 80603 h 939"/>
                <a:gd name="T58" fmla="*/ 514867 w 1056"/>
                <a:gd name="T59" fmla="*/ 402465 h 939"/>
                <a:gd name="T60" fmla="*/ 64153 w 1056"/>
                <a:gd name="T61" fmla="*/ 402465 h 939"/>
                <a:gd name="T62" fmla="*/ 64153 w 1056"/>
                <a:gd name="T63" fmla="*/ 386015 h 939"/>
                <a:gd name="T64" fmla="*/ 514867 w 1056"/>
                <a:gd name="T65" fmla="*/ 386015 h 939"/>
                <a:gd name="T66" fmla="*/ 514867 w 1056"/>
                <a:gd name="T67" fmla="*/ 402465 h 939"/>
                <a:gd name="T68" fmla="*/ 514867 w 1056"/>
                <a:gd name="T69" fmla="*/ 370114 h 939"/>
                <a:gd name="T70" fmla="*/ 64153 w 1056"/>
                <a:gd name="T71" fmla="*/ 370114 h 939"/>
                <a:gd name="T72" fmla="*/ 64153 w 1056"/>
                <a:gd name="T73" fmla="*/ 80603 h 939"/>
                <a:gd name="T74" fmla="*/ 514867 w 1056"/>
                <a:gd name="T75" fmla="*/ 80603 h 939"/>
                <a:gd name="T76" fmla="*/ 514867 w 1056"/>
                <a:gd name="T77" fmla="*/ 370114 h 939"/>
                <a:gd name="T78" fmla="*/ 112404 w 1056"/>
                <a:gd name="T79" fmla="*/ 337763 h 939"/>
                <a:gd name="T80" fmla="*/ 225357 w 1056"/>
                <a:gd name="T81" fmla="*/ 225358 h 939"/>
                <a:gd name="T82" fmla="*/ 305411 w 1056"/>
                <a:gd name="T83" fmla="*/ 305961 h 939"/>
                <a:gd name="T84" fmla="*/ 418364 w 1056"/>
                <a:gd name="T85" fmla="*/ 193008 h 939"/>
                <a:gd name="T86" fmla="*/ 434265 w 1056"/>
                <a:gd name="T87" fmla="*/ 241260 h 939"/>
                <a:gd name="T88" fmla="*/ 466616 w 1056"/>
                <a:gd name="T89" fmla="*/ 112405 h 939"/>
                <a:gd name="T90" fmla="*/ 337762 w 1056"/>
                <a:gd name="T91" fmla="*/ 160657 h 939"/>
                <a:gd name="T92" fmla="*/ 386013 w 1056"/>
                <a:gd name="T93" fmla="*/ 177107 h 939"/>
                <a:gd name="T94" fmla="*/ 305411 w 1056"/>
                <a:gd name="T95" fmla="*/ 257709 h 939"/>
                <a:gd name="T96" fmla="*/ 225357 w 1056"/>
                <a:gd name="T97" fmla="*/ 177107 h 939"/>
                <a:gd name="T98" fmla="*/ 96503 w 1056"/>
                <a:gd name="T99" fmla="*/ 305961 h 939"/>
                <a:gd name="T100" fmla="*/ 96503 w 1056"/>
                <a:gd name="T101" fmla="*/ 305961 h 939"/>
                <a:gd name="T102" fmla="*/ 112404 w 1056"/>
                <a:gd name="T103" fmla="*/ 337763 h 939"/>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Lst>
              <a:ahLst/>
              <a:cxnLst>
                <a:cxn ang="T104">
                  <a:pos x="T0" y="T1"/>
                </a:cxn>
                <a:cxn ang="T105">
                  <a:pos x="T2" y="T3"/>
                </a:cxn>
                <a:cxn ang="T106">
                  <a:pos x="T4" y="T5"/>
                </a:cxn>
                <a:cxn ang="T107">
                  <a:pos x="T6" y="T7"/>
                </a:cxn>
                <a:cxn ang="T108">
                  <a:pos x="T8" y="T9"/>
                </a:cxn>
                <a:cxn ang="T109">
                  <a:pos x="T10" y="T11"/>
                </a:cxn>
                <a:cxn ang="T110">
                  <a:pos x="T12" y="T13"/>
                </a:cxn>
                <a:cxn ang="T111">
                  <a:pos x="T14" y="T15"/>
                </a:cxn>
                <a:cxn ang="T112">
                  <a:pos x="T16" y="T17"/>
                </a:cxn>
                <a:cxn ang="T113">
                  <a:pos x="T18" y="T19"/>
                </a:cxn>
                <a:cxn ang="T114">
                  <a:pos x="T20" y="T21"/>
                </a:cxn>
                <a:cxn ang="T115">
                  <a:pos x="T22" y="T23"/>
                </a:cxn>
                <a:cxn ang="T116">
                  <a:pos x="T24" y="T25"/>
                </a:cxn>
                <a:cxn ang="T117">
                  <a:pos x="T26" y="T27"/>
                </a:cxn>
                <a:cxn ang="T118">
                  <a:pos x="T28" y="T29"/>
                </a:cxn>
                <a:cxn ang="T119">
                  <a:pos x="T30" y="T31"/>
                </a:cxn>
                <a:cxn ang="T120">
                  <a:pos x="T32" y="T33"/>
                </a:cxn>
                <a:cxn ang="T121">
                  <a:pos x="T34" y="T35"/>
                </a:cxn>
                <a:cxn ang="T122">
                  <a:pos x="T36" y="T37"/>
                </a:cxn>
                <a:cxn ang="T123">
                  <a:pos x="T38" y="T39"/>
                </a:cxn>
                <a:cxn ang="T124">
                  <a:pos x="T40" y="T41"/>
                </a:cxn>
                <a:cxn ang="T125">
                  <a:pos x="T42" y="T43"/>
                </a:cxn>
                <a:cxn ang="T126">
                  <a:pos x="T44" y="T45"/>
                </a:cxn>
                <a:cxn ang="T127">
                  <a:pos x="T46" y="T47"/>
                </a:cxn>
                <a:cxn ang="T128">
                  <a:pos x="T48" y="T49"/>
                </a:cxn>
                <a:cxn ang="T129">
                  <a:pos x="T50" y="T51"/>
                </a:cxn>
                <a:cxn ang="T130">
                  <a:pos x="T52" y="T53"/>
                </a:cxn>
                <a:cxn ang="T131">
                  <a:pos x="T54" y="T55"/>
                </a:cxn>
                <a:cxn ang="T132">
                  <a:pos x="T56" y="T57"/>
                </a:cxn>
                <a:cxn ang="T133">
                  <a:pos x="T58" y="T59"/>
                </a:cxn>
                <a:cxn ang="T134">
                  <a:pos x="T60" y="T61"/>
                </a:cxn>
                <a:cxn ang="T135">
                  <a:pos x="T62" y="T63"/>
                </a:cxn>
                <a:cxn ang="T136">
                  <a:pos x="T64" y="T65"/>
                </a:cxn>
                <a:cxn ang="T137">
                  <a:pos x="T66" y="T67"/>
                </a:cxn>
                <a:cxn ang="T138">
                  <a:pos x="T68" y="T69"/>
                </a:cxn>
                <a:cxn ang="T139">
                  <a:pos x="T70" y="T71"/>
                </a:cxn>
                <a:cxn ang="T140">
                  <a:pos x="T72" y="T73"/>
                </a:cxn>
                <a:cxn ang="T141">
                  <a:pos x="T74" y="T75"/>
                </a:cxn>
                <a:cxn ang="T142">
                  <a:pos x="T76" y="T77"/>
                </a:cxn>
                <a:cxn ang="T143">
                  <a:pos x="T78" y="T79"/>
                </a:cxn>
                <a:cxn ang="T144">
                  <a:pos x="T80" y="T81"/>
                </a:cxn>
                <a:cxn ang="T145">
                  <a:pos x="T82" y="T83"/>
                </a:cxn>
                <a:cxn ang="T146">
                  <a:pos x="T84" y="T85"/>
                </a:cxn>
                <a:cxn ang="T147">
                  <a:pos x="T86" y="T87"/>
                </a:cxn>
                <a:cxn ang="T148">
                  <a:pos x="T88" y="T89"/>
                </a:cxn>
                <a:cxn ang="T149">
                  <a:pos x="T90" y="T91"/>
                </a:cxn>
                <a:cxn ang="T150">
                  <a:pos x="T92" y="T93"/>
                </a:cxn>
                <a:cxn ang="T151">
                  <a:pos x="T94" y="T95"/>
                </a:cxn>
                <a:cxn ang="T152">
                  <a:pos x="T96" y="T97"/>
                </a:cxn>
                <a:cxn ang="T153">
                  <a:pos x="T98" y="T99"/>
                </a:cxn>
                <a:cxn ang="T154">
                  <a:pos x="T100" y="T101"/>
                </a:cxn>
                <a:cxn ang="T155">
                  <a:pos x="T102" y="T103"/>
                </a:cxn>
              </a:cxnLst>
              <a:rect l="0" t="0" r="r" b="b"/>
              <a:pathLst>
                <a:path w="1056" h="939">
                  <a:moveTo>
                    <a:pt x="1056" y="147"/>
                  </a:moveTo>
                  <a:lnTo>
                    <a:pt x="1056" y="59"/>
                  </a:lnTo>
                  <a:lnTo>
                    <a:pt x="528" y="59"/>
                  </a:lnTo>
                  <a:lnTo>
                    <a:pt x="528" y="0"/>
                  </a:lnTo>
                  <a:lnTo>
                    <a:pt x="469" y="0"/>
                  </a:lnTo>
                  <a:lnTo>
                    <a:pt x="469" y="59"/>
                  </a:lnTo>
                  <a:lnTo>
                    <a:pt x="0" y="59"/>
                  </a:lnTo>
                  <a:lnTo>
                    <a:pt x="0" y="147"/>
                  </a:lnTo>
                  <a:lnTo>
                    <a:pt x="29" y="147"/>
                  </a:lnTo>
                  <a:lnTo>
                    <a:pt x="29" y="734"/>
                  </a:lnTo>
                  <a:lnTo>
                    <a:pt x="0" y="734"/>
                  </a:lnTo>
                  <a:lnTo>
                    <a:pt x="0" y="822"/>
                  </a:lnTo>
                  <a:lnTo>
                    <a:pt x="264" y="822"/>
                  </a:lnTo>
                  <a:lnTo>
                    <a:pt x="235" y="910"/>
                  </a:lnTo>
                  <a:lnTo>
                    <a:pt x="264" y="939"/>
                  </a:lnTo>
                  <a:lnTo>
                    <a:pt x="323" y="822"/>
                  </a:lnTo>
                  <a:lnTo>
                    <a:pt x="469" y="822"/>
                  </a:lnTo>
                  <a:lnTo>
                    <a:pt x="469" y="939"/>
                  </a:lnTo>
                  <a:lnTo>
                    <a:pt x="528" y="939"/>
                  </a:lnTo>
                  <a:lnTo>
                    <a:pt x="528" y="822"/>
                  </a:lnTo>
                  <a:lnTo>
                    <a:pt x="704" y="822"/>
                  </a:lnTo>
                  <a:lnTo>
                    <a:pt x="733" y="939"/>
                  </a:lnTo>
                  <a:lnTo>
                    <a:pt x="792" y="910"/>
                  </a:lnTo>
                  <a:lnTo>
                    <a:pt x="733" y="822"/>
                  </a:lnTo>
                  <a:lnTo>
                    <a:pt x="1056" y="822"/>
                  </a:lnTo>
                  <a:lnTo>
                    <a:pt x="1056" y="734"/>
                  </a:lnTo>
                  <a:lnTo>
                    <a:pt x="997" y="734"/>
                  </a:lnTo>
                  <a:lnTo>
                    <a:pt x="997" y="147"/>
                  </a:lnTo>
                  <a:lnTo>
                    <a:pt x="1056" y="147"/>
                  </a:lnTo>
                  <a:close/>
                  <a:moveTo>
                    <a:pt x="939" y="734"/>
                  </a:moveTo>
                  <a:lnTo>
                    <a:pt x="117" y="734"/>
                  </a:lnTo>
                  <a:lnTo>
                    <a:pt x="117" y="704"/>
                  </a:lnTo>
                  <a:lnTo>
                    <a:pt x="939" y="704"/>
                  </a:lnTo>
                  <a:lnTo>
                    <a:pt x="939" y="734"/>
                  </a:lnTo>
                  <a:close/>
                  <a:moveTo>
                    <a:pt x="939" y="675"/>
                  </a:moveTo>
                  <a:lnTo>
                    <a:pt x="117" y="675"/>
                  </a:lnTo>
                  <a:lnTo>
                    <a:pt x="117" y="147"/>
                  </a:lnTo>
                  <a:lnTo>
                    <a:pt x="939" y="147"/>
                  </a:lnTo>
                  <a:lnTo>
                    <a:pt x="939" y="675"/>
                  </a:lnTo>
                  <a:close/>
                  <a:moveTo>
                    <a:pt x="205" y="616"/>
                  </a:moveTo>
                  <a:lnTo>
                    <a:pt x="411" y="411"/>
                  </a:lnTo>
                  <a:lnTo>
                    <a:pt x="557" y="558"/>
                  </a:lnTo>
                  <a:lnTo>
                    <a:pt x="763" y="352"/>
                  </a:lnTo>
                  <a:lnTo>
                    <a:pt x="792" y="440"/>
                  </a:lnTo>
                  <a:lnTo>
                    <a:pt x="851" y="205"/>
                  </a:lnTo>
                  <a:lnTo>
                    <a:pt x="616" y="293"/>
                  </a:lnTo>
                  <a:lnTo>
                    <a:pt x="704" y="323"/>
                  </a:lnTo>
                  <a:lnTo>
                    <a:pt x="557" y="470"/>
                  </a:lnTo>
                  <a:lnTo>
                    <a:pt x="411" y="323"/>
                  </a:lnTo>
                  <a:lnTo>
                    <a:pt x="176" y="558"/>
                  </a:lnTo>
                  <a:lnTo>
                    <a:pt x="205" y="616"/>
                  </a:lnTo>
                  <a:close/>
                </a:path>
              </a:pathLst>
            </a:custGeom>
            <a:solidFill>
              <a:schemeClr val="bg1"/>
            </a:solidFill>
            <a:ln>
              <a:noFill/>
            </a:ln>
            <a:extLst>
              <a:ext uri="{91240B29-F687-4F45-9708-019B960494DF}">
                <a14:hiddenLine xmlns:a14="http://schemas.microsoft.com/office/drawing/2010/main" w="9525">
                  <a:solidFill>
                    <a:srgbClr val="000000"/>
                  </a:solidFill>
                  <a:round/>
                  <a:headEnd/>
                  <a:tailEnd/>
                </a14:hiddenLine>
              </a:ext>
            </a:extLst>
          </p:spPr>
          <p:txBody>
            <a:bodyPr/>
            <a:lstStyle/>
            <a:p>
              <a:endParaRPr lang="zh-CN" altLang="en-US">
                <a:cs typeface="+mn-ea"/>
                <a:sym typeface="+mn-lt"/>
              </a:endParaRPr>
            </a:p>
          </p:txBody>
        </p:sp>
      </p:grpSp>
      <p:sp>
        <p:nvSpPr>
          <p:cNvPr id="44" name="文本框 9"/>
          <p:cNvSpPr txBox="1"/>
          <p:nvPr/>
        </p:nvSpPr>
        <p:spPr>
          <a:xfrm>
            <a:off x="1149646" y="535225"/>
            <a:ext cx="2955059" cy="453952"/>
          </a:xfrm>
          <a:prstGeom prst="rect">
            <a:avLst/>
          </a:prstGeom>
          <a:noFill/>
        </p:spPr>
        <p:txBody>
          <a:bodyPr wrap="square" lIns="68563" tIns="34281" rIns="68563" bIns="34281" rtlCol="0">
            <a:spAutoFit/>
          </a:bodyPr>
          <a:lstStyle/>
          <a:p>
            <a:pPr marL="0" lvl="1"/>
            <a:r>
              <a:rPr lang="zh-CN" altLang="en-US" sz="2500" b="1" dirty="0">
                <a:solidFill>
                  <a:srgbClr val="50637C"/>
                </a:solidFill>
                <a:cs typeface="+mn-ea"/>
                <a:sym typeface="+mn-lt"/>
              </a:rPr>
              <a:t>点击输入标题内容</a:t>
            </a:r>
          </a:p>
        </p:txBody>
      </p:sp>
      <p:grpSp>
        <p:nvGrpSpPr>
          <p:cNvPr id="45" name="Group 10"/>
          <p:cNvGrpSpPr/>
          <p:nvPr/>
        </p:nvGrpSpPr>
        <p:grpSpPr>
          <a:xfrm>
            <a:off x="554735" y="487119"/>
            <a:ext cx="550165" cy="550164"/>
            <a:chOff x="10018441" y="1261759"/>
            <a:chExt cx="4340769" cy="4340764"/>
          </a:xfrm>
        </p:grpSpPr>
        <p:sp>
          <p:nvSpPr>
            <p:cNvPr id="46" name="Shape 78"/>
            <p:cNvSpPr/>
            <p:nvPr/>
          </p:nvSpPr>
          <p:spPr>
            <a:xfrm>
              <a:off x="10018441" y="1261759"/>
              <a:ext cx="4340769" cy="434076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1"/>
            </a:soli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dirty="0">
                <a:latin typeface="微软雅黑" panose="020B0503020204020204" pitchFamily="34" charset="-122"/>
                <a:ea typeface="微软雅黑" panose="020B0503020204020204" pitchFamily="34" charset="-122"/>
                <a:sym typeface="微软雅黑" panose="020B0503020204020204" pitchFamily="34" charset="-122"/>
              </a:endParaRPr>
            </a:p>
          </p:txBody>
        </p:sp>
        <p:grpSp>
          <p:nvGrpSpPr>
            <p:cNvPr id="47" name="Group 9"/>
            <p:cNvGrpSpPr/>
            <p:nvPr/>
          </p:nvGrpSpPr>
          <p:grpSpPr>
            <a:xfrm>
              <a:off x="10909313" y="1802668"/>
              <a:ext cx="3449733" cy="3799690"/>
              <a:chOff x="10909313" y="1802668"/>
              <a:chExt cx="3449733" cy="3799690"/>
            </a:xfrm>
          </p:grpSpPr>
          <p:sp>
            <p:nvSpPr>
              <p:cNvPr id="48" name="Freeform 45"/>
              <p:cNvSpPr/>
              <p:nvPr/>
            </p:nvSpPr>
            <p:spPr>
              <a:xfrm>
                <a:off x="11069407" y="1802668"/>
                <a:ext cx="3289639" cy="3799690"/>
              </a:xfrm>
              <a:custGeom>
                <a:avLst/>
                <a:gdLst>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01321 w 3189805"/>
                  <a:gd name="connsiteY7" fmla="*/ 1031534 h 3342052"/>
                  <a:gd name="connsiteX8" fmla="*/ 1812772 w 3189805"/>
                  <a:gd name="connsiteY8" fmla="*/ 0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21641 w 3189805"/>
                  <a:gd name="connsiteY7" fmla="*/ 767374 h 3342052"/>
                  <a:gd name="connsiteX8" fmla="*/ 1812772 w 3189805"/>
                  <a:gd name="connsiteY8"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240105 w 3208269"/>
                  <a:gd name="connsiteY8" fmla="*/ 767374 h 3342052"/>
                  <a:gd name="connsiteX9" fmla="*/ 1831236 w 3208269"/>
                  <a:gd name="connsiteY9"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486685 w 3208269"/>
                  <a:gd name="connsiteY8" fmla="*/ 1250259 h 3342052"/>
                  <a:gd name="connsiteX9" fmla="*/ 1831236 w 3208269"/>
                  <a:gd name="connsiteY9" fmla="*/ 0 h 3342052"/>
                  <a:gd name="connsiteX0" fmla="*/ 1818455 w 3195488"/>
                  <a:gd name="connsiteY0" fmla="*/ 0 h 3342052"/>
                  <a:gd name="connsiteX1" fmla="*/ 3157618 w 3195488"/>
                  <a:gd name="connsiteY1" fmla="*/ 770136 h 3342052"/>
                  <a:gd name="connsiteX2" fmla="*/ 3185555 w 3195488"/>
                  <a:gd name="connsiteY2" fmla="*/ 963701 h 3342052"/>
                  <a:gd name="connsiteX3" fmla="*/ 2559726 w 3195488"/>
                  <a:gd name="connsiteY3" fmla="*/ 2706289 h 3342052"/>
                  <a:gd name="connsiteX4" fmla="*/ 1025159 w 3195488"/>
                  <a:gd name="connsiteY4" fmla="*/ 3342052 h 3342052"/>
                  <a:gd name="connsiteX5" fmla="*/ 881199 w 3195488"/>
                  <a:gd name="connsiteY5" fmla="*/ 3335177 h 3342052"/>
                  <a:gd name="connsiteX6" fmla="*/ 5683 w 3195488"/>
                  <a:gd name="connsiteY6" fmla="*/ 1812772 h 3342052"/>
                  <a:gd name="connsiteX7" fmla="*/ 1157670 w 3195488"/>
                  <a:gd name="connsiteY7" fmla="*/ 1353229 h 3342052"/>
                  <a:gd name="connsiteX8" fmla="*/ 2473904 w 3195488"/>
                  <a:gd name="connsiteY8" fmla="*/ 1250259 h 3342052"/>
                  <a:gd name="connsiteX9" fmla="*/ 1818455 w 3195488"/>
                  <a:gd name="connsiteY9"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428116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510310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39522 w 3216555"/>
                  <a:gd name="connsiteY0" fmla="*/ 0 h 3342052"/>
                  <a:gd name="connsiteX1" fmla="*/ 3178685 w 3216555"/>
                  <a:gd name="connsiteY1" fmla="*/ 770136 h 3342052"/>
                  <a:gd name="connsiteX2" fmla="*/ 3206622 w 3216555"/>
                  <a:gd name="connsiteY2" fmla="*/ 963701 h 3342052"/>
                  <a:gd name="connsiteX3" fmla="*/ 2580793 w 3216555"/>
                  <a:gd name="connsiteY3" fmla="*/ 2706289 h 3342052"/>
                  <a:gd name="connsiteX4" fmla="*/ 1046226 w 3216555"/>
                  <a:gd name="connsiteY4" fmla="*/ 3342052 h 3342052"/>
                  <a:gd name="connsiteX5" fmla="*/ 902266 w 3216555"/>
                  <a:gd name="connsiteY5" fmla="*/ 3335177 h 3342052"/>
                  <a:gd name="connsiteX6" fmla="*/ 26750 w 3216555"/>
                  <a:gd name="connsiteY6" fmla="*/ 1812772 h 3342052"/>
                  <a:gd name="connsiteX7" fmla="*/ 364566 w 3216555"/>
                  <a:gd name="connsiteY7" fmla="*/ 1746615 h 3342052"/>
                  <a:gd name="connsiteX8" fmla="*/ 816629 w 3216555"/>
                  <a:gd name="connsiteY8" fmla="*/ 1510310 h 3342052"/>
                  <a:gd name="connsiteX9" fmla="*/ 1178737 w 3216555"/>
                  <a:gd name="connsiteY9" fmla="*/ 1353229 h 3342052"/>
                  <a:gd name="connsiteX10" fmla="*/ 2494971 w 3216555"/>
                  <a:gd name="connsiteY10" fmla="*/ 1250259 h 3342052"/>
                  <a:gd name="connsiteX11" fmla="*/ 1839522 w 3216555"/>
                  <a:gd name="connsiteY11" fmla="*/ 0 h 3342052"/>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2516463 w 3238047"/>
                  <a:gd name="connsiteY11" fmla="*/ 1250259 h 3342052"/>
                  <a:gd name="connsiteX12" fmla="*/ 1861014 w 3238047"/>
                  <a:gd name="connsiteY12" fmla="*/ 0 h 3342052"/>
                  <a:gd name="connsiteX0" fmla="*/ 1861014 w 3238047"/>
                  <a:gd name="connsiteY0" fmla="*/ 349684 h 3691736"/>
                  <a:gd name="connsiteX1" fmla="*/ 3200177 w 3238047"/>
                  <a:gd name="connsiteY1" fmla="*/ 1119820 h 3691736"/>
                  <a:gd name="connsiteX2" fmla="*/ 3228114 w 3238047"/>
                  <a:gd name="connsiteY2" fmla="*/ 1313385 h 3691736"/>
                  <a:gd name="connsiteX3" fmla="*/ 2602285 w 3238047"/>
                  <a:gd name="connsiteY3" fmla="*/ 3055973 h 3691736"/>
                  <a:gd name="connsiteX4" fmla="*/ 1067718 w 3238047"/>
                  <a:gd name="connsiteY4" fmla="*/ 3691736 h 3691736"/>
                  <a:gd name="connsiteX5" fmla="*/ 923758 w 3238047"/>
                  <a:gd name="connsiteY5" fmla="*/ 3684861 h 3691736"/>
                  <a:gd name="connsiteX6" fmla="*/ 48242 w 3238047"/>
                  <a:gd name="connsiteY6" fmla="*/ 2162456 h 3691736"/>
                  <a:gd name="connsiteX7" fmla="*/ 180575 w 3238047"/>
                  <a:gd name="connsiteY7" fmla="*/ 2178493 h 3691736"/>
                  <a:gd name="connsiteX8" fmla="*/ 386058 w 3238047"/>
                  <a:gd name="connsiteY8" fmla="*/ 2096299 h 3691736"/>
                  <a:gd name="connsiteX9" fmla="*/ 838121 w 3238047"/>
                  <a:gd name="connsiteY9" fmla="*/ 1859994 h 3691736"/>
                  <a:gd name="connsiteX10" fmla="*/ 1200229 w 3238047"/>
                  <a:gd name="connsiteY10" fmla="*/ 1702913 h 3691736"/>
                  <a:gd name="connsiteX11" fmla="*/ 1602063 w 3238047"/>
                  <a:gd name="connsiteY11" fmla="*/ 7449 h 3691736"/>
                  <a:gd name="connsiteX12" fmla="*/ 1861014 w 3238047"/>
                  <a:gd name="connsiteY12" fmla="*/ 349684 h 3691736"/>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1861014 w 3238047"/>
                  <a:gd name="connsiteY11" fmla="*/ 0 h 3342052"/>
                  <a:gd name="connsiteX0" fmla="*/ 1573338 w 3238047"/>
                  <a:gd name="connsiteY0" fmla="*/ 0 h 3773566"/>
                  <a:gd name="connsiteX1" fmla="*/ 3200177 w 3238047"/>
                  <a:gd name="connsiteY1" fmla="*/ 1201650 h 3773566"/>
                  <a:gd name="connsiteX2" fmla="*/ 3228114 w 3238047"/>
                  <a:gd name="connsiteY2" fmla="*/ 1395215 h 3773566"/>
                  <a:gd name="connsiteX3" fmla="*/ 2602285 w 3238047"/>
                  <a:gd name="connsiteY3" fmla="*/ 3137803 h 3773566"/>
                  <a:gd name="connsiteX4" fmla="*/ 1067718 w 3238047"/>
                  <a:gd name="connsiteY4" fmla="*/ 3773566 h 3773566"/>
                  <a:gd name="connsiteX5" fmla="*/ 923758 w 3238047"/>
                  <a:gd name="connsiteY5" fmla="*/ 3766691 h 3773566"/>
                  <a:gd name="connsiteX6" fmla="*/ 48242 w 3238047"/>
                  <a:gd name="connsiteY6" fmla="*/ 2244286 h 3773566"/>
                  <a:gd name="connsiteX7" fmla="*/ 180575 w 3238047"/>
                  <a:gd name="connsiteY7" fmla="*/ 2260323 h 3773566"/>
                  <a:gd name="connsiteX8" fmla="*/ 386058 w 3238047"/>
                  <a:gd name="connsiteY8" fmla="*/ 2178129 h 3773566"/>
                  <a:gd name="connsiteX9" fmla="*/ 838121 w 3238047"/>
                  <a:gd name="connsiteY9" fmla="*/ 1941824 h 3773566"/>
                  <a:gd name="connsiteX10" fmla="*/ 1200229 w 3238047"/>
                  <a:gd name="connsiteY10" fmla="*/ 1784743 h 3773566"/>
                  <a:gd name="connsiteX11" fmla="*/ 1573338 w 3238047"/>
                  <a:gd name="connsiteY11" fmla="*/ 0 h 3773566"/>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1200229 w 3238047"/>
                  <a:gd name="connsiteY10" fmla="*/ 1810869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965098 w 3238047"/>
                  <a:gd name="connsiteY10" fmla="*/ 1900443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965098 w 3238047"/>
                  <a:gd name="connsiteY9" fmla="*/ 1900443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59287 w 3290406"/>
                  <a:gd name="connsiteY0" fmla="*/ 0 h 3799692"/>
                  <a:gd name="connsiteX1" fmla="*/ 3252536 w 3290406"/>
                  <a:gd name="connsiteY1" fmla="*/ 1227776 h 3799692"/>
                  <a:gd name="connsiteX2" fmla="*/ 3280473 w 3290406"/>
                  <a:gd name="connsiteY2" fmla="*/ 1421341 h 3799692"/>
                  <a:gd name="connsiteX3" fmla="*/ 2654644 w 3290406"/>
                  <a:gd name="connsiteY3" fmla="*/ 3163929 h 3799692"/>
                  <a:gd name="connsiteX4" fmla="*/ 1120077 w 3290406"/>
                  <a:gd name="connsiteY4" fmla="*/ 3799692 h 3799692"/>
                  <a:gd name="connsiteX5" fmla="*/ 976117 w 3290406"/>
                  <a:gd name="connsiteY5" fmla="*/ 3792817 h 3799692"/>
                  <a:gd name="connsiteX6" fmla="*/ 40886 w 3290406"/>
                  <a:gd name="connsiteY6" fmla="*/ 2322663 h 3799692"/>
                  <a:gd name="connsiteX7" fmla="*/ 232934 w 3290406"/>
                  <a:gd name="connsiteY7" fmla="*/ 2286449 h 3799692"/>
                  <a:gd name="connsiteX8" fmla="*/ 438417 w 3290406"/>
                  <a:gd name="connsiteY8" fmla="*/ 2204255 h 3799692"/>
                  <a:gd name="connsiteX9" fmla="*/ 1215266 w 3290406"/>
                  <a:gd name="connsiteY9" fmla="*/ 1810869 h 3799692"/>
                  <a:gd name="connsiteX10" fmla="*/ 1659287 w 3290406"/>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289639" h="3799692">
                    <a:moveTo>
                      <a:pt x="1658520" y="0"/>
                    </a:moveTo>
                    <a:lnTo>
                      <a:pt x="3251769" y="1227776"/>
                    </a:lnTo>
                    <a:lnTo>
                      <a:pt x="3279706" y="1421341"/>
                    </a:lnTo>
                    <a:cubicBezTo>
                      <a:pt x="3339309" y="2043870"/>
                      <a:pt x="3130699" y="2687232"/>
                      <a:pt x="2653877" y="3163929"/>
                    </a:cubicBezTo>
                    <a:cubicBezTo>
                      <a:pt x="2230145" y="3587771"/>
                      <a:pt x="1674728" y="3799692"/>
                      <a:pt x="1119310" y="3799692"/>
                    </a:cubicBezTo>
                    <a:lnTo>
                      <a:pt x="975350" y="3792817"/>
                    </a:lnTo>
                    <a:lnTo>
                      <a:pt x="40119" y="2322663"/>
                    </a:lnTo>
                    <a:cubicBezTo>
                      <a:pt x="-104293" y="2049341"/>
                      <a:pt x="183328" y="2331065"/>
                      <a:pt x="239631" y="2320039"/>
                    </a:cubicBezTo>
                    <a:cubicBezTo>
                      <a:pt x="247415" y="2316478"/>
                      <a:pt x="306896" y="2268589"/>
                      <a:pt x="437650" y="2204255"/>
                    </a:cubicBezTo>
                    <a:cubicBezTo>
                      <a:pt x="568404" y="2139921"/>
                      <a:pt x="708709" y="2096136"/>
                      <a:pt x="1214499" y="1810869"/>
                    </a:cubicBezTo>
                    <a:cubicBezTo>
                      <a:pt x="1384981" y="1559151"/>
                      <a:pt x="1325195" y="97182"/>
                      <a:pt x="1658520" y="0"/>
                    </a:cubicBezTo>
                    <a:close/>
                  </a:path>
                </a:pathLst>
              </a:custGeom>
              <a:gradFill flip="none" rotWithShape="1">
                <a:gsLst>
                  <a:gs pos="30000">
                    <a:schemeClr val="bg2">
                      <a:lumMod val="10000"/>
                      <a:alpha val="42000"/>
                    </a:schemeClr>
                  </a:gs>
                  <a:gs pos="100000">
                    <a:schemeClr val="bg1">
                      <a:alpha val="31000"/>
                    </a:schemeClr>
                  </a:gs>
                </a:gsLst>
                <a:lin ang="2700000" scaled="1"/>
                <a:tileRect/>
              </a:gra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49" name="Freeform 43"/>
              <p:cNvSpPr>
                <a:spLocks noEditPoints="1"/>
              </p:cNvSpPr>
              <p:nvPr/>
            </p:nvSpPr>
            <p:spPr bwMode="auto">
              <a:xfrm rot="19800000">
                <a:off x="10909313" y="2286963"/>
                <a:ext cx="2559024" cy="2290359"/>
              </a:xfrm>
              <a:custGeom>
                <a:avLst/>
                <a:gdLst>
                  <a:gd name="T0" fmla="*/ 24 w 161"/>
                  <a:gd name="T1" fmla="*/ 91 h 144"/>
                  <a:gd name="T2" fmla="*/ 65 w 161"/>
                  <a:gd name="T3" fmla="*/ 91 h 144"/>
                  <a:gd name="T4" fmla="*/ 65 w 161"/>
                  <a:gd name="T5" fmla="*/ 105 h 144"/>
                  <a:gd name="T6" fmla="*/ 61 w 161"/>
                  <a:gd name="T7" fmla="*/ 105 h 144"/>
                  <a:gd name="T8" fmla="*/ 60 w 161"/>
                  <a:gd name="T9" fmla="*/ 110 h 144"/>
                  <a:gd name="T10" fmla="*/ 59 w 161"/>
                  <a:gd name="T11" fmla="*/ 112 h 144"/>
                  <a:gd name="T12" fmla="*/ 60 w 161"/>
                  <a:gd name="T13" fmla="*/ 114 h 144"/>
                  <a:gd name="T14" fmla="*/ 61 w 161"/>
                  <a:gd name="T15" fmla="*/ 118 h 144"/>
                  <a:gd name="T16" fmla="*/ 60 w 161"/>
                  <a:gd name="T17" fmla="*/ 123 h 144"/>
                  <a:gd name="T18" fmla="*/ 59 w 161"/>
                  <a:gd name="T19" fmla="*/ 125 h 144"/>
                  <a:gd name="T20" fmla="*/ 60 w 161"/>
                  <a:gd name="T21" fmla="*/ 127 h 144"/>
                  <a:gd name="T22" fmla="*/ 61 w 161"/>
                  <a:gd name="T23" fmla="*/ 131 h 144"/>
                  <a:gd name="T24" fmla="*/ 60 w 161"/>
                  <a:gd name="T25" fmla="*/ 136 h 144"/>
                  <a:gd name="T26" fmla="*/ 59 w 161"/>
                  <a:gd name="T27" fmla="*/ 138 h 144"/>
                  <a:gd name="T28" fmla="*/ 60 w 161"/>
                  <a:gd name="T29" fmla="*/ 140 h 144"/>
                  <a:gd name="T30" fmla="*/ 61 w 161"/>
                  <a:gd name="T31" fmla="*/ 144 h 144"/>
                  <a:gd name="T32" fmla="*/ 31 w 161"/>
                  <a:gd name="T33" fmla="*/ 144 h 144"/>
                  <a:gd name="T34" fmla="*/ 31 w 161"/>
                  <a:gd name="T35" fmla="*/ 105 h 144"/>
                  <a:gd name="T36" fmla="*/ 24 w 161"/>
                  <a:gd name="T37" fmla="*/ 105 h 144"/>
                  <a:gd name="T38" fmla="*/ 24 w 161"/>
                  <a:gd name="T39" fmla="*/ 91 h 144"/>
                  <a:gd name="T40" fmla="*/ 7 w 161"/>
                  <a:gd name="T41" fmla="*/ 39 h 144"/>
                  <a:gd name="T42" fmla="*/ 0 w 161"/>
                  <a:gd name="T43" fmla="*/ 46 h 144"/>
                  <a:gd name="T44" fmla="*/ 0 w 161"/>
                  <a:gd name="T45" fmla="*/ 76 h 144"/>
                  <a:gd name="T46" fmla="*/ 7 w 161"/>
                  <a:gd name="T47" fmla="*/ 82 h 144"/>
                  <a:gd name="T48" fmla="*/ 15 w 161"/>
                  <a:gd name="T49" fmla="*/ 82 h 144"/>
                  <a:gd name="T50" fmla="*/ 15 w 161"/>
                  <a:gd name="T51" fmla="*/ 39 h 144"/>
                  <a:gd name="T52" fmla="*/ 7 w 161"/>
                  <a:gd name="T53" fmla="*/ 39 h 144"/>
                  <a:gd name="T54" fmla="*/ 75 w 161"/>
                  <a:gd name="T55" fmla="*/ 37 h 144"/>
                  <a:gd name="T56" fmla="*/ 75 w 161"/>
                  <a:gd name="T57" fmla="*/ 85 h 144"/>
                  <a:gd name="T58" fmla="*/ 20 w 161"/>
                  <a:gd name="T59" fmla="*/ 85 h 144"/>
                  <a:gd name="T60" fmla="*/ 20 w 161"/>
                  <a:gd name="T61" fmla="*/ 37 h 144"/>
                  <a:gd name="T62" fmla="*/ 75 w 161"/>
                  <a:gd name="T63" fmla="*/ 37 h 144"/>
                  <a:gd name="T64" fmla="*/ 55 w 161"/>
                  <a:gd name="T65" fmla="*/ 44 h 144"/>
                  <a:gd name="T66" fmla="*/ 33 w 161"/>
                  <a:gd name="T67" fmla="*/ 44 h 144"/>
                  <a:gd name="T68" fmla="*/ 33 w 161"/>
                  <a:gd name="T69" fmla="*/ 51 h 144"/>
                  <a:gd name="T70" fmla="*/ 55 w 161"/>
                  <a:gd name="T71" fmla="*/ 51 h 144"/>
                  <a:gd name="T72" fmla="*/ 55 w 161"/>
                  <a:gd name="T73" fmla="*/ 44 h 144"/>
                  <a:gd name="T74" fmla="*/ 152 w 161"/>
                  <a:gd name="T75" fmla="*/ 0 h 144"/>
                  <a:gd name="T76" fmla="*/ 152 w 161"/>
                  <a:gd name="T77" fmla="*/ 122 h 144"/>
                  <a:gd name="T78" fmla="*/ 161 w 161"/>
                  <a:gd name="T79" fmla="*/ 122 h 144"/>
                  <a:gd name="T80" fmla="*/ 161 w 161"/>
                  <a:gd name="T81" fmla="*/ 0 h 144"/>
                  <a:gd name="T82" fmla="*/ 152 w 161"/>
                  <a:gd name="T83" fmla="*/ 0 h 144"/>
                  <a:gd name="T84" fmla="*/ 79 w 161"/>
                  <a:gd name="T85" fmla="*/ 37 h 144"/>
                  <a:gd name="T86" fmla="*/ 79 w 161"/>
                  <a:gd name="T87" fmla="*/ 85 h 144"/>
                  <a:gd name="T88" fmla="*/ 145 w 161"/>
                  <a:gd name="T89" fmla="*/ 122 h 144"/>
                  <a:gd name="T90" fmla="*/ 145 w 161"/>
                  <a:gd name="T91" fmla="*/ 0 h 144"/>
                  <a:gd name="T92" fmla="*/ 79 w 161"/>
                  <a:gd name="T93" fmla="*/ 37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161" h="144">
                    <a:moveTo>
                      <a:pt x="24" y="91"/>
                    </a:moveTo>
                    <a:cubicBezTo>
                      <a:pt x="65" y="91"/>
                      <a:pt x="65" y="91"/>
                      <a:pt x="65" y="91"/>
                    </a:cubicBezTo>
                    <a:cubicBezTo>
                      <a:pt x="65" y="105"/>
                      <a:pt x="65" y="105"/>
                      <a:pt x="65" y="105"/>
                    </a:cubicBezTo>
                    <a:cubicBezTo>
                      <a:pt x="61" y="105"/>
                      <a:pt x="61" y="105"/>
                      <a:pt x="61" y="105"/>
                    </a:cubicBezTo>
                    <a:cubicBezTo>
                      <a:pt x="61" y="108"/>
                      <a:pt x="60" y="109"/>
                      <a:pt x="60" y="110"/>
                    </a:cubicBezTo>
                    <a:cubicBezTo>
                      <a:pt x="59" y="110"/>
                      <a:pt x="59" y="111"/>
                      <a:pt x="59" y="112"/>
                    </a:cubicBezTo>
                    <a:cubicBezTo>
                      <a:pt x="59" y="113"/>
                      <a:pt x="59" y="113"/>
                      <a:pt x="60" y="114"/>
                    </a:cubicBezTo>
                    <a:cubicBezTo>
                      <a:pt x="60" y="115"/>
                      <a:pt x="61" y="116"/>
                      <a:pt x="61" y="118"/>
                    </a:cubicBezTo>
                    <a:cubicBezTo>
                      <a:pt x="61" y="121"/>
                      <a:pt x="60" y="122"/>
                      <a:pt x="60" y="123"/>
                    </a:cubicBezTo>
                    <a:cubicBezTo>
                      <a:pt x="59" y="123"/>
                      <a:pt x="59" y="124"/>
                      <a:pt x="59" y="125"/>
                    </a:cubicBezTo>
                    <a:cubicBezTo>
                      <a:pt x="59" y="126"/>
                      <a:pt x="59" y="126"/>
                      <a:pt x="60" y="127"/>
                    </a:cubicBezTo>
                    <a:cubicBezTo>
                      <a:pt x="60" y="128"/>
                      <a:pt x="61" y="129"/>
                      <a:pt x="61" y="131"/>
                    </a:cubicBezTo>
                    <a:cubicBezTo>
                      <a:pt x="61" y="134"/>
                      <a:pt x="60" y="135"/>
                      <a:pt x="60" y="136"/>
                    </a:cubicBezTo>
                    <a:cubicBezTo>
                      <a:pt x="59" y="136"/>
                      <a:pt x="59" y="137"/>
                      <a:pt x="59" y="138"/>
                    </a:cubicBezTo>
                    <a:cubicBezTo>
                      <a:pt x="59" y="139"/>
                      <a:pt x="59" y="139"/>
                      <a:pt x="60" y="140"/>
                    </a:cubicBezTo>
                    <a:cubicBezTo>
                      <a:pt x="60" y="141"/>
                      <a:pt x="61" y="142"/>
                      <a:pt x="61" y="144"/>
                    </a:cubicBezTo>
                    <a:cubicBezTo>
                      <a:pt x="31" y="144"/>
                      <a:pt x="31" y="144"/>
                      <a:pt x="31" y="144"/>
                    </a:cubicBezTo>
                    <a:cubicBezTo>
                      <a:pt x="31" y="105"/>
                      <a:pt x="31" y="105"/>
                      <a:pt x="31" y="105"/>
                    </a:cubicBezTo>
                    <a:cubicBezTo>
                      <a:pt x="24" y="105"/>
                      <a:pt x="24" y="105"/>
                      <a:pt x="24" y="105"/>
                    </a:cubicBezTo>
                    <a:lnTo>
                      <a:pt x="24" y="91"/>
                    </a:lnTo>
                    <a:close/>
                    <a:moveTo>
                      <a:pt x="7" y="39"/>
                    </a:moveTo>
                    <a:cubicBezTo>
                      <a:pt x="3" y="39"/>
                      <a:pt x="0" y="43"/>
                      <a:pt x="0" y="46"/>
                    </a:cubicBezTo>
                    <a:cubicBezTo>
                      <a:pt x="0" y="76"/>
                      <a:pt x="0" y="76"/>
                      <a:pt x="0" y="76"/>
                    </a:cubicBezTo>
                    <a:cubicBezTo>
                      <a:pt x="0" y="79"/>
                      <a:pt x="3" y="82"/>
                      <a:pt x="7" y="82"/>
                    </a:cubicBezTo>
                    <a:cubicBezTo>
                      <a:pt x="15" y="82"/>
                      <a:pt x="15" y="82"/>
                      <a:pt x="15" y="82"/>
                    </a:cubicBezTo>
                    <a:cubicBezTo>
                      <a:pt x="15" y="39"/>
                      <a:pt x="15" y="39"/>
                      <a:pt x="15" y="39"/>
                    </a:cubicBezTo>
                    <a:lnTo>
                      <a:pt x="7" y="39"/>
                    </a:lnTo>
                    <a:close/>
                    <a:moveTo>
                      <a:pt x="75" y="37"/>
                    </a:moveTo>
                    <a:cubicBezTo>
                      <a:pt x="75" y="85"/>
                      <a:pt x="75" y="85"/>
                      <a:pt x="75" y="85"/>
                    </a:cubicBezTo>
                    <a:cubicBezTo>
                      <a:pt x="20" y="85"/>
                      <a:pt x="20" y="85"/>
                      <a:pt x="20" y="85"/>
                    </a:cubicBezTo>
                    <a:cubicBezTo>
                      <a:pt x="20" y="37"/>
                      <a:pt x="20" y="37"/>
                      <a:pt x="20" y="37"/>
                    </a:cubicBezTo>
                    <a:lnTo>
                      <a:pt x="75" y="37"/>
                    </a:lnTo>
                    <a:close/>
                    <a:moveTo>
                      <a:pt x="55" y="44"/>
                    </a:moveTo>
                    <a:cubicBezTo>
                      <a:pt x="33" y="44"/>
                      <a:pt x="33" y="44"/>
                      <a:pt x="33" y="44"/>
                    </a:cubicBezTo>
                    <a:cubicBezTo>
                      <a:pt x="33" y="51"/>
                      <a:pt x="33" y="51"/>
                      <a:pt x="33" y="51"/>
                    </a:cubicBezTo>
                    <a:cubicBezTo>
                      <a:pt x="55" y="51"/>
                      <a:pt x="55" y="51"/>
                      <a:pt x="55" y="51"/>
                    </a:cubicBezTo>
                    <a:lnTo>
                      <a:pt x="55" y="44"/>
                    </a:lnTo>
                    <a:close/>
                    <a:moveTo>
                      <a:pt x="152" y="0"/>
                    </a:moveTo>
                    <a:cubicBezTo>
                      <a:pt x="152" y="122"/>
                      <a:pt x="152" y="122"/>
                      <a:pt x="152" y="122"/>
                    </a:cubicBezTo>
                    <a:cubicBezTo>
                      <a:pt x="161" y="122"/>
                      <a:pt x="161" y="122"/>
                      <a:pt x="161" y="122"/>
                    </a:cubicBezTo>
                    <a:cubicBezTo>
                      <a:pt x="161" y="0"/>
                      <a:pt x="161" y="0"/>
                      <a:pt x="161" y="0"/>
                    </a:cubicBezTo>
                    <a:lnTo>
                      <a:pt x="152" y="0"/>
                    </a:lnTo>
                    <a:close/>
                    <a:moveTo>
                      <a:pt x="79" y="37"/>
                    </a:moveTo>
                    <a:cubicBezTo>
                      <a:pt x="79" y="85"/>
                      <a:pt x="79" y="85"/>
                      <a:pt x="79" y="85"/>
                    </a:cubicBezTo>
                    <a:cubicBezTo>
                      <a:pt x="145" y="122"/>
                      <a:pt x="145" y="122"/>
                      <a:pt x="145" y="122"/>
                    </a:cubicBezTo>
                    <a:cubicBezTo>
                      <a:pt x="145" y="0"/>
                      <a:pt x="145" y="0"/>
                      <a:pt x="145" y="0"/>
                    </a:cubicBezTo>
                    <a:lnTo>
                      <a:pt x="79" y="37"/>
                    </a:lnTo>
                    <a:close/>
                  </a:path>
                </a:pathLst>
              </a:custGeom>
              <a:solidFill>
                <a:schemeClr val="bg1"/>
              </a:solidFill>
              <a:ln>
                <a:noFill/>
              </a:ln>
            </p:spPr>
            <p:txBody>
              <a:bodyPr vert="horz" wrap="square" lIns="49531" tIns="24765" rIns="49531" bIns="24765" numCol="1" anchor="t" anchorCtr="0" compatLnSpc="1">
                <a:prstTxWarp prst="textNoShape">
                  <a:avLst/>
                </a:prstTxWarp>
              </a:bodyPr>
              <a:lstStyle/>
              <a:p>
                <a:endParaRPr lang="en-US" sz="975">
                  <a:latin typeface="微软雅黑" panose="020B0503020204020204" pitchFamily="34" charset="-122"/>
                  <a:ea typeface="微软雅黑" panose="020B0503020204020204" pitchFamily="34" charset="-122"/>
                  <a:sym typeface="微软雅黑" panose="020B0503020204020204" pitchFamily="34" charset="-122"/>
                </a:endParaRPr>
              </a:p>
            </p:txBody>
          </p:sp>
        </p:grpSp>
      </p:grpSp>
    </p:spTree>
    <p:extLst>
      <p:ext uri="{BB962C8B-B14F-4D97-AF65-F5344CB8AC3E}">
        <p14:creationId xmlns:p14="http://schemas.microsoft.com/office/powerpoint/2010/main" val="1413502298"/>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fill="hold" nodeType="clickEffect">
                                  <p:stCondLst>
                                    <p:cond delay="0"/>
                                  </p:stCondLst>
                                  <p:childTnLst>
                                    <p:set>
                                      <p:cBhvr>
                                        <p:cTn id="6" dur="1" fill="hold">
                                          <p:stCondLst>
                                            <p:cond delay="0"/>
                                          </p:stCondLst>
                                        </p:cTn>
                                        <p:tgtEl>
                                          <p:spTgt spid="45"/>
                                        </p:tgtEl>
                                        <p:attrNameLst>
                                          <p:attrName>style.visibility</p:attrName>
                                        </p:attrNameLst>
                                      </p:cBhvr>
                                      <p:to>
                                        <p:strVal val="visible"/>
                                      </p:to>
                                    </p:set>
                                    <p:anim calcmode="lin" valueType="num">
                                      <p:cBhvr additive="base">
                                        <p:cTn id="7" dur="500" fill="hold"/>
                                        <p:tgtEl>
                                          <p:spTgt spid="45"/>
                                        </p:tgtEl>
                                        <p:attrNameLst>
                                          <p:attrName>ppt_x</p:attrName>
                                        </p:attrNameLst>
                                      </p:cBhvr>
                                      <p:tavLst>
                                        <p:tav tm="0">
                                          <p:val>
                                            <p:strVal val="0-#ppt_w/2"/>
                                          </p:val>
                                        </p:tav>
                                        <p:tav tm="100000">
                                          <p:val>
                                            <p:strVal val="#ppt_x"/>
                                          </p:val>
                                        </p:tav>
                                      </p:tavLst>
                                    </p:anim>
                                    <p:anim calcmode="lin" valueType="num">
                                      <p:cBhvr additive="base">
                                        <p:cTn id="8" dur="500" fill="hold"/>
                                        <p:tgtEl>
                                          <p:spTgt spid="45"/>
                                        </p:tgtEl>
                                        <p:attrNameLst>
                                          <p:attrName>ppt_y</p:attrName>
                                        </p:attrNameLst>
                                      </p:cBhvr>
                                      <p:tavLst>
                                        <p:tav tm="0">
                                          <p:val>
                                            <p:strVal val="#ppt_y"/>
                                          </p:val>
                                        </p:tav>
                                        <p:tav tm="100000">
                                          <p:val>
                                            <p:strVal val="#ppt_y"/>
                                          </p:val>
                                        </p:tav>
                                      </p:tavLst>
                                    </p:anim>
                                  </p:childTnLst>
                                </p:cTn>
                              </p:par>
                              <p:par>
                                <p:cTn id="9" presetID="22" presetClass="entr" presetSubtype="8" fill="hold" grpId="0" nodeType="withEffect">
                                  <p:stCondLst>
                                    <p:cond delay="400"/>
                                  </p:stCondLst>
                                  <p:childTnLst>
                                    <p:set>
                                      <p:cBhvr>
                                        <p:cTn id="10" dur="1" fill="hold">
                                          <p:stCondLst>
                                            <p:cond delay="0"/>
                                          </p:stCondLst>
                                        </p:cTn>
                                        <p:tgtEl>
                                          <p:spTgt spid="44"/>
                                        </p:tgtEl>
                                        <p:attrNameLst>
                                          <p:attrName>style.visibility</p:attrName>
                                        </p:attrNameLst>
                                      </p:cBhvr>
                                      <p:to>
                                        <p:strVal val="visible"/>
                                      </p:to>
                                    </p:set>
                                    <p:animEffect transition="in" filter="wipe(left)">
                                      <p:cBhvr>
                                        <p:cTn id="11" dur="500"/>
                                        <p:tgtEl>
                                          <p:spTgt spid="44"/>
                                        </p:tgtEl>
                                      </p:cBhvr>
                                    </p:animEffect>
                                  </p:childTnLst>
                                </p:cTn>
                              </p:par>
                            </p:childTnLst>
                          </p:cTn>
                        </p:par>
                        <p:par>
                          <p:cTn id="12" fill="hold">
                            <p:stCondLst>
                              <p:cond delay="900"/>
                            </p:stCondLst>
                            <p:childTnLst>
                              <p:par>
                                <p:cTn id="13" presetID="2" presetClass="entr" presetSubtype="8" fill="hold" nodeType="afterEffect">
                                  <p:stCondLst>
                                    <p:cond delay="0"/>
                                  </p:stCondLst>
                                  <p:childTnLst>
                                    <p:set>
                                      <p:cBhvr>
                                        <p:cTn id="14" dur="1" fill="hold">
                                          <p:stCondLst>
                                            <p:cond delay="0"/>
                                          </p:stCondLst>
                                        </p:cTn>
                                        <p:tgtEl>
                                          <p:spTgt spid="8"/>
                                        </p:tgtEl>
                                        <p:attrNameLst>
                                          <p:attrName>style.visibility</p:attrName>
                                        </p:attrNameLst>
                                      </p:cBhvr>
                                      <p:to>
                                        <p:strVal val="visible"/>
                                      </p:to>
                                    </p:set>
                                    <p:anim calcmode="lin" valueType="num">
                                      <p:cBhvr additive="base">
                                        <p:cTn id="15" dur="500" fill="hold"/>
                                        <p:tgtEl>
                                          <p:spTgt spid="8"/>
                                        </p:tgtEl>
                                        <p:attrNameLst>
                                          <p:attrName>ppt_x</p:attrName>
                                        </p:attrNameLst>
                                      </p:cBhvr>
                                      <p:tavLst>
                                        <p:tav tm="0">
                                          <p:val>
                                            <p:strVal val="0-#ppt_w/2"/>
                                          </p:val>
                                        </p:tav>
                                        <p:tav tm="100000">
                                          <p:val>
                                            <p:strVal val="#ppt_x"/>
                                          </p:val>
                                        </p:tav>
                                      </p:tavLst>
                                    </p:anim>
                                    <p:anim calcmode="lin" valueType="num">
                                      <p:cBhvr additive="base">
                                        <p:cTn id="16" dur="500" fill="hold"/>
                                        <p:tgtEl>
                                          <p:spTgt spid="8"/>
                                        </p:tgtEl>
                                        <p:attrNameLst>
                                          <p:attrName>ppt_y</p:attrName>
                                        </p:attrNameLst>
                                      </p:cBhvr>
                                      <p:tavLst>
                                        <p:tav tm="0">
                                          <p:val>
                                            <p:strVal val="#ppt_y"/>
                                          </p:val>
                                        </p:tav>
                                        <p:tav tm="100000">
                                          <p:val>
                                            <p:strVal val="#ppt_y"/>
                                          </p:val>
                                        </p:tav>
                                      </p:tavLst>
                                    </p:anim>
                                  </p:childTnLst>
                                </p:cTn>
                              </p:par>
                              <p:par>
                                <p:cTn id="17" presetID="2" presetClass="entr" presetSubtype="8" fill="hold" nodeType="withEffect">
                                  <p:stCondLst>
                                    <p:cond delay="0"/>
                                  </p:stCondLst>
                                  <p:childTnLst>
                                    <p:set>
                                      <p:cBhvr>
                                        <p:cTn id="18" dur="1" fill="hold">
                                          <p:stCondLst>
                                            <p:cond delay="0"/>
                                          </p:stCondLst>
                                        </p:cTn>
                                        <p:tgtEl>
                                          <p:spTgt spid="11"/>
                                        </p:tgtEl>
                                        <p:attrNameLst>
                                          <p:attrName>style.visibility</p:attrName>
                                        </p:attrNameLst>
                                      </p:cBhvr>
                                      <p:to>
                                        <p:strVal val="visible"/>
                                      </p:to>
                                    </p:set>
                                    <p:anim calcmode="lin" valueType="num">
                                      <p:cBhvr additive="base">
                                        <p:cTn id="19" dur="500" fill="hold"/>
                                        <p:tgtEl>
                                          <p:spTgt spid="11"/>
                                        </p:tgtEl>
                                        <p:attrNameLst>
                                          <p:attrName>ppt_x</p:attrName>
                                        </p:attrNameLst>
                                      </p:cBhvr>
                                      <p:tavLst>
                                        <p:tav tm="0">
                                          <p:val>
                                            <p:strVal val="0-#ppt_w/2"/>
                                          </p:val>
                                        </p:tav>
                                        <p:tav tm="100000">
                                          <p:val>
                                            <p:strVal val="#ppt_x"/>
                                          </p:val>
                                        </p:tav>
                                      </p:tavLst>
                                    </p:anim>
                                    <p:anim calcmode="lin" valueType="num">
                                      <p:cBhvr additive="base">
                                        <p:cTn id="20" dur="500" fill="hold"/>
                                        <p:tgtEl>
                                          <p:spTgt spid="11"/>
                                        </p:tgtEl>
                                        <p:attrNameLst>
                                          <p:attrName>ppt_y</p:attrName>
                                        </p:attrNameLst>
                                      </p:cBhvr>
                                      <p:tavLst>
                                        <p:tav tm="0">
                                          <p:val>
                                            <p:strVal val="#ppt_y"/>
                                          </p:val>
                                        </p:tav>
                                        <p:tav tm="100000">
                                          <p:val>
                                            <p:strVal val="#ppt_y"/>
                                          </p:val>
                                        </p:tav>
                                      </p:tavLst>
                                    </p:anim>
                                  </p:childTnLst>
                                </p:cTn>
                              </p:par>
                              <p:par>
                                <p:cTn id="21" presetID="2" presetClass="entr" presetSubtype="8" fill="hold" nodeType="withEffect">
                                  <p:stCondLst>
                                    <p:cond delay="0"/>
                                  </p:stCondLst>
                                  <p:childTnLst>
                                    <p:set>
                                      <p:cBhvr>
                                        <p:cTn id="22" dur="1" fill="hold">
                                          <p:stCondLst>
                                            <p:cond delay="0"/>
                                          </p:stCondLst>
                                        </p:cTn>
                                        <p:tgtEl>
                                          <p:spTgt spid="14"/>
                                        </p:tgtEl>
                                        <p:attrNameLst>
                                          <p:attrName>style.visibility</p:attrName>
                                        </p:attrNameLst>
                                      </p:cBhvr>
                                      <p:to>
                                        <p:strVal val="visible"/>
                                      </p:to>
                                    </p:set>
                                    <p:anim calcmode="lin" valueType="num">
                                      <p:cBhvr additive="base">
                                        <p:cTn id="23" dur="500" fill="hold"/>
                                        <p:tgtEl>
                                          <p:spTgt spid="14"/>
                                        </p:tgtEl>
                                        <p:attrNameLst>
                                          <p:attrName>ppt_x</p:attrName>
                                        </p:attrNameLst>
                                      </p:cBhvr>
                                      <p:tavLst>
                                        <p:tav tm="0">
                                          <p:val>
                                            <p:strVal val="0-#ppt_w/2"/>
                                          </p:val>
                                        </p:tav>
                                        <p:tav tm="100000">
                                          <p:val>
                                            <p:strVal val="#ppt_x"/>
                                          </p:val>
                                        </p:tav>
                                      </p:tavLst>
                                    </p:anim>
                                    <p:anim calcmode="lin" valueType="num">
                                      <p:cBhvr additive="base">
                                        <p:cTn id="24" dur="500" fill="hold"/>
                                        <p:tgtEl>
                                          <p:spTgt spid="14"/>
                                        </p:tgtEl>
                                        <p:attrNameLst>
                                          <p:attrName>ppt_y</p:attrName>
                                        </p:attrNameLst>
                                      </p:cBhvr>
                                      <p:tavLst>
                                        <p:tav tm="0">
                                          <p:val>
                                            <p:strVal val="#ppt_y"/>
                                          </p:val>
                                        </p:tav>
                                        <p:tav tm="100000">
                                          <p:val>
                                            <p:strVal val="#ppt_y"/>
                                          </p:val>
                                        </p:tav>
                                      </p:tavLst>
                                    </p:anim>
                                  </p:childTnLst>
                                </p:cTn>
                              </p:par>
                              <p:par>
                                <p:cTn id="25" presetID="2" presetClass="entr" presetSubtype="8" fill="hold" nodeType="withEffect">
                                  <p:stCondLst>
                                    <p:cond delay="0"/>
                                  </p:stCondLst>
                                  <p:childTnLst>
                                    <p:set>
                                      <p:cBhvr>
                                        <p:cTn id="26" dur="1" fill="hold">
                                          <p:stCondLst>
                                            <p:cond delay="0"/>
                                          </p:stCondLst>
                                        </p:cTn>
                                        <p:tgtEl>
                                          <p:spTgt spid="17"/>
                                        </p:tgtEl>
                                        <p:attrNameLst>
                                          <p:attrName>style.visibility</p:attrName>
                                        </p:attrNameLst>
                                      </p:cBhvr>
                                      <p:to>
                                        <p:strVal val="visible"/>
                                      </p:to>
                                    </p:set>
                                    <p:anim calcmode="lin" valueType="num">
                                      <p:cBhvr additive="base">
                                        <p:cTn id="27" dur="500" fill="hold"/>
                                        <p:tgtEl>
                                          <p:spTgt spid="17"/>
                                        </p:tgtEl>
                                        <p:attrNameLst>
                                          <p:attrName>ppt_x</p:attrName>
                                        </p:attrNameLst>
                                      </p:cBhvr>
                                      <p:tavLst>
                                        <p:tav tm="0">
                                          <p:val>
                                            <p:strVal val="0-#ppt_w/2"/>
                                          </p:val>
                                        </p:tav>
                                        <p:tav tm="100000">
                                          <p:val>
                                            <p:strVal val="#ppt_x"/>
                                          </p:val>
                                        </p:tav>
                                      </p:tavLst>
                                    </p:anim>
                                    <p:anim calcmode="lin" valueType="num">
                                      <p:cBhvr additive="base">
                                        <p:cTn id="28" dur="500" fill="hold"/>
                                        <p:tgtEl>
                                          <p:spTgt spid="17"/>
                                        </p:tgtEl>
                                        <p:attrNameLst>
                                          <p:attrName>ppt_y</p:attrName>
                                        </p:attrNameLst>
                                      </p:cBhvr>
                                      <p:tavLst>
                                        <p:tav tm="0">
                                          <p:val>
                                            <p:strVal val="#ppt_y"/>
                                          </p:val>
                                        </p:tav>
                                        <p:tav tm="100000">
                                          <p:val>
                                            <p:strVal val="#ppt_y"/>
                                          </p:val>
                                        </p:tav>
                                      </p:tavLst>
                                    </p:anim>
                                  </p:childTnLst>
                                </p:cTn>
                              </p:par>
                              <p:par>
                                <p:cTn id="29" presetID="2" presetClass="entr" presetSubtype="8" fill="hold" nodeType="withEffect">
                                  <p:stCondLst>
                                    <p:cond delay="0"/>
                                  </p:stCondLst>
                                  <p:childTnLst>
                                    <p:set>
                                      <p:cBhvr>
                                        <p:cTn id="30" dur="1" fill="hold">
                                          <p:stCondLst>
                                            <p:cond delay="0"/>
                                          </p:stCondLst>
                                        </p:cTn>
                                        <p:tgtEl>
                                          <p:spTgt spid="20"/>
                                        </p:tgtEl>
                                        <p:attrNameLst>
                                          <p:attrName>style.visibility</p:attrName>
                                        </p:attrNameLst>
                                      </p:cBhvr>
                                      <p:to>
                                        <p:strVal val="visible"/>
                                      </p:to>
                                    </p:set>
                                    <p:anim calcmode="lin" valueType="num">
                                      <p:cBhvr additive="base">
                                        <p:cTn id="31" dur="500" fill="hold"/>
                                        <p:tgtEl>
                                          <p:spTgt spid="20"/>
                                        </p:tgtEl>
                                        <p:attrNameLst>
                                          <p:attrName>ppt_x</p:attrName>
                                        </p:attrNameLst>
                                      </p:cBhvr>
                                      <p:tavLst>
                                        <p:tav tm="0">
                                          <p:val>
                                            <p:strVal val="0-#ppt_w/2"/>
                                          </p:val>
                                        </p:tav>
                                        <p:tav tm="100000">
                                          <p:val>
                                            <p:strVal val="#ppt_x"/>
                                          </p:val>
                                        </p:tav>
                                      </p:tavLst>
                                    </p:anim>
                                    <p:anim calcmode="lin" valueType="num">
                                      <p:cBhvr additive="base">
                                        <p:cTn id="32" dur="500" fill="hold"/>
                                        <p:tgtEl>
                                          <p:spTgt spid="20"/>
                                        </p:tgtEl>
                                        <p:attrNameLst>
                                          <p:attrName>ppt_y</p:attrName>
                                        </p:attrNameLst>
                                      </p:cBhvr>
                                      <p:tavLst>
                                        <p:tav tm="0">
                                          <p:val>
                                            <p:strVal val="#ppt_y"/>
                                          </p:val>
                                        </p:tav>
                                        <p:tav tm="100000">
                                          <p:val>
                                            <p:strVal val="#ppt_y"/>
                                          </p:val>
                                        </p:tav>
                                      </p:tavLst>
                                    </p:anim>
                                  </p:childTnLst>
                                </p:cTn>
                              </p:par>
                              <p:par>
                                <p:cTn id="33" presetID="2" presetClass="entr" presetSubtype="8" fill="hold" nodeType="withEffect">
                                  <p:stCondLst>
                                    <p:cond delay="0"/>
                                  </p:stCondLst>
                                  <p:childTnLst>
                                    <p:set>
                                      <p:cBhvr>
                                        <p:cTn id="34" dur="1" fill="hold">
                                          <p:stCondLst>
                                            <p:cond delay="0"/>
                                          </p:stCondLst>
                                        </p:cTn>
                                        <p:tgtEl>
                                          <p:spTgt spid="23"/>
                                        </p:tgtEl>
                                        <p:attrNameLst>
                                          <p:attrName>style.visibility</p:attrName>
                                        </p:attrNameLst>
                                      </p:cBhvr>
                                      <p:to>
                                        <p:strVal val="visible"/>
                                      </p:to>
                                    </p:set>
                                    <p:anim calcmode="lin" valueType="num">
                                      <p:cBhvr additive="base">
                                        <p:cTn id="35" dur="500" fill="hold"/>
                                        <p:tgtEl>
                                          <p:spTgt spid="23"/>
                                        </p:tgtEl>
                                        <p:attrNameLst>
                                          <p:attrName>ppt_x</p:attrName>
                                        </p:attrNameLst>
                                      </p:cBhvr>
                                      <p:tavLst>
                                        <p:tav tm="0">
                                          <p:val>
                                            <p:strVal val="0-#ppt_w/2"/>
                                          </p:val>
                                        </p:tav>
                                        <p:tav tm="100000">
                                          <p:val>
                                            <p:strVal val="#ppt_x"/>
                                          </p:val>
                                        </p:tav>
                                      </p:tavLst>
                                    </p:anim>
                                    <p:anim calcmode="lin" valueType="num">
                                      <p:cBhvr additive="base">
                                        <p:cTn id="36" dur="500" fill="hold"/>
                                        <p:tgtEl>
                                          <p:spTgt spid="23"/>
                                        </p:tgtEl>
                                        <p:attrNameLst>
                                          <p:attrName>ppt_y</p:attrName>
                                        </p:attrNameLst>
                                      </p:cBhvr>
                                      <p:tavLst>
                                        <p:tav tm="0">
                                          <p:val>
                                            <p:strVal val="#ppt_y"/>
                                          </p:val>
                                        </p:tav>
                                        <p:tav tm="100000">
                                          <p:val>
                                            <p:strVal val="#ppt_y"/>
                                          </p:val>
                                        </p:tav>
                                      </p:tavLst>
                                    </p:anim>
                                  </p:childTnLst>
                                </p:cTn>
                              </p:par>
                              <p:par>
                                <p:cTn id="37" presetID="2" presetClass="entr" presetSubtype="8" fill="hold" nodeType="withEffect">
                                  <p:stCondLst>
                                    <p:cond delay="0"/>
                                  </p:stCondLst>
                                  <p:childTnLst>
                                    <p:set>
                                      <p:cBhvr>
                                        <p:cTn id="38" dur="1" fill="hold">
                                          <p:stCondLst>
                                            <p:cond delay="0"/>
                                          </p:stCondLst>
                                        </p:cTn>
                                        <p:tgtEl>
                                          <p:spTgt spid="26"/>
                                        </p:tgtEl>
                                        <p:attrNameLst>
                                          <p:attrName>style.visibility</p:attrName>
                                        </p:attrNameLst>
                                      </p:cBhvr>
                                      <p:to>
                                        <p:strVal val="visible"/>
                                      </p:to>
                                    </p:set>
                                    <p:anim calcmode="lin" valueType="num">
                                      <p:cBhvr additive="base">
                                        <p:cTn id="39" dur="500" fill="hold"/>
                                        <p:tgtEl>
                                          <p:spTgt spid="26"/>
                                        </p:tgtEl>
                                        <p:attrNameLst>
                                          <p:attrName>ppt_x</p:attrName>
                                        </p:attrNameLst>
                                      </p:cBhvr>
                                      <p:tavLst>
                                        <p:tav tm="0">
                                          <p:val>
                                            <p:strVal val="0-#ppt_w/2"/>
                                          </p:val>
                                        </p:tav>
                                        <p:tav tm="100000">
                                          <p:val>
                                            <p:strVal val="#ppt_x"/>
                                          </p:val>
                                        </p:tav>
                                      </p:tavLst>
                                    </p:anim>
                                    <p:anim calcmode="lin" valueType="num">
                                      <p:cBhvr additive="base">
                                        <p:cTn id="40" dur="500" fill="hold"/>
                                        <p:tgtEl>
                                          <p:spTgt spid="26"/>
                                        </p:tgtEl>
                                        <p:attrNameLst>
                                          <p:attrName>ppt_y</p:attrName>
                                        </p:attrNameLst>
                                      </p:cBhvr>
                                      <p:tavLst>
                                        <p:tav tm="0">
                                          <p:val>
                                            <p:strVal val="#ppt_y"/>
                                          </p:val>
                                        </p:tav>
                                        <p:tav tm="100000">
                                          <p:val>
                                            <p:strVal val="#ppt_y"/>
                                          </p:val>
                                        </p:tav>
                                      </p:tavLst>
                                    </p:anim>
                                  </p:childTnLst>
                                </p:cTn>
                              </p:par>
                              <p:par>
                                <p:cTn id="41" presetID="2" presetClass="entr" presetSubtype="8" fill="hold" nodeType="withEffect">
                                  <p:stCondLst>
                                    <p:cond delay="0"/>
                                  </p:stCondLst>
                                  <p:childTnLst>
                                    <p:set>
                                      <p:cBhvr>
                                        <p:cTn id="42" dur="1" fill="hold">
                                          <p:stCondLst>
                                            <p:cond delay="0"/>
                                          </p:stCondLst>
                                        </p:cTn>
                                        <p:tgtEl>
                                          <p:spTgt spid="29"/>
                                        </p:tgtEl>
                                        <p:attrNameLst>
                                          <p:attrName>style.visibility</p:attrName>
                                        </p:attrNameLst>
                                      </p:cBhvr>
                                      <p:to>
                                        <p:strVal val="visible"/>
                                      </p:to>
                                    </p:set>
                                    <p:anim calcmode="lin" valueType="num">
                                      <p:cBhvr additive="base">
                                        <p:cTn id="43" dur="500" fill="hold"/>
                                        <p:tgtEl>
                                          <p:spTgt spid="29"/>
                                        </p:tgtEl>
                                        <p:attrNameLst>
                                          <p:attrName>ppt_x</p:attrName>
                                        </p:attrNameLst>
                                      </p:cBhvr>
                                      <p:tavLst>
                                        <p:tav tm="0">
                                          <p:val>
                                            <p:strVal val="0-#ppt_w/2"/>
                                          </p:val>
                                        </p:tav>
                                        <p:tav tm="100000">
                                          <p:val>
                                            <p:strVal val="#ppt_x"/>
                                          </p:val>
                                        </p:tav>
                                      </p:tavLst>
                                    </p:anim>
                                    <p:anim calcmode="lin" valueType="num">
                                      <p:cBhvr additive="base">
                                        <p:cTn id="44" dur="500" fill="hold"/>
                                        <p:tgtEl>
                                          <p:spTgt spid="29"/>
                                        </p:tgtEl>
                                        <p:attrNameLst>
                                          <p:attrName>ppt_y</p:attrName>
                                        </p:attrNameLst>
                                      </p:cBhvr>
                                      <p:tavLst>
                                        <p:tav tm="0">
                                          <p:val>
                                            <p:strVal val="#ppt_y"/>
                                          </p:val>
                                        </p:tav>
                                        <p:tav tm="100000">
                                          <p:val>
                                            <p:strVal val="#ppt_y"/>
                                          </p:val>
                                        </p:tav>
                                      </p:tavLst>
                                    </p:anim>
                                  </p:childTnLst>
                                </p:cTn>
                              </p:par>
                              <p:par>
                                <p:cTn id="45" presetID="22" presetClass="entr" presetSubtype="1" fill="hold" nodeType="withEffect">
                                  <p:stCondLst>
                                    <p:cond delay="250"/>
                                  </p:stCondLst>
                                  <p:childTnLst>
                                    <p:set>
                                      <p:cBhvr>
                                        <p:cTn id="46" dur="1" fill="hold">
                                          <p:stCondLst>
                                            <p:cond delay="0"/>
                                          </p:stCondLst>
                                        </p:cTn>
                                        <p:tgtEl>
                                          <p:spTgt spid="33"/>
                                        </p:tgtEl>
                                        <p:attrNameLst>
                                          <p:attrName>style.visibility</p:attrName>
                                        </p:attrNameLst>
                                      </p:cBhvr>
                                      <p:to>
                                        <p:strVal val="visible"/>
                                      </p:to>
                                    </p:set>
                                    <p:animEffect transition="in" filter="wipe(up)">
                                      <p:cBhvr>
                                        <p:cTn id="47" dur="500"/>
                                        <p:tgtEl>
                                          <p:spTgt spid="33"/>
                                        </p:tgtEl>
                                      </p:cBhvr>
                                    </p:animEffect>
                                  </p:childTnLst>
                                </p:cTn>
                              </p:par>
                              <p:par>
                                <p:cTn id="48" presetID="2" presetClass="entr" presetSubtype="2" fill="hold" nodeType="withEffect">
                                  <p:stCondLst>
                                    <p:cond delay="500"/>
                                  </p:stCondLst>
                                  <p:childTnLst>
                                    <p:set>
                                      <p:cBhvr>
                                        <p:cTn id="49" dur="1" fill="hold">
                                          <p:stCondLst>
                                            <p:cond delay="0"/>
                                          </p:stCondLst>
                                        </p:cTn>
                                        <p:tgtEl>
                                          <p:spTgt spid="34"/>
                                        </p:tgtEl>
                                        <p:attrNameLst>
                                          <p:attrName>style.visibility</p:attrName>
                                        </p:attrNameLst>
                                      </p:cBhvr>
                                      <p:to>
                                        <p:strVal val="visible"/>
                                      </p:to>
                                    </p:set>
                                    <p:anim calcmode="lin" valueType="num">
                                      <p:cBhvr additive="base">
                                        <p:cTn id="50" dur="500" fill="hold"/>
                                        <p:tgtEl>
                                          <p:spTgt spid="34"/>
                                        </p:tgtEl>
                                        <p:attrNameLst>
                                          <p:attrName>ppt_x</p:attrName>
                                        </p:attrNameLst>
                                      </p:cBhvr>
                                      <p:tavLst>
                                        <p:tav tm="0">
                                          <p:val>
                                            <p:strVal val="1+#ppt_w/2"/>
                                          </p:val>
                                        </p:tav>
                                        <p:tav tm="100000">
                                          <p:val>
                                            <p:strVal val="#ppt_x"/>
                                          </p:val>
                                        </p:tav>
                                      </p:tavLst>
                                    </p:anim>
                                    <p:anim calcmode="lin" valueType="num">
                                      <p:cBhvr additive="base">
                                        <p:cTn id="51" dur="500" fill="hold"/>
                                        <p:tgtEl>
                                          <p:spTgt spid="34"/>
                                        </p:tgtEl>
                                        <p:attrNameLst>
                                          <p:attrName>ppt_y</p:attrName>
                                        </p:attrNameLst>
                                      </p:cBhvr>
                                      <p:tavLst>
                                        <p:tav tm="0">
                                          <p:val>
                                            <p:strVal val="#ppt_y"/>
                                          </p:val>
                                        </p:tav>
                                        <p:tav tm="100000">
                                          <p:val>
                                            <p:strVal val="#ppt_y"/>
                                          </p:val>
                                        </p:tav>
                                      </p:tavLst>
                                    </p:anim>
                                  </p:childTnLst>
                                </p:cTn>
                              </p:par>
                              <p:par>
                                <p:cTn id="52" presetID="2" presetClass="entr" presetSubtype="2" fill="hold" grpId="0" nodeType="withEffect">
                                  <p:stCondLst>
                                    <p:cond delay="500"/>
                                  </p:stCondLst>
                                  <p:childTnLst>
                                    <p:set>
                                      <p:cBhvr>
                                        <p:cTn id="53" dur="1" fill="hold">
                                          <p:stCondLst>
                                            <p:cond delay="0"/>
                                          </p:stCondLst>
                                        </p:cTn>
                                        <p:tgtEl>
                                          <p:spTgt spid="32"/>
                                        </p:tgtEl>
                                        <p:attrNameLst>
                                          <p:attrName>style.visibility</p:attrName>
                                        </p:attrNameLst>
                                      </p:cBhvr>
                                      <p:to>
                                        <p:strVal val="visible"/>
                                      </p:to>
                                    </p:set>
                                    <p:anim calcmode="lin" valueType="num">
                                      <p:cBhvr additive="base">
                                        <p:cTn id="54" dur="750" fill="hold"/>
                                        <p:tgtEl>
                                          <p:spTgt spid="32"/>
                                        </p:tgtEl>
                                        <p:attrNameLst>
                                          <p:attrName>ppt_x</p:attrName>
                                        </p:attrNameLst>
                                      </p:cBhvr>
                                      <p:tavLst>
                                        <p:tav tm="0">
                                          <p:val>
                                            <p:strVal val="1+#ppt_w/2"/>
                                          </p:val>
                                        </p:tav>
                                        <p:tav tm="100000">
                                          <p:val>
                                            <p:strVal val="#ppt_x"/>
                                          </p:val>
                                        </p:tav>
                                      </p:tavLst>
                                    </p:anim>
                                    <p:anim calcmode="lin" valueType="num">
                                      <p:cBhvr additive="base">
                                        <p:cTn id="55" dur="750" fill="hold"/>
                                        <p:tgtEl>
                                          <p:spTgt spid="32"/>
                                        </p:tgtEl>
                                        <p:attrNameLst>
                                          <p:attrName>ppt_y</p:attrName>
                                        </p:attrNameLst>
                                      </p:cBhvr>
                                      <p:tavLst>
                                        <p:tav tm="0">
                                          <p:val>
                                            <p:strVal val="#ppt_y"/>
                                          </p:val>
                                        </p:tav>
                                        <p:tav tm="100000">
                                          <p:val>
                                            <p:strVal val="#ppt_y"/>
                                          </p:val>
                                        </p:tav>
                                      </p:tavLst>
                                    </p:anim>
                                  </p:childTnLst>
                                </p:cTn>
                              </p:par>
                              <p:par>
                                <p:cTn id="56" presetID="2" presetClass="entr" presetSubtype="2" fill="hold" nodeType="withEffect">
                                  <p:stCondLst>
                                    <p:cond delay="1000"/>
                                  </p:stCondLst>
                                  <p:childTnLst>
                                    <p:set>
                                      <p:cBhvr>
                                        <p:cTn id="57" dur="1" fill="hold">
                                          <p:stCondLst>
                                            <p:cond delay="0"/>
                                          </p:stCondLst>
                                        </p:cTn>
                                        <p:tgtEl>
                                          <p:spTgt spid="39"/>
                                        </p:tgtEl>
                                        <p:attrNameLst>
                                          <p:attrName>style.visibility</p:attrName>
                                        </p:attrNameLst>
                                      </p:cBhvr>
                                      <p:to>
                                        <p:strVal val="visible"/>
                                      </p:to>
                                    </p:set>
                                    <p:anim calcmode="lin" valueType="num">
                                      <p:cBhvr additive="base">
                                        <p:cTn id="58" dur="500" fill="hold"/>
                                        <p:tgtEl>
                                          <p:spTgt spid="39"/>
                                        </p:tgtEl>
                                        <p:attrNameLst>
                                          <p:attrName>ppt_x</p:attrName>
                                        </p:attrNameLst>
                                      </p:cBhvr>
                                      <p:tavLst>
                                        <p:tav tm="0">
                                          <p:val>
                                            <p:strVal val="1+#ppt_w/2"/>
                                          </p:val>
                                        </p:tav>
                                        <p:tav tm="100000">
                                          <p:val>
                                            <p:strVal val="#ppt_x"/>
                                          </p:val>
                                        </p:tav>
                                      </p:tavLst>
                                    </p:anim>
                                    <p:anim calcmode="lin" valueType="num">
                                      <p:cBhvr additive="base">
                                        <p:cTn id="59" dur="500" fill="hold"/>
                                        <p:tgtEl>
                                          <p:spTgt spid="39"/>
                                        </p:tgtEl>
                                        <p:attrNameLst>
                                          <p:attrName>ppt_y</p:attrName>
                                        </p:attrNameLst>
                                      </p:cBhvr>
                                      <p:tavLst>
                                        <p:tav tm="0">
                                          <p:val>
                                            <p:strVal val="#ppt_y"/>
                                          </p:val>
                                        </p:tav>
                                        <p:tav tm="100000">
                                          <p:val>
                                            <p:strVal val="#ppt_y"/>
                                          </p:val>
                                        </p:tav>
                                      </p:tavLst>
                                    </p:anim>
                                  </p:childTnLst>
                                </p:cTn>
                              </p:par>
                              <p:par>
                                <p:cTn id="60" presetID="8" presetClass="emph" presetSubtype="0" fill="hold" nodeType="withEffect">
                                  <p:stCondLst>
                                    <p:cond delay="0"/>
                                  </p:stCondLst>
                                  <p:childTnLst>
                                    <p:animRot by="21600000">
                                      <p:cBhvr>
                                        <p:cTn id="61" dur="2000" fill="hold"/>
                                        <p:tgtEl>
                                          <p:spTgt spid="8"/>
                                        </p:tgtEl>
                                        <p:attrNameLst>
                                          <p:attrName>r</p:attrName>
                                        </p:attrNameLst>
                                      </p:cBhvr>
                                    </p:animRot>
                                  </p:childTnLst>
                                </p:cTn>
                              </p:par>
                              <p:par>
                                <p:cTn id="62" presetID="8" presetClass="emph" presetSubtype="0" fill="hold" nodeType="withEffect">
                                  <p:stCondLst>
                                    <p:cond delay="0"/>
                                  </p:stCondLst>
                                  <p:childTnLst>
                                    <p:animRot by="21600000">
                                      <p:cBhvr>
                                        <p:cTn id="63" dur="2000" fill="hold"/>
                                        <p:tgtEl>
                                          <p:spTgt spid="11"/>
                                        </p:tgtEl>
                                        <p:attrNameLst>
                                          <p:attrName>r</p:attrName>
                                        </p:attrNameLst>
                                      </p:cBhvr>
                                    </p:animRot>
                                  </p:childTnLst>
                                </p:cTn>
                              </p:par>
                              <p:par>
                                <p:cTn id="64" presetID="8" presetClass="emph" presetSubtype="0" fill="hold" nodeType="withEffect">
                                  <p:stCondLst>
                                    <p:cond delay="0"/>
                                  </p:stCondLst>
                                  <p:childTnLst>
                                    <p:animRot by="21600000">
                                      <p:cBhvr>
                                        <p:cTn id="65" dur="2000" fill="hold"/>
                                        <p:tgtEl>
                                          <p:spTgt spid="14"/>
                                        </p:tgtEl>
                                        <p:attrNameLst>
                                          <p:attrName>r</p:attrName>
                                        </p:attrNameLst>
                                      </p:cBhvr>
                                    </p:animRot>
                                  </p:childTnLst>
                                </p:cTn>
                              </p:par>
                              <p:par>
                                <p:cTn id="66" presetID="8" presetClass="emph" presetSubtype="0" fill="hold" nodeType="withEffect">
                                  <p:stCondLst>
                                    <p:cond delay="0"/>
                                  </p:stCondLst>
                                  <p:childTnLst>
                                    <p:animRot by="21600000">
                                      <p:cBhvr>
                                        <p:cTn id="67" dur="2000" fill="hold"/>
                                        <p:tgtEl>
                                          <p:spTgt spid="17"/>
                                        </p:tgtEl>
                                        <p:attrNameLst>
                                          <p:attrName>r</p:attrName>
                                        </p:attrNameLst>
                                      </p:cBhvr>
                                    </p:animRot>
                                  </p:childTnLst>
                                </p:cTn>
                              </p:par>
                              <p:par>
                                <p:cTn id="68" presetID="8" presetClass="emph" presetSubtype="0" fill="hold" nodeType="withEffect">
                                  <p:stCondLst>
                                    <p:cond delay="0"/>
                                  </p:stCondLst>
                                  <p:childTnLst>
                                    <p:animRot by="21600000">
                                      <p:cBhvr>
                                        <p:cTn id="69" dur="2000" fill="hold"/>
                                        <p:tgtEl>
                                          <p:spTgt spid="20"/>
                                        </p:tgtEl>
                                        <p:attrNameLst>
                                          <p:attrName>r</p:attrName>
                                        </p:attrNameLst>
                                      </p:cBhvr>
                                    </p:animRot>
                                  </p:childTnLst>
                                </p:cTn>
                              </p:par>
                              <p:par>
                                <p:cTn id="70" presetID="8" presetClass="emph" presetSubtype="0" fill="hold" nodeType="withEffect">
                                  <p:stCondLst>
                                    <p:cond delay="0"/>
                                  </p:stCondLst>
                                  <p:childTnLst>
                                    <p:animRot by="21600000">
                                      <p:cBhvr>
                                        <p:cTn id="71" dur="2000" fill="hold"/>
                                        <p:tgtEl>
                                          <p:spTgt spid="23"/>
                                        </p:tgtEl>
                                        <p:attrNameLst>
                                          <p:attrName>r</p:attrName>
                                        </p:attrNameLst>
                                      </p:cBhvr>
                                    </p:animRot>
                                  </p:childTnLst>
                                </p:cTn>
                              </p:par>
                              <p:par>
                                <p:cTn id="72" presetID="8" presetClass="emph" presetSubtype="0" fill="hold" nodeType="withEffect">
                                  <p:stCondLst>
                                    <p:cond delay="0"/>
                                  </p:stCondLst>
                                  <p:childTnLst>
                                    <p:animRot by="21600000">
                                      <p:cBhvr>
                                        <p:cTn id="73" dur="2000" fill="hold"/>
                                        <p:tgtEl>
                                          <p:spTgt spid="26"/>
                                        </p:tgtEl>
                                        <p:attrNameLst>
                                          <p:attrName>r</p:attrName>
                                        </p:attrNameLst>
                                      </p:cBhvr>
                                    </p:animRot>
                                  </p:childTnLst>
                                </p:cTn>
                              </p:par>
                              <p:par>
                                <p:cTn id="74" presetID="8" presetClass="emph" presetSubtype="0" fill="hold" nodeType="withEffect">
                                  <p:stCondLst>
                                    <p:cond delay="0"/>
                                  </p:stCondLst>
                                  <p:childTnLst>
                                    <p:animRot by="21600000">
                                      <p:cBhvr>
                                        <p:cTn id="75" dur="2000" fill="hold"/>
                                        <p:tgtEl>
                                          <p:spTgt spid="29"/>
                                        </p:tgtEl>
                                        <p:attrNameLst>
                                          <p:attrName>r</p:attrName>
                                        </p:attrNameLst>
                                      </p:cBhvr>
                                    </p:animRo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2" grpId="0"/>
      <p:bldP spid="44" grpId="0"/>
    </p:bldLst>
  </p:timing>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p:cNvPicPr>
            <a:picLocks noChangeAspect="1"/>
          </p:cNvPicPr>
          <p:nvPr/>
        </p:nvPicPr>
        <p:blipFill>
          <a:blip r:embed="rId3">
            <a:extLst>
              <a:ext uri="{BEBA8EAE-BF5A-486C-A8C5-ECC9F3942E4B}">
                <a14:imgProps xmlns:a14="http://schemas.microsoft.com/office/drawing/2010/main">
                  <a14:imgLayer r:embed="rId4">
                    <a14:imgEffect>
                      <a14:saturation sat="0"/>
                    </a14:imgEffect>
                  </a14:imgLayer>
                </a14:imgProps>
              </a:ext>
              <a:ext uri="{28A0092B-C50C-407E-A947-70E740481C1C}">
                <a14:useLocalDpi xmlns:a14="http://schemas.microsoft.com/office/drawing/2010/main"/>
              </a:ext>
            </a:extLst>
          </a:blip>
          <a:stretch>
            <a:fillRect/>
          </a:stretch>
        </p:blipFill>
        <p:spPr>
          <a:xfrm flipH="1">
            <a:off x="0" y="-2141"/>
            <a:ext cx="12192000" cy="7155656"/>
          </a:xfrm>
          <a:prstGeom prst="rect">
            <a:avLst/>
          </a:prstGeom>
        </p:spPr>
      </p:pic>
      <p:sp>
        <p:nvSpPr>
          <p:cNvPr id="3" name="椭圆 2"/>
          <p:cNvSpPr/>
          <p:nvPr/>
        </p:nvSpPr>
        <p:spPr>
          <a:xfrm>
            <a:off x="5373879" y="735482"/>
            <a:ext cx="8022856" cy="8022856"/>
          </a:xfrm>
          <a:prstGeom prst="ellipse">
            <a:avLst/>
          </a:prstGeom>
          <a:solidFill>
            <a:srgbClr val="3E75AD">
              <a:lumMod val="50000"/>
              <a:alpha val="48000"/>
            </a:srgb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cs typeface="+mn-ea"/>
              <a:sym typeface="+mn-lt"/>
            </a:endParaRPr>
          </a:p>
        </p:txBody>
      </p:sp>
      <p:sp>
        <p:nvSpPr>
          <p:cNvPr id="4" name="椭圆 3"/>
          <p:cNvSpPr/>
          <p:nvPr/>
        </p:nvSpPr>
        <p:spPr>
          <a:xfrm>
            <a:off x="6475360" y="1870760"/>
            <a:ext cx="5645184" cy="5645184"/>
          </a:xfrm>
          <a:prstGeom prst="ellipse">
            <a:avLst/>
          </a:prstGeom>
          <a:solidFill>
            <a:srgbClr val="3E75AD">
              <a:lumMod val="50000"/>
            </a:srgb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ysClr val="windowText" lastClr="000000"/>
              </a:solidFill>
              <a:effectLst/>
              <a:uLnTx/>
              <a:uFillTx/>
              <a:cs typeface="+mn-ea"/>
              <a:sym typeface="+mn-lt"/>
            </a:endParaRPr>
          </a:p>
        </p:txBody>
      </p:sp>
      <p:sp>
        <p:nvSpPr>
          <p:cNvPr id="5" name="文本框 4"/>
          <p:cNvSpPr txBox="1"/>
          <p:nvPr/>
        </p:nvSpPr>
        <p:spPr>
          <a:xfrm>
            <a:off x="8754919" y="3774695"/>
            <a:ext cx="3177067" cy="646331"/>
          </a:xfrm>
          <a:prstGeom prst="rect">
            <a:avLst/>
          </a:prstGeom>
          <a:noFill/>
        </p:spPr>
        <p:txBody>
          <a:bodyPr wrap="square" rtlCol="0">
            <a:spAutoFit/>
          </a:bodyPr>
          <a:lstStyle/>
          <a:p>
            <a:pPr defTabSz="914400">
              <a:defRPr/>
            </a:pPr>
            <a:r>
              <a:rPr lang="zh-CN" altLang="en-US" sz="3600" b="1" kern="0" dirty="0">
                <a:solidFill>
                  <a:prstClr val="white"/>
                </a:solidFill>
                <a:cs typeface="+mn-ea"/>
                <a:sym typeface="+mn-lt"/>
              </a:rPr>
              <a:t>明年工作计划</a:t>
            </a:r>
          </a:p>
        </p:txBody>
      </p:sp>
      <p:sp>
        <p:nvSpPr>
          <p:cNvPr id="6" name="文本框 5"/>
          <p:cNvSpPr txBox="1"/>
          <p:nvPr/>
        </p:nvSpPr>
        <p:spPr>
          <a:xfrm>
            <a:off x="6580753" y="2950167"/>
            <a:ext cx="2407202" cy="3154710"/>
          </a:xfrm>
          <a:prstGeom prst="rect">
            <a:avLst/>
          </a:prstGeom>
          <a:noFill/>
        </p:spPr>
        <p:txBody>
          <a:bodyPr wrap="square" rtlCol="0">
            <a:spAutoFit/>
          </a:bodyPr>
          <a:lstStyle/>
          <a:p>
            <a:pPr defTabSz="914400">
              <a:defRPr/>
            </a:pPr>
            <a:r>
              <a:rPr lang="en-US" altLang="zh-CN" sz="19900" b="1" kern="0" dirty="0">
                <a:solidFill>
                  <a:srgbClr val="FAB464"/>
                </a:solidFill>
                <a:latin typeface="Haettenschweiler" panose="020B0706040902060204" pitchFamily="34" charset="0"/>
                <a:cs typeface="+mn-ea"/>
                <a:sym typeface="+mn-lt"/>
              </a:rPr>
              <a:t>05</a:t>
            </a:r>
            <a:endParaRPr lang="zh-CN" altLang="en-US" sz="19900" b="1" kern="0" dirty="0">
              <a:solidFill>
                <a:srgbClr val="FAB464"/>
              </a:solidFill>
              <a:latin typeface="Haettenschweiler" panose="020B0706040902060204" pitchFamily="34" charset="0"/>
              <a:cs typeface="+mn-ea"/>
              <a:sym typeface="+mn-lt"/>
            </a:endParaRPr>
          </a:p>
        </p:txBody>
      </p:sp>
      <p:sp>
        <p:nvSpPr>
          <p:cNvPr id="7" name="Rectangle 21"/>
          <p:cNvSpPr/>
          <p:nvPr/>
        </p:nvSpPr>
        <p:spPr>
          <a:xfrm>
            <a:off x="8710839" y="4747621"/>
            <a:ext cx="3174633" cy="932563"/>
          </a:xfrm>
          <a:prstGeom prst="rect">
            <a:avLst/>
          </a:prstGeom>
        </p:spPr>
        <p:txBody>
          <a:bodyPr wrap="square">
            <a:spAutoFit/>
          </a:bodyPr>
          <a:lstStyle/>
          <a:p>
            <a:pPr defTabSz="914400">
              <a:lnSpc>
                <a:spcPct val="130000"/>
              </a:lnSpc>
              <a:defRPr/>
            </a:pPr>
            <a:r>
              <a:rPr lang="zh-CN" altLang="en-US" sz="1400" kern="0" dirty="0">
                <a:solidFill>
                  <a:prstClr val="white"/>
                </a:solidFill>
                <a:cs typeface="+mn-ea"/>
                <a:sym typeface="+mn-lt"/>
              </a:rPr>
              <a:t>点击此处添加文本内容，如关键词、部分简单介绍等。点击此处添加文本内容，如关键词、部分简单介绍等。</a:t>
            </a:r>
            <a:endParaRPr lang="en-US" altLang="zh-CN" sz="1000" kern="0" dirty="0">
              <a:solidFill>
                <a:prstClr val="white"/>
              </a:solidFill>
              <a:cs typeface="+mn-ea"/>
              <a:sym typeface="+mn-lt"/>
            </a:endParaRPr>
          </a:p>
        </p:txBody>
      </p:sp>
      <p:sp>
        <p:nvSpPr>
          <p:cNvPr id="8" name="文本框 7"/>
          <p:cNvSpPr txBox="1"/>
          <p:nvPr/>
        </p:nvSpPr>
        <p:spPr>
          <a:xfrm>
            <a:off x="8757354" y="4374119"/>
            <a:ext cx="4838390" cy="400110"/>
          </a:xfrm>
          <a:prstGeom prst="rect">
            <a:avLst/>
          </a:prstGeom>
          <a:noFill/>
        </p:spPr>
        <p:txBody>
          <a:bodyPr wrap="square" rtlCol="0">
            <a:spAutoFit/>
          </a:bodyPr>
          <a:lstStyle/>
          <a:p>
            <a:pPr defTabSz="914400">
              <a:defRPr/>
            </a:pPr>
            <a:r>
              <a:rPr lang="en-US" altLang="zh-CN" sz="2000" kern="0" dirty="0">
                <a:solidFill>
                  <a:prstClr val="white"/>
                </a:solidFill>
                <a:cs typeface="+mn-ea"/>
                <a:sym typeface="+mn-lt"/>
              </a:rPr>
              <a:t>Strategy implementation</a:t>
            </a:r>
          </a:p>
        </p:txBody>
      </p:sp>
      <p:grpSp>
        <p:nvGrpSpPr>
          <p:cNvPr id="9" name="组合 8"/>
          <p:cNvGrpSpPr/>
          <p:nvPr/>
        </p:nvGrpSpPr>
        <p:grpSpPr>
          <a:xfrm>
            <a:off x="6711698" y="1740925"/>
            <a:ext cx="1501027" cy="1502023"/>
            <a:chOff x="6711698" y="1740925"/>
            <a:chExt cx="1501027" cy="1502023"/>
          </a:xfrm>
        </p:grpSpPr>
        <p:grpSp>
          <p:nvGrpSpPr>
            <p:cNvPr id="10" name="Group 1"/>
            <p:cNvGrpSpPr/>
            <p:nvPr/>
          </p:nvGrpSpPr>
          <p:grpSpPr>
            <a:xfrm>
              <a:off x="6711698" y="1740925"/>
              <a:ext cx="1501027" cy="1502023"/>
              <a:chOff x="5876213" y="3038185"/>
              <a:chExt cx="1347559" cy="1348453"/>
            </a:xfrm>
          </p:grpSpPr>
          <p:sp>
            <p:nvSpPr>
              <p:cNvPr id="12" name="Oval 23"/>
              <p:cNvSpPr/>
              <p:nvPr/>
            </p:nvSpPr>
            <p:spPr>
              <a:xfrm>
                <a:off x="5945804" y="3109832"/>
                <a:ext cx="1208379" cy="1205162"/>
              </a:xfrm>
              <a:prstGeom prst="ellipse">
                <a:avLst/>
              </a:prstGeom>
              <a:solidFill>
                <a:srgbClr val="FAB464"/>
              </a:solidFill>
              <a:ln w="9525"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IN" sz="1800" b="0" i="0" u="none" strike="noStrike" kern="0" cap="none" spc="0" normalizeH="0" baseline="0" noProof="0" dirty="0">
                  <a:ln>
                    <a:noFill/>
                  </a:ln>
                  <a:solidFill>
                    <a:sysClr val="windowText" lastClr="000000"/>
                  </a:solidFill>
                  <a:effectLst/>
                  <a:uLnTx/>
                  <a:uFillTx/>
                  <a:cs typeface="+mn-ea"/>
                  <a:sym typeface="+mn-lt"/>
                </a:endParaRPr>
              </a:p>
            </p:txBody>
          </p:sp>
          <p:sp>
            <p:nvSpPr>
              <p:cNvPr id="13" name="Oval 24"/>
              <p:cNvSpPr/>
              <p:nvPr/>
            </p:nvSpPr>
            <p:spPr>
              <a:xfrm>
                <a:off x="5876213" y="3038185"/>
                <a:ext cx="1347559" cy="1348453"/>
              </a:xfrm>
              <a:prstGeom prst="ellipse">
                <a:avLst/>
              </a:prstGeom>
              <a:noFill/>
              <a:ln w="19050" cap="flat" cmpd="sng" algn="ctr">
                <a:solidFill>
                  <a:sysClr val="window" lastClr="FFFFFF">
                    <a:alpha val="67000"/>
                  </a:sysClr>
                </a:solidFill>
                <a:prstDash val="sysDot"/>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IN" sz="1800" b="0" i="0" u="none" strike="noStrike" kern="0" cap="none" spc="0" normalizeH="0" baseline="0" noProof="0" dirty="0">
                  <a:ln>
                    <a:noFill/>
                  </a:ln>
                  <a:solidFill>
                    <a:sysClr val="windowText" lastClr="000000"/>
                  </a:solidFill>
                  <a:effectLst/>
                  <a:uLnTx/>
                  <a:uFillTx/>
                  <a:cs typeface="+mn-ea"/>
                  <a:sym typeface="+mn-lt"/>
                </a:endParaRPr>
              </a:p>
            </p:txBody>
          </p:sp>
        </p:grpSp>
        <p:sp>
          <p:nvSpPr>
            <p:cNvPr id="11" name="Freeform 118"/>
            <p:cNvSpPr>
              <a:spLocks/>
            </p:cNvSpPr>
            <p:nvPr/>
          </p:nvSpPr>
          <p:spPr bwMode="auto">
            <a:xfrm>
              <a:off x="7069026" y="2040324"/>
              <a:ext cx="757342" cy="770746"/>
            </a:xfrm>
            <a:custGeom>
              <a:avLst/>
              <a:gdLst>
                <a:gd name="T0" fmla="*/ 62 w 63"/>
                <a:gd name="T1" fmla="*/ 49 h 64"/>
                <a:gd name="T2" fmla="*/ 47 w 63"/>
                <a:gd name="T3" fmla="*/ 41 h 64"/>
                <a:gd name="T4" fmla="*/ 40 w 63"/>
                <a:gd name="T5" fmla="*/ 38 h 64"/>
                <a:gd name="T6" fmla="*/ 40 w 63"/>
                <a:gd name="T7" fmla="*/ 32 h 64"/>
                <a:gd name="T8" fmla="*/ 43 w 63"/>
                <a:gd name="T9" fmla="*/ 25 h 64"/>
                <a:gd name="T10" fmla="*/ 46 w 63"/>
                <a:gd name="T11" fmla="*/ 21 h 64"/>
                <a:gd name="T12" fmla="*/ 44 w 63"/>
                <a:gd name="T13" fmla="*/ 16 h 64"/>
                <a:gd name="T14" fmla="*/ 44 w 63"/>
                <a:gd name="T15" fmla="*/ 10 h 64"/>
                <a:gd name="T16" fmla="*/ 32 w 63"/>
                <a:gd name="T17" fmla="*/ 0 h 64"/>
                <a:gd name="T18" fmla="*/ 19 w 63"/>
                <a:gd name="T19" fmla="*/ 10 h 64"/>
                <a:gd name="T20" fmla="*/ 20 w 63"/>
                <a:gd name="T21" fmla="*/ 16 h 64"/>
                <a:gd name="T22" fmla="*/ 18 w 63"/>
                <a:gd name="T23" fmla="*/ 21 h 64"/>
                <a:gd name="T24" fmla="*/ 21 w 63"/>
                <a:gd name="T25" fmla="*/ 25 h 64"/>
                <a:gd name="T26" fmla="*/ 24 w 63"/>
                <a:gd name="T27" fmla="*/ 32 h 64"/>
                <a:gd name="T28" fmla="*/ 24 w 63"/>
                <a:gd name="T29" fmla="*/ 38 h 64"/>
                <a:gd name="T30" fmla="*/ 16 w 63"/>
                <a:gd name="T31" fmla="*/ 41 h 64"/>
                <a:gd name="T32" fmla="*/ 2 w 63"/>
                <a:gd name="T33" fmla="*/ 49 h 64"/>
                <a:gd name="T34" fmla="*/ 1 w 63"/>
                <a:gd name="T35" fmla="*/ 64 h 64"/>
                <a:gd name="T36" fmla="*/ 63 w 63"/>
                <a:gd name="T37" fmla="*/ 64 h 64"/>
                <a:gd name="T38" fmla="*/ 62 w 63"/>
                <a:gd name="T39" fmla="*/ 49 h 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63" h="64">
                  <a:moveTo>
                    <a:pt x="62" y="49"/>
                  </a:moveTo>
                  <a:cubicBezTo>
                    <a:pt x="60" y="46"/>
                    <a:pt x="54" y="44"/>
                    <a:pt x="47" y="41"/>
                  </a:cubicBezTo>
                  <a:cubicBezTo>
                    <a:pt x="41" y="39"/>
                    <a:pt x="40" y="38"/>
                    <a:pt x="40" y="38"/>
                  </a:cubicBezTo>
                  <a:cubicBezTo>
                    <a:pt x="40" y="32"/>
                    <a:pt x="40" y="32"/>
                    <a:pt x="40" y="32"/>
                  </a:cubicBezTo>
                  <a:cubicBezTo>
                    <a:pt x="40" y="32"/>
                    <a:pt x="42" y="30"/>
                    <a:pt x="43" y="25"/>
                  </a:cubicBezTo>
                  <a:cubicBezTo>
                    <a:pt x="44" y="25"/>
                    <a:pt x="46" y="22"/>
                    <a:pt x="46" y="21"/>
                  </a:cubicBezTo>
                  <a:cubicBezTo>
                    <a:pt x="46" y="20"/>
                    <a:pt x="46" y="16"/>
                    <a:pt x="44" y="16"/>
                  </a:cubicBezTo>
                  <a:cubicBezTo>
                    <a:pt x="44" y="14"/>
                    <a:pt x="44" y="11"/>
                    <a:pt x="44" y="10"/>
                  </a:cubicBezTo>
                  <a:cubicBezTo>
                    <a:pt x="44" y="5"/>
                    <a:pt x="39" y="0"/>
                    <a:pt x="32" y="0"/>
                  </a:cubicBezTo>
                  <a:cubicBezTo>
                    <a:pt x="25" y="0"/>
                    <a:pt x="20" y="5"/>
                    <a:pt x="19" y="10"/>
                  </a:cubicBezTo>
                  <a:cubicBezTo>
                    <a:pt x="19" y="11"/>
                    <a:pt x="20" y="14"/>
                    <a:pt x="20" y="16"/>
                  </a:cubicBezTo>
                  <a:cubicBezTo>
                    <a:pt x="18" y="16"/>
                    <a:pt x="18" y="20"/>
                    <a:pt x="18" y="21"/>
                  </a:cubicBezTo>
                  <a:cubicBezTo>
                    <a:pt x="18" y="22"/>
                    <a:pt x="20" y="25"/>
                    <a:pt x="21" y="25"/>
                  </a:cubicBezTo>
                  <a:cubicBezTo>
                    <a:pt x="22" y="30"/>
                    <a:pt x="24" y="32"/>
                    <a:pt x="24" y="32"/>
                  </a:cubicBezTo>
                  <a:cubicBezTo>
                    <a:pt x="24" y="38"/>
                    <a:pt x="24" y="38"/>
                    <a:pt x="24" y="38"/>
                  </a:cubicBezTo>
                  <a:cubicBezTo>
                    <a:pt x="24" y="38"/>
                    <a:pt x="23" y="39"/>
                    <a:pt x="16" y="41"/>
                  </a:cubicBezTo>
                  <a:cubicBezTo>
                    <a:pt x="10" y="44"/>
                    <a:pt x="4" y="46"/>
                    <a:pt x="2" y="49"/>
                  </a:cubicBezTo>
                  <a:cubicBezTo>
                    <a:pt x="0" y="51"/>
                    <a:pt x="1" y="64"/>
                    <a:pt x="1" y="64"/>
                  </a:cubicBezTo>
                  <a:cubicBezTo>
                    <a:pt x="63" y="64"/>
                    <a:pt x="63" y="64"/>
                    <a:pt x="63" y="64"/>
                  </a:cubicBezTo>
                  <a:cubicBezTo>
                    <a:pt x="63" y="64"/>
                    <a:pt x="63" y="51"/>
                    <a:pt x="62" y="49"/>
                  </a:cubicBezTo>
                  <a:close/>
                </a:path>
              </a:pathLst>
            </a:custGeom>
            <a:solidFill>
              <a:sysClr val="window" lastClr="FFFFFF"/>
            </a:solidFill>
            <a:ln>
              <a:noFill/>
            </a:ln>
            <a:extLst/>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id-ID" sz="1800" b="0" i="0" u="none" strike="noStrike" kern="0" cap="none" spc="0" normalizeH="0" baseline="0" noProof="0">
                <a:ln>
                  <a:noFill/>
                </a:ln>
                <a:solidFill>
                  <a:prstClr val="black"/>
                </a:solidFill>
                <a:effectLst/>
                <a:uLnTx/>
                <a:uFillTx/>
                <a:cs typeface="+mn-ea"/>
                <a:sym typeface="+mn-lt"/>
              </a:endParaRPr>
            </a:p>
          </p:txBody>
        </p:sp>
      </p:grpSp>
    </p:spTree>
    <p:extLst>
      <p:ext uri="{BB962C8B-B14F-4D97-AF65-F5344CB8AC3E}">
        <p14:creationId xmlns:p14="http://schemas.microsoft.com/office/powerpoint/2010/main" val="650342462"/>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3" presetClass="entr" presetSubtype="32"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p:cTn id="7" dur="500" fill="hold"/>
                                        <p:tgtEl>
                                          <p:spTgt spid="2"/>
                                        </p:tgtEl>
                                        <p:attrNameLst>
                                          <p:attrName>ppt_w</p:attrName>
                                        </p:attrNameLst>
                                      </p:cBhvr>
                                      <p:tavLst>
                                        <p:tav tm="0">
                                          <p:val>
                                            <p:strVal val="4*#ppt_w"/>
                                          </p:val>
                                        </p:tav>
                                        <p:tav tm="100000">
                                          <p:val>
                                            <p:strVal val="#ppt_w"/>
                                          </p:val>
                                        </p:tav>
                                      </p:tavLst>
                                    </p:anim>
                                    <p:anim calcmode="lin" valueType="num">
                                      <p:cBhvr>
                                        <p:cTn id="8" dur="500" fill="hold"/>
                                        <p:tgtEl>
                                          <p:spTgt spid="2"/>
                                        </p:tgtEl>
                                        <p:attrNameLst>
                                          <p:attrName>ppt_h</p:attrName>
                                        </p:attrNameLst>
                                      </p:cBhvr>
                                      <p:tavLst>
                                        <p:tav tm="0">
                                          <p:val>
                                            <p:strVal val="4*#ppt_h"/>
                                          </p:val>
                                        </p:tav>
                                        <p:tav tm="100000">
                                          <p:val>
                                            <p:strVal val="#ppt_h"/>
                                          </p:val>
                                        </p:tav>
                                      </p:tavLst>
                                    </p:anim>
                                  </p:childTnLst>
                                </p:cTn>
                              </p:par>
                            </p:childTnLst>
                          </p:cTn>
                        </p:par>
                        <p:par>
                          <p:cTn id="9" fill="hold">
                            <p:stCondLst>
                              <p:cond delay="500"/>
                            </p:stCondLst>
                            <p:childTnLst>
                              <p:par>
                                <p:cTn id="10" presetID="53" presetClass="entr" presetSubtype="16" fill="hold" grpId="0" nodeType="afterEffect">
                                  <p:stCondLst>
                                    <p:cond delay="0"/>
                                  </p:stCondLst>
                                  <p:childTnLst>
                                    <p:set>
                                      <p:cBhvr>
                                        <p:cTn id="11" dur="1" fill="hold">
                                          <p:stCondLst>
                                            <p:cond delay="0"/>
                                          </p:stCondLst>
                                        </p:cTn>
                                        <p:tgtEl>
                                          <p:spTgt spid="3"/>
                                        </p:tgtEl>
                                        <p:attrNameLst>
                                          <p:attrName>style.visibility</p:attrName>
                                        </p:attrNameLst>
                                      </p:cBhvr>
                                      <p:to>
                                        <p:strVal val="visible"/>
                                      </p:to>
                                    </p:set>
                                    <p:anim calcmode="lin" valueType="num">
                                      <p:cBhvr>
                                        <p:cTn id="12" dur="500" fill="hold"/>
                                        <p:tgtEl>
                                          <p:spTgt spid="3"/>
                                        </p:tgtEl>
                                        <p:attrNameLst>
                                          <p:attrName>ppt_w</p:attrName>
                                        </p:attrNameLst>
                                      </p:cBhvr>
                                      <p:tavLst>
                                        <p:tav tm="0">
                                          <p:val>
                                            <p:fltVal val="0"/>
                                          </p:val>
                                        </p:tav>
                                        <p:tav tm="100000">
                                          <p:val>
                                            <p:strVal val="#ppt_w"/>
                                          </p:val>
                                        </p:tav>
                                      </p:tavLst>
                                    </p:anim>
                                    <p:anim calcmode="lin" valueType="num">
                                      <p:cBhvr>
                                        <p:cTn id="13" dur="500" fill="hold"/>
                                        <p:tgtEl>
                                          <p:spTgt spid="3"/>
                                        </p:tgtEl>
                                        <p:attrNameLst>
                                          <p:attrName>ppt_h</p:attrName>
                                        </p:attrNameLst>
                                      </p:cBhvr>
                                      <p:tavLst>
                                        <p:tav tm="0">
                                          <p:val>
                                            <p:fltVal val="0"/>
                                          </p:val>
                                        </p:tav>
                                        <p:tav tm="100000">
                                          <p:val>
                                            <p:strVal val="#ppt_h"/>
                                          </p:val>
                                        </p:tav>
                                      </p:tavLst>
                                    </p:anim>
                                    <p:animEffect transition="in" filter="fade">
                                      <p:cBhvr>
                                        <p:cTn id="14" dur="500"/>
                                        <p:tgtEl>
                                          <p:spTgt spid="3"/>
                                        </p:tgtEl>
                                      </p:cBhvr>
                                    </p:animEffect>
                                  </p:childTnLst>
                                </p:cTn>
                              </p:par>
                            </p:childTnLst>
                          </p:cTn>
                        </p:par>
                        <p:par>
                          <p:cTn id="15" fill="hold">
                            <p:stCondLst>
                              <p:cond delay="1000"/>
                            </p:stCondLst>
                            <p:childTnLst>
                              <p:par>
                                <p:cTn id="16" presetID="53" presetClass="entr" presetSubtype="16" fill="hold" grpId="0" nodeType="afterEffect">
                                  <p:stCondLst>
                                    <p:cond delay="0"/>
                                  </p:stCondLst>
                                  <p:childTnLst>
                                    <p:set>
                                      <p:cBhvr>
                                        <p:cTn id="17" dur="1" fill="hold">
                                          <p:stCondLst>
                                            <p:cond delay="0"/>
                                          </p:stCondLst>
                                        </p:cTn>
                                        <p:tgtEl>
                                          <p:spTgt spid="4"/>
                                        </p:tgtEl>
                                        <p:attrNameLst>
                                          <p:attrName>style.visibility</p:attrName>
                                        </p:attrNameLst>
                                      </p:cBhvr>
                                      <p:to>
                                        <p:strVal val="visible"/>
                                      </p:to>
                                    </p:set>
                                    <p:anim calcmode="lin" valueType="num">
                                      <p:cBhvr>
                                        <p:cTn id="18" dur="500" fill="hold"/>
                                        <p:tgtEl>
                                          <p:spTgt spid="4"/>
                                        </p:tgtEl>
                                        <p:attrNameLst>
                                          <p:attrName>ppt_w</p:attrName>
                                        </p:attrNameLst>
                                      </p:cBhvr>
                                      <p:tavLst>
                                        <p:tav tm="0">
                                          <p:val>
                                            <p:fltVal val="0"/>
                                          </p:val>
                                        </p:tav>
                                        <p:tav tm="100000">
                                          <p:val>
                                            <p:strVal val="#ppt_w"/>
                                          </p:val>
                                        </p:tav>
                                      </p:tavLst>
                                    </p:anim>
                                    <p:anim calcmode="lin" valueType="num">
                                      <p:cBhvr>
                                        <p:cTn id="19" dur="500" fill="hold"/>
                                        <p:tgtEl>
                                          <p:spTgt spid="4"/>
                                        </p:tgtEl>
                                        <p:attrNameLst>
                                          <p:attrName>ppt_h</p:attrName>
                                        </p:attrNameLst>
                                      </p:cBhvr>
                                      <p:tavLst>
                                        <p:tav tm="0">
                                          <p:val>
                                            <p:fltVal val="0"/>
                                          </p:val>
                                        </p:tav>
                                        <p:tav tm="100000">
                                          <p:val>
                                            <p:strVal val="#ppt_h"/>
                                          </p:val>
                                        </p:tav>
                                      </p:tavLst>
                                    </p:anim>
                                    <p:animEffect transition="in" filter="fade">
                                      <p:cBhvr>
                                        <p:cTn id="20" dur="500"/>
                                        <p:tgtEl>
                                          <p:spTgt spid="4"/>
                                        </p:tgtEl>
                                      </p:cBhvr>
                                    </p:animEffect>
                                  </p:childTnLst>
                                </p:cTn>
                              </p:par>
                            </p:childTnLst>
                          </p:cTn>
                        </p:par>
                        <p:par>
                          <p:cTn id="21" fill="hold">
                            <p:stCondLst>
                              <p:cond delay="1500"/>
                            </p:stCondLst>
                            <p:childTnLst>
                              <p:par>
                                <p:cTn id="22" presetID="49" presetClass="entr" presetSubtype="0" decel="100000" fill="hold" nodeType="afterEffect">
                                  <p:stCondLst>
                                    <p:cond delay="0"/>
                                  </p:stCondLst>
                                  <p:childTnLst>
                                    <p:set>
                                      <p:cBhvr>
                                        <p:cTn id="23" dur="1" fill="hold">
                                          <p:stCondLst>
                                            <p:cond delay="0"/>
                                          </p:stCondLst>
                                        </p:cTn>
                                        <p:tgtEl>
                                          <p:spTgt spid="9"/>
                                        </p:tgtEl>
                                        <p:attrNameLst>
                                          <p:attrName>style.visibility</p:attrName>
                                        </p:attrNameLst>
                                      </p:cBhvr>
                                      <p:to>
                                        <p:strVal val="visible"/>
                                      </p:to>
                                    </p:set>
                                    <p:anim calcmode="lin" valueType="num">
                                      <p:cBhvr>
                                        <p:cTn id="24" dur="500" fill="hold"/>
                                        <p:tgtEl>
                                          <p:spTgt spid="9"/>
                                        </p:tgtEl>
                                        <p:attrNameLst>
                                          <p:attrName>ppt_w</p:attrName>
                                        </p:attrNameLst>
                                      </p:cBhvr>
                                      <p:tavLst>
                                        <p:tav tm="0">
                                          <p:val>
                                            <p:fltVal val="0"/>
                                          </p:val>
                                        </p:tav>
                                        <p:tav tm="100000">
                                          <p:val>
                                            <p:strVal val="#ppt_w"/>
                                          </p:val>
                                        </p:tav>
                                      </p:tavLst>
                                    </p:anim>
                                    <p:anim calcmode="lin" valueType="num">
                                      <p:cBhvr>
                                        <p:cTn id="25" dur="500" fill="hold"/>
                                        <p:tgtEl>
                                          <p:spTgt spid="9"/>
                                        </p:tgtEl>
                                        <p:attrNameLst>
                                          <p:attrName>ppt_h</p:attrName>
                                        </p:attrNameLst>
                                      </p:cBhvr>
                                      <p:tavLst>
                                        <p:tav tm="0">
                                          <p:val>
                                            <p:fltVal val="0"/>
                                          </p:val>
                                        </p:tav>
                                        <p:tav tm="100000">
                                          <p:val>
                                            <p:strVal val="#ppt_h"/>
                                          </p:val>
                                        </p:tav>
                                      </p:tavLst>
                                    </p:anim>
                                    <p:anim calcmode="lin" valueType="num">
                                      <p:cBhvr>
                                        <p:cTn id="26" dur="500" fill="hold"/>
                                        <p:tgtEl>
                                          <p:spTgt spid="9"/>
                                        </p:tgtEl>
                                        <p:attrNameLst>
                                          <p:attrName>style.rotation</p:attrName>
                                        </p:attrNameLst>
                                      </p:cBhvr>
                                      <p:tavLst>
                                        <p:tav tm="0">
                                          <p:val>
                                            <p:fltVal val="360"/>
                                          </p:val>
                                        </p:tav>
                                        <p:tav tm="100000">
                                          <p:val>
                                            <p:fltVal val="0"/>
                                          </p:val>
                                        </p:tav>
                                      </p:tavLst>
                                    </p:anim>
                                    <p:animEffect transition="in" filter="fade">
                                      <p:cBhvr>
                                        <p:cTn id="27" dur="500"/>
                                        <p:tgtEl>
                                          <p:spTgt spid="9"/>
                                        </p:tgtEl>
                                      </p:cBhvr>
                                    </p:animEffect>
                                  </p:childTnLst>
                                </p:cTn>
                              </p:par>
                            </p:childTnLst>
                          </p:cTn>
                        </p:par>
                        <p:par>
                          <p:cTn id="28" fill="hold">
                            <p:stCondLst>
                              <p:cond delay="2000"/>
                            </p:stCondLst>
                            <p:childTnLst>
                              <p:par>
                                <p:cTn id="29" presetID="41" presetClass="entr" presetSubtype="0" fill="hold" grpId="0" nodeType="afterEffect">
                                  <p:stCondLst>
                                    <p:cond delay="0"/>
                                  </p:stCondLst>
                                  <p:iterate type="lt">
                                    <p:tmPct val="10000"/>
                                  </p:iterate>
                                  <p:childTnLst>
                                    <p:set>
                                      <p:cBhvr>
                                        <p:cTn id="30" dur="1" fill="hold">
                                          <p:stCondLst>
                                            <p:cond delay="0"/>
                                          </p:stCondLst>
                                        </p:cTn>
                                        <p:tgtEl>
                                          <p:spTgt spid="6"/>
                                        </p:tgtEl>
                                        <p:attrNameLst>
                                          <p:attrName>style.visibility</p:attrName>
                                        </p:attrNameLst>
                                      </p:cBhvr>
                                      <p:to>
                                        <p:strVal val="visible"/>
                                      </p:to>
                                    </p:set>
                                    <p:anim calcmode="lin" valueType="num">
                                      <p:cBhvr>
                                        <p:cTn id="31" dur="500" fill="hold"/>
                                        <p:tgtEl>
                                          <p:spTgt spid="6"/>
                                        </p:tgtEl>
                                        <p:attrNameLst>
                                          <p:attrName>ppt_x</p:attrName>
                                        </p:attrNameLst>
                                      </p:cBhvr>
                                      <p:tavLst>
                                        <p:tav tm="0">
                                          <p:val>
                                            <p:strVal val="#ppt_x"/>
                                          </p:val>
                                        </p:tav>
                                        <p:tav tm="50000">
                                          <p:val>
                                            <p:strVal val="#ppt_x+.1"/>
                                          </p:val>
                                        </p:tav>
                                        <p:tav tm="100000">
                                          <p:val>
                                            <p:strVal val="#ppt_x"/>
                                          </p:val>
                                        </p:tav>
                                      </p:tavLst>
                                    </p:anim>
                                    <p:anim calcmode="lin" valueType="num">
                                      <p:cBhvr>
                                        <p:cTn id="32" dur="500" fill="hold"/>
                                        <p:tgtEl>
                                          <p:spTgt spid="6"/>
                                        </p:tgtEl>
                                        <p:attrNameLst>
                                          <p:attrName>ppt_y</p:attrName>
                                        </p:attrNameLst>
                                      </p:cBhvr>
                                      <p:tavLst>
                                        <p:tav tm="0">
                                          <p:val>
                                            <p:strVal val="#ppt_y"/>
                                          </p:val>
                                        </p:tav>
                                        <p:tav tm="100000">
                                          <p:val>
                                            <p:strVal val="#ppt_y"/>
                                          </p:val>
                                        </p:tav>
                                      </p:tavLst>
                                    </p:anim>
                                    <p:anim calcmode="lin" valueType="num">
                                      <p:cBhvr>
                                        <p:cTn id="33" dur="500" fill="hold"/>
                                        <p:tgtEl>
                                          <p:spTgt spid="6"/>
                                        </p:tgtEl>
                                        <p:attrNameLst>
                                          <p:attrName>ppt_h</p:attrName>
                                        </p:attrNameLst>
                                      </p:cBhvr>
                                      <p:tavLst>
                                        <p:tav tm="0">
                                          <p:val>
                                            <p:strVal val="#ppt_h/10"/>
                                          </p:val>
                                        </p:tav>
                                        <p:tav tm="50000">
                                          <p:val>
                                            <p:strVal val="#ppt_h+.01"/>
                                          </p:val>
                                        </p:tav>
                                        <p:tav tm="100000">
                                          <p:val>
                                            <p:strVal val="#ppt_h"/>
                                          </p:val>
                                        </p:tav>
                                      </p:tavLst>
                                    </p:anim>
                                    <p:anim calcmode="lin" valueType="num">
                                      <p:cBhvr>
                                        <p:cTn id="34" dur="500" fill="hold"/>
                                        <p:tgtEl>
                                          <p:spTgt spid="6"/>
                                        </p:tgtEl>
                                        <p:attrNameLst>
                                          <p:attrName>ppt_w</p:attrName>
                                        </p:attrNameLst>
                                      </p:cBhvr>
                                      <p:tavLst>
                                        <p:tav tm="0">
                                          <p:val>
                                            <p:strVal val="#ppt_w/10"/>
                                          </p:val>
                                        </p:tav>
                                        <p:tav tm="50000">
                                          <p:val>
                                            <p:strVal val="#ppt_w+.01"/>
                                          </p:val>
                                        </p:tav>
                                        <p:tav tm="100000">
                                          <p:val>
                                            <p:strVal val="#ppt_w"/>
                                          </p:val>
                                        </p:tav>
                                      </p:tavLst>
                                    </p:anim>
                                    <p:animEffect transition="in" filter="fade">
                                      <p:cBhvr>
                                        <p:cTn id="35" dur="500" tmFilter="0,0; .5, 1; 1, 1"/>
                                        <p:tgtEl>
                                          <p:spTgt spid="6"/>
                                        </p:tgtEl>
                                      </p:cBhvr>
                                    </p:animEffect>
                                  </p:childTnLst>
                                </p:cTn>
                              </p:par>
                            </p:childTnLst>
                          </p:cTn>
                        </p:par>
                        <p:par>
                          <p:cTn id="36" fill="hold">
                            <p:stCondLst>
                              <p:cond delay="2550"/>
                            </p:stCondLst>
                            <p:childTnLst>
                              <p:par>
                                <p:cTn id="37" presetID="42" presetClass="entr" presetSubtype="0" fill="hold" grpId="0" nodeType="afterEffect">
                                  <p:stCondLst>
                                    <p:cond delay="0"/>
                                  </p:stCondLst>
                                  <p:iterate type="lt">
                                    <p:tmPct val="10000"/>
                                  </p:iterate>
                                  <p:childTnLst>
                                    <p:set>
                                      <p:cBhvr>
                                        <p:cTn id="38" dur="1" fill="hold">
                                          <p:stCondLst>
                                            <p:cond delay="0"/>
                                          </p:stCondLst>
                                        </p:cTn>
                                        <p:tgtEl>
                                          <p:spTgt spid="5"/>
                                        </p:tgtEl>
                                        <p:attrNameLst>
                                          <p:attrName>style.visibility</p:attrName>
                                        </p:attrNameLst>
                                      </p:cBhvr>
                                      <p:to>
                                        <p:strVal val="visible"/>
                                      </p:to>
                                    </p:set>
                                    <p:animEffect transition="in" filter="fade">
                                      <p:cBhvr>
                                        <p:cTn id="39" dur="1000"/>
                                        <p:tgtEl>
                                          <p:spTgt spid="5"/>
                                        </p:tgtEl>
                                      </p:cBhvr>
                                    </p:animEffect>
                                    <p:anim calcmode="lin" valueType="num">
                                      <p:cBhvr>
                                        <p:cTn id="40" dur="1000" fill="hold"/>
                                        <p:tgtEl>
                                          <p:spTgt spid="5"/>
                                        </p:tgtEl>
                                        <p:attrNameLst>
                                          <p:attrName>ppt_x</p:attrName>
                                        </p:attrNameLst>
                                      </p:cBhvr>
                                      <p:tavLst>
                                        <p:tav tm="0">
                                          <p:val>
                                            <p:strVal val="#ppt_x"/>
                                          </p:val>
                                        </p:tav>
                                        <p:tav tm="100000">
                                          <p:val>
                                            <p:strVal val="#ppt_x"/>
                                          </p:val>
                                        </p:tav>
                                      </p:tavLst>
                                    </p:anim>
                                    <p:anim calcmode="lin" valueType="num">
                                      <p:cBhvr>
                                        <p:cTn id="41" dur="1000" fill="hold"/>
                                        <p:tgtEl>
                                          <p:spTgt spid="5"/>
                                        </p:tgtEl>
                                        <p:attrNameLst>
                                          <p:attrName>ppt_y</p:attrName>
                                        </p:attrNameLst>
                                      </p:cBhvr>
                                      <p:tavLst>
                                        <p:tav tm="0">
                                          <p:val>
                                            <p:strVal val="#ppt_y+.1"/>
                                          </p:val>
                                        </p:tav>
                                        <p:tav tm="100000">
                                          <p:val>
                                            <p:strVal val="#ppt_y"/>
                                          </p:val>
                                        </p:tav>
                                      </p:tavLst>
                                    </p:anim>
                                  </p:childTnLst>
                                </p:cTn>
                              </p:par>
                            </p:childTnLst>
                          </p:cTn>
                        </p:par>
                        <p:par>
                          <p:cTn id="42" fill="hold">
                            <p:stCondLst>
                              <p:cond delay="4050"/>
                            </p:stCondLst>
                            <p:childTnLst>
                              <p:par>
                                <p:cTn id="43" presetID="22" presetClass="entr" presetSubtype="8" fill="hold" grpId="0" nodeType="afterEffect">
                                  <p:stCondLst>
                                    <p:cond delay="0"/>
                                  </p:stCondLst>
                                  <p:childTnLst>
                                    <p:set>
                                      <p:cBhvr>
                                        <p:cTn id="44" dur="1" fill="hold">
                                          <p:stCondLst>
                                            <p:cond delay="0"/>
                                          </p:stCondLst>
                                        </p:cTn>
                                        <p:tgtEl>
                                          <p:spTgt spid="8"/>
                                        </p:tgtEl>
                                        <p:attrNameLst>
                                          <p:attrName>style.visibility</p:attrName>
                                        </p:attrNameLst>
                                      </p:cBhvr>
                                      <p:to>
                                        <p:strVal val="visible"/>
                                      </p:to>
                                    </p:set>
                                    <p:animEffect transition="in" filter="wipe(left)">
                                      <p:cBhvr>
                                        <p:cTn id="45" dur="500"/>
                                        <p:tgtEl>
                                          <p:spTgt spid="8"/>
                                        </p:tgtEl>
                                      </p:cBhvr>
                                    </p:animEffect>
                                  </p:childTnLst>
                                </p:cTn>
                              </p:par>
                            </p:childTnLst>
                          </p:cTn>
                        </p:par>
                        <p:par>
                          <p:cTn id="46" fill="hold">
                            <p:stCondLst>
                              <p:cond delay="4550"/>
                            </p:stCondLst>
                            <p:childTnLst>
                              <p:par>
                                <p:cTn id="47" presetID="18" presetClass="entr" presetSubtype="6" fill="hold" nodeType="afterEffect">
                                  <p:stCondLst>
                                    <p:cond delay="0"/>
                                  </p:stCondLst>
                                  <p:childTnLst>
                                    <p:set>
                                      <p:cBhvr>
                                        <p:cTn id="48" dur="1" fill="hold">
                                          <p:stCondLst>
                                            <p:cond delay="0"/>
                                          </p:stCondLst>
                                        </p:cTn>
                                        <p:tgtEl>
                                          <p:spTgt spid="7">
                                            <p:txEl>
                                              <p:pRg st="0" end="0"/>
                                            </p:txEl>
                                          </p:spTgt>
                                        </p:tgtEl>
                                        <p:attrNameLst>
                                          <p:attrName>style.visibility</p:attrName>
                                        </p:attrNameLst>
                                      </p:cBhvr>
                                      <p:to>
                                        <p:strVal val="visible"/>
                                      </p:to>
                                    </p:set>
                                    <p:animEffect transition="in" filter="strips(downRight)">
                                      <p:cBhvr>
                                        <p:cTn id="49" dur="500"/>
                                        <p:tgtEl>
                                          <p:spTgt spid="7">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animBg="1"/>
      <p:bldP spid="4" grpId="0" animBg="1"/>
      <p:bldP spid="5" grpId="0"/>
      <p:bldP spid="6" grpId="0"/>
      <p:bldP spid="8" grpId="0"/>
    </p:bldLst>
  </p:timing>
</p:sld>
</file>

<file path=ppt/slides/slide2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3" name="Freeform 20"/>
          <p:cNvSpPr>
            <a:spLocks/>
          </p:cNvSpPr>
          <p:nvPr/>
        </p:nvSpPr>
        <p:spPr bwMode="auto">
          <a:xfrm>
            <a:off x="6750619" y="5156799"/>
            <a:ext cx="694814" cy="883388"/>
          </a:xfrm>
          <a:custGeom>
            <a:avLst/>
            <a:gdLst>
              <a:gd name="connsiteX0" fmla="*/ 406721 w 694814"/>
              <a:gd name="connsiteY0" fmla="*/ 0 h 883388"/>
              <a:gd name="connsiteX1" fmla="*/ 694814 w 694814"/>
              <a:gd name="connsiteY1" fmla="*/ 0 h 883388"/>
              <a:gd name="connsiteX2" fmla="*/ 694814 w 694814"/>
              <a:gd name="connsiteY2" fmla="*/ 15658 h 883388"/>
              <a:gd name="connsiteX3" fmla="*/ 694814 w 694814"/>
              <a:gd name="connsiteY3" fmla="*/ 738246 h 883388"/>
              <a:gd name="connsiteX4" fmla="*/ 542294 w 694814"/>
              <a:gd name="connsiteY4" fmla="*/ 883388 h 883388"/>
              <a:gd name="connsiteX5" fmla="*/ 406721 w 694814"/>
              <a:gd name="connsiteY5" fmla="*/ 738246 h 883388"/>
              <a:gd name="connsiteX6" fmla="*/ 406721 w 694814"/>
              <a:gd name="connsiteY6" fmla="*/ 21146 h 883388"/>
              <a:gd name="connsiteX7" fmla="*/ 0 w 694814"/>
              <a:gd name="connsiteY7" fmla="*/ 0 h 883388"/>
              <a:gd name="connsiteX8" fmla="*/ 288094 w 694814"/>
              <a:gd name="connsiteY8" fmla="*/ 0 h 883388"/>
              <a:gd name="connsiteX9" fmla="*/ 288094 w 694814"/>
              <a:gd name="connsiteY9" fmla="*/ 15658 h 883388"/>
              <a:gd name="connsiteX10" fmla="*/ 288094 w 694814"/>
              <a:gd name="connsiteY10" fmla="*/ 738246 h 883388"/>
              <a:gd name="connsiteX11" fmla="*/ 152521 w 694814"/>
              <a:gd name="connsiteY11" fmla="*/ 883388 h 883388"/>
              <a:gd name="connsiteX12" fmla="*/ 0 w 694814"/>
              <a:gd name="connsiteY12" fmla="*/ 738246 h 883388"/>
              <a:gd name="connsiteX13" fmla="*/ 0 w 694814"/>
              <a:gd name="connsiteY13" fmla="*/ 21146 h 8833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Lst>
            <a:rect l="l" t="t" r="r" b="b"/>
            <a:pathLst>
              <a:path w="694814" h="883388">
                <a:moveTo>
                  <a:pt x="406721" y="0"/>
                </a:moveTo>
                <a:lnTo>
                  <a:pt x="694814" y="0"/>
                </a:lnTo>
                <a:lnTo>
                  <a:pt x="694814" y="15658"/>
                </a:lnTo>
                <a:cubicBezTo>
                  <a:pt x="694814" y="173765"/>
                  <a:pt x="694814" y="403739"/>
                  <a:pt x="694814" y="738246"/>
                </a:cubicBezTo>
                <a:cubicBezTo>
                  <a:pt x="694814" y="828960"/>
                  <a:pt x="627028" y="883388"/>
                  <a:pt x="542294" y="883388"/>
                </a:cubicBezTo>
                <a:cubicBezTo>
                  <a:pt x="457561" y="883388"/>
                  <a:pt x="406721" y="828960"/>
                  <a:pt x="406721" y="738246"/>
                </a:cubicBezTo>
                <a:cubicBezTo>
                  <a:pt x="406721" y="738246"/>
                  <a:pt x="406721" y="738246"/>
                  <a:pt x="406721" y="21146"/>
                </a:cubicBezTo>
                <a:close/>
                <a:moveTo>
                  <a:pt x="0" y="0"/>
                </a:moveTo>
                <a:lnTo>
                  <a:pt x="288094" y="0"/>
                </a:lnTo>
                <a:lnTo>
                  <a:pt x="288094" y="15658"/>
                </a:lnTo>
                <a:cubicBezTo>
                  <a:pt x="288094" y="173765"/>
                  <a:pt x="288094" y="403739"/>
                  <a:pt x="288094" y="738246"/>
                </a:cubicBezTo>
                <a:cubicBezTo>
                  <a:pt x="288094" y="828960"/>
                  <a:pt x="220307" y="883388"/>
                  <a:pt x="152521" y="883388"/>
                </a:cubicBezTo>
                <a:cubicBezTo>
                  <a:pt x="67786" y="883388"/>
                  <a:pt x="0" y="828960"/>
                  <a:pt x="0" y="738246"/>
                </a:cubicBezTo>
                <a:cubicBezTo>
                  <a:pt x="0" y="738246"/>
                  <a:pt x="0" y="738246"/>
                  <a:pt x="0" y="21146"/>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noAutofit/>
          </a:bodyPr>
          <a:lstStyle/>
          <a:p>
            <a:endParaRPr lang="id-ID">
              <a:cs typeface="+mn-ea"/>
              <a:sym typeface="+mn-lt"/>
            </a:endParaRPr>
          </a:p>
        </p:txBody>
      </p:sp>
      <p:sp>
        <p:nvSpPr>
          <p:cNvPr id="24" name="Freeform 9"/>
          <p:cNvSpPr>
            <a:spLocks noChangeArrowheads="1"/>
          </p:cNvSpPr>
          <p:nvPr/>
        </p:nvSpPr>
        <p:spPr bwMode="auto">
          <a:xfrm>
            <a:off x="4644137" y="5156799"/>
            <a:ext cx="855825" cy="883388"/>
          </a:xfrm>
          <a:custGeom>
            <a:avLst/>
            <a:gdLst>
              <a:gd name="connsiteX0" fmla="*/ 455227 w 855825"/>
              <a:gd name="connsiteY0" fmla="*/ 0 h 883388"/>
              <a:gd name="connsiteX1" fmla="*/ 855825 w 855825"/>
              <a:gd name="connsiteY1" fmla="*/ 0 h 883388"/>
              <a:gd name="connsiteX2" fmla="*/ 855825 w 855825"/>
              <a:gd name="connsiteY2" fmla="*/ 57004 h 883388"/>
              <a:gd name="connsiteX3" fmla="*/ 855825 w 855825"/>
              <a:gd name="connsiteY3" fmla="*/ 686780 h 883388"/>
              <a:gd name="connsiteX4" fmla="*/ 655526 w 855825"/>
              <a:gd name="connsiteY4" fmla="*/ 883388 h 883388"/>
              <a:gd name="connsiteX5" fmla="*/ 455227 w 855825"/>
              <a:gd name="connsiteY5" fmla="*/ 686780 h 883388"/>
              <a:gd name="connsiteX6" fmla="*/ 455227 w 855825"/>
              <a:gd name="connsiteY6" fmla="*/ 113714 h 883388"/>
              <a:gd name="connsiteX7" fmla="*/ 0 w 855825"/>
              <a:gd name="connsiteY7" fmla="*/ 0 h 883388"/>
              <a:gd name="connsiteX8" fmla="*/ 382391 w 855825"/>
              <a:gd name="connsiteY8" fmla="*/ 0 h 883388"/>
              <a:gd name="connsiteX9" fmla="*/ 382391 w 855825"/>
              <a:gd name="connsiteY9" fmla="*/ 57004 h 883388"/>
              <a:gd name="connsiteX10" fmla="*/ 382391 w 855825"/>
              <a:gd name="connsiteY10" fmla="*/ 686780 h 883388"/>
              <a:gd name="connsiteX11" fmla="*/ 200301 w 855825"/>
              <a:gd name="connsiteY11" fmla="*/ 883388 h 883388"/>
              <a:gd name="connsiteX12" fmla="*/ 0 w 855825"/>
              <a:gd name="connsiteY12" fmla="*/ 686780 h 883388"/>
              <a:gd name="connsiteX13" fmla="*/ 0 w 855825"/>
              <a:gd name="connsiteY13" fmla="*/ 113714 h 8833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Lst>
            <a:rect l="l" t="t" r="r" b="b"/>
            <a:pathLst>
              <a:path w="855825" h="883388">
                <a:moveTo>
                  <a:pt x="455227" y="0"/>
                </a:moveTo>
                <a:lnTo>
                  <a:pt x="855825" y="0"/>
                </a:lnTo>
                <a:lnTo>
                  <a:pt x="855825" y="57004"/>
                </a:lnTo>
                <a:cubicBezTo>
                  <a:pt x="855825" y="225143"/>
                  <a:pt x="855825" y="432084"/>
                  <a:pt x="855825" y="686780"/>
                </a:cubicBezTo>
                <a:cubicBezTo>
                  <a:pt x="855825" y="794021"/>
                  <a:pt x="764780" y="883388"/>
                  <a:pt x="655526" y="883388"/>
                </a:cubicBezTo>
                <a:cubicBezTo>
                  <a:pt x="546271" y="883388"/>
                  <a:pt x="455227" y="794021"/>
                  <a:pt x="455227" y="686780"/>
                </a:cubicBezTo>
                <a:cubicBezTo>
                  <a:pt x="455227" y="686780"/>
                  <a:pt x="455227" y="686780"/>
                  <a:pt x="455227" y="113714"/>
                </a:cubicBezTo>
                <a:close/>
                <a:moveTo>
                  <a:pt x="0" y="0"/>
                </a:moveTo>
                <a:lnTo>
                  <a:pt x="382391" y="0"/>
                </a:lnTo>
                <a:lnTo>
                  <a:pt x="382391" y="57004"/>
                </a:lnTo>
                <a:cubicBezTo>
                  <a:pt x="382391" y="225143"/>
                  <a:pt x="382391" y="432084"/>
                  <a:pt x="382391" y="686780"/>
                </a:cubicBezTo>
                <a:cubicBezTo>
                  <a:pt x="382391" y="794021"/>
                  <a:pt x="309554" y="883388"/>
                  <a:pt x="200301" y="883388"/>
                </a:cubicBezTo>
                <a:cubicBezTo>
                  <a:pt x="91046" y="883388"/>
                  <a:pt x="0" y="794021"/>
                  <a:pt x="0" y="686780"/>
                </a:cubicBezTo>
                <a:cubicBezTo>
                  <a:pt x="0" y="686780"/>
                  <a:pt x="0" y="686780"/>
                  <a:pt x="0" y="113714"/>
                </a:cubicBezTo>
                <a:close/>
              </a:path>
            </a:pathLst>
          </a:custGeom>
          <a:solidFill>
            <a:schemeClr val="accent4"/>
          </a:solidFill>
          <a:ln>
            <a:noFill/>
          </a:ln>
        </p:spPr>
        <p:txBody>
          <a:bodyPr vert="horz" wrap="square" lIns="91440" tIns="45720" rIns="91440" bIns="45720" numCol="1" anchor="t" anchorCtr="0" compatLnSpc="1">
            <a:prstTxWarp prst="textNoShape">
              <a:avLst/>
            </a:prstTxWarp>
            <a:noAutofit/>
          </a:bodyPr>
          <a:lstStyle/>
          <a:p>
            <a:endParaRPr lang="id-ID">
              <a:cs typeface="+mn-ea"/>
              <a:sym typeface="+mn-lt"/>
            </a:endParaRPr>
          </a:p>
        </p:txBody>
      </p:sp>
      <p:sp>
        <p:nvSpPr>
          <p:cNvPr id="25" name="Freeform 11"/>
          <p:cNvSpPr>
            <a:spLocks noChangeArrowheads="1"/>
          </p:cNvSpPr>
          <p:nvPr/>
        </p:nvSpPr>
        <p:spPr bwMode="auto">
          <a:xfrm>
            <a:off x="4279957" y="4306194"/>
            <a:ext cx="1584185" cy="850605"/>
          </a:xfrm>
          <a:custGeom>
            <a:avLst/>
            <a:gdLst>
              <a:gd name="connsiteX0" fmla="*/ 1292840 w 1584185"/>
              <a:gd name="connsiteY0" fmla="*/ 0 h 850605"/>
              <a:gd name="connsiteX1" fmla="*/ 1584185 w 1584185"/>
              <a:gd name="connsiteY1" fmla="*/ 0 h 850605"/>
              <a:gd name="connsiteX2" fmla="*/ 1584185 w 1584185"/>
              <a:gd name="connsiteY2" fmla="*/ 36018 h 850605"/>
              <a:gd name="connsiteX3" fmla="*/ 1438513 w 1584185"/>
              <a:gd name="connsiteY3" fmla="*/ 179006 h 850605"/>
              <a:gd name="connsiteX4" fmla="*/ 1292840 w 1584185"/>
              <a:gd name="connsiteY4" fmla="*/ 36018 h 850605"/>
              <a:gd name="connsiteX5" fmla="*/ 1292840 w 1584185"/>
              <a:gd name="connsiteY5" fmla="*/ 9627 h 850605"/>
              <a:gd name="connsiteX6" fmla="*/ 364180 w 1584185"/>
              <a:gd name="connsiteY6" fmla="*/ 0 h 850605"/>
              <a:gd name="connsiteX7" fmla="*/ 1220005 w 1584185"/>
              <a:gd name="connsiteY7" fmla="*/ 0 h 850605"/>
              <a:gd name="connsiteX8" fmla="*/ 1220005 w 1584185"/>
              <a:gd name="connsiteY8" fmla="*/ 9980 h 850605"/>
              <a:gd name="connsiteX9" fmla="*/ 1220005 w 1584185"/>
              <a:gd name="connsiteY9" fmla="*/ 107512 h 850605"/>
              <a:gd name="connsiteX10" fmla="*/ 1220005 w 1584185"/>
              <a:gd name="connsiteY10" fmla="*/ 179006 h 850605"/>
              <a:gd name="connsiteX11" fmla="*/ 1220005 w 1584185"/>
              <a:gd name="connsiteY11" fmla="*/ 752073 h 850605"/>
              <a:gd name="connsiteX12" fmla="*/ 1220005 w 1584185"/>
              <a:gd name="connsiteY12" fmla="*/ 850605 h 850605"/>
              <a:gd name="connsiteX13" fmla="*/ 819407 w 1584185"/>
              <a:gd name="connsiteY13" fmla="*/ 850605 h 850605"/>
              <a:gd name="connsiteX14" fmla="*/ 819407 w 1584185"/>
              <a:gd name="connsiteY14" fmla="*/ 808783 h 850605"/>
              <a:gd name="connsiteX15" fmla="*/ 819407 w 1584185"/>
              <a:gd name="connsiteY15" fmla="*/ 179006 h 850605"/>
              <a:gd name="connsiteX16" fmla="*/ 746571 w 1584185"/>
              <a:gd name="connsiteY16" fmla="*/ 179006 h 850605"/>
              <a:gd name="connsiteX17" fmla="*/ 746571 w 1584185"/>
              <a:gd name="connsiteY17" fmla="*/ 752073 h 850605"/>
              <a:gd name="connsiteX18" fmla="*/ 746571 w 1584185"/>
              <a:gd name="connsiteY18" fmla="*/ 850605 h 850605"/>
              <a:gd name="connsiteX19" fmla="*/ 364180 w 1584185"/>
              <a:gd name="connsiteY19" fmla="*/ 850605 h 850605"/>
              <a:gd name="connsiteX20" fmla="*/ 364180 w 1584185"/>
              <a:gd name="connsiteY20" fmla="*/ 808783 h 850605"/>
              <a:gd name="connsiteX21" fmla="*/ 364180 w 1584185"/>
              <a:gd name="connsiteY21" fmla="*/ 179006 h 850605"/>
              <a:gd name="connsiteX22" fmla="*/ 364180 w 1584185"/>
              <a:gd name="connsiteY22" fmla="*/ 107512 h 850605"/>
              <a:gd name="connsiteX23" fmla="*/ 364180 w 1584185"/>
              <a:gd name="connsiteY23" fmla="*/ 38252 h 850605"/>
              <a:gd name="connsiteX24" fmla="*/ 0 w 1584185"/>
              <a:gd name="connsiteY24" fmla="*/ 0 h 850605"/>
              <a:gd name="connsiteX25" fmla="*/ 291344 w 1584185"/>
              <a:gd name="connsiteY25" fmla="*/ 0 h 850605"/>
              <a:gd name="connsiteX26" fmla="*/ 291344 w 1584185"/>
              <a:gd name="connsiteY26" fmla="*/ 36018 h 850605"/>
              <a:gd name="connsiteX27" fmla="*/ 145672 w 1584185"/>
              <a:gd name="connsiteY27" fmla="*/ 179006 h 850605"/>
              <a:gd name="connsiteX28" fmla="*/ 0 w 1584185"/>
              <a:gd name="connsiteY28" fmla="*/ 36018 h 850605"/>
              <a:gd name="connsiteX29" fmla="*/ 0 w 1584185"/>
              <a:gd name="connsiteY29" fmla="*/ 22613 h 85060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Lst>
            <a:rect l="l" t="t" r="r" b="b"/>
            <a:pathLst>
              <a:path w="1584185" h="850605">
                <a:moveTo>
                  <a:pt x="1292840" y="0"/>
                </a:moveTo>
                <a:lnTo>
                  <a:pt x="1584185" y="0"/>
                </a:lnTo>
                <a:lnTo>
                  <a:pt x="1584185" y="36018"/>
                </a:lnTo>
                <a:cubicBezTo>
                  <a:pt x="1584185" y="125386"/>
                  <a:pt x="1511350" y="179006"/>
                  <a:pt x="1438513" y="179006"/>
                </a:cubicBezTo>
                <a:cubicBezTo>
                  <a:pt x="1347468" y="179006"/>
                  <a:pt x="1292840" y="125386"/>
                  <a:pt x="1292840" y="36018"/>
                </a:cubicBezTo>
                <a:cubicBezTo>
                  <a:pt x="1292840" y="36018"/>
                  <a:pt x="1292840" y="36018"/>
                  <a:pt x="1292840" y="9627"/>
                </a:cubicBezTo>
                <a:close/>
                <a:moveTo>
                  <a:pt x="364180" y="0"/>
                </a:moveTo>
                <a:lnTo>
                  <a:pt x="1220005" y="0"/>
                </a:lnTo>
                <a:lnTo>
                  <a:pt x="1220005" y="9980"/>
                </a:lnTo>
                <a:cubicBezTo>
                  <a:pt x="1220005" y="40417"/>
                  <a:pt x="1220005" y="72882"/>
                  <a:pt x="1220005" y="107512"/>
                </a:cubicBezTo>
                <a:cubicBezTo>
                  <a:pt x="1220005" y="107512"/>
                  <a:pt x="1220005" y="107512"/>
                  <a:pt x="1220005" y="179006"/>
                </a:cubicBezTo>
                <a:cubicBezTo>
                  <a:pt x="1220005" y="179006"/>
                  <a:pt x="1220005" y="179006"/>
                  <a:pt x="1220005" y="752073"/>
                </a:cubicBezTo>
                <a:lnTo>
                  <a:pt x="1220005" y="850605"/>
                </a:lnTo>
                <a:lnTo>
                  <a:pt x="819407" y="850605"/>
                </a:lnTo>
                <a:lnTo>
                  <a:pt x="819407" y="808783"/>
                </a:lnTo>
                <a:cubicBezTo>
                  <a:pt x="819407" y="640643"/>
                  <a:pt x="819407" y="433703"/>
                  <a:pt x="819407" y="179006"/>
                </a:cubicBezTo>
                <a:cubicBezTo>
                  <a:pt x="819407" y="179006"/>
                  <a:pt x="819407" y="179006"/>
                  <a:pt x="746571" y="179006"/>
                </a:cubicBezTo>
                <a:cubicBezTo>
                  <a:pt x="746571" y="179006"/>
                  <a:pt x="746571" y="179006"/>
                  <a:pt x="746571" y="752073"/>
                </a:cubicBezTo>
                <a:lnTo>
                  <a:pt x="746571" y="850605"/>
                </a:lnTo>
                <a:lnTo>
                  <a:pt x="364180" y="850605"/>
                </a:lnTo>
                <a:lnTo>
                  <a:pt x="364180" y="808783"/>
                </a:lnTo>
                <a:cubicBezTo>
                  <a:pt x="364180" y="640643"/>
                  <a:pt x="364180" y="433703"/>
                  <a:pt x="364180" y="179006"/>
                </a:cubicBezTo>
                <a:cubicBezTo>
                  <a:pt x="364180" y="179006"/>
                  <a:pt x="364180" y="179006"/>
                  <a:pt x="364180" y="107512"/>
                </a:cubicBezTo>
                <a:cubicBezTo>
                  <a:pt x="364180" y="107512"/>
                  <a:pt x="364180" y="107512"/>
                  <a:pt x="364180" y="38252"/>
                </a:cubicBezTo>
                <a:close/>
                <a:moveTo>
                  <a:pt x="0" y="0"/>
                </a:moveTo>
                <a:lnTo>
                  <a:pt x="291344" y="0"/>
                </a:lnTo>
                <a:lnTo>
                  <a:pt x="291344" y="36018"/>
                </a:lnTo>
                <a:cubicBezTo>
                  <a:pt x="291344" y="125386"/>
                  <a:pt x="236718" y="179006"/>
                  <a:pt x="145672" y="179006"/>
                </a:cubicBezTo>
                <a:cubicBezTo>
                  <a:pt x="72837" y="179006"/>
                  <a:pt x="0" y="125386"/>
                  <a:pt x="0" y="36018"/>
                </a:cubicBezTo>
                <a:cubicBezTo>
                  <a:pt x="0" y="36018"/>
                  <a:pt x="0" y="36018"/>
                  <a:pt x="0" y="22613"/>
                </a:cubicBezTo>
                <a:close/>
              </a:path>
            </a:pathLst>
          </a:custGeom>
          <a:solidFill>
            <a:schemeClr val="accent5"/>
          </a:solidFill>
          <a:ln>
            <a:noFill/>
          </a:ln>
        </p:spPr>
        <p:txBody>
          <a:bodyPr vert="horz" wrap="square" lIns="91440" tIns="45720" rIns="91440" bIns="45720" numCol="1" anchor="t" anchorCtr="0" compatLnSpc="1">
            <a:prstTxWarp prst="textNoShape">
              <a:avLst/>
            </a:prstTxWarp>
            <a:noAutofit/>
          </a:bodyPr>
          <a:lstStyle/>
          <a:p>
            <a:endParaRPr lang="id-ID">
              <a:cs typeface="+mn-ea"/>
              <a:sym typeface="+mn-lt"/>
            </a:endParaRPr>
          </a:p>
        </p:txBody>
      </p:sp>
      <p:sp>
        <p:nvSpPr>
          <p:cNvPr id="26" name="Freeform 13"/>
          <p:cNvSpPr>
            <a:spLocks noChangeArrowheads="1"/>
          </p:cNvSpPr>
          <p:nvPr/>
        </p:nvSpPr>
        <p:spPr bwMode="auto">
          <a:xfrm>
            <a:off x="4279957" y="3455590"/>
            <a:ext cx="1584185" cy="850603"/>
          </a:xfrm>
          <a:custGeom>
            <a:avLst/>
            <a:gdLst>
              <a:gd name="connsiteX0" fmla="*/ 3105 w 1584185"/>
              <a:gd name="connsiteY0" fmla="*/ 0 h 850603"/>
              <a:gd name="connsiteX1" fmla="*/ 1579432 w 1584185"/>
              <a:gd name="connsiteY1" fmla="*/ 0 h 850603"/>
              <a:gd name="connsiteX2" fmla="*/ 1584185 w 1584185"/>
              <a:gd name="connsiteY2" fmla="*/ 28698 h 850603"/>
              <a:gd name="connsiteX3" fmla="*/ 1584185 w 1584185"/>
              <a:gd name="connsiteY3" fmla="*/ 735606 h 850603"/>
              <a:gd name="connsiteX4" fmla="*/ 1584185 w 1584185"/>
              <a:gd name="connsiteY4" fmla="*/ 850603 h 850603"/>
              <a:gd name="connsiteX5" fmla="*/ 1292840 w 1584185"/>
              <a:gd name="connsiteY5" fmla="*/ 850603 h 850603"/>
              <a:gd name="connsiteX6" fmla="*/ 1292840 w 1584185"/>
              <a:gd name="connsiteY6" fmla="*/ 824065 h 850603"/>
              <a:gd name="connsiteX7" fmla="*/ 1292840 w 1584185"/>
              <a:gd name="connsiteY7" fmla="*/ 386166 h 850603"/>
              <a:gd name="connsiteX8" fmla="*/ 1292840 w 1584185"/>
              <a:gd name="connsiteY8" fmla="*/ 82318 h 850603"/>
              <a:gd name="connsiteX9" fmla="*/ 1220005 w 1584185"/>
              <a:gd name="connsiteY9" fmla="*/ 82318 h 850603"/>
              <a:gd name="connsiteX10" fmla="*/ 1220005 w 1584185"/>
              <a:gd name="connsiteY10" fmla="*/ 404040 h 850603"/>
              <a:gd name="connsiteX11" fmla="*/ 1220005 w 1584185"/>
              <a:gd name="connsiteY11" fmla="*/ 775227 h 850603"/>
              <a:gd name="connsiteX12" fmla="*/ 1220005 w 1584185"/>
              <a:gd name="connsiteY12" fmla="*/ 850603 h 850603"/>
              <a:gd name="connsiteX13" fmla="*/ 364180 w 1584185"/>
              <a:gd name="connsiteY13" fmla="*/ 850603 h 850603"/>
              <a:gd name="connsiteX14" fmla="*/ 364180 w 1584185"/>
              <a:gd name="connsiteY14" fmla="*/ 822843 h 850603"/>
              <a:gd name="connsiteX15" fmla="*/ 364180 w 1584185"/>
              <a:gd name="connsiteY15" fmla="*/ 404040 h 850603"/>
              <a:gd name="connsiteX16" fmla="*/ 364180 w 1584185"/>
              <a:gd name="connsiteY16" fmla="*/ 82318 h 850603"/>
              <a:gd name="connsiteX17" fmla="*/ 291344 w 1584185"/>
              <a:gd name="connsiteY17" fmla="*/ 82318 h 850603"/>
              <a:gd name="connsiteX18" fmla="*/ 291344 w 1584185"/>
              <a:gd name="connsiteY18" fmla="*/ 386166 h 850603"/>
              <a:gd name="connsiteX19" fmla="*/ 291344 w 1584185"/>
              <a:gd name="connsiteY19" fmla="*/ 798529 h 850603"/>
              <a:gd name="connsiteX20" fmla="*/ 291344 w 1584185"/>
              <a:gd name="connsiteY20" fmla="*/ 850603 h 850603"/>
              <a:gd name="connsiteX21" fmla="*/ 0 w 1584185"/>
              <a:gd name="connsiteY21" fmla="*/ 850603 h 850603"/>
              <a:gd name="connsiteX22" fmla="*/ 0 w 1584185"/>
              <a:gd name="connsiteY22" fmla="*/ 841380 h 850603"/>
              <a:gd name="connsiteX23" fmla="*/ 0 w 1584185"/>
              <a:gd name="connsiteY23" fmla="*/ 28698 h 85060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Lst>
            <a:rect l="l" t="t" r="r" b="b"/>
            <a:pathLst>
              <a:path w="1584185" h="850603">
                <a:moveTo>
                  <a:pt x="3105" y="0"/>
                </a:moveTo>
                <a:lnTo>
                  <a:pt x="1579432" y="0"/>
                </a:lnTo>
                <a:lnTo>
                  <a:pt x="1584185" y="28698"/>
                </a:lnTo>
                <a:cubicBezTo>
                  <a:pt x="1584185" y="28698"/>
                  <a:pt x="1584185" y="28698"/>
                  <a:pt x="1584185" y="735606"/>
                </a:cubicBezTo>
                <a:lnTo>
                  <a:pt x="1584185" y="850603"/>
                </a:lnTo>
                <a:lnTo>
                  <a:pt x="1292840" y="850603"/>
                </a:lnTo>
                <a:lnTo>
                  <a:pt x="1292840" y="824065"/>
                </a:lnTo>
                <a:cubicBezTo>
                  <a:pt x="1292840" y="761508"/>
                  <a:pt x="1292840" y="636394"/>
                  <a:pt x="1292840" y="386166"/>
                </a:cubicBezTo>
                <a:cubicBezTo>
                  <a:pt x="1292840" y="386166"/>
                  <a:pt x="1292840" y="386166"/>
                  <a:pt x="1292840" y="82318"/>
                </a:cubicBezTo>
                <a:cubicBezTo>
                  <a:pt x="1292840" y="82318"/>
                  <a:pt x="1292840" y="82318"/>
                  <a:pt x="1220005" y="82318"/>
                </a:cubicBezTo>
                <a:cubicBezTo>
                  <a:pt x="1220005" y="82318"/>
                  <a:pt x="1220005" y="82318"/>
                  <a:pt x="1220005" y="404040"/>
                </a:cubicBezTo>
                <a:cubicBezTo>
                  <a:pt x="1220005" y="404040"/>
                  <a:pt x="1220005" y="404040"/>
                  <a:pt x="1220005" y="775227"/>
                </a:cubicBezTo>
                <a:lnTo>
                  <a:pt x="1220005" y="850603"/>
                </a:lnTo>
                <a:lnTo>
                  <a:pt x="364180" y="850603"/>
                </a:lnTo>
                <a:lnTo>
                  <a:pt x="364180" y="822843"/>
                </a:lnTo>
                <a:cubicBezTo>
                  <a:pt x="364180" y="741680"/>
                  <a:pt x="364180" y="611818"/>
                  <a:pt x="364180" y="404040"/>
                </a:cubicBezTo>
                <a:cubicBezTo>
                  <a:pt x="364180" y="404040"/>
                  <a:pt x="364180" y="404040"/>
                  <a:pt x="364180" y="82318"/>
                </a:cubicBezTo>
                <a:cubicBezTo>
                  <a:pt x="364180" y="82318"/>
                  <a:pt x="364180" y="82318"/>
                  <a:pt x="291344" y="82318"/>
                </a:cubicBezTo>
                <a:cubicBezTo>
                  <a:pt x="291344" y="82318"/>
                  <a:pt x="291344" y="82318"/>
                  <a:pt x="291344" y="386166"/>
                </a:cubicBezTo>
                <a:cubicBezTo>
                  <a:pt x="291344" y="386166"/>
                  <a:pt x="291344" y="386166"/>
                  <a:pt x="291344" y="798529"/>
                </a:cubicBezTo>
                <a:lnTo>
                  <a:pt x="291344" y="850603"/>
                </a:lnTo>
                <a:lnTo>
                  <a:pt x="0" y="850603"/>
                </a:lnTo>
                <a:lnTo>
                  <a:pt x="0" y="841380"/>
                </a:lnTo>
                <a:cubicBezTo>
                  <a:pt x="0" y="765977"/>
                  <a:pt x="0" y="564901"/>
                  <a:pt x="0" y="28698"/>
                </a:cubicBezTo>
                <a:close/>
              </a:path>
            </a:pathLst>
          </a:custGeom>
          <a:solidFill>
            <a:schemeClr val="accent1"/>
          </a:solidFill>
          <a:ln>
            <a:noFill/>
          </a:ln>
        </p:spPr>
        <p:txBody>
          <a:bodyPr vert="horz" wrap="square" lIns="91440" tIns="45720" rIns="91440" bIns="45720" numCol="1" anchor="t" anchorCtr="0" compatLnSpc="1">
            <a:prstTxWarp prst="textNoShape">
              <a:avLst/>
            </a:prstTxWarp>
            <a:noAutofit/>
          </a:bodyPr>
          <a:lstStyle/>
          <a:p>
            <a:endParaRPr lang="id-ID">
              <a:cs typeface="+mn-ea"/>
              <a:sym typeface="+mn-lt"/>
            </a:endParaRPr>
          </a:p>
        </p:txBody>
      </p:sp>
      <p:sp>
        <p:nvSpPr>
          <p:cNvPr id="27" name="Freeform 15"/>
          <p:cNvSpPr>
            <a:spLocks noChangeArrowheads="1"/>
          </p:cNvSpPr>
          <p:nvPr/>
        </p:nvSpPr>
        <p:spPr bwMode="auto">
          <a:xfrm>
            <a:off x="4283063" y="2302844"/>
            <a:ext cx="1576326" cy="1152745"/>
          </a:xfrm>
          <a:custGeom>
            <a:avLst/>
            <a:gdLst>
              <a:gd name="connsiteX0" fmla="*/ 452120 w 1576326"/>
              <a:gd name="connsiteY0" fmla="*/ 734608 h 1152745"/>
              <a:gd name="connsiteX1" fmla="*/ 634210 w 1576326"/>
              <a:gd name="connsiteY1" fmla="*/ 734608 h 1152745"/>
              <a:gd name="connsiteX2" fmla="*/ 670628 w 1576326"/>
              <a:gd name="connsiteY2" fmla="*/ 734608 h 1152745"/>
              <a:gd name="connsiteX3" fmla="*/ 1125854 w 1576326"/>
              <a:gd name="connsiteY3" fmla="*/ 734608 h 1152745"/>
              <a:gd name="connsiteX4" fmla="*/ 1566000 w 1576326"/>
              <a:gd name="connsiteY4" fmla="*/ 1090401 h 1152745"/>
              <a:gd name="connsiteX5" fmla="*/ 1576326 w 1576326"/>
              <a:gd name="connsiteY5" fmla="*/ 1152745 h 1152745"/>
              <a:gd name="connsiteX6" fmla="*/ 0 w 1576326"/>
              <a:gd name="connsiteY6" fmla="*/ 1152745 h 1152745"/>
              <a:gd name="connsiteX7" fmla="*/ 6746 w 1576326"/>
              <a:gd name="connsiteY7" fmla="*/ 1090401 h 1152745"/>
              <a:gd name="connsiteX8" fmla="*/ 452120 w 1576326"/>
              <a:gd name="connsiteY8" fmla="*/ 734608 h 1152745"/>
              <a:gd name="connsiteX9" fmla="*/ 789961 w 1576326"/>
              <a:gd name="connsiteY9" fmla="*/ 0 h 1152745"/>
              <a:gd name="connsiteX10" fmla="*/ 1127064 w 1576326"/>
              <a:gd name="connsiteY10" fmla="*/ 331256 h 1152745"/>
              <a:gd name="connsiteX11" fmla="*/ 789961 w 1576326"/>
              <a:gd name="connsiteY11" fmla="*/ 662512 h 1152745"/>
              <a:gd name="connsiteX12" fmla="*/ 452859 w 1576326"/>
              <a:gd name="connsiteY12" fmla="*/ 331256 h 1152745"/>
              <a:gd name="connsiteX13" fmla="*/ 789961 w 1576326"/>
              <a:gd name="connsiteY13" fmla="*/ 0 h 115274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Lst>
            <a:rect l="l" t="t" r="r" b="b"/>
            <a:pathLst>
              <a:path w="1576326" h="1152745">
                <a:moveTo>
                  <a:pt x="452120" y="734608"/>
                </a:moveTo>
                <a:cubicBezTo>
                  <a:pt x="452120" y="734608"/>
                  <a:pt x="452120" y="734608"/>
                  <a:pt x="634210" y="734608"/>
                </a:cubicBezTo>
                <a:cubicBezTo>
                  <a:pt x="634210" y="734608"/>
                  <a:pt x="634210" y="734608"/>
                  <a:pt x="670628" y="734608"/>
                </a:cubicBezTo>
                <a:cubicBezTo>
                  <a:pt x="670628" y="734608"/>
                  <a:pt x="670628" y="734608"/>
                  <a:pt x="1125854" y="734608"/>
                </a:cubicBezTo>
                <a:cubicBezTo>
                  <a:pt x="1332982" y="734608"/>
                  <a:pt x="1512226" y="885136"/>
                  <a:pt x="1566000" y="1090401"/>
                </a:cubicBezTo>
                <a:lnTo>
                  <a:pt x="1576326" y="1152745"/>
                </a:lnTo>
                <a:lnTo>
                  <a:pt x="0" y="1152745"/>
                </a:lnTo>
                <a:lnTo>
                  <a:pt x="6746" y="1090401"/>
                </a:lnTo>
                <a:cubicBezTo>
                  <a:pt x="51806" y="885136"/>
                  <a:pt x="244992" y="734608"/>
                  <a:pt x="452120" y="734608"/>
                </a:cubicBezTo>
                <a:close/>
                <a:moveTo>
                  <a:pt x="789961" y="0"/>
                </a:moveTo>
                <a:cubicBezTo>
                  <a:pt x="976137" y="0"/>
                  <a:pt x="1127064" y="148308"/>
                  <a:pt x="1127064" y="331256"/>
                </a:cubicBezTo>
                <a:cubicBezTo>
                  <a:pt x="1127064" y="514204"/>
                  <a:pt x="976137" y="662512"/>
                  <a:pt x="789961" y="662512"/>
                </a:cubicBezTo>
                <a:cubicBezTo>
                  <a:pt x="603785" y="662512"/>
                  <a:pt x="452859" y="514204"/>
                  <a:pt x="452859" y="331256"/>
                </a:cubicBezTo>
                <a:cubicBezTo>
                  <a:pt x="452859" y="148308"/>
                  <a:pt x="603785" y="0"/>
                  <a:pt x="789961" y="0"/>
                </a:cubicBezTo>
                <a:close/>
              </a:path>
            </a:pathLst>
          </a:custGeom>
          <a:solidFill>
            <a:schemeClr val="accent2"/>
          </a:solidFill>
          <a:ln>
            <a:noFill/>
          </a:ln>
        </p:spPr>
        <p:txBody>
          <a:bodyPr vert="horz" wrap="square" lIns="91440" tIns="45720" rIns="91440" bIns="45720" numCol="1" anchor="t" anchorCtr="0" compatLnSpc="1">
            <a:prstTxWarp prst="textNoShape">
              <a:avLst/>
            </a:prstTxWarp>
            <a:noAutofit/>
          </a:bodyPr>
          <a:lstStyle/>
          <a:p>
            <a:endParaRPr lang="id-ID">
              <a:cs typeface="+mn-ea"/>
              <a:sym typeface="+mn-lt"/>
            </a:endParaRPr>
          </a:p>
        </p:txBody>
      </p:sp>
      <p:sp>
        <p:nvSpPr>
          <p:cNvPr id="28" name="Freeform 30"/>
          <p:cNvSpPr>
            <a:spLocks/>
          </p:cNvSpPr>
          <p:nvPr/>
        </p:nvSpPr>
        <p:spPr bwMode="auto">
          <a:xfrm>
            <a:off x="6428632" y="4646436"/>
            <a:ext cx="1338788" cy="510363"/>
          </a:xfrm>
          <a:custGeom>
            <a:avLst/>
            <a:gdLst>
              <a:gd name="connsiteX0" fmla="*/ 53980 w 1338788"/>
              <a:gd name="connsiteY0" fmla="*/ 0 h 510363"/>
              <a:gd name="connsiteX1" fmla="*/ 1284808 w 1338788"/>
              <a:gd name="connsiteY1" fmla="*/ 0 h 510363"/>
              <a:gd name="connsiteX2" fmla="*/ 1338788 w 1338788"/>
              <a:gd name="connsiteY2" fmla="*/ 178186 h 510363"/>
              <a:gd name="connsiteX3" fmla="*/ 1016801 w 1338788"/>
              <a:gd name="connsiteY3" fmla="*/ 178186 h 510363"/>
              <a:gd name="connsiteX4" fmla="*/ 1016801 w 1338788"/>
              <a:gd name="connsiteY4" fmla="*/ 439520 h 510363"/>
              <a:gd name="connsiteX5" fmla="*/ 1016801 w 1338788"/>
              <a:gd name="connsiteY5" fmla="*/ 510363 h 510363"/>
              <a:gd name="connsiteX6" fmla="*/ 728708 w 1338788"/>
              <a:gd name="connsiteY6" fmla="*/ 510363 h 510363"/>
              <a:gd name="connsiteX7" fmla="*/ 728708 w 1338788"/>
              <a:gd name="connsiteY7" fmla="*/ 366608 h 510363"/>
              <a:gd name="connsiteX8" fmla="*/ 728708 w 1338788"/>
              <a:gd name="connsiteY8" fmla="*/ 178186 h 510363"/>
              <a:gd name="connsiteX9" fmla="*/ 610081 w 1338788"/>
              <a:gd name="connsiteY9" fmla="*/ 178186 h 510363"/>
              <a:gd name="connsiteX10" fmla="*/ 610081 w 1338788"/>
              <a:gd name="connsiteY10" fmla="*/ 439520 h 510363"/>
              <a:gd name="connsiteX11" fmla="*/ 610081 w 1338788"/>
              <a:gd name="connsiteY11" fmla="*/ 510363 h 510363"/>
              <a:gd name="connsiteX12" fmla="*/ 321987 w 1338788"/>
              <a:gd name="connsiteY12" fmla="*/ 510363 h 510363"/>
              <a:gd name="connsiteX13" fmla="*/ 321987 w 1338788"/>
              <a:gd name="connsiteY13" fmla="*/ 366608 h 510363"/>
              <a:gd name="connsiteX14" fmla="*/ 321987 w 1338788"/>
              <a:gd name="connsiteY14" fmla="*/ 178186 h 510363"/>
              <a:gd name="connsiteX15" fmla="*/ 0 w 1338788"/>
              <a:gd name="connsiteY15" fmla="*/ 178186 h 510363"/>
              <a:gd name="connsiteX16" fmla="*/ 50840 w 1338788"/>
              <a:gd name="connsiteY16" fmla="*/ 10366 h 51036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Lst>
            <a:rect l="l" t="t" r="r" b="b"/>
            <a:pathLst>
              <a:path w="1338788" h="510363">
                <a:moveTo>
                  <a:pt x="53980" y="0"/>
                </a:moveTo>
                <a:lnTo>
                  <a:pt x="1284808" y="0"/>
                </a:lnTo>
                <a:lnTo>
                  <a:pt x="1338788" y="178186"/>
                </a:lnTo>
                <a:cubicBezTo>
                  <a:pt x="1338788" y="178186"/>
                  <a:pt x="1338788" y="178186"/>
                  <a:pt x="1016801" y="178186"/>
                </a:cubicBezTo>
                <a:cubicBezTo>
                  <a:pt x="1016801" y="178186"/>
                  <a:pt x="1016801" y="178186"/>
                  <a:pt x="1016801" y="439520"/>
                </a:cubicBezTo>
                <a:lnTo>
                  <a:pt x="1016801" y="510363"/>
                </a:lnTo>
                <a:lnTo>
                  <a:pt x="728708" y="510363"/>
                </a:lnTo>
                <a:lnTo>
                  <a:pt x="728708" y="366608"/>
                </a:lnTo>
                <a:cubicBezTo>
                  <a:pt x="728708" y="307808"/>
                  <a:pt x="728708" y="245088"/>
                  <a:pt x="728708" y="178186"/>
                </a:cubicBezTo>
                <a:cubicBezTo>
                  <a:pt x="728708" y="178186"/>
                  <a:pt x="728708" y="178186"/>
                  <a:pt x="610081" y="178186"/>
                </a:cubicBezTo>
                <a:cubicBezTo>
                  <a:pt x="610081" y="178186"/>
                  <a:pt x="610081" y="178186"/>
                  <a:pt x="610081" y="439520"/>
                </a:cubicBezTo>
                <a:lnTo>
                  <a:pt x="610081" y="510363"/>
                </a:lnTo>
                <a:lnTo>
                  <a:pt x="321987" y="510363"/>
                </a:lnTo>
                <a:lnTo>
                  <a:pt x="321987" y="366608"/>
                </a:lnTo>
                <a:cubicBezTo>
                  <a:pt x="321987" y="307808"/>
                  <a:pt x="321987" y="245088"/>
                  <a:pt x="321987" y="178186"/>
                </a:cubicBezTo>
                <a:cubicBezTo>
                  <a:pt x="321987" y="178186"/>
                  <a:pt x="321987" y="178186"/>
                  <a:pt x="0" y="178186"/>
                </a:cubicBezTo>
                <a:cubicBezTo>
                  <a:pt x="0" y="178186"/>
                  <a:pt x="0" y="178186"/>
                  <a:pt x="50840" y="10366"/>
                </a:cubicBezTo>
                <a:close/>
              </a:path>
            </a:pathLst>
          </a:custGeom>
          <a:solidFill>
            <a:schemeClr val="accent5"/>
          </a:solidFill>
          <a:ln>
            <a:noFill/>
          </a:ln>
          <a:extLst/>
        </p:spPr>
        <p:txBody>
          <a:bodyPr vert="horz" wrap="square" lIns="91440" tIns="45720" rIns="91440" bIns="45720" numCol="1" anchor="t" anchorCtr="0" compatLnSpc="1">
            <a:prstTxWarp prst="textNoShape">
              <a:avLst/>
            </a:prstTxWarp>
            <a:noAutofit/>
          </a:bodyPr>
          <a:lstStyle/>
          <a:p>
            <a:endParaRPr lang="id-ID">
              <a:cs typeface="+mn-ea"/>
              <a:sym typeface="+mn-lt"/>
            </a:endParaRPr>
          </a:p>
        </p:txBody>
      </p:sp>
      <p:sp>
        <p:nvSpPr>
          <p:cNvPr id="29" name="Freeform 32"/>
          <p:cNvSpPr>
            <a:spLocks/>
          </p:cNvSpPr>
          <p:nvPr/>
        </p:nvSpPr>
        <p:spPr bwMode="auto">
          <a:xfrm>
            <a:off x="6305596" y="3551283"/>
            <a:ext cx="1584769" cy="1095152"/>
          </a:xfrm>
          <a:custGeom>
            <a:avLst/>
            <a:gdLst>
              <a:gd name="connsiteX0" fmla="*/ 1126998 w 1584769"/>
              <a:gd name="connsiteY0" fmla="*/ 0 h 1095152"/>
              <a:gd name="connsiteX1" fmla="*/ 1400222 w 1584769"/>
              <a:gd name="connsiteY1" fmla="*/ 0 h 1095152"/>
              <a:gd name="connsiteX2" fmla="*/ 1401121 w 1584769"/>
              <a:gd name="connsiteY2" fmla="*/ 3095 h 1095152"/>
              <a:gd name="connsiteX3" fmla="*/ 1580451 w 1584769"/>
              <a:gd name="connsiteY3" fmla="*/ 620198 h 1095152"/>
              <a:gd name="connsiteX4" fmla="*/ 1495718 w 1584769"/>
              <a:gd name="connsiteY4" fmla="*/ 801626 h 1095152"/>
              <a:gd name="connsiteX5" fmla="*/ 1343198 w 1584769"/>
              <a:gd name="connsiteY5" fmla="*/ 710912 h 1095152"/>
              <a:gd name="connsiteX6" fmla="*/ 1147707 w 1584769"/>
              <a:gd name="connsiteY6" fmla="*/ 68097 h 1095152"/>
              <a:gd name="connsiteX7" fmla="*/ 508784 w 1584769"/>
              <a:gd name="connsiteY7" fmla="*/ 0 h 1095152"/>
              <a:gd name="connsiteX8" fmla="*/ 1076076 w 1584769"/>
              <a:gd name="connsiteY8" fmla="*/ 0 h 1095152"/>
              <a:gd name="connsiteX9" fmla="*/ 1076552 w 1584769"/>
              <a:gd name="connsiteY9" fmla="*/ 1572 h 1095152"/>
              <a:gd name="connsiteX10" fmla="*/ 1390231 w 1584769"/>
              <a:gd name="connsiteY10" fmla="*/ 1037013 h 1095152"/>
              <a:gd name="connsiteX11" fmla="*/ 1407844 w 1584769"/>
              <a:gd name="connsiteY11" fmla="*/ 1095152 h 1095152"/>
              <a:gd name="connsiteX12" fmla="*/ 177016 w 1584769"/>
              <a:gd name="connsiteY12" fmla="*/ 1095152 h 1095152"/>
              <a:gd name="connsiteX13" fmla="*/ 195423 w 1584769"/>
              <a:gd name="connsiteY13" fmla="*/ 1034390 h 1095152"/>
              <a:gd name="connsiteX14" fmla="*/ 458163 w 1584769"/>
              <a:gd name="connsiteY14" fmla="*/ 167098 h 1095152"/>
              <a:gd name="connsiteX15" fmla="*/ 184639 w 1584769"/>
              <a:gd name="connsiteY15" fmla="*/ 0 h 1095152"/>
              <a:gd name="connsiteX16" fmla="*/ 440917 w 1584769"/>
              <a:gd name="connsiteY16" fmla="*/ 0 h 1095152"/>
              <a:gd name="connsiteX17" fmla="*/ 432313 w 1584769"/>
              <a:gd name="connsiteY17" fmla="*/ 28290 h 1095152"/>
              <a:gd name="connsiteX18" fmla="*/ 224716 w 1584769"/>
              <a:gd name="connsiteY18" fmla="*/ 710912 h 1095152"/>
              <a:gd name="connsiteX19" fmla="*/ 72195 w 1584769"/>
              <a:gd name="connsiteY19" fmla="*/ 801626 h 1095152"/>
              <a:gd name="connsiteX20" fmla="*/ 4409 w 1584769"/>
              <a:gd name="connsiteY20" fmla="*/ 620198 h 1095152"/>
              <a:gd name="connsiteX21" fmla="*/ 163350 w 1584769"/>
              <a:gd name="connsiteY21" fmla="*/ 73257 h 1095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Lst>
            <a:rect l="l" t="t" r="r" b="b"/>
            <a:pathLst>
              <a:path w="1584769" h="1095152">
                <a:moveTo>
                  <a:pt x="1126998" y="0"/>
                </a:moveTo>
                <a:lnTo>
                  <a:pt x="1400222" y="0"/>
                </a:lnTo>
                <a:lnTo>
                  <a:pt x="1401121" y="3095"/>
                </a:lnTo>
                <a:cubicBezTo>
                  <a:pt x="1435875" y="122689"/>
                  <a:pt x="1491481" y="314038"/>
                  <a:pt x="1580451" y="620198"/>
                </a:cubicBezTo>
                <a:cubicBezTo>
                  <a:pt x="1597398" y="692769"/>
                  <a:pt x="1563506" y="765340"/>
                  <a:pt x="1495718" y="801626"/>
                </a:cubicBezTo>
                <a:cubicBezTo>
                  <a:pt x="1444879" y="819768"/>
                  <a:pt x="1377091" y="783483"/>
                  <a:pt x="1343198" y="710912"/>
                </a:cubicBezTo>
                <a:cubicBezTo>
                  <a:pt x="1343198" y="710912"/>
                  <a:pt x="1343198" y="710912"/>
                  <a:pt x="1147707" y="68097"/>
                </a:cubicBezTo>
                <a:close/>
                <a:moveTo>
                  <a:pt x="508784" y="0"/>
                </a:moveTo>
                <a:lnTo>
                  <a:pt x="1076076" y="0"/>
                </a:lnTo>
                <a:lnTo>
                  <a:pt x="1076552" y="1572"/>
                </a:lnTo>
                <a:cubicBezTo>
                  <a:pt x="1108724" y="107771"/>
                  <a:pt x="1189155" y="373268"/>
                  <a:pt x="1390231" y="1037013"/>
                </a:cubicBezTo>
                <a:lnTo>
                  <a:pt x="1407844" y="1095152"/>
                </a:lnTo>
                <a:lnTo>
                  <a:pt x="177016" y="1095152"/>
                </a:lnTo>
                <a:lnTo>
                  <a:pt x="195423" y="1034390"/>
                </a:lnTo>
                <a:cubicBezTo>
                  <a:pt x="243682" y="875092"/>
                  <a:pt x="324112" y="609594"/>
                  <a:pt x="458163" y="167098"/>
                </a:cubicBezTo>
                <a:close/>
                <a:moveTo>
                  <a:pt x="184639" y="0"/>
                </a:moveTo>
                <a:lnTo>
                  <a:pt x="440917" y="0"/>
                </a:lnTo>
                <a:lnTo>
                  <a:pt x="432313" y="28290"/>
                </a:lnTo>
                <a:cubicBezTo>
                  <a:pt x="402657" y="125807"/>
                  <a:pt x="343343" y="320842"/>
                  <a:pt x="224716" y="710912"/>
                </a:cubicBezTo>
                <a:cubicBezTo>
                  <a:pt x="207769" y="783483"/>
                  <a:pt x="139983" y="819768"/>
                  <a:pt x="72195" y="801626"/>
                </a:cubicBezTo>
                <a:cubicBezTo>
                  <a:pt x="21356" y="765340"/>
                  <a:pt x="-12539" y="692769"/>
                  <a:pt x="4409" y="620198"/>
                </a:cubicBezTo>
                <a:cubicBezTo>
                  <a:pt x="4409" y="620198"/>
                  <a:pt x="4409" y="620198"/>
                  <a:pt x="163350" y="73257"/>
                </a:cubicBezTo>
                <a:close/>
              </a:path>
            </a:pathLst>
          </a:custGeom>
          <a:solidFill>
            <a:schemeClr val="accent1"/>
          </a:solidFill>
          <a:ln>
            <a:noFill/>
          </a:ln>
          <a:extLst/>
        </p:spPr>
        <p:txBody>
          <a:bodyPr vert="horz" wrap="square" lIns="91440" tIns="45720" rIns="91440" bIns="45720" numCol="1" anchor="t" anchorCtr="0" compatLnSpc="1">
            <a:prstTxWarp prst="textNoShape">
              <a:avLst/>
            </a:prstTxWarp>
            <a:noAutofit/>
          </a:bodyPr>
          <a:lstStyle/>
          <a:p>
            <a:endParaRPr lang="id-ID">
              <a:cs typeface="+mn-ea"/>
              <a:sym typeface="+mn-lt"/>
            </a:endParaRPr>
          </a:p>
        </p:txBody>
      </p:sp>
      <p:sp>
        <p:nvSpPr>
          <p:cNvPr id="30" name="Freeform 34"/>
          <p:cNvSpPr>
            <a:spLocks/>
          </p:cNvSpPr>
          <p:nvPr/>
        </p:nvSpPr>
        <p:spPr bwMode="auto">
          <a:xfrm>
            <a:off x="6490235" y="2302843"/>
            <a:ext cx="1215583" cy="1248440"/>
          </a:xfrm>
          <a:custGeom>
            <a:avLst/>
            <a:gdLst>
              <a:gd name="connsiteX0" fmla="*/ 463744 w 1215583"/>
              <a:gd name="connsiteY0" fmla="*/ 725643 h 1248440"/>
              <a:gd name="connsiteX1" fmla="*/ 582371 w 1215583"/>
              <a:gd name="connsiteY1" fmla="*/ 725643 h 1248440"/>
              <a:gd name="connsiteX2" fmla="*/ 633211 w 1215583"/>
              <a:gd name="connsiteY2" fmla="*/ 725643 h 1248440"/>
              <a:gd name="connsiteX3" fmla="*/ 751838 w 1215583"/>
              <a:gd name="connsiteY3" fmla="*/ 725643 h 1248440"/>
              <a:gd name="connsiteX4" fmla="*/ 1141613 w 1215583"/>
              <a:gd name="connsiteY4" fmla="*/ 1052213 h 1248440"/>
              <a:gd name="connsiteX5" fmla="*/ 1158559 w 1215583"/>
              <a:gd name="connsiteY5" fmla="*/ 1052213 h 1248440"/>
              <a:gd name="connsiteX6" fmla="*/ 1200785 w 1215583"/>
              <a:gd name="connsiteY6" fmla="*/ 1197519 h 1248440"/>
              <a:gd name="connsiteX7" fmla="*/ 1215583 w 1215583"/>
              <a:gd name="connsiteY7" fmla="*/ 1248440 h 1248440"/>
              <a:gd name="connsiteX8" fmla="*/ 942359 w 1215583"/>
              <a:gd name="connsiteY8" fmla="*/ 1248440 h 1248440"/>
              <a:gd name="connsiteX9" fmla="*/ 921305 w 1215583"/>
              <a:gd name="connsiteY9" fmla="*/ 1179212 h 1248440"/>
              <a:gd name="connsiteX10" fmla="*/ 870465 w 1215583"/>
              <a:gd name="connsiteY10" fmla="*/ 1179212 h 1248440"/>
              <a:gd name="connsiteX11" fmla="*/ 882877 w 1215583"/>
              <a:gd name="connsiteY11" fmla="*/ 1220184 h 1248440"/>
              <a:gd name="connsiteX12" fmla="*/ 891437 w 1215583"/>
              <a:gd name="connsiteY12" fmla="*/ 1248440 h 1248440"/>
              <a:gd name="connsiteX13" fmla="*/ 324145 w 1215583"/>
              <a:gd name="connsiteY13" fmla="*/ 1248440 h 1248440"/>
              <a:gd name="connsiteX14" fmla="*/ 345117 w 1215583"/>
              <a:gd name="connsiteY14" fmla="*/ 1179212 h 1248440"/>
              <a:gd name="connsiteX15" fmla="*/ 277331 w 1215583"/>
              <a:gd name="connsiteY15" fmla="*/ 1179212 h 1248440"/>
              <a:gd name="connsiteX16" fmla="*/ 264820 w 1215583"/>
              <a:gd name="connsiteY16" fmla="*/ 1220352 h 1248440"/>
              <a:gd name="connsiteX17" fmla="*/ 256278 w 1215583"/>
              <a:gd name="connsiteY17" fmla="*/ 1248440 h 1248440"/>
              <a:gd name="connsiteX18" fmla="*/ 0 w 1215583"/>
              <a:gd name="connsiteY18" fmla="*/ 1248440 h 1248440"/>
              <a:gd name="connsiteX19" fmla="*/ 15261 w 1215583"/>
              <a:gd name="connsiteY19" fmla="*/ 1195924 h 1248440"/>
              <a:gd name="connsiteX20" fmla="*/ 57024 w 1215583"/>
              <a:gd name="connsiteY20" fmla="*/ 1052213 h 1248440"/>
              <a:gd name="connsiteX21" fmla="*/ 73971 w 1215583"/>
              <a:gd name="connsiteY21" fmla="*/ 1052213 h 1248440"/>
              <a:gd name="connsiteX22" fmla="*/ 463744 w 1215583"/>
              <a:gd name="connsiteY22" fmla="*/ 725643 h 1248440"/>
              <a:gd name="connsiteX23" fmla="*/ 607791 w 1215583"/>
              <a:gd name="connsiteY23" fmla="*/ 0 h 1248440"/>
              <a:gd name="connsiteX24" fmla="*/ 920639 w 1215583"/>
              <a:gd name="connsiteY24" fmla="*/ 326444 h 1248440"/>
              <a:gd name="connsiteX25" fmla="*/ 607791 w 1215583"/>
              <a:gd name="connsiteY25" fmla="*/ 652887 h 1248440"/>
              <a:gd name="connsiteX26" fmla="*/ 294943 w 1215583"/>
              <a:gd name="connsiteY26" fmla="*/ 326444 h 1248440"/>
              <a:gd name="connsiteX27" fmla="*/ 607791 w 1215583"/>
              <a:gd name="connsiteY27" fmla="*/ 0 h 12484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Lst>
            <a:rect l="l" t="t" r="r" b="b"/>
            <a:pathLst>
              <a:path w="1215583" h="1248440">
                <a:moveTo>
                  <a:pt x="463744" y="725643"/>
                </a:moveTo>
                <a:cubicBezTo>
                  <a:pt x="531531" y="725643"/>
                  <a:pt x="514585" y="725643"/>
                  <a:pt x="582371" y="725643"/>
                </a:cubicBezTo>
                <a:cubicBezTo>
                  <a:pt x="599318" y="725643"/>
                  <a:pt x="616265" y="725643"/>
                  <a:pt x="633211" y="725643"/>
                </a:cubicBezTo>
                <a:cubicBezTo>
                  <a:pt x="700998" y="725643"/>
                  <a:pt x="684051" y="725643"/>
                  <a:pt x="751838" y="725643"/>
                </a:cubicBezTo>
                <a:cubicBezTo>
                  <a:pt x="836572" y="725643"/>
                  <a:pt x="1039932" y="780071"/>
                  <a:pt x="1141613" y="1052213"/>
                </a:cubicBezTo>
                <a:cubicBezTo>
                  <a:pt x="1141613" y="1052213"/>
                  <a:pt x="1141613" y="1052213"/>
                  <a:pt x="1158559" y="1052213"/>
                </a:cubicBezTo>
                <a:cubicBezTo>
                  <a:pt x="1158559" y="1052213"/>
                  <a:pt x="1158559" y="1052213"/>
                  <a:pt x="1200785" y="1197519"/>
                </a:cubicBezTo>
                <a:lnTo>
                  <a:pt x="1215583" y="1248440"/>
                </a:lnTo>
                <a:lnTo>
                  <a:pt x="942359" y="1248440"/>
                </a:lnTo>
                <a:lnTo>
                  <a:pt x="921305" y="1179212"/>
                </a:lnTo>
                <a:cubicBezTo>
                  <a:pt x="921305" y="1179212"/>
                  <a:pt x="921305" y="1179212"/>
                  <a:pt x="870465" y="1179212"/>
                </a:cubicBezTo>
                <a:cubicBezTo>
                  <a:pt x="870465" y="1179212"/>
                  <a:pt x="870465" y="1179212"/>
                  <a:pt x="882877" y="1220184"/>
                </a:cubicBezTo>
                <a:lnTo>
                  <a:pt x="891437" y="1248440"/>
                </a:lnTo>
                <a:lnTo>
                  <a:pt x="324145" y="1248440"/>
                </a:lnTo>
                <a:lnTo>
                  <a:pt x="345117" y="1179212"/>
                </a:lnTo>
                <a:cubicBezTo>
                  <a:pt x="345117" y="1179212"/>
                  <a:pt x="345117" y="1179212"/>
                  <a:pt x="277331" y="1179212"/>
                </a:cubicBezTo>
                <a:cubicBezTo>
                  <a:pt x="277331" y="1179212"/>
                  <a:pt x="277331" y="1179212"/>
                  <a:pt x="264820" y="1220352"/>
                </a:cubicBezTo>
                <a:lnTo>
                  <a:pt x="256278" y="1248440"/>
                </a:lnTo>
                <a:lnTo>
                  <a:pt x="0" y="1248440"/>
                </a:lnTo>
                <a:lnTo>
                  <a:pt x="15261" y="1195924"/>
                </a:lnTo>
                <a:cubicBezTo>
                  <a:pt x="28294" y="1151077"/>
                  <a:pt x="42195" y="1103239"/>
                  <a:pt x="57024" y="1052213"/>
                </a:cubicBezTo>
                <a:cubicBezTo>
                  <a:pt x="57024" y="1052213"/>
                  <a:pt x="57024" y="1052213"/>
                  <a:pt x="73971" y="1052213"/>
                </a:cubicBezTo>
                <a:cubicBezTo>
                  <a:pt x="158704" y="780071"/>
                  <a:pt x="379011" y="725643"/>
                  <a:pt x="463744" y="725643"/>
                </a:cubicBezTo>
                <a:close/>
                <a:moveTo>
                  <a:pt x="607791" y="0"/>
                </a:moveTo>
                <a:cubicBezTo>
                  <a:pt x="780572" y="0"/>
                  <a:pt x="920639" y="146154"/>
                  <a:pt x="920639" y="326444"/>
                </a:cubicBezTo>
                <a:cubicBezTo>
                  <a:pt x="920639" y="506733"/>
                  <a:pt x="780572" y="652887"/>
                  <a:pt x="607791" y="652887"/>
                </a:cubicBezTo>
                <a:cubicBezTo>
                  <a:pt x="435010" y="652887"/>
                  <a:pt x="294943" y="506733"/>
                  <a:pt x="294943" y="326444"/>
                </a:cubicBezTo>
                <a:cubicBezTo>
                  <a:pt x="294943" y="146154"/>
                  <a:pt x="435010" y="0"/>
                  <a:pt x="607791" y="0"/>
                </a:cubicBezTo>
                <a:close/>
              </a:path>
            </a:pathLst>
          </a:custGeom>
          <a:solidFill>
            <a:schemeClr val="accent2"/>
          </a:solidFill>
          <a:ln>
            <a:noFill/>
          </a:ln>
          <a:extLst/>
        </p:spPr>
        <p:txBody>
          <a:bodyPr vert="horz" wrap="square" lIns="91440" tIns="45720" rIns="91440" bIns="45720" numCol="1" anchor="t" anchorCtr="0" compatLnSpc="1">
            <a:prstTxWarp prst="textNoShape">
              <a:avLst/>
            </a:prstTxWarp>
            <a:noAutofit/>
          </a:bodyPr>
          <a:lstStyle/>
          <a:p>
            <a:endParaRPr lang="id-ID">
              <a:cs typeface="+mn-ea"/>
              <a:sym typeface="+mn-lt"/>
            </a:endParaRPr>
          </a:p>
        </p:txBody>
      </p:sp>
      <p:cxnSp>
        <p:nvCxnSpPr>
          <p:cNvPr id="31" name="Straight Connector 16"/>
          <p:cNvCxnSpPr/>
          <p:nvPr/>
        </p:nvCxnSpPr>
        <p:spPr>
          <a:xfrm>
            <a:off x="7705818" y="3545967"/>
            <a:ext cx="1338695" cy="0"/>
          </a:xfrm>
          <a:prstGeom prst="line">
            <a:avLst/>
          </a:prstGeom>
          <a:ln>
            <a:solidFill>
              <a:srgbClr val="7F8C8D"/>
            </a:solidFill>
            <a:prstDash val="dash"/>
            <a:tailEnd type="oval"/>
          </a:ln>
        </p:spPr>
        <p:style>
          <a:lnRef idx="1">
            <a:schemeClr val="accent1"/>
          </a:lnRef>
          <a:fillRef idx="0">
            <a:schemeClr val="accent1"/>
          </a:fillRef>
          <a:effectRef idx="0">
            <a:schemeClr val="accent1"/>
          </a:effectRef>
          <a:fontRef idx="minor">
            <a:schemeClr val="tx1"/>
          </a:fontRef>
        </p:style>
      </p:cxnSp>
      <p:cxnSp>
        <p:nvCxnSpPr>
          <p:cNvPr id="32" name="Straight Connector 37"/>
          <p:cNvCxnSpPr/>
          <p:nvPr/>
        </p:nvCxnSpPr>
        <p:spPr>
          <a:xfrm>
            <a:off x="7705818" y="4646435"/>
            <a:ext cx="1338695" cy="0"/>
          </a:xfrm>
          <a:prstGeom prst="line">
            <a:avLst/>
          </a:prstGeom>
          <a:ln>
            <a:solidFill>
              <a:srgbClr val="7F8C8D"/>
            </a:solidFill>
            <a:prstDash val="dash"/>
            <a:tailEnd type="oval"/>
          </a:ln>
        </p:spPr>
        <p:style>
          <a:lnRef idx="1">
            <a:schemeClr val="accent1"/>
          </a:lnRef>
          <a:fillRef idx="0">
            <a:schemeClr val="accent1"/>
          </a:fillRef>
          <a:effectRef idx="0">
            <a:schemeClr val="accent1"/>
          </a:effectRef>
          <a:fontRef idx="minor">
            <a:schemeClr val="tx1"/>
          </a:fontRef>
        </p:style>
      </p:cxnSp>
      <p:cxnSp>
        <p:nvCxnSpPr>
          <p:cNvPr id="33" name="Straight Connector 38"/>
          <p:cNvCxnSpPr/>
          <p:nvPr/>
        </p:nvCxnSpPr>
        <p:spPr>
          <a:xfrm>
            <a:off x="7445433" y="5156799"/>
            <a:ext cx="1338695" cy="0"/>
          </a:xfrm>
          <a:prstGeom prst="line">
            <a:avLst/>
          </a:prstGeom>
          <a:ln>
            <a:solidFill>
              <a:srgbClr val="7F8C8D"/>
            </a:solidFill>
            <a:prstDash val="dash"/>
            <a:tailEnd type="oval"/>
          </a:ln>
        </p:spPr>
        <p:style>
          <a:lnRef idx="1">
            <a:schemeClr val="accent1"/>
          </a:lnRef>
          <a:fillRef idx="0">
            <a:schemeClr val="accent1"/>
          </a:fillRef>
          <a:effectRef idx="0">
            <a:schemeClr val="accent1"/>
          </a:effectRef>
          <a:fontRef idx="minor">
            <a:schemeClr val="tx1"/>
          </a:fontRef>
        </p:style>
      </p:cxnSp>
      <p:cxnSp>
        <p:nvCxnSpPr>
          <p:cNvPr id="34" name="Straight Connector 39"/>
          <p:cNvCxnSpPr/>
          <p:nvPr/>
        </p:nvCxnSpPr>
        <p:spPr>
          <a:xfrm>
            <a:off x="7185830" y="2302843"/>
            <a:ext cx="1338695" cy="0"/>
          </a:xfrm>
          <a:prstGeom prst="line">
            <a:avLst/>
          </a:prstGeom>
          <a:ln>
            <a:solidFill>
              <a:srgbClr val="7F8C8D"/>
            </a:solidFill>
            <a:prstDash val="dash"/>
            <a:tailEnd type="oval"/>
          </a:ln>
        </p:spPr>
        <p:style>
          <a:lnRef idx="1">
            <a:schemeClr val="accent1"/>
          </a:lnRef>
          <a:fillRef idx="0">
            <a:schemeClr val="accent1"/>
          </a:fillRef>
          <a:effectRef idx="0">
            <a:schemeClr val="accent1"/>
          </a:effectRef>
          <a:fontRef idx="minor">
            <a:schemeClr val="tx1"/>
          </a:fontRef>
        </p:style>
      </p:cxnSp>
      <p:cxnSp>
        <p:nvCxnSpPr>
          <p:cNvPr id="35" name="Straight Connector 40"/>
          <p:cNvCxnSpPr/>
          <p:nvPr/>
        </p:nvCxnSpPr>
        <p:spPr>
          <a:xfrm>
            <a:off x="3610609" y="2302843"/>
            <a:ext cx="1338695" cy="0"/>
          </a:xfrm>
          <a:prstGeom prst="line">
            <a:avLst/>
          </a:prstGeom>
          <a:ln>
            <a:solidFill>
              <a:srgbClr val="7F8C8D"/>
            </a:solidFill>
            <a:prstDash val="dash"/>
            <a:headEnd type="oval"/>
            <a:tailEnd type="none"/>
          </a:ln>
        </p:spPr>
        <p:style>
          <a:lnRef idx="1">
            <a:schemeClr val="accent1"/>
          </a:lnRef>
          <a:fillRef idx="0">
            <a:schemeClr val="accent1"/>
          </a:fillRef>
          <a:effectRef idx="0">
            <a:schemeClr val="accent1"/>
          </a:effectRef>
          <a:fontRef idx="minor">
            <a:schemeClr val="tx1"/>
          </a:fontRef>
        </p:style>
      </p:cxnSp>
      <p:cxnSp>
        <p:nvCxnSpPr>
          <p:cNvPr id="36" name="Straight Connector 41"/>
          <p:cNvCxnSpPr/>
          <p:nvPr/>
        </p:nvCxnSpPr>
        <p:spPr>
          <a:xfrm>
            <a:off x="2941262" y="3429894"/>
            <a:ext cx="1338695" cy="0"/>
          </a:xfrm>
          <a:prstGeom prst="line">
            <a:avLst/>
          </a:prstGeom>
          <a:ln>
            <a:solidFill>
              <a:srgbClr val="7F8C8D"/>
            </a:solidFill>
            <a:prstDash val="dash"/>
            <a:headEnd type="oval"/>
            <a:tailEnd type="none"/>
          </a:ln>
        </p:spPr>
        <p:style>
          <a:lnRef idx="1">
            <a:schemeClr val="accent1"/>
          </a:lnRef>
          <a:fillRef idx="0">
            <a:schemeClr val="accent1"/>
          </a:fillRef>
          <a:effectRef idx="0">
            <a:schemeClr val="accent1"/>
          </a:effectRef>
          <a:fontRef idx="minor">
            <a:schemeClr val="tx1"/>
          </a:fontRef>
        </p:style>
      </p:cxnSp>
      <p:cxnSp>
        <p:nvCxnSpPr>
          <p:cNvPr id="37" name="Straight Connector 42"/>
          <p:cNvCxnSpPr/>
          <p:nvPr/>
        </p:nvCxnSpPr>
        <p:spPr>
          <a:xfrm>
            <a:off x="2941262" y="4306193"/>
            <a:ext cx="1338695" cy="0"/>
          </a:xfrm>
          <a:prstGeom prst="line">
            <a:avLst/>
          </a:prstGeom>
          <a:ln>
            <a:solidFill>
              <a:srgbClr val="7F8C8D"/>
            </a:solidFill>
            <a:prstDash val="dash"/>
            <a:headEnd type="oval"/>
            <a:tailEnd type="none"/>
          </a:ln>
        </p:spPr>
        <p:style>
          <a:lnRef idx="1">
            <a:schemeClr val="accent1"/>
          </a:lnRef>
          <a:fillRef idx="0">
            <a:schemeClr val="accent1"/>
          </a:fillRef>
          <a:effectRef idx="0">
            <a:schemeClr val="accent1"/>
          </a:effectRef>
          <a:fontRef idx="minor">
            <a:schemeClr val="tx1"/>
          </a:fontRef>
        </p:style>
      </p:cxnSp>
      <p:cxnSp>
        <p:nvCxnSpPr>
          <p:cNvPr id="38" name="Straight Connector 43"/>
          <p:cNvCxnSpPr/>
          <p:nvPr/>
        </p:nvCxnSpPr>
        <p:spPr>
          <a:xfrm>
            <a:off x="3305442" y="5156799"/>
            <a:ext cx="1338695" cy="0"/>
          </a:xfrm>
          <a:prstGeom prst="line">
            <a:avLst/>
          </a:prstGeom>
          <a:ln>
            <a:solidFill>
              <a:srgbClr val="7F8C8D"/>
            </a:solidFill>
            <a:prstDash val="dash"/>
            <a:headEnd type="oval"/>
            <a:tailEnd type="none"/>
          </a:ln>
        </p:spPr>
        <p:style>
          <a:lnRef idx="1">
            <a:schemeClr val="accent1"/>
          </a:lnRef>
          <a:fillRef idx="0">
            <a:schemeClr val="accent1"/>
          </a:fillRef>
          <a:effectRef idx="0">
            <a:schemeClr val="accent1"/>
          </a:effectRef>
          <a:fontRef idx="minor">
            <a:schemeClr val="tx1"/>
          </a:fontRef>
        </p:style>
      </p:cxnSp>
      <p:sp>
        <p:nvSpPr>
          <p:cNvPr id="39" name="TextBox 35"/>
          <p:cNvSpPr txBox="1"/>
          <p:nvPr/>
        </p:nvSpPr>
        <p:spPr>
          <a:xfrm>
            <a:off x="8637189" y="2072010"/>
            <a:ext cx="849913" cy="461665"/>
          </a:xfrm>
          <a:prstGeom prst="rect">
            <a:avLst/>
          </a:prstGeom>
          <a:noFill/>
        </p:spPr>
        <p:txBody>
          <a:bodyPr wrap="none" rtlCol="0">
            <a:spAutoFit/>
          </a:bodyPr>
          <a:lstStyle/>
          <a:p>
            <a:r>
              <a:rPr lang="en-US" sz="2400" b="1">
                <a:solidFill>
                  <a:schemeClr val="tx1">
                    <a:lumMod val="50000"/>
                    <a:lumOff val="50000"/>
                  </a:schemeClr>
                </a:solidFill>
                <a:cs typeface="+mn-ea"/>
                <a:sym typeface="+mn-lt"/>
              </a:rPr>
              <a:t>35%</a:t>
            </a:r>
          </a:p>
        </p:txBody>
      </p:sp>
      <p:sp>
        <p:nvSpPr>
          <p:cNvPr id="40" name="TextBox 45"/>
          <p:cNvSpPr txBox="1"/>
          <p:nvPr/>
        </p:nvSpPr>
        <p:spPr>
          <a:xfrm>
            <a:off x="9376453" y="2025843"/>
            <a:ext cx="1901147" cy="553998"/>
          </a:xfrm>
          <a:prstGeom prst="rect">
            <a:avLst/>
          </a:prstGeom>
          <a:noFill/>
        </p:spPr>
        <p:txBody>
          <a:bodyPr wrap="square" rtlCol="0">
            <a:spAutoFit/>
          </a:bodyPr>
          <a:lstStyle/>
          <a:p>
            <a:r>
              <a:rPr lang="en-US" sz="1000">
                <a:cs typeface="+mn-ea"/>
                <a:sym typeface="+mn-lt"/>
              </a:rPr>
              <a:t>Lid est laborum dolo rumes fugats untras. Etharums ser quidem rerum facilis</a:t>
            </a:r>
          </a:p>
        </p:txBody>
      </p:sp>
      <p:sp>
        <p:nvSpPr>
          <p:cNvPr id="41" name="TextBox 46"/>
          <p:cNvSpPr txBox="1"/>
          <p:nvPr/>
        </p:nvSpPr>
        <p:spPr>
          <a:xfrm>
            <a:off x="9151565" y="3315134"/>
            <a:ext cx="849913" cy="461665"/>
          </a:xfrm>
          <a:prstGeom prst="rect">
            <a:avLst/>
          </a:prstGeom>
          <a:noFill/>
        </p:spPr>
        <p:txBody>
          <a:bodyPr wrap="none" rtlCol="0">
            <a:spAutoFit/>
          </a:bodyPr>
          <a:lstStyle/>
          <a:p>
            <a:r>
              <a:rPr lang="en-US" sz="2400" b="1">
                <a:solidFill>
                  <a:schemeClr val="tx1">
                    <a:lumMod val="50000"/>
                    <a:lumOff val="50000"/>
                  </a:schemeClr>
                </a:solidFill>
                <a:cs typeface="+mn-ea"/>
                <a:sym typeface="+mn-lt"/>
              </a:rPr>
              <a:t>40%</a:t>
            </a:r>
          </a:p>
        </p:txBody>
      </p:sp>
      <p:sp>
        <p:nvSpPr>
          <p:cNvPr id="42" name="TextBox 47"/>
          <p:cNvSpPr txBox="1"/>
          <p:nvPr/>
        </p:nvSpPr>
        <p:spPr>
          <a:xfrm>
            <a:off x="9890829" y="3342722"/>
            <a:ext cx="1432388" cy="553998"/>
          </a:xfrm>
          <a:prstGeom prst="rect">
            <a:avLst/>
          </a:prstGeom>
          <a:noFill/>
        </p:spPr>
        <p:txBody>
          <a:bodyPr wrap="square" rtlCol="0">
            <a:spAutoFit/>
          </a:bodyPr>
          <a:lstStyle/>
          <a:p>
            <a:r>
              <a:rPr lang="en-US" sz="1000">
                <a:cs typeface="+mn-ea"/>
                <a:sym typeface="+mn-lt"/>
              </a:rPr>
              <a:t>Lid est laborum dolo rumes fugats untras. </a:t>
            </a:r>
          </a:p>
        </p:txBody>
      </p:sp>
      <p:sp>
        <p:nvSpPr>
          <p:cNvPr id="43" name="TextBox 48"/>
          <p:cNvSpPr txBox="1"/>
          <p:nvPr/>
        </p:nvSpPr>
        <p:spPr>
          <a:xfrm>
            <a:off x="9151565" y="4415602"/>
            <a:ext cx="849913" cy="461665"/>
          </a:xfrm>
          <a:prstGeom prst="rect">
            <a:avLst/>
          </a:prstGeom>
          <a:noFill/>
        </p:spPr>
        <p:txBody>
          <a:bodyPr wrap="none" rtlCol="0">
            <a:spAutoFit/>
          </a:bodyPr>
          <a:lstStyle/>
          <a:p>
            <a:r>
              <a:rPr lang="en-US" sz="2400" b="1">
                <a:solidFill>
                  <a:schemeClr val="tx1">
                    <a:lumMod val="50000"/>
                    <a:lumOff val="50000"/>
                  </a:schemeClr>
                </a:solidFill>
                <a:cs typeface="+mn-ea"/>
                <a:sym typeface="+mn-lt"/>
              </a:rPr>
              <a:t>20%</a:t>
            </a:r>
          </a:p>
        </p:txBody>
      </p:sp>
      <p:sp>
        <p:nvSpPr>
          <p:cNvPr id="44" name="TextBox 49"/>
          <p:cNvSpPr txBox="1"/>
          <p:nvPr/>
        </p:nvSpPr>
        <p:spPr>
          <a:xfrm>
            <a:off x="9890829" y="4443190"/>
            <a:ext cx="1432388" cy="553998"/>
          </a:xfrm>
          <a:prstGeom prst="rect">
            <a:avLst/>
          </a:prstGeom>
          <a:noFill/>
        </p:spPr>
        <p:txBody>
          <a:bodyPr wrap="square" rtlCol="0">
            <a:spAutoFit/>
          </a:bodyPr>
          <a:lstStyle/>
          <a:p>
            <a:r>
              <a:rPr lang="en-US" sz="1000">
                <a:cs typeface="+mn-ea"/>
                <a:sym typeface="+mn-lt"/>
              </a:rPr>
              <a:t>Lid est laborum dolo rumes fugats untras. </a:t>
            </a:r>
          </a:p>
        </p:txBody>
      </p:sp>
      <p:sp>
        <p:nvSpPr>
          <p:cNvPr id="45" name="TextBox 50"/>
          <p:cNvSpPr txBox="1"/>
          <p:nvPr/>
        </p:nvSpPr>
        <p:spPr>
          <a:xfrm>
            <a:off x="8876628" y="4922776"/>
            <a:ext cx="849913" cy="461665"/>
          </a:xfrm>
          <a:prstGeom prst="rect">
            <a:avLst/>
          </a:prstGeom>
          <a:noFill/>
        </p:spPr>
        <p:txBody>
          <a:bodyPr wrap="none" rtlCol="0">
            <a:spAutoFit/>
          </a:bodyPr>
          <a:lstStyle/>
          <a:p>
            <a:r>
              <a:rPr lang="en-US" sz="2400" b="1">
                <a:solidFill>
                  <a:schemeClr val="tx1">
                    <a:lumMod val="50000"/>
                    <a:lumOff val="50000"/>
                  </a:schemeClr>
                </a:solidFill>
                <a:cs typeface="+mn-ea"/>
                <a:sym typeface="+mn-lt"/>
              </a:rPr>
              <a:t>20%</a:t>
            </a:r>
          </a:p>
        </p:txBody>
      </p:sp>
      <p:sp>
        <p:nvSpPr>
          <p:cNvPr id="46" name="TextBox 51"/>
          <p:cNvSpPr txBox="1"/>
          <p:nvPr/>
        </p:nvSpPr>
        <p:spPr>
          <a:xfrm>
            <a:off x="9690082" y="4953552"/>
            <a:ext cx="1432388" cy="553998"/>
          </a:xfrm>
          <a:prstGeom prst="rect">
            <a:avLst/>
          </a:prstGeom>
          <a:noFill/>
        </p:spPr>
        <p:txBody>
          <a:bodyPr wrap="square" rtlCol="0">
            <a:spAutoFit/>
          </a:bodyPr>
          <a:lstStyle/>
          <a:p>
            <a:r>
              <a:rPr lang="en-US" sz="1000">
                <a:cs typeface="+mn-ea"/>
                <a:sym typeface="+mn-lt"/>
              </a:rPr>
              <a:t>Lid est laborum dolo rumes fugats untras. </a:t>
            </a:r>
          </a:p>
        </p:txBody>
      </p:sp>
      <p:sp>
        <p:nvSpPr>
          <p:cNvPr id="47" name="TextBox 52"/>
          <p:cNvSpPr txBox="1"/>
          <p:nvPr/>
        </p:nvSpPr>
        <p:spPr>
          <a:xfrm>
            <a:off x="2389673" y="4922776"/>
            <a:ext cx="849913" cy="461665"/>
          </a:xfrm>
          <a:prstGeom prst="rect">
            <a:avLst/>
          </a:prstGeom>
          <a:noFill/>
        </p:spPr>
        <p:txBody>
          <a:bodyPr wrap="none" rtlCol="0">
            <a:spAutoFit/>
          </a:bodyPr>
          <a:lstStyle/>
          <a:p>
            <a:r>
              <a:rPr lang="en-US" sz="2400" b="1">
                <a:solidFill>
                  <a:schemeClr val="tx1">
                    <a:lumMod val="50000"/>
                    <a:lumOff val="50000"/>
                  </a:schemeClr>
                </a:solidFill>
                <a:cs typeface="+mn-ea"/>
                <a:sym typeface="+mn-lt"/>
              </a:rPr>
              <a:t>20%</a:t>
            </a:r>
          </a:p>
        </p:txBody>
      </p:sp>
      <p:sp>
        <p:nvSpPr>
          <p:cNvPr id="48" name="TextBox 53"/>
          <p:cNvSpPr txBox="1"/>
          <p:nvPr/>
        </p:nvSpPr>
        <p:spPr>
          <a:xfrm>
            <a:off x="957882" y="4953552"/>
            <a:ext cx="1432388" cy="553998"/>
          </a:xfrm>
          <a:prstGeom prst="rect">
            <a:avLst/>
          </a:prstGeom>
          <a:noFill/>
        </p:spPr>
        <p:txBody>
          <a:bodyPr wrap="square" rtlCol="0">
            <a:spAutoFit/>
          </a:bodyPr>
          <a:lstStyle/>
          <a:p>
            <a:pPr algn="r"/>
            <a:r>
              <a:rPr lang="en-US" sz="1000">
                <a:cs typeface="+mn-ea"/>
                <a:sym typeface="+mn-lt"/>
              </a:rPr>
              <a:t>Lid est laborum dolo rumes fugats untras. </a:t>
            </a:r>
          </a:p>
        </p:txBody>
      </p:sp>
      <p:sp>
        <p:nvSpPr>
          <p:cNvPr id="49" name="TextBox 54"/>
          <p:cNvSpPr txBox="1"/>
          <p:nvPr/>
        </p:nvSpPr>
        <p:spPr>
          <a:xfrm>
            <a:off x="2080122" y="4075360"/>
            <a:ext cx="849913" cy="461665"/>
          </a:xfrm>
          <a:prstGeom prst="rect">
            <a:avLst/>
          </a:prstGeom>
          <a:noFill/>
        </p:spPr>
        <p:txBody>
          <a:bodyPr wrap="none" rtlCol="0">
            <a:spAutoFit/>
          </a:bodyPr>
          <a:lstStyle/>
          <a:p>
            <a:r>
              <a:rPr lang="en-US" sz="2400" b="1">
                <a:solidFill>
                  <a:schemeClr val="tx1">
                    <a:lumMod val="50000"/>
                    <a:lumOff val="50000"/>
                  </a:schemeClr>
                </a:solidFill>
                <a:cs typeface="+mn-ea"/>
                <a:sym typeface="+mn-lt"/>
              </a:rPr>
              <a:t>35%</a:t>
            </a:r>
          </a:p>
        </p:txBody>
      </p:sp>
      <p:sp>
        <p:nvSpPr>
          <p:cNvPr id="50" name="TextBox 55"/>
          <p:cNvSpPr txBox="1"/>
          <p:nvPr/>
        </p:nvSpPr>
        <p:spPr>
          <a:xfrm>
            <a:off x="788030" y="4117611"/>
            <a:ext cx="1292689" cy="400110"/>
          </a:xfrm>
          <a:prstGeom prst="rect">
            <a:avLst/>
          </a:prstGeom>
          <a:noFill/>
        </p:spPr>
        <p:txBody>
          <a:bodyPr wrap="square" rtlCol="0">
            <a:spAutoFit/>
          </a:bodyPr>
          <a:lstStyle/>
          <a:p>
            <a:pPr algn="r"/>
            <a:r>
              <a:rPr lang="en-US" sz="1000">
                <a:cs typeface="+mn-ea"/>
                <a:sym typeface="+mn-lt"/>
              </a:rPr>
              <a:t>Lid est laborum dolo rumes fugats</a:t>
            </a:r>
          </a:p>
        </p:txBody>
      </p:sp>
      <p:sp>
        <p:nvSpPr>
          <p:cNvPr id="51" name="TextBox 56"/>
          <p:cNvSpPr txBox="1"/>
          <p:nvPr/>
        </p:nvSpPr>
        <p:spPr>
          <a:xfrm>
            <a:off x="2074892" y="3213117"/>
            <a:ext cx="849913" cy="461665"/>
          </a:xfrm>
          <a:prstGeom prst="rect">
            <a:avLst/>
          </a:prstGeom>
          <a:noFill/>
        </p:spPr>
        <p:txBody>
          <a:bodyPr wrap="none" rtlCol="0">
            <a:spAutoFit/>
          </a:bodyPr>
          <a:lstStyle/>
          <a:p>
            <a:r>
              <a:rPr lang="en-US" sz="2400" b="1">
                <a:solidFill>
                  <a:schemeClr val="tx1">
                    <a:lumMod val="50000"/>
                    <a:lumOff val="50000"/>
                  </a:schemeClr>
                </a:solidFill>
                <a:cs typeface="+mn-ea"/>
                <a:sym typeface="+mn-lt"/>
              </a:rPr>
              <a:t>40%</a:t>
            </a:r>
          </a:p>
        </p:txBody>
      </p:sp>
      <p:sp>
        <p:nvSpPr>
          <p:cNvPr id="52" name="TextBox 57"/>
          <p:cNvSpPr txBox="1"/>
          <p:nvPr/>
        </p:nvSpPr>
        <p:spPr>
          <a:xfrm>
            <a:off x="782800" y="3255368"/>
            <a:ext cx="1292689" cy="400110"/>
          </a:xfrm>
          <a:prstGeom prst="rect">
            <a:avLst/>
          </a:prstGeom>
          <a:noFill/>
        </p:spPr>
        <p:txBody>
          <a:bodyPr wrap="square" rtlCol="0">
            <a:spAutoFit/>
          </a:bodyPr>
          <a:lstStyle/>
          <a:p>
            <a:pPr algn="r"/>
            <a:r>
              <a:rPr lang="en-US" sz="1000">
                <a:cs typeface="+mn-ea"/>
                <a:sym typeface="+mn-lt"/>
              </a:rPr>
              <a:t>Lid est laborum dolo rumes fugats</a:t>
            </a:r>
          </a:p>
        </p:txBody>
      </p:sp>
      <p:sp>
        <p:nvSpPr>
          <p:cNvPr id="53" name="TextBox 58"/>
          <p:cNvSpPr txBox="1"/>
          <p:nvPr/>
        </p:nvSpPr>
        <p:spPr>
          <a:xfrm>
            <a:off x="2649709" y="2113400"/>
            <a:ext cx="849913" cy="461665"/>
          </a:xfrm>
          <a:prstGeom prst="rect">
            <a:avLst/>
          </a:prstGeom>
          <a:noFill/>
        </p:spPr>
        <p:txBody>
          <a:bodyPr wrap="none" rtlCol="0">
            <a:spAutoFit/>
          </a:bodyPr>
          <a:lstStyle/>
          <a:p>
            <a:r>
              <a:rPr lang="en-US" sz="2400" b="1">
                <a:solidFill>
                  <a:schemeClr val="tx1">
                    <a:lumMod val="50000"/>
                    <a:lumOff val="50000"/>
                  </a:schemeClr>
                </a:solidFill>
                <a:cs typeface="+mn-ea"/>
                <a:sym typeface="+mn-lt"/>
              </a:rPr>
              <a:t>30%</a:t>
            </a:r>
          </a:p>
        </p:txBody>
      </p:sp>
      <p:sp>
        <p:nvSpPr>
          <p:cNvPr id="54" name="TextBox 59"/>
          <p:cNvSpPr txBox="1"/>
          <p:nvPr/>
        </p:nvSpPr>
        <p:spPr>
          <a:xfrm>
            <a:off x="1357617" y="2155651"/>
            <a:ext cx="1292689" cy="400110"/>
          </a:xfrm>
          <a:prstGeom prst="rect">
            <a:avLst/>
          </a:prstGeom>
          <a:noFill/>
        </p:spPr>
        <p:txBody>
          <a:bodyPr wrap="square" rtlCol="0">
            <a:spAutoFit/>
          </a:bodyPr>
          <a:lstStyle/>
          <a:p>
            <a:pPr algn="r"/>
            <a:r>
              <a:rPr lang="en-US" sz="1000">
                <a:cs typeface="+mn-ea"/>
                <a:sym typeface="+mn-lt"/>
              </a:rPr>
              <a:t>Lid est laborum dolo rumes fugats</a:t>
            </a:r>
          </a:p>
        </p:txBody>
      </p:sp>
      <p:sp>
        <p:nvSpPr>
          <p:cNvPr id="61" name="文本框 9"/>
          <p:cNvSpPr txBox="1"/>
          <p:nvPr/>
        </p:nvSpPr>
        <p:spPr>
          <a:xfrm>
            <a:off x="1149646" y="535225"/>
            <a:ext cx="2955059" cy="453952"/>
          </a:xfrm>
          <a:prstGeom prst="rect">
            <a:avLst/>
          </a:prstGeom>
          <a:noFill/>
        </p:spPr>
        <p:txBody>
          <a:bodyPr wrap="square" lIns="68563" tIns="34281" rIns="68563" bIns="34281" rtlCol="0">
            <a:spAutoFit/>
          </a:bodyPr>
          <a:lstStyle/>
          <a:p>
            <a:pPr marL="0" lvl="1"/>
            <a:r>
              <a:rPr lang="zh-CN" altLang="en-US" sz="2500" b="1" dirty="0">
                <a:solidFill>
                  <a:srgbClr val="50637C"/>
                </a:solidFill>
                <a:cs typeface="+mn-ea"/>
                <a:sym typeface="+mn-lt"/>
              </a:rPr>
              <a:t>点击输入标题内容</a:t>
            </a:r>
          </a:p>
        </p:txBody>
      </p:sp>
      <p:grpSp>
        <p:nvGrpSpPr>
          <p:cNvPr id="62" name="Group 10"/>
          <p:cNvGrpSpPr/>
          <p:nvPr/>
        </p:nvGrpSpPr>
        <p:grpSpPr>
          <a:xfrm>
            <a:off x="554735" y="487119"/>
            <a:ext cx="550165" cy="550164"/>
            <a:chOff x="10018441" y="1261759"/>
            <a:chExt cx="4340769" cy="4340764"/>
          </a:xfrm>
        </p:grpSpPr>
        <p:sp>
          <p:nvSpPr>
            <p:cNvPr id="63" name="Shape 78"/>
            <p:cNvSpPr/>
            <p:nvPr/>
          </p:nvSpPr>
          <p:spPr>
            <a:xfrm>
              <a:off x="10018441" y="1261759"/>
              <a:ext cx="4340769" cy="434076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1"/>
            </a:soli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dirty="0">
                <a:latin typeface="微软雅黑" panose="020B0503020204020204" pitchFamily="34" charset="-122"/>
                <a:ea typeface="微软雅黑" panose="020B0503020204020204" pitchFamily="34" charset="-122"/>
                <a:sym typeface="微软雅黑" panose="020B0503020204020204" pitchFamily="34" charset="-122"/>
              </a:endParaRPr>
            </a:p>
          </p:txBody>
        </p:sp>
        <p:grpSp>
          <p:nvGrpSpPr>
            <p:cNvPr id="64" name="Group 9"/>
            <p:cNvGrpSpPr/>
            <p:nvPr/>
          </p:nvGrpSpPr>
          <p:grpSpPr>
            <a:xfrm>
              <a:off x="10909313" y="1802668"/>
              <a:ext cx="3449733" cy="3799690"/>
              <a:chOff x="10909313" y="1802668"/>
              <a:chExt cx="3449733" cy="3799690"/>
            </a:xfrm>
          </p:grpSpPr>
          <p:sp>
            <p:nvSpPr>
              <p:cNvPr id="65" name="Freeform 45"/>
              <p:cNvSpPr/>
              <p:nvPr/>
            </p:nvSpPr>
            <p:spPr>
              <a:xfrm>
                <a:off x="11069407" y="1802668"/>
                <a:ext cx="3289639" cy="3799690"/>
              </a:xfrm>
              <a:custGeom>
                <a:avLst/>
                <a:gdLst>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01321 w 3189805"/>
                  <a:gd name="connsiteY7" fmla="*/ 1031534 h 3342052"/>
                  <a:gd name="connsiteX8" fmla="*/ 1812772 w 3189805"/>
                  <a:gd name="connsiteY8" fmla="*/ 0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21641 w 3189805"/>
                  <a:gd name="connsiteY7" fmla="*/ 767374 h 3342052"/>
                  <a:gd name="connsiteX8" fmla="*/ 1812772 w 3189805"/>
                  <a:gd name="connsiteY8"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240105 w 3208269"/>
                  <a:gd name="connsiteY8" fmla="*/ 767374 h 3342052"/>
                  <a:gd name="connsiteX9" fmla="*/ 1831236 w 3208269"/>
                  <a:gd name="connsiteY9"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486685 w 3208269"/>
                  <a:gd name="connsiteY8" fmla="*/ 1250259 h 3342052"/>
                  <a:gd name="connsiteX9" fmla="*/ 1831236 w 3208269"/>
                  <a:gd name="connsiteY9" fmla="*/ 0 h 3342052"/>
                  <a:gd name="connsiteX0" fmla="*/ 1818455 w 3195488"/>
                  <a:gd name="connsiteY0" fmla="*/ 0 h 3342052"/>
                  <a:gd name="connsiteX1" fmla="*/ 3157618 w 3195488"/>
                  <a:gd name="connsiteY1" fmla="*/ 770136 h 3342052"/>
                  <a:gd name="connsiteX2" fmla="*/ 3185555 w 3195488"/>
                  <a:gd name="connsiteY2" fmla="*/ 963701 h 3342052"/>
                  <a:gd name="connsiteX3" fmla="*/ 2559726 w 3195488"/>
                  <a:gd name="connsiteY3" fmla="*/ 2706289 h 3342052"/>
                  <a:gd name="connsiteX4" fmla="*/ 1025159 w 3195488"/>
                  <a:gd name="connsiteY4" fmla="*/ 3342052 h 3342052"/>
                  <a:gd name="connsiteX5" fmla="*/ 881199 w 3195488"/>
                  <a:gd name="connsiteY5" fmla="*/ 3335177 h 3342052"/>
                  <a:gd name="connsiteX6" fmla="*/ 5683 w 3195488"/>
                  <a:gd name="connsiteY6" fmla="*/ 1812772 h 3342052"/>
                  <a:gd name="connsiteX7" fmla="*/ 1157670 w 3195488"/>
                  <a:gd name="connsiteY7" fmla="*/ 1353229 h 3342052"/>
                  <a:gd name="connsiteX8" fmla="*/ 2473904 w 3195488"/>
                  <a:gd name="connsiteY8" fmla="*/ 1250259 h 3342052"/>
                  <a:gd name="connsiteX9" fmla="*/ 1818455 w 3195488"/>
                  <a:gd name="connsiteY9"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428116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510310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39522 w 3216555"/>
                  <a:gd name="connsiteY0" fmla="*/ 0 h 3342052"/>
                  <a:gd name="connsiteX1" fmla="*/ 3178685 w 3216555"/>
                  <a:gd name="connsiteY1" fmla="*/ 770136 h 3342052"/>
                  <a:gd name="connsiteX2" fmla="*/ 3206622 w 3216555"/>
                  <a:gd name="connsiteY2" fmla="*/ 963701 h 3342052"/>
                  <a:gd name="connsiteX3" fmla="*/ 2580793 w 3216555"/>
                  <a:gd name="connsiteY3" fmla="*/ 2706289 h 3342052"/>
                  <a:gd name="connsiteX4" fmla="*/ 1046226 w 3216555"/>
                  <a:gd name="connsiteY4" fmla="*/ 3342052 h 3342052"/>
                  <a:gd name="connsiteX5" fmla="*/ 902266 w 3216555"/>
                  <a:gd name="connsiteY5" fmla="*/ 3335177 h 3342052"/>
                  <a:gd name="connsiteX6" fmla="*/ 26750 w 3216555"/>
                  <a:gd name="connsiteY6" fmla="*/ 1812772 h 3342052"/>
                  <a:gd name="connsiteX7" fmla="*/ 364566 w 3216555"/>
                  <a:gd name="connsiteY7" fmla="*/ 1746615 h 3342052"/>
                  <a:gd name="connsiteX8" fmla="*/ 816629 w 3216555"/>
                  <a:gd name="connsiteY8" fmla="*/ 1510310 h 3342052"/>
                  <a:gd name="connsiteX9" fmla="*/ 1178737 w 3216555"/>
                  <a:gd name="connsiteY9" fmla="*/ 1353229 h 3342052"/>
                  <a:gd name="connsiteX10" fmla="*/ 2494971 w 3216555"/>
                  <a:gd name="connsiteY10" fmla="*/ 1250259 h 3342052"/>
                  <a:gd name="connsiteX11" fmla="*/ 1839522 w 3216555"/>
                  <a:gd name="connsiteY11" fmla="*/ 0 h 3342052"/>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2516463 w 3238047"/>
                  <a:gd name="connsiteY11" fmla="*/ 1250259 h 3342052"/>
                  <a:gd name="connsiteX12" fmla="*/ 1861014 w 3238047"/>
                  <a:gd name="connsiteY12" fmla="*/ 0 h 3342052"/>
                  <a:gd name="connsiteX0" fmla="*/ 1861014 w 3238047"/>
                  <a:gd name="connsiteY0" fmla="*/ 349684 h 3691736"/>
                  <a:gd name="connsiteX1" fmla="*/ 3200177 w 3238047"/>
                  <a:gd name="connsiteY1" fmla="*/ 1119820 h 3691736"/>
                  <a:gd name="connsiteX2" fmla="*/ 3228114 w 3238047"/>
                  <a:gd name="connsiteY2" fmla="*/ 1313385 h 3691736"/>
                  <a:gd name="connsiteX3" fmla="*/ 2602285 w 3238047"/>
                  <a:gd name="connsiteY3" fmla="*/ 3055973 h 3691736"/>
                  <a:gd name="connsiteX4" fmla="*/ 1067718 w 3238047"/>
                  <a:gd name="connsiteY4" fmla="*/ 3691736 h 3691736"/>
                  <a:gd name="connsiteX5" fmla="*/ 923758 w 3238047"/>
                  <a:gd name="connsiteY5" fmla="*/ 3684861 h 3691736"/>
                  <a:gd name="connsiteX6" fmla="*/ 48242 w 3238047"/>
                  <a:gd name="connsiteY6" fmla="*/ 2162456 h 3691736"/>
                  <a:gd name="connsiteX7" fmla="*/ 180575 w 3238047"/>
                  <a:gd name="connsiteY7" fmla="*/ 2178493 h 3691736"/>
                  <a:gd name="connsiteX8" fmla="*/ 386058 w 3238047"/>
                  <a:gd name="connsiteY8" fmla="*/ 2096299 h 3691736"/>
                  <a:gd name="connsiteX9" fmla="*/ 838121 w 3238047"/>
                  <a:gd name="connsiteY9" fmla="*/ 1859994 h 3691736"/>
                  <a:gd name="connsiteX10" fmla="*/ 1200229 w 3238047"/>
                  <a:gd name="connsiteY10" fmla="*/ 1702913 h 3691736"/>
                  <a:gd name="connsiteX11" fmla="*/ 1602063 w 3238047"/>
                  <a:gd name="connsiteY11" fmla="*/ 7449 h 3691736"/>
                  <a:gd name="connsiteX12" fmla="*/ 1861014 w 3238047"/>
                  <a:gd name="connsiteY12" fmla="*/ 349684 h 3691736"/>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1861014 w 3238047"/>
                  <a:gd name="connsiteY11" fmla="*/ 0 h 3342052"/>
                  <a:gd name="connsiteX0" fmla="*/ 1573338 w 3238047"/>
                  <a:gd name="connsiteY0" fmla="*/ 0 h 3773566"/>
                  <a:gd name="connsiteX1" fmla="*/ 3200177 w 3238047"/>
                  <a:gd name="connsiteY1" fmla="*/ 1201650 h 3773566"/>
                  <a:gd name="connsiteX2" fmla="*/ 3228114 w 3238047"/>
                  <a:gd name="connsiteY2" fmla="*/ 1395215 h 3773566"/>
                  <a:gd name="connsiteX3" fmla="*/ 2602285 w 3238047"/>
                  <a:gd name="connsiteY3" fmla="*/ 3137803 h 3773566"/>
                  <a:gd name="connsiteX4" fmla="*/ 1067718 w 3238047"/>
                  <a:gd name="connsiteY4" fmla="*/ 3773566 h 3773566"/>
                  <a:gd name="connsiteX5" fmla="*/ 923758 w 3238047"/>
                  <a:gd name="connsiteY5" fmla="*/ 3766691 h 3773566"/>
                  <a:gd name="connsiteX6" fmla="*/ 48242 w 3238047"/>
                  <a:gd name="connsiteY6" fmla="*/ 2244286 h 3773566"/>
                  <a:gd name="connsiteX7" fmla="*/ 180575 w 3238047"/>
                  <a:gd name="connsiteY7" fmla="*/ 2260323 h 3773566"/>
                  <a:gd name="connsiteX8" fmla="*/ 386058 w 3238047"/>
                  <a:gd name="connsiteY8" fmla="*/ 2178129 h 3773566"/>
                  <a:gd name="connsiteX9" fmla="*/ 838121 w 3238047"/>
                  <a:gd name="connsiteY9" fmla="*/ 1941824 h 3773566"/>
                  <a:gd name="connsiteX10" fmla="*/ 1200229 w 3238047"/>
                  <a:gd name="connsiteY10" fmla="*/ 1784743 h 3773566"/>
                  <a:gd name="connsiteX11" fmla="*/ 1573338 w 3238047"/>
                  <a:gd name="connsiteY11" fmla="*/ 0 h 3773566"/>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1200229 w 3238047"/>
                  <a:gd name="connsiteY10" fmla="*/ 1810869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965098 w 3238047"/>
                  <a:gd name="connsiteY10" fmla="*/ 1900443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965098 w 3238047"/>
                  <a:gd name="connsiteY9" fmla="*/ 1900443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59287 w 3290406"/>
                  <a:gd name="connsiteY0" fmla="*/ 0 h 3799692"/>
                  <a:gd name="connsiteX1" fmla="*/ 3252536 w 3290406"/>
                  <a:gd name="connsiteY1" fmla="*/ 1227776 h 3799692"/>
                  <a:gd name="connsiteX2" fmla="*/ 3280473 w 3290406"/>
                  <a:gd name="connsiteY2" fmla="*/ 1421341 h 3799692"/>
                  <a:gd name="connsiteX3" fmla="*/ 2654644 w 3290406"/>
                  <a:gd name="connsiteY3" fmla="*/ 3163929 h 3799692"/>
                  <a:gd name="connsiteX4" fmla="*/ 1120077 w 3290406"/>
                  <a:gd name="connsiteY4" fmla="*/ 3799692 h 3799692"/>
                  <a:gd name="connsiteX5" fmla="*/ 976117 w 3290406"/>
                  <a:gd name="connsiteY5" fmla="*/ 3792817 h 3799692"/>
                  <a:gd name="connsiteX6" fmla="*/ 40886 w 3290406"/>
                  <a:gd name="connsiteY6" fmla="*/ 2322663 h 3799692"/>
                  <a:gd name="connsiteX7" fmla="*/ 232934 w 3290406"/>
                  <a:gd name="connsiteY7" fmla="*/ 2286449 h 3799692"/>
                  <a:gd name="connsiteX8" fmla="*/ 438417 w 3290406"/>
                  <a:gd name="connsiteY8" fmla="*/ 2204255 h 3799692"/>
                  <a:gd name="connsiteX9" fmla="*/ 1215266 w 3290406"/>
                  <a:gd name="connsiteY9" fmla="*/ 1810869 h 3799692"/>
                  <a:gd name="connsiteX10" fmla="*/ 1659287 w 3290406"/>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289639" h="3799692">
                    <a:moveTo>
                      <a:pt x="1658520" y="0"/>
                    </a:moveTo>
                    <a:lnTo>
                      <a:pt x="3251769" y="1227776"/>
                    </a:lnTo>
                    <a:lnTo>
                      <a:pt x="3279706" y="1421341"/>
                    </a:lnTo>
                    <a:cubicBezTo>
                      <a:pt x="3339309" y="2043870"/>
                      <a:pt x="3130699" y="2687232"/>
                      <a:pt x="2653877" y="3163929"/>
                    </a:cubicBezTo>
                    <a:cubicBezTo>
                      <a:pt x="2230145" y="3587771"/>
                      <a:pt x="1674728" y="3799692"/>
                      <a:pt x="1119310" y="3799692"/>
                    </a:cubicBezTo>
                    <a:lnTo>
                      <a:pt x="975350" y="3792817"/>
                    </a:lnTo>
                    <a:lnTo>
                      <a:pt x="40119" y="2322663"/>
                    </a:lnTo>
                    <a:cubicBezTo>
                      <a:pt x="-104293" y="2049341"/>
                      <a:pt x="183328" y="2331065"/>
                      <a:pt x="239631" y="2320039"/>
                    </a:cubicBezTo>
                    <a:cubicBezTo>
                      <a:pt x="247415" y="2316478"/>
                      <a:pt x="306896" y="2268589"/>
                      <a:pt x="437650" y="2204255"/>
                    </a:cubicBezTo>
                    <a:cubicBezTo>
                      <a:pt x="568404" y="2139921"/>
                      <a:pt x="708709" y="2096136"/>
                      <a:pt x="1214499" y="1810869"/>
                    </a:cubicBezTo>
                    <a:cubicBezTo>
                      <a:pt x="1384981" y="1559151"/>
                      <a:pt x="1325195" y="97182"/>
                      <a:pt x="1658520" y="0"/>
                    </a:cubicBezTo>
                    <a:close/>
                  </a:path>
                </a:pathLst>
              </a:custGeom>
              <a:gradFill flip="none" rotWithShape="1">
                <a:gsLst>
                  <a:gs pos="30000">
                    <a:schemeClr val="bg2">
                      <a:lumMod val="10000"/>
                      <a:alpha val="42000"/>
                    </a:schemeClr>
                  </a:gs>
                  <a:gs pos="100000">
                    <a:schemeClr val="bg1">
                      <a:alpha val="31000"/>
                    </a:schemeClr>
                  </a:gs>
                </a:gsLst>
                <a:lin ang="2700000" scaled="1"/>
                <a:tileRect/>
              </a:gra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66" name="Freeform 43"/>
              <p:cNvSpPr>
                <a:spLocks noEditPoints="1"/>
              </p:cNvSpPr>
              <p:nvPr/>
            </p:nvSpPr>
            <p:spPr bwMode="auto">
              <a:xfrm rot="19800000">
                <a:off x="10909313" y="2286963"/>
                <a:ext cx="2559024" cy="2290359"/>
              </a:xfrm>
              <a:custGeom>
                <a:avLst/>
                <a:gdLst>
                  <a:gd name="T0" fmla="*/ 24 w 161"/>
                  <a:gd name="T1" fmla="*/ 91 h 144"/>
                  <a:gd name="T2" fmla="*/ 65 w 161"/>
                  <a:gd name="T3" fmla="*/ 91 h 144"/>
                  <a:gd name="T4" fmla="*/ 65 w 161"/>
                  <a:gd name="T5" fmla="*/ 105 h 144"/>
                  <a:gd name="T6" fmla="*/ 61 w 161"/>
                  <a:gd name="T7" fmla="*/ 105 h 144"/>
                  <a:gd name="T8" fmla="*/ 60 w 161"/>
                  <a:gd name="T9" fmla="*/ 110 h 144"/>
                  <a:gd name="T10" fmla="*/ 59 w 161"/>
                  <a:gd name="T11" fmla="*/ 112 h 144"/>
                  <a:gd name="T12" fmla="*/ 60 w 161"/>
                  <a:gd name="T13" fmla="*/ 114 h 144"/>
                  <a:gd name="T14" fmla="*/ 61 w 161"/>
                  <a:gd name="T15" fmla="*/ 118 h 144"/>
                  <a:gd name="T16" fmla="*/ 60 w 161"/>
                  <a:gd name="T17" fmla="*/ 123 h 144"/>
                  <a:gd name="T18" fmla="*/ 59 w 161"/>
                  <a:gd name="T19" fmla="*/ 125 h 144"/>
                  <a:gd name="T20" fmla="*/ 60 w 161"/>
                  <a:gd name="T21" fmla="*/ 127 h 144"/>
                  <a:gd name="T22" fmla="*/ 61 w 161"/>
                  <a:gd name="T23" fmla="*/ 131 h 144"/>
                  <a:gd name="T24" fmla="*/ 60 w 161"/>
                  <a:gd name="T25" fmla="*/ 136 h 144"/>
                  <a:gd name="T26" fmla="*/ 59 w 161"/>
                  <a:gd name="T27" fmla="*/ 138 h 144"/>
                  <a:gd name="T28" fmla="*/ 60 w 161"/>
                  <a:gd name="T29" fmla="*/ 140 h 144"/>
                  <a:gd name="T30" fmla="*/ 61 w 161"/>
                  <a:gd name="T31" fmla="*/ 144 h 144"/>
                  <a:gd name="T32" fmla="*/ 31 w 161"/>
                  <a:gd name="T33" fmla="*/ 144 h 144"/>
                  <a:gd name="T34" fmla="*/ 31 w 161"/>
                  <a:gd name="T35" fmla="*/ 105 h 144"/>
                  <a:gd name="T36" fmla="*/ 24 w 161"/>
                  <a:gd name="T37" fmla="*/ 105 h 144"/>
                  <a:gd name="T38" fmla="*/ 24 w 161"/>
                  <a:gd name="T39" fmla="*/ 91 h 144"/>
                  <a:gd name="T40" fmla="*/ 7 w 161"/>
                  <a:gd name="T41" fmla="*/ 39 h 144"/>
                  <a:gd name="T42" fmla="*/ 0 w 161"/>
                  <a:gd name="T43" fmla="*/ 46 h 144"/>
                  <a:gd name="T44" fmla="*/ 0 w 161"/>
                  <a:gd name="T45" fmla="*/ 76 h 144"/>
                  <a:gd name="T46" fmla="*/ 7 w 161"/>
                  <a:gd name="T47" fmla="*/ 82 h 144"/>
                  <a:gd name="T48" fmla="*/ 15 w 161"/>
                  <a:gd name="T49" fmla="*/ 82 h 144"/>
                  <a:gd name="T50" fmla="*/ 15 w 161"/>
                  <a:gd name="T51" fmla="*/ 39 h 144"/>
                  <a:gd name="T52" fmla="*/ 7 w 161"/>
                  <a:gd name="T53" fmla="*/ 39 h 144"/>
                  <a:gd name="T54" fmla="*/ 75 w 161"/>
                  <a:gd name="T55" fmla="*/ 37 h 144"/>
                  <a:gd name="T56" fmla="*/ 75 w 161"/>
                  <a:gd name="T57" fmla="*/ 85 h 144"/>
                  <a:gd name="T58" fmla="*/ 20 w 161"/>
                  <a:gd name="T59" fmla="*/ 85 h 144"/>
                  <a:gd name="T60" fmla="*/ 20 w 161"/>
                  <a:gd name="T61" fmla="*/ 37 h 144"/>
                  <a:gd name="T62" fmla="*/ 75 w 161"/>
                  <a:gd name="T63" fmla="*/ 37 h 144"/>
                  <a:gd name="T64" fmla="*/ 55 w 161"/>
                  <a:gd name="T65" fmla="*/ 44 h 144"/>
                  <a:gd name="T66" fmla="*/ 33 w 161"/>
                  <a:gd name="T67" fmla="*/ 44 h 144"/>
                  <a:gd name="T68" fmla="*/ 33 w 161"/>
                  <a:gd name="T69" fmla="*/ 51 h 144"/>
                  <a:gd name="T70" fmla="*/ 55 w 161"/>
                  <a:gd name="T71" fmla="*/ 51 h 144"/>
                  <a:gd name="T72" fmla="*/ 55 w 161"/>
                  <a:gd name="T73" fmla="*/ 44 h 144"/>
                  <a:gd name="T74" fmla="*/ 152 w 161"/>
                  <a:gd name="T75" fmla="*/ 0 h 144"/>
                  <a:gd name="T76" fmla="*/ 152 w 161"/>
                  <a:gd name="T77" fmla="*/ 122 h 144"/>
                  <a:gd name="T78" fmla="*/ 161 w 161"/>
                  <a:gd name="T79" fmla="*/ 122 h 144"/>
                  <a:gd name="T80" fmla="*/ 161 w 161"/>
                  <a:gd name="T81" fmla="*/ 0 h 144"/>
                  <a:gd name="T82" fmla="*/ 152 w 161"/>
                  <a:gd name="T83" fmla="*/ 0 h 144"/>
                  <a:gd name="T84" fmla="*/ 79 w 161"/>
                  <a:gd name="T85" fmla="*/ 37 h 144"/>
                  <a:gd name="T86" fmla="*/ 79 w 161"/>
                  <a:gd name="T87" fmla="*/ 85 h 144"/>
                  <a:gd name="T88" fmla="*/ 145 w 161"/>
                  <a:gd name="T89" fmla="*/ 122 h 144"/>
                  <a:gd name="T90" fmla="*/ 145 w 161"/>
                  <a:gd name="T91" fmla="*/ 0 h 144"/>
                  <a:gd name="T92" fmla="*/ 79 w 161"/>
                  <a:gd name="T93" fmla="*/ 37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161" h="144">
                    <a:moveTo>
                      <a:pt x="24" y="91"/>
                    </a:moveTo>
                    <a:cubicBezTo>
                      <a:pt x="65" y="91"/>
                      <a:pt x="65" y="91"/>
                      <a:pt x="65" y="91"/>
                    </a:cubicBezTo>
                    <a:cubicBezTo>
                      <a:pt x="65" y="105"/>
                      <a:pt x="65" y="105"/>
                      <a:pt x="65" y="105"/>
                    </a:cubicBezTo>
                    <a:cubicBezTo>
                      <a:pt x="61" y="105"/>
                      <a:pt x="61" y="105"/>
                      <a:pt x="61" y="105"/>
                    </a:cubicBezTo>
                    <a:cubicBezTo>
                      <a:pt x="61" y="108"/>
                      <a:pt x="60" y="109"/>
                      <a:pt x="60" y="110"/>
                    </a:cubicBezTo>
                    <a:cubicBezTo>
                      <a:pt x="59" y="110"/>
                      <a:pt x="59" y="111"/>
                      <a:pt x="59" y="112"/>
                    </a:cubicBezTo>
                    <a:cubicBezTo>
                      <a:pt x="59" y="113"/>
                      <a:pt x="59" y="113"/>
                      <a:pt x="60" y="114"/>
                    </a:cubicBezTo>
                    <a:cubicBezTo>
                      <a:pt x="60" y="115"/>
                      <a:pt x="61" y="116"/>
                      <a:pt x="61" y="118"/>
                    </a:cubicBezTo>
                    <a:cubicBezTo>
                      <a:pt x="61" y="121"/>
                      <a:pt x="60" y="122"/>
                      <a:pt x="60" y="123"/>
                    </a:cubicBezTo>
                    <a:cubicBezTo>
                      <a:pt x="59" y="123"/>
                      <a:pt x="59" y="124"/>
                      <a:pt x="59" y="125"/>
                    </a:cubicBezTo>
                    <a:cubicBezTo>
                      <a:pt x="59" y="126"/>
                      <a:pt x="59" y="126"/>
                      <a:pt x="60" y="127"/>
                    </a:cubicBezTo>
                    <a:cubicBezTo>
                      <a:pt x="60" y="128"/>
                      <a:pt x="61" y="129"/>
                      <a:pt x="61" y="131"/>
                    </a:cubicBezTo>
                    <a:cubicBezTo>
                      <a:pt x="61" y="134"/>
                      <a:pt x="60" y="135"/>
                      <a:pt x="60" y="136"/>
                    </a:cubicBezTo>
                    <a:cubicBezTo>
                      <a:pt x="59" y="136"/>
                      <a:pt x="59" y="137"/>
                      <a:pt x="59" y="138"/>
                    </a:cubicBezTo>
                    <a:cubicBezTo>
                      <a:pt x="59" y="139"/>
                      <a:pt x="59" y="139"/>
                      <a:pt x="60" y="140"/>
                    </a:cubicBezTo>
                    <a:cubicBezTo>
                      <a:pt x="60" y="141"/>
                      <a:pt x="61" y="142"/>
                      <a:pt x="61" y="144"/>
                    </a:cubicBezTo>
                    <a:cubicBezTo>
                      <a:pt x="31" y="144"/>
                      <a:pt x="31" y="144"/>
                      <a:pt x="31" y="144"/>
                    </a:cubicBezTo>
                    <a:cubicBezTo>
                      <a:pt x="31" y="105"/>
                      <a:pt x="31" y="105"/>
                      <a:pt x="31" y="105"/>
                    </a:cubicBezTo>
                    <a:cubicBezTo>
                      <a:pt x="24" y="105"/>
                      <a:pt x="24" y="105"/>
                      <a:pt x="24" y="105"/>
                    </a:cubicBezTo>
                    <a:lnTo>
                      <a:pt x="24" y="91"/>
                    </a:lnTo>
                    <a:close/>
                    <a:moveTo>
                      <a:pt x="7" y="39"/>
                    </a:moveTo>
                    <a:cubicBezTo>
                      <a:pt x="3" y="39"/>
                      <a:pt x="0" y="43"/>
                      <a:pt x="0" y="46"/>
                    </a:cubicBezTo>
                    <a:cubicBezTo>
                      <a:pt x="0" y="76"/>
                      <a:pt x="0" y="76"/>
                      <a:pt x="0" y="76"/>
                    </a:cubicBezTo>
                    <a:cubicBezTo>
                      <a:pt x="0" y="79"/>
                      <a:pt x="3" y="82"/>
                      <a:pt x="7" y="82"/>
                    </a:cubicBezTo>
                    <a:cubicBezTo>
                      <a:pt x="15" y="82"/>
                      <a:pt x="15" y="82"/>
                      <a:pt x="15" y="82"/>
                    </a:cubicBezTo>
                    <a:cubicBezTo>
                      <a:pt x="15" y="39"/>
                      <a:pt x="15" y="39"/>
                      <a:pt x="15" y="39"/>
                    </a:cubicBezTo>
                    <a:lnTo>
                      <a:pt x="7" y="39"/>
                    </a:lnTo>
                    <a:close/>
                    <a:moveTo>
                      <a:pt x="75" y="37"/>
                    </a:moveTo>
                    <a:cubicBezTo>
                      <a:pt x="75" y="85"/>
                      <a:pt x="75" y="85"/>
                      <a:pt x="75" y="85"/>
                    </a:cubicBezTo>
                    <a:cubicBezTo>
                      <a:pt x="20" y="85"/>
                      <a:pt x="20" y="85"/>
                      <a:pt x="20" y="85"/>
                    </a:cubicBezTo>
                    <a:cubicBezTo>
                      <a:pt x="20" y="37"/>
                      <a:pt x="20" y="37"/>
                      <a:pt x="20" y="37"/>
                    </a:cubicBezTo>
                    <a:lnTo>
                      <a:pt x="75" y="37"/>
                    </a:lnTo>
                    <a:close/>
                    <a:moveTo>
                      <a:pt x="55" y="44"/>
                    </a:moveTo>
                    <a:cubicBezTo>
                      <a:pt x="33" y="44"/>
                      <a:pt x="33" y="44"/>
                      <a:pt x="33" y="44"/>
                    </a:cubicBezTo>
                    <a:cubicBezTo>
                      <a:pt x="33" y="51"/>
                      <a:pt x="33" y="51"/>
                      <a:pt x="33" y="51"/>
                    </a:cubicBezTo>
                    <a:cubicBezTo>
                      <a:pt x="55" y="51"/>
                      <a:pt x="55" y="51"/>
                      <a:pt x="55" y="51"/>
                    </a:cubicBezTo>
                    <a:lnTo>
                      <a:pt x="55" y="44"/>
                    </a:lnTo>
                    <a:close/>
                    <a:moveTo>
                      <a:pt x="152" y="0"/>
                    </a:moveTo>
                    <a:cubicBezTo>
                      <a:pt x="152" y="122"/>
                      <a:pt x="152" y="122"/>
                      <a:pt x="152" y="122"/>
                    </a:cubicBezTo>
                    <a:cubicBezTo>
                      <a:pt x="161" y="122"/>
                      <a:pt x="161" y="122"/>
                      <a:pt x="161" y="122"/>
                    </a:cubicBezTo>
                    <a:cubicBezTo>
                      <a:pt x="161" y="0"/>
                      <a:pt x="161" y="0"/>
                      <a:pt x="161" y="0"/>
                    </a:cubicBezTo>
                    <a:lnTo>
                      <a:pt x="152" y="0"/>
                    </a:lnTo>
                    <a:close/>
                    <a:moveTo>
                      <a:pt x="79" y="37"/>
                    </a:moveTo>
                    <a:cubicBezTo>
                      <a:pt x="79" y="85"/>
                      <a:pt x="79" y="85"/>
                      <a:pt x="79" y="85"/>
                    </a:cubicBezTo>
                    <a:cubicBezTo>
                      <a:pt x="145" y="122"/>
                      <a:pt x="145" y="122"/>
                      <a:pt x="145" y="122"/>
                    </a:cubicBezTo>
                    <a:cubicBezTo>
                      <a:pt x="145" y="0"/>
                      <a:pt x="145" y="0"/>
                      <a:pt x="145" y="0"/>
                    </a:cubicBezTo>
                    <a:lnTo>
                      <a:pt x="79" y="37"/>
                    </a:lnTo>
                    <a:close/>
                  </a:path>
                </a:pathLst>
              </a:custGeom>
              <a:solidFill>
                <a:schemeClr val="bg1"/>
              </a:solidFill>
              <a:ln>
                <a:noFill/>
              </a:ln>
            </p:spPr>
            <p:txBody>
              <a:bodyPr vert="horz" wrap="square" lIns="49531" tIns="24765" rIns="49531" bIns="24765" numCol="1" anchor="t" anchorCtr="0" compatLnSpc="1">
                <a:prstTxWarp prst="textNoShape">
                  <a:avLst/>
                </a:prstTxWarp>
              </a:bodyPr>
              <a:lstStyle/>
              <a:p>
                <a:endParaRPr lang="en-US" sz="975">
                  <a:latin typeface="微软雅黑" panose="020B0503020204020204" pitchFamily="34" charset="-122"/>
                  <a:ea typeface="微软雅黑" panose="020B0503020204020204" pitchFamily="34" charset="-122"/>
                  <a:sym typeface="微软雅黑" panose="020B0503020204020204" pitchFamily="34" charset="-122"/>
                </a:endParaRPr>
              </a:p>
            </p:txBody>
          </p:sp>
        </p:grpSp>
      </p:grpSp>
    </p:spTree>
    <p:extLst>
      <p:ext uri="{BB962C8B-B14F-4D97-AF65-F5344CB8AC3E}">
        <p14:creationId xmlns:p14="http://schemas.microsoft.com/office/powerpoint/2010/main" val="928687283"/>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fill="hold" nodeType="clickEffect">
                                  <p:stCondLst>
                                    <p:cond delay="0"/>
                                  </p:stCondLst>
                                  <p:childTnLst>
                                    <p:set>
                                      <p:cBhvr>
                                        <p:cTn id="6" dur="1" fill="hold">
                                          <p:stCondLst>
                                            <p:cond delay="0"/>
                                          </p:stCondLst>
                                        </p:cTn>
                                        <p:tgtEl>
                                          <p:spTgt spid="62"/>
                                        </p:tgtEl>
                                        <p:attrNameLst>
                                          <p:attrName>style.visibility</p:attrName>
                                        </p:attrNameLst>
                                      </p:cBhvr>
                                      <p:to>
                                        <p:strVal val="visible"/>
                                      </p:to>
                                    </p:set>
                                    <p:anim calcmode="lin" valueType="num">
                                      <p:cBhvr additive="base">
                                        <p:cTn id="7" dur="500" fill="hold"/>
                                        <p:tgtEl>
                                          <p:spTgt spid="62"/>
                                        </p:tgtEl>
                                        <p:attrNameLst>
                                          <p:attrName>ppt_x</p:attrName>
                                        </p:attrNameLst>
                                      </p:cBhvr>
                                      <p:tavLst>
                                        <p:tav tm="0">
                                          <p:val>
                                            <p:strVal val="0-#ppt_w/2"/>
                                          </p:val>
                                        </p:tav>
                                        <p:tav tm="100000">
                                          <p:val>
                                            <p:strVal val="#ppt_x"/>
                                          </p:val>
                                        </p:tav>
                                      </p:tavLst>
                                    </p:anim>
                                    <p:anim calcmode="lin" valueType="num">
                                      <p:cBhvr additive="base">
                                        <p:cTn id="8" dur="500" fill="hold"/>
                                        <p:tgtEl>
                                          <p:spTgt spid="62"/>
                                        </p:tgtEl>
                                        <p:attrNameLst>
                                          <p:attrName>ppt_y</p:attrName>
                                        </p:attrNameLst>
                                      </p:cBhvr>
                                      <p:tavLst>
                                        <p:tav tm="0">
                                          <p:val>
                                            <p:strVal val="#ppt_y"/>
                                          </p:val>
                                        </p:tav>
                                        <p:tav tm="100000">
                                          <p:val>
                                            <p:strVal val="#ppt_y"/>
                                          </p:val>
                                        </p:tav>
                                      </p:tavLst>
                                    </p:anim>
                                  </p:childTnLst>
                                </p:cTn>
                              </p:par>
                              <p:par>
                                <p:cTn id="9" presetID="22" presetClass="entr" presetSubtype="8" fill="hold" grpId="0" nodeType="withEffect">
                                  <p:stCondLst>
                                    <p:cond delay="400"/>
                                  </p:stCondLst>
                                  <p:childTnLst>
                                    <p:set>
                                      <p:cBhvr>
                                        <p:cTn id="10" dur="1" fill="hold">
                                          <p:stCondLst>
                                            <p:cond delay="0"/>
                                          </p:stCondLst>
                                        </p:cTn>
                                        <p:tgtEl>
                                          <p:spTgt spid="61"/>
                                        </p:tgtEl>
                                        <p:attrNameLst>
                                          <p:attrName>style.visibility</p:attrName>
                                        </p:attrNameLst>
                                      </p:cBhvr>
                                      <p:to>
                                        <p:strVal val="visible"/>
                                      </p:to>
                                    </p:set>
                                    <p:animEffect transition="in" filter="wipe(left)">
                                      <p:cBhvr>
                                        <p:cTn id="11" dur="500"/>
                                        <p:tgtEl>
                                          <p:spTgt spid="61"/>
                                        </p:tgtEl>
                                      </p:cBhvr>
                                    </p:animEffect>
                                  </p:childTnLst>
                                </p:cTn>
                              </p:par>
                            </p:childTnLst>
                          </p:cTn>
                        </p:par>
                        <p:par>
                          <p:cTn id="12" fill="hold">
                            <p:stCondLst>
                              <p:cond delay="900"/>
                            </p:stCondLst>
                            <p:childTnLst>
                              <p:par>
                                <p:cTn id="13" presetID="10" presetClass="entr" presetSubtype="0" fill="hold" grpId="0" nodeType="afterEffect">
                                  <p:stCondLst>
                                    <p:cond delay="0"/>
                                  </p:stCondLst>
                                  <p:childTnLst>
                                    <p:set>
                                      <p:cBhvr>
                                        <p:cTn id="14" dur="1" fill="hold">
                                          <p:stCondLst>
                                            <p:cond delay="0"/>
                                          </p:stCondLst>
                                        </p:cTn>
                                        <p:tgtEl>
                                          <p:spTgt spid="23"/>
                                        </p:tgtEl>
                                        <p:attrNameLst>
                                          <p:attrName>style.visibility</p:attrName>
                                        </p:attrNameLst>
                                      </p:cBhvr>
                                      <p:to>
                                        <p:strVal val="visible"/>
                                      </p:to>
                                    </p:set>
                                    <p:animEffect transition="in" filter="fade">
                                      <p:cBhvr>
                                        <p:cTn id="15" dur="500"/>
                                        <p:tgtEl>
                                          <p:spTgt spid="23"/>
                                        </p:tgtEl>
                                      </p:cBhvr>
                                    </p:animEffect>
                                  </p:childTnLst>
                                </p:cTn>
                              </p:par>
                              <p:par>
                                <p:cTn id="16" presetID="10" presetClass="entr" presetSubtype="0" fill="hold" grpId="0" nodeType="withEffect">
                                  <p:stCondLst>
                                    <p:cond delay="0"/>
                                  </p:stCondLst>
                                  <p:childTnLst>
                                    <p:set>
                                      <p:cBhvr>
                                        <p:cTn id="17" dur="1" fill="hold">
                                          <p:stCondLst>
                                            <p:cond delay="0"/>
                                          </p:stCondLst>
                                        </p:cTn>
                                        <p:tgtEl>
                                          <p:spTgt spid="24"/>
                                        </p:tgtEl>
                                        <p:attrNameLst>
                                          <p:attrName>style.visibility</p:attrName>
                                        </p:attrNameLst>
                                      </p:cBhvr>
                                      <p:to>
                                        <p:strVal val="visible"/>
                                      </p:to>
                                    </p:set>
                                    <p:animEffect transition="in" filter="fade">
                                      <p:cBhvr>
                                        <p:cTn id="18" dur="500"/>
                                        <p:tgtEl>
                                          <p:spTgt spid="24"/>
                                        </p:tgtEl>
                                      </p:cBhvr>
                                    </p:animEffect>
                                  </p:childTnLst>
                                </p:cTn>
                              </p:par>
                              <p:par>
                                <p:cTn id="19" presetID="10" presetClass="entr" presetSubtype="0" fill="hold" grpId="0" nodeType="withEffect">
                                  <p:stCondLst>
                                    <p:cond delay="0"/>
                                  </p:stCondLst>
                                  <p:childTnLst>
                                    <p:set>
                                      <p:cBhvr>
                                        <p:cTn id="20" dur="1" fill="hold">
                                          <p:stCondLst>
                                            <p:cond delay="0"/>
                                          </p:stCondLst>
                                        </p:cTn>
                                        <p:tgtEl>
                                          <p:spTgt spid="25"/>
                                        </p:tgtEl>
                                        <p:attrNameLst>
                                          <p:attrName>style.visibility</p:attrName>
                                        </p:attrNameLst>
                                      </p:cBhvr>
                                      <p:to>
                                        <p:strVal val="visible"/>
                                      </p:to>
                                    </p:set>
                                    <p:animEffect transition="in" filter="fade">
                                      <p:cBhvr>
                                        <p:cTn id="21" dur="500"/>
                                        <p:tgtEl>
                                          <p:spTgt spid="25"/>
                                        </p:tgtEl>
                                      </p:cBhvr>
                                    </p:animEffect>
                                  </p:childTnLst>
                                </p:cTn>
                              </p:par>
                              <p:par>
                                <p:cTn id="22" presetID="10" presetClass="entr" presetSubtype="0" fill="hold" grpId="0" nodeType="withEffect">
                                  <p:stCondLst>
                                    <p:cond delay="0"/>
                                  </p:stCondLst>
                                  <p:childTnLst>
                                    <p:set>
                                      <p:cBhvr>
                                        <p:cTn id="23" dur="1" fill="hold">
                                          <p:stCondLst>
                                            <p:cond delay="0"/>
                                          </p:stCondLst>
                                        </p:cTn>
                                        <p:tgtEl>
                                          <p:spTgt spid="26"/>
                                        </p:tgtEl>
                                        <p:attrNameLst>
                                          <p:attrName>style.visibility</p:attrName>
                                        </p:attrNameLst>
                                      </p:cBhvr>
                                      <p:to>
                                        <p:strVal val="visible"/>
                                      </p:to>
                                    </p:set>
                                    <p:animEffect transition="in" filter="fade">
                                      <p:cBhvr>
                                        <p:cTn id="24" dur="500"/>
                                        <p:tgtEl>
                                          <p:spTgt spid="26"/>
                                        </p:tgtEl>
                                      </p:cBhvr>
                                    </p:animEffect>
                                  </p:childTnLst>
                                </p:cTn>
                              </p:par>
                              <p:par>
                                <p:cTn id="25" presetID="10" presetClass="entr" presetSubtype="0" fill="hold" grpId="0" nodeType="withEffect">
                                  <p:stCondLst>
                                    <p:cond delay="0"/>
                                  </p:stCondLst>
                                  <p:childTnLst>
                                    <p:set>
                                      <p:cBhvr>
                                        <p:cTn id="26" dur="1" fill="hold">
                                          <p:stCondLst>
                                            <p:cond delay="0"/>
                                          </p:stCondLst>
                                        </p:cTn>
                                        <p:tgtEl>
                                          <p:spTgt spid="27"/>
                                        </p:tgtEl>
                                        <p:attrNameLst>
                                          <p:attrName>style.visibility</p:attrName>
                                        </p:attrNameLst>
                                      </p:cBhvr>
                                      <p:to>
                                        <p:strVal val="visible"/>
                                      </p:to>
                                    </p:set>
                                    <p:animEffect transition="in" filter="fade">
                                      <p:cBhvr>
                                        <p:cTn id="27" dur="500"/>
                                        <p:tgtEl>
                                          <p:spTgt spid="27"/>
                                        </p:tgtEl>
                                      </p:cBhvr>
                                    </p:animEffect>
                                  </p:childTnLst>
                                </p:cTn>
                              </p:par>
                              <p:par>
                                <p:cTn id="28" presetID="10" presetClass="entr" presetSubtype="0" fill="hold" grpId="0" nodeType="withEffect">
                                  <p:stCondLst>
                                    <p:cond delay="0"/>
                                  </p:stCondLst>
                                  <p:childTnLst>
                                    <p:set>
                                      <p:cBhvr>
                                        <p:cTn id="29" dur="1" fill="hold">
                                          <p:stCondLst>
                                            <p:cond delay="0"/>
                                          </p:stCondLst>
                                        </p:cTn>
                                        <p:tgtEl>
                                          <p:spTgt spid="28"/>
                                        </p:tgtEl>
                                        <p:attrNameLst>
                                          <p:attrName>style.visibility</p:attrName>
                                        </p:attrNameLst>
                                      </p:cBhvr>
                                      <p:to>
                                        <p:strVal val="visible"/>
                                      </p:to>
                                    </p:set>
                                    <p:animEffect transition="in" filter="fade">
                                      <p:cBhvr>
                                        <p:cTn id="30" dur="500"/>
                                        <p:tgtEl>
                                          <p:spTgt spid="28"/>
                                        </p:tgtEl>
                                      </p:cBhvr>
                                    </p:animEffect>
                                  </p:childTnLst>
                                </p:cTn>
                              </p:par>
                              <p:par>
                                <p:cTn id="31" presetID="10" presetClass="entr" presetSubtype="0" fill="hold" grpId="0" nodeType="withEffect">
                                  <p:stCondLst>
                                    <p:cond delay="0"/>
                                  </p:stCondLst>
                                  <p:childTnLst>
                                    <p:set>
                                      <p:cBhvr>
                                        <p:cTn id="32" dur="1" fill="hold">
                                          <p:stCondLst>
                                            <p:cond delay="0"/>
                                          </p:stCondLst>
                                        </p:cTn>
                                        <p:tgtEl>
                                          <p:spTgt spid="29"/>
                                        </p:tgtEl>
                                        <p:attrNameLst>
                                          <p:attrName>style.visibility</p:attrName>
                                        </p:attrNameLst>
                                      </p:cBhvr>
                                      <p:to>
                                        <p:strVal val="visible"/>
                                      </p:to>
                                    </p:set>
                                    <p:animEffect transition="in" filter="fade">
                                      <p:cBhvr>
                                        <p:cTn id="33" dur="500"/>
                                        <p:tgtEl>
                                          <p:spTgt spid="29"/>
                                        </p:tgtEl>
                                      </p:cBhvr>
                                    </p:animEffect>
                                  </p:childTnLst>
                                </p:cTn>
                              </p:par>
                              <p:par>
                                <p:cTn id="34" presetID="10" presetClass="entr" presetSubtype="0" fill="hold" grpId="0" nodeType="withEffect">
                                  <p:stCondLst>
                                    <p:cond delay="0"/>
                                  </p:stCondLst>
                                  <p:childTnLst>
                                    <p:set>
                                      <p:cBhvr>
                                        <p:cTn id="35" dur="1" fill="hold">
                                          <p:stCondLst>
                                            <p:cond delay="0"/>
                                          </p:stCondLst>
                                        </p:cTn>
                                        <p:tgtEl>
                                          <p:spTgt spid="30"/>
                                        </p:tgtEl>
                                        <p:attrNameLst>
                                          <p:attrName>style.visibility</p:attrName>
                                        </p:attrNameLst>
                                      </p:cBhvr>
                                      <p:to>
                                        <p:strVal val="visible"/>
                                      </p:to>
                                    </p:set>
                                    <p:animEffect transition="in" filter="fade">
                                      <p:cBhvr>
                                        <p:cTn id="36" dur="500"/>
                                        <p:tgtEl>
                                          <p:spTgt spid="30"/>
                                        </p:tgtEl>
                                      </p:cBhvr>
                                    </p:animEffect>
                                  </p:childTnLst>
                                </p:cTn>
                              </p:par>
                              <p:par>
                                <p:cTn id="37" presetID="10" presetClass="entr" presetSubtype="0" fill="hold" nodeType="withEffect">
                                  <p:stCondLst>
                                    <p:cond delay="0"/>
                                  </p:stCondLst>
                                  <p:childTnLst>
                                    <p:set>
                                      <p:cBhvr>
                                        <p:cTn id="38" dur="1" fill="hold">
                                          <p:stCondLst>
                                            <p:cond delay="0"/>
                                          </p:stCondLst>
                                        </p:cTn>
                                        <p:tgtEl>
                                          <p:spTgt spid="31"/>
                                        </p:tgtEl>
                                        <p:attrNameLst>
                                          <p:attrName>style.visibility</p:attrName>
                                        </p:attrNameLst>
                                      </p:cBhvr>
                                      <p:to>
                                        <p:strVal val="visible"/>
                                      </p:to>
                                    </p:set>
                                    <p:animEffect transition="in" filter="fade">
                                      <p:cBhvr>
                                        <p:cTn id="39" dur="500"/>
                                        <p:tgtEl>
                                          <p:spTgt spid="31"/>
                                        </p:tgtEl>
                                      </p:cBhvr>
                                    </p:animEffect>
                                  </p:childTnLst>
                                </p:cTn>
                              </p:par>
                              <p:par>
                                <p:cTn id="40" presetID="10" presetClass="entr" presetSubtype="0" fill="hold" nodeType="withEffect">
                                  <p:stCondLst>
                                    <p:cond delay="0"/>
                                  </p:stCondLst>
                                  <p:childTnLst>
                                    <p:set>
                                      <p:cBhvr>
                                        <p:cTn id="41" dur="1" fill="hold">
                                          <p:stCondLst>
                                            <p:cond delay="0"/>
                                          </p:stCondLst>
                                        </p:cTn>
                                        <p:tgtEl>
                                          <p:spTgt spid="32"/>
                                        </p:tgtEl>
                                        <p:attrNameLst>
                                          <p:attrName>style.visibility</p:attrName>
                                        </p:attrNameLst>
                                      </p:cBhvr>
                                      <p:to>
                                        <p:strVal val="visible"/>
                                      </p:to>
                                    </p:set>
                                    <p:animEffect transition="in" filter="fade">
                                      <p:cBhvr>
                                        <p:cTn id="42" dur="500"/>
                                        <p:tgtEl>
                                          <p:spTgt spid="32"/>
                                        </p:tgtEl>
                                      </p:cBhvr>
                                    </p:animEffect>
                                  </p:childTnLst>
                                </p:cTn>
                              </p:par>
                              <p:par>
                                <p:cTn id="43" presetID="10" presetClass="entr" presetSubtype="0" fill="hold" nodeType="withEffect">
                                  <p:stCondLst>
                                    <p:cond delay="0"/>
                                  </p:stCondLst>
                                  <p:childTnLst>
                                    <p:set>
                                      <p:cBhvr>
                                        <p:cTn id="44" dur="1" fill="hold">
                                          <p:stCondLst>
                                            <p:cond delay="0"/>
                                          </p:stCondLst>
                                        </p:cTn>
                                        <p:tgtEl>
                                          <p:spTgt spid="33"/>
                                        </p:tgtEl>
                                        <p:attrNameLst>
                                          <p:attrName>style.visibility</p:attrName>
                                        </p:attrNameLst>
                                      </p:cBhvr>
                                      <p:to>
                                        <p:strVal val="visible"/>
                                      </p:to>
                                    </p:set>
                                    <p:animEffect transition="in" filter="fade">
                                      <p:cBhvr>
                                        <p:cTn id="45" dur="500"/>
                                        <p:tgtEl>
                                          <p:spTgt spid="33"/>
                                        </p:tgtEl>
                                      </p:cBhvr>
                                    </p:animEffect>
                                  </p:childTnLst>
                                </p:cTn>
                              </p:par>
                              <p:par>
                                <p:cTn id="46" presetID="10" presetClass="entr" presetSubtype="0" fill="hold" nodeType="withEffect">
                                  <p:stCondLst>
                                    <p:cond delay="0"/>
                                  </p:stCondLst>
                                  <p:childTnLst>
                                    <p:set>
                                      <p:cBhvr>
                                        <p:cTn id="47" dur="1" fill="hold">
                                          <p:stCondLst>
                                            <p:cond delay="0"/>
                                          </p:stCondLst>
                                        </p:cTn>
                                        <p:tgtEl>
                                          <p:spTgt spid="34"/>
                                        </p:tgtEl>
                                        <p:attrNameLst>
                                          <p:attrName>style.visibility</p:attrName>
                                        </p:attrNameLst>
                                      </p:cBhvr>
                                      <p:to>
                                        <p:strVal val="visible"/>
                                      </p:to>
                                    </p:set>
                                    <p:animEffect transition="in" filter="fade">
                                      <p:cBhvr>
                                        <p:cTn id="48" dur="500"/>
                                        <p:tgtEl>
                                          <p:spTgt spid="34"/>
                                        </p:tgtEl>
                                      </p:cBhvr>
                                    </p:animEffect>
                                  </p:childTnLst>
                                </p:cTn>
                              </p:par>
                              <p:par>
                                <p:cTn id="49" presetID="10" presetClass="entr" presetSubtype="0" fill="hold" nodeType="withEffect">
                                  <p:stCondLst>
                                    <p:cond delay="0"/>
                                  </p:stCondLst>
                                  <p:childTnLst>
                                    <p:set>
                                      <p:cBhvr>
                                        <p:cTn id="50" dur="1" fill="hold">
                                          <p:stCondLst>
                                            <p:cond delay="0"/>
                                          </p:stCondLst>
                                        </p:cTn>
                                        <p:tgtEl>
                                          <p:spTgt spid="35"/>
                                        </p:tgtEl>
                                        <p:attrNameLst>
                                          <p:attrName>style.visibility</p:attrName>
                                        </p:attrNameLst>
                                      </p:cBhvr>
                                      <p:to>
                                        <p:strVal val="visible"/>
                                      </p:to>
                                    </p:set>
                                    <p:animEffect transition="in" filter="fade">
                                      <p:cBhvr>
                                        <p:cTn id="51" dur="500"/>
                                        <p:tgtEl>
                                          <p:spTgt spid="35"/>
                                        </p:tgtEl>
                                      </p:cBhvr>
                                    </p:animEffect>
                                  </p:childTnLst>
                                </p:cTn>
                              </p:par>
                              <p:par>
                                <p:cTn id="52" presetID="10" presetClass="entr" presetSubtype="0" fill="hold" nodeType="withEffect">
                                  <p:stCondLst>
                                    <p:cond delay="0"/>
                                  </p:stCondLst>
                                  <p:childTnLst>
                                    <p:set>
                                      <p:cBhvr>
                                        <p:cTn id="53" dur="1" fill="hold">
                                          <p:stCondLst>
                                            <p:cond delay="0"/>
                                          </p:stCondLst>
                                        </p:cTn>
                                        <p:tgtEl>
                                          <p:spTgt spid="36"/>
                                        </p:tgtEl>
                                        <p:attrNameLst>
                                          <p:attrName>style.visibility</p:attrName>
                                        </p:attrNameLst>
                                      </p:cBhvr>
                                      <p:to>
                                        <p:strVal val="visible"/>
                                      </p:to>
                                    </p:set>
                                    <p:animEffect transition="in" filter="fade">
                                      <p:cBhvr>
                                        <p:cTn id="54" dur="500"/>
                                        <p:tgtEl>
                                          <p:spTgt spid="36"/>
                                        </p:tgtEl>
                                      </p:cBhvr>
                                    </p:animEffect>
                                  </p:childTnLst>
                                </p:cTn>
                              </p:par>
                              <p:par>
                                <p:cTn id="55" presetID="10" presetClass="entr" presetSubtype="0" fill="hold" nodeType="withEffect">
                                  <p:stCondLst>
                                    <p:cond delay="0"/>
                                  </p:stCondLst>
                                  <p:childTnLst>
                                    <p:set>
                                      <p:cBhvr>
                                        <p:cTn id="56" dur="1" fill="hold">
                                          <p:stCondLst>
                                            <p:cond delay="0"/>
                                          </p:stCondLst>
                                        </p:cTn>
                                        <p:tgtEl>
                                          <p:spTgt spid="37"/>
                                        </p:tgtEl>
                                        <p:attrNameLst>
                                          <p:attrName>style.visibility</p:attrName>
                                        </p:attrNameLst>
                                      </p:cBhvr>
                                      <p:to>
                                        <p:strVal val="visible"/>
                                      </p:to>
                                    </p:set>
                                    <p:animEffect transition="in" filter="fade">
                                      <p:cBhvr>
                                        <p:cTn id="57" dur="500"/>
                                        <p:tgtEl>
                                          <p:spTgt spid="37"/>
                                        </p:tgtEl>
                                      </p:cBhvr>
                                    </p:animEffect>
                                  </p:childTnLst>
                                </p:cTn>
                              </p:par>
                              <p:par>
                                <p:cTn id="58" presetID="10" presetClass="entr" presetSubtype="0" fill="hold" nodeType="withEffect">
                                  <p:stCondLst>
                                    <p:cond delay="0"/>
                                  </p:stCondLst>
                                  <p:childTnLst>
                                    <p:set>
                                      <p:cBhvr>
                                        <p:cTn id="59" dur="1" fill="hold">
                                          <p:stCondLst>
                                            <p:cond delay="0"/>
                                          </p:stCondLst>
                                        </p:cTn>
                                        <p:tgtEl>
                                          <p:spTgt spid="38"/>
                                        </p:tgtEl>
                                        <p:attrNameLst>
                                          <p:attrName>style.visibility</p:attrName>
                                        </p:attrNameLst>
                                      </p:cBhvr>
                                      <p:to>
                                        <p:strVal val="visible"/>
                                      </p:to>
                                    </p:set>
                                    <p:animEffect transition="in" filter="fade">
                                      <p:cBhvr>
                                        <p:cTn id="60" dur="500"/>
                                        <p:tgtEl>
                                          <p:spTgt spid="38"/>
                                        </p:tgtEl>
                                      </p:cBhvr>
                                    </p:animEffect>
                                  </p:childTnLst>
                                </p:cTn>
                              </p:par>
                              <p:par>
                                <p:cTn id="61" presetID="10" presetClass="entr" presetSubtype="0" fill="hold" grpId="0" nodeType="withEffect">
                                  <p:stCondLst>
                                    <p:cond delay="0"/>
                                  </p:stCondLst>
                                  <p:childTnLst>
                                    <p:set>
                                      <p:cBhvr>
                                        <p:cTn id="62" dur="1" fill="hold">
                                          <p:stCondLst>
                                            <p:cond delay="0"/>
                                          </p:stCondLst>
                                        </p:cTn>
                                        <p:tgtEl>
                                          <p:spTgt spid="39"/>
                                        </p:tgtEl>
                                        <p:attrNameLst>
                                          <p:attrName>style.visibility</p:attrName>
                                        </p:attrNameLst>
                                      </p:cBhvr>
                                      <p:to>
                                        <p:strVal val="visible"/>
                                      </p:to>
                                    </p:set>
                                    <p:animEffect transition="in" filter="fade">
                                      <p:cBhvr>
                                        <p:cTn id="63" dur="500"/>
                                        <p:tgtEl>
                                          <p:spTgt spid="39"/>
                                        </p:tgtEl>
                                      </p:cBhvr>
                                    </p:animEffect>
                                  </p:childTnLst>
                                </p:cTn>
                              </p:par>
                              <p:par>
                                <p:cTn id="64" presetID="10" presetClass="entr" presetSubtype="0" fill="hold" grpId="0" nodeType="withEffect">
                                  <p:stCondLst>
                                    <p:cond delay="0"/>
                                  </p:stCondLst>
                                  <p:childTnLst>
                                    <p:set>
                                      <p:cBhvr>
                                        <p:cTn id="65" dur="1" fill="hold">
                                          <p:stCondLst>
                                            <p:cond delay="0"/>
                                          </p:stCondLst>
                                        </p:cTn>
                                        <p:tgtEl>
                                          <p:spTgt spid="40"/>
                                        </p:tgtEl>
                                        <p:attrNameLst>
                                          <p:attrName>style.visibility</p:attrName>
                                        </p:attrNameLst>
                                      </p:cBhvr>
                                      <p:to>
                                        <p:strVal val="visible"/>
                                      </p:to>
                                    </p:set>
                                    <p:animEffect transition="in" filter="fade">
                                      <p:cBhvr>
                                        <p:cTn id="66" dur="500"/>
                                        <p:tgtEl>
                                          <p:spTgt spid="40"/>
                                        </p:tgtEl>
                                      </p:cBhvr>
                                    </p:animEffect>
                                  </p:childTnLst>
                                </p:cTn>
                              </p:par>
                              <p:par>
                                <p:cTn id="67" presetID="10" presetClass="entr" presetSubtype="0" fill="hold" grpId="0" nodeType="withEffect">
                                  <p:stCondLst>
                                    <p:cond delay="0"/>
                                  </p:stCondLst>
                                  <p:childTnLst>
                                    <p:set>
                                      <p:cBhvr>
                                        <p:cTn id="68" dur="1" fill="hold">
                                          <p:stCondLst>
                                            <p:cond delay="0"/>
                                          </p:stCondLst>
                                        </p:cTn>
                                        <p:tgtEl>
                                          <p:spTgt spid="41"/>
                                        </p:tgtEl>
                                        <p:attrNameLst>
                                          <p:attrName>style.visibility</p:attrName>
                                        </p:attrNameLst>
                                      </p:cBhvr>
                                      <p:to>
                                        <p:strVal val="visible"/>
                                      </p:to>
                                    </p:set>
                                    <p:animEffect transition="in" filter="fade">
                                      <p:cBhvr>
                                        <p:cTn id="69" dur="500"/>
                                        <p:tgtEl>
                                          <p:spTgt spid="41"/>
                                        </p:tgtEl>
                                      </p:cBhvr>
                                    </p:animEffect>
                                  </p:childTnLst>
                                </p:cTn>
                              </p:par>
                              <p:par>
                                <p:cTn id="70" presetID="10" presetClass="entr" presetSubtype="0" fill="hold" grpId="0" nodeType="withEffect">
                                  <p:stCondLst>
                                    <p:cond delay="0"/>
                                  </p:stCondLst>
                                  <p:childTnLst>
                                    <p:set>
                                      <p:cBhvr>
                                        <p:cTn id="71" dur="1" fill="hold">
                                          <p:stCondLst>
                                            <p:cond delay="0"/>
                                          </p:stCondLst>
                                        </p:cTn>
                                        <p:tgtEl>
                                          <p:spTgt spid="42"/>
                                        </p:tgtEl>
                                        <p:attrNameLst>
                                          <p:attrName>style.visibility</p:attrName>
                                        </p:attrNameLst>
                                      </p:cBhvr>
                                      <p:to>
                                        <p:strVal val="visible"/>
                                      </p:to>
                                    </p:set>
                                    <p:animEffect transition="in" filter="fade">
                                      <p:cBhvr>
                                        <p:cTn id="72" dur="500"/>
                                        <p:tgtEl>
                                          <p:spTgt spid="42"/>
                                        </p:tgtEl>
                                      </p:cBhvr>
                                    </p:animEffect>
                                  </p:childTnLst>
                                </p:cTn>
                              </p:par>
                              <p:par>
                                <p:cTn id="73" presetID="10" presetClass="entr" presetSubtype="0" fill="hold" grpId="0" nodeType="withEffect">
                                  <p:stCondLst>
                                    <p:cond delay="0"/>
                                  </p:stCondLst>
                                  <p:childTnLst>
                                    <p:set>
                                      <p:cBhvr>
                                        <p:cTn id="74" dur="1" fill="hold">
                                          <p:stCondLst>
                                            <p:cond delay="0"/>
                                          </p:stCondLst>
                                        </p:cTn>
                                        <p:tgtEl>
                                          <p:spTgt spid="43"/>
                                        </p:tgtEl>
                                        <p:attrNameLst>
                                          <p:attrName>style.visibility</p:attrName>
                                        </p:attrNameLst>
                                      </p:cBhvr>
                                      <p:to>
                                        <p:strVal val="visible"/>
                                      </p:to>
                                    </p:set>
                                    <p:animEffect transition="in" filter="fade">
                                      <p:cBhvr>
                                        <p:cTn id="75" dur="500"/>
                                        <p:tgtEl>
                                          <p:spTgt spid="43"/>
                                        </p:tgtEl>
                                      </p:cBhvr>
                                    </p:animEffect>
                                  </p:childTnLst>
                                </p:cTn>
                              </p:par>
                              <p:par>
                                <p:cTn id="76" presetID="10" presetClass="entr" presetSubtype="0" fill="hold" grpId="0" nodeType="withEffect">
                                  <p:stCondLst>
                                    <p:cond delay="0"/>
                                  </p:stCondLst>
                                  <p:childTnLst>
                                    <p:set>
                                      <p:cBhvr>
                                        <p:cTn id="77" dur="1" fill="hold">
                                          <p:stCondLst>
                                            <p:cond delay="0"/>
                                          </p:stCondLst>
                                        </p:cTn>
                                        <p:tgtEl>
                                          <p:spTgt spid="44"/>
                                        </p:tgtEl>
                                        <p:attrNameLst>
                                          <p:attrName>style.visibility</p:attrName>
                                        </p:attrNameLst>
                                      </p:cBhvr>
                                      <p:to>
                                        <p:strVal val="visible"/>
                                      </p:to>
                                    </p:set>
                                    <p:animEffect transition="in" filter="fade">
                                      <p:cBhvr>
                                        <p:cTn id="78" dur="500"/>
                                        <p:tgtEl>
                                          <p:spTgt spid="44"/>
                                        </p:tgtEl>
                                      </p:cBhvr>
                                    </p:animEffect>
                                  </p:childTnLst>
                                </p:cTn>
                              </p:par>
                              <p:par>
                                <p:cTn id="79" presetID="10" presetClass="entr" presetSubtype="0" fill="hold" grpId="0" nodeType="withEffect">
                                  <p:stCondLst>
                                    <p:cond delay="0"/>
                                  </p:stCondLst>
                                  <p:childTnLst>
                                    <p:set>
                                      <p:cBhvr>
                                        <p:cTn id="80" dur="1" fill="hold">
                                          <p:stCondLst>
                                            <p:cond delay="0"/>
                                          </p:stCondLst>
                                        </p:cTn>
                                        <p:tgtEl>
                                          <p:spTgt spid="45"/>
                                        </p:tgtEl>
                                        <p:attrNameLst>
                                          <p:attrName>style.visibility</p:attrName>
                                        </p:attrNameLst>
                                      </p:cBhvr>
                                      <p:to>
                                        <p:strVal val="visible"/>
                                      </p:to>
                                    </p:set>
                                    <p:animEffect transition="in" filter="fade">
                                      <p:cBhvr>
                                        <p:cTn id="81" dur="500"/>
                                        <p:tgtEl>
                                          <p:spTgt spid="45"/>
                                        </p:tgtEl>
                                      </p:cBhvr>
                                    </p:animEffect>
                                  </p:childTnLst>
                                </p:cTn>
                              </p:par>
                              <p:par>
                                <p:cTn id="82" presetID="10" presetClass="entr" presetSubtype="0" fill="hold" grpId="0" nodeType="withEffect">
                                  <p:stCondLst>
                                    <p:cond delay="0"/>
                                  </p:stCondLst>
                                  <p:childTnLst>
                                    <p:set>
                                      <p:cBhvr>
                                        <p:cTn id="83" dur="1" fill="hold">
                                          <p:stCondLst>
                                            <p:cond delay="0"/>
                                          </p:stCondLst>
                                        </p:cTn>
                                        <p:tgtEl>
                                          <p:spTgt spid="46"/>
                                        </p:tgtEl>
                                        <p:attrNameLst>
                                          <p:attrName>style.visibility</p:attrName>
                                        </p:attrNameLst>
                                      </p:cBhvr>
                                      <p:to>
                                        <p:strVal val="visible"/>
                                      </p:to>
                                    </p:set>
                                    <p:animEffect transition="in" filter="fade">
                                      <p:cBhvr>
                                        <p:cTn id="84" dur="500"/>
                                        <p:tgtEl>
                                          <p:spTgt spid="46"/>
                                        </p:tgtEl>
                                      </p:cBhvr>
                                    </p:animEffect>
                                  </p:childTnLst>
                                </p:cTn>
                              </p:par>
                              <p:par>
                                <p:cTn id="85" presetID="10" presetClass="entr" presetSubtype="0" fill="hold" grpId="0" nodeType="withEffect">
                                  <p:stCondLst>
                                    <p:cond delay="0"/>
                                  </p:stCondLst>
                                  <p:childTnLst>
                                    <p:set>
                                      <p:cBhvr>
                                        <p:cTn id="86" dur="1" fill="hold">
                                          <p:stCondLst>
                                            <p:cond delay="0"/>
                                          </p:stCondLst>
                                        </p:cTn>
                                        <p:tgtEl>
                                          <p:spTgt spid="47"/>
                                        </p:tgtEl>
                                        <p:attrNameLst>
                                          <p:attrName>style.visibility</p:attrName>
                                        </p:attrNameLst>
                                      </p:cBhvr>
                                      <p:to>
                                        <p:strVal val="visible"/>
                                      </p:to>
                                    </p:set>
                                    <p:animEffect transition="in" filter="fade">
                                      <p:cBhvr>
                                        <p:cTn id="87" dur="500"/>
                                        <p:tgtEl>
                                          <p:spTgt spid="47"/>
                                        </p:tgtEl>
                                      </p:cBhvr>
                                    </p:animEffect>
                                  </p:childTnLst>
                                </p:cTn>
                              </p:par>
                              <p:par>
                                <p:cTn id="88" presetID="10" presetClass="entr" presetSubtype="0" fill="hold" grpId="0" nodeType="withEffect">
                                  <p:stCondLst>
                                    <p:cond delay="0"/>
                                  </p:stCondLst>
                                  <p:childTnLst>
                                    <p:set>
                                      <p:cBhvr>
                                        <p:cTn id="89" dur="1" fill="hold">
                                          <p:stCondLst>
                                            <p:cond delay="0"/>
                                          </p:stCondLst>
                                        </p:cTn>
                                        <p:tgtEl>
                                          <p:spTgt spid="48"/>
                                        </p:tgtEl>
                                        <p:attrNameLst>
                                          <p:attrName>style.visibility</p:attrName>
                                        </p:attrNameLst>
                                      </p:cBhvr>
                                      <p:to>
                                        <p:strVal val="visible"/>
                                      </p:to>
                                    </p:set>
                                    <p:animEffect transition="in" filter="fade">
                                      <p:cBhvr>
                                        <p:cTn id="90" dur="500"/>
                                        <p:tgtEl>
                                          <p:spTgt spid="48"/>
                                        </p:tgtEl>
                                      </p:cBhvr>
                                    </p:animEffect>
                                  </p:childTnLst>
                                </p:cTn>
                              </p:par>
                              <p:par>
                                <p:cTn id="91" presetID="10" presetClass="entr" presetSubtype="0" fill="hold" grpId="0" nodeType="withEffect">
                                  <p:stCondLst>
                                    <p:cond delay="0"/>
                                  </p:stCondLst>
                                  <p:childTnLst>
                                    <p:set>
                                      <p:cBhvr>
                                        <p:cTn id="92" dur="1" fill="hold">
                                          <p:stCondLst>
                                            <p:cond delay="0"/>
                                          </p:stCondLst>
                                        </p:cTn>
                                        <p:tgtEl>
                                          <p:spTgt spid="49"/>
                                        </p:tgtEl>
                                        <p:attrNameLst>
                                          <p:attrName>style.visibility</p:attrName>
                                        </p:attrNameLst>
                                      </p:cBhvr>
                                      <p:to>
                                        <p:strVal val="visible"/>
                                      </p:to>
                                    </p:set>
                                    <p:animEffect transition="in" filter="fade">
                                      <p:cBhvr>
                                        <p:cTn id="93" dur="500"/>
                                        <p:tgtEl>
                                          <p:spTgt spid="49"/>
                                        </p:tgtEl>
                                      </p:cBhvr>
                                    </p:animEffect>
                                  </p:childTnLst>
                                </p:cTn>
                              </p:par>
                              <p:par>
                                <p:cTn id="94" presetID="10" presetClass="entr" presetSubtype="0" fill="hold" grpId="0" nodeType="withEffect">
                                  <p:stCondLst>
                                    <p:cond delay="0"/>
                                  </p:stCondLst>
                                  <p:childTnLst>
                                    <p:set>
                                      <p:cBhvr>
                                        <p:cTn id="95" dur="1" fill="hold">
                                          <p:stCondLst>
                                            <p:cond delay="0"/>
                                          </p:stCondLst>
                                        </p:cTn>
                                        <p:tgtEl>
                                          <p:spTgt spid="50"/>
                                        </p:tgtEl>
                                        <p:attrNameLst>
                                          <p:attrName>style.visibility</p:attrName>
                                        </p:attrNameLst>
                                      </p:cBhvr>
                                      <p:to>
                                        <p:strVal val="visible"/>
                                      </p:to>
                                    </p:set>
                                    <p:animEffect transition="in" filter="fade">
                                      <p:cBhvr>
                                        <p:cTn id="96" dur="500"/>
                                        <p:tgtEl>
                                          <p:spTgt spid="50"/>
                                        </p:tgtEl>
                                      </p:cBhvr>
                                    </p:animEffect>
                                  </p:childTnLst>
                                </p:cTn>
                              </p:par>
                              <p:par>
                                <p:cTn id="97" presetID="10" presetClass="entr" presetSubtype="0" fill="hold" grpId="0" nodeType="withEffect">
                                  <p:stCondLst>
                                    <p:cond delay="0"/>
                                  </p:stCondLst>
                                  <p:childTnLst>
                                    <p:set>
                                      <p:cBhvr>
                                        <p:cTn id="98" dur="1" fill="hold">
                                          <p:stCondLst>
                                            <p:cond delay="0"/>
                                          </p:stCondLst>
                                        </p:cTn>
                                        <p:tgtEl>
                                          <p:spTgt spid="51"/>
                                        </p:tgtEl>
                                        <p:attrNameLst>
                                          <p:attrName>style.visibility</p:attrName>
                                        </p:attrNameLst>
                                      </p:cBhvr>
                                      <p:to>
                                        <p:strVal val="visible"/>
                                      </p:to>
                                    </p:set>
                                    <p:animEffect transition="in" filter="fade">
                                      <p:cBhvr>
                                        <p:cTn id="99" dur="500"/>
                                        <p:tgtEl>
                                          <p:spTgt spid="51"/>
                                        </p:tgtEl>
                                      </p:cBhvr>
                                    </p:animEffect>
                                  </p:childTnLst>
                                </p:cTn>
                              </p:par>
                              <p:par>
                                <p:cTn id="100" presetID="10" presetClass="entr" presetSubtype="0" fill="hold" grpId="0" nodeType="withEffect">
                                  <p:stCondLst>
                                    <p:cond delay="0"/>
                                  </p:stCondLst>
                                  <p:childTnLst>
                                    <p:set>
                                      <p:cBhvr>
                                        <p:cTn id="101" dur="1" fill="hold">
                                          <p:stCondLst>
                                            <p:cond delay="0"/>
                                          </p:stCondLst>
                                        </p:cTn>
                                        <p:tgtEl>
                                          <p:spTgt spid="52"/>
                                        </p:tgtEl>
                                        <p:attrNameLst>
                                          <p:attrName>style.visibility</p:attrName>
                                        </p:attrNameLst>
                                      </p:cBhvr>
                                      <p:to>
                                        <p:strVal val="visible"/>
                                      </p:to>
                                    </p:set>
                                    <p:animEffect transition="in" filter="fade">
                                      <p:cBhvr>
                                        <p:cTn id="102" dur="500"/>
                                        <p:tgtEl>
                                          <p:spTgt spid="52"/>
                                        </p:tgtEl>
                                      </p:cBhvr>
                                    </p:animEffect>
                                  </p:childTnLst>
                                </p:cTn>
                              </p:par>
                              <p:par>
                                <p:cTn id="103" presetID="10" presetClass="entr" presetSubtype="0" fill="hold" grpId="0" nodeType="withEffect">
                                  <p:stCondLst>
                                    <p:cond delay="0"/>
                                  </p:stCondLst>
                                  <p:childTnLst>
                                    <p:set>
                                      <p:cBhvr>
                                        <p:cTn id="104" dur="1" fill="hold">
                                          <p:stCondLst>
                                            <p:cond delay="0"/>
                                          </p:stCondLst>
                                        </p:cTn>
                                        <p:tgtEl>
                                          <p:spTgt spid="53"/>
                                        </p:tgtEl>
                                        <p:attrNameLst>
                                          <p:attrName>style.visibility</p:attrName>
                                        </p:attrNameLst>
                                      </p:cBhvr>
                                      <p:to>
                                        <p:strVal val="visible"/>
                                      </p:to>
                                    </p:set>
                                    <p:animEffect transition="in" filter="fade">
                                      <p:cBhvr>
                                        <p:cTn id="105" dur="500"/>
                                        <p:tgtEl>
                                          <p:spTgt spid="53"/>
                                        </p:tgtEl>
                                      </p:cBhvr>
                                    </p:animEffect>
                                  </p:childTnLst>
                                </p:cTn>
                              </p:par>
                              <p:par>
                                <p:cTn id="106" presetID="10" presetClass="entr" presetSubtype="0" fill="hold" grpId="0" nodeType="withEffect">
                                  <p:stCondLst>
                                    <p:cond delay="0"/>
                                  </p:stCondLst>
                                  <p:childTnLst>
                                    <p:set>
                                      <p:cBhvr>
                                        <p:cTn id="107" dur="1" fill="hold">
                                          <p:stCondLst>
                                            <p:cond delay="0"/>
                                          </p:stCondLst>
                                        </p:cTn>
                                        <p:tgtEl>
                                          <p:spTgt spid="54"/>
                                        </p:tgtEl>
                                        <p:attrNameLst>
                                          <p:attrName>style.visibility</p:attrName>
                                        </p:attrNameLst>
                                      </p:cBhvr>
                                      <p:to>
                                        <p:strVal val="visible"/>
                                      </p:to>
                                    </p:set>
                                    <p:animEffect transition="in" filter="fade">
                                      <p:cBhvr>
                                        <p:cTn id="108" dur="500"/>
                                        <p:tgtEl>
                                          <p:spTgt spid="5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3" grpId="0" animBg="1"/>
      <p:bldP spid="24" grpId="0" animBg="1"/>
      <p:bldP spid="25" grpId="0" animBg="1"/>
      <p:bldP spid="26" grpId="0" animBg="1"/>
      <p:bldP spid="27" grpId="0" animBg="1"/>
      <p:bldP spid="28" grpId="0" animBg="1"/>
      <p:bldP spid="29" grpId="0" animBg="1"/>
      <p:bldP spid="30" grpId="0" animBg="1"/>
      <p:bldP spid="39" grpId="0"/>
      <p:bldP spid="40" grpId="0"/>
      <p:bldP spid="41" grpId="0"/>
      <p:bldP spid="42" grpId="0"/>
      <p:bldP spid="43" grpId="0"/>
      <p:bldP spid="44" grpId="0"/>
      <p:bldP spid="45" grpId="0"/>
      <p:bldP spid="46" grpId="0"/>
      <p:bldP spid="47" grpId="0"/>
      <p:bldP spid="48" grpId="0"/>
      <p:bldP spid="49" grpId="0"/>
      <p:bldP spid="50" grpId="0"/>
      <p:bldP spid="51" grpId="0"/>
      <p:bldP spid="52" grpId="0"/>
      <p:bldP spid="53" grpId="0"/>
      <p:bldP spid="54" grpId="0"/>
      <p:bldP spid="61" grpId="0"/>
    </p:bldLst>
  </p:timing>
</p:sld>
</file>

<file path=ppt/slides/slide2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8" name="Group 9079"/>
          <p:cNvGrpSpPr/>
          <p:nvPr/>
        </p:nvGrpSpPr>
        <p:grpSpPr>
          <a:xfrm>
            <a:off x="931380" y="2446496"/>
            <a:ext cx="9714097" cy="3304309"/>
            <a:chOff x="0" y="0"/>
            <a:chExt cx="9714095" cy="3304307"/>
          </a:xfrm>
        </p:grpSpPr>
        <p:grpSp>
          <p:nvGrpSpPr>
            <p:cNvPr id="9" name="Group 8305"/>
            <p:cNvGrpSpPr/>
            <p:nvPr/>
          </p:nvGrpSpPr>
          <p:grpSpPr>
            <a:xfrm>
              <a:off x="2774103" y="0"/>
              <a:ext cx="5384096" cy="1295529"/>
              <a:chOff x="0" y="0"/>
              <a:chExt cx="5384095" cy="1295528"/>
            </a:xfrm>
          </p:grpSpPr>
          <p:sp>
            <p:nvSpPr>
              <p:cNvPr id="783" name="Shape 8105"/>
              <p:cNvSpPr/>
              <p:nvPr/>
            </p:nvSpPr>
            <p:spPr>
              <a:xfrm>
                <a:off x="607525" y="-1"/>
                <a:ext cx="97836" cy="4260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84" name="Shape 8106"/>
              <p:cNvSpPr/>
              <p:nvPr/>
            </p:nvSpPr>
            <p:spPr>
              <a:xfrm>
                <a:off x="717984" y="-1"/>
                <a:ext cx="97836" cy="4260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85" name="Shape 8107"/>
              <p:cNvSpPr/>
              <p:nvPr/>
            </p:nvSpPr>
            <p:spPr>
              <a:xfrm>
                <a:off x="830021" y="-1"/>
                <a:ext cx="97836" cy="4260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86" name="Shape 8108"/>
              <p:cNvSpPr/>
              <p:nvPr/>
            </p:nvSpPr>
            <p:spPr>
              <a:xfrm>
                <a:off x="943636" y="-1"/>
                <a:ext cx="94680" cy="4260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87" name="Shape 8109"/>
              <p:cNvSpPr/>
              <p:nvPr/>
            </p:nvSpPr>
            <p:spPr>
              <a:xfrm>
                <a:off x="370827" y="52073"/>
                <a:ext cx="97836" cy="4260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88" name="Shape 8110"/>
              <p:cNvSpPr/>
              <p:nvPr/>
            </p:nvSpPr>
            <p:spPr>
              <a:xfrm>
                <a:off x="484442" y="52073"/>
                <a:ext cx="97836" cy="4260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89" name="Shape 8111"/>
              <p:cNvSpPr/>
              <p:nvPr/>
            </p:nvSpPr>
            <p:spPr>
              <a:xfrm>
                <a:off x="594901" y="52073"/>
                <a:ext cx="97836" cy="4260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90" name="Shape 8112"/>
              <p:cNvSpPr/>
              <p:nvPr/>
            </p:nvSpPr>
            <p:spPr>
              <a:xfrm>
                <a:off x="708516" y="52073"/>
                <a:ext cx="94680" cy="4260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91" name="Shape 8113"/>
              <p:cNvSpPr/>
              <p:nvPr/>
            </p:nvSpPr>
            <p:spPr>
              <a:xfrm>
                <a:off x="818975" y="52073"/>
                <a:ext cx="97836" cy="4260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92" name="Shape 8114"/>
              <p:cNvSpPr/>
              <p:nvPr/>
            </p:nvSpPr>
            <p:spPr>
              <a:xfrm>
                <a:off x="934169" y="52073"/>
                <a:ext cx="93102" cy="4260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93" name="Shape 8115"/>
              <p:cNvSpPr/>
              <p:nvPr/>
            </p:nvSpPr>
            <p:spPr>
              <a:xfrm>
                <a:off x="129395" y="104147"/>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94" name="Shape 8116"/>
              <p:cNvSpPr/>
              <p:nvPr/>
            </p:nvSpPr>
            <p:spPr>
              <a:xfrm>
                <a:off x="243010" y="104147"/>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95" name="Shape 8117"/>
              <p:cNvSpPr/>
              <p:nvPr/>
            </p:nvSpPr>
            <p:spPr>
              <a:xfrm>
                <a:off x="356625" y="104147"/>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96" name="Shape 8118"/>
              <p:cNvSpPr/>
              <p:nvPr/>
            </p:nvSpPr>
            <p:spPr>
              <a:xfrm>
                <a:off x="471818" y="104147"/>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97" name="Shape 8119"/>
              <p:cNvSpPr/>
              <p:nvPr/>
            </p:nvSpPr>
            <p:spPr>
              <a:xfrm>
                <a:off x="585433" y="104147"/>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98" name="Shape 8120"/>
              <p:cNvSpPr/>
              <p:nvPr/>
            </p:nvSpPr>
            <p:spPr>
              <a:xfrm>
                <a:off x="695892" y="104147"/>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99" name="Shape 8121"/>
              <p:cNvSpPr/>
              <p:nvPr/>
            </p:nvSpPr>
            <p:spPr>
              <a:xfrm>
                <a:off x="809508" y="104147"/>
                <a:ext cx="97835"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00" name="Shape 8122"/>
              <p:cNvSpPr/>
              <p:nvPr/>
            </p:nvSpPr>
            <p:spPr>
              <a:xfrm>
                <a:off x="923123" y="104147"/>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01" name="Shape 8123"/>
              <p:cNvSpPr/>
              <p:nvPr/>
            </p:nvSpPr>
            <p:spPr>
              <a:xfrm>
                <a:off x="1038316" y="104147"/>
                <a:ext cx="9310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02" name="Shape 8124"/>
              <p:cNvSpPr/>
              <p:nvPr/>
            </p:nvSpPr>
            <p:spPr>
              <a:xfrm>
                <a:off x="1151931" y="104147"/>
                <a:ext cx="94680"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03" name="Shape 8125"/>
              <p:cNvSpPr/>
              <p:nvPr/>
            </p:nvSpPr>
            <p:spPr>
              <a:xfrm>
                <a:off x="0" y="159376"/>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04" name="Shape 8126"/>
              <p:cNvSpPr/>
              <p:nvPr/>
            </p:nvSpPr>
            <p:spPr>
              <a:xfrm>
                <a:off x="113615" y="159376"/>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05" name="Shape 8127"/>
              <p:cNvSpPr/>
              <p:nvPr/>
            </p:nvSpPr>
            <p:spPr>
              <a:xfrm>
                <a:off x="227230" y="159376"/>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06" name="Shape 8128"/>
              <p:cNvSpPr/>
              <p:nvPr/>
            </p:nvSpPr>
            <p:spPr>
              <a:xfrm>
                <a:off x="344001" y="159376"/>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07" name="Shape 8129"/>
              <p:cNvSpPr/>
              <p:nvPr/>
            </p:nvSpPr>
            <p:spPr>
              <a:xfrm>
                <a:off x="457616" y="159376"/>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08" name="Shape 8130"/>
              <p:cNvSpPr/>
              <p:nvPr/>
            </p:nvSpPr>
            <p:spPr>
              <a:xfrm>
                <a:off x="572809" y="159376"/>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09" name="Shape 8131"/>
              <p:cNvSpPr/>
              <p:nvPr/>
            </p:nvSpPr>
            <p:spPr>
              <a:xfrm>
                <a:off x="686424" y="159376"/>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10" name="Shape 8132"/>
              <p:cNvSpPr/>
              <p:nvPr/>
            </p:nvSpPr>
            <p:spPr>
              <a:xfrm>
                <a:off x="800040" y="159376"/>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11" name="Shape 8133"/>
              <p:cNvSpPr/>
              <p:nvPr/>
            </p:nvSpPr>
            <p:spPr>
              <a:xfrm>
                <a:off x="913655" y="159376"/>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12" name="Shape 8134"/>
              <p:cNvSpPr/>
              <p:nvPr/>
            </p:nvSpPr>
            <p:spPr>
              <a:xfrm>
                <a:off x="1027270" y="159376"/>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13" name="Shape 8135"/>
              <p:cNvSpPr/>
              <p:nvPr/>
            </p:nvSpPr>
            <p:spPr>
              <a:xfrm>
                <a:off x="214606" y="214606"/>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14" name="Shape 8136"/>
              <p:cNvSpPr/>
              <p:nvPr/>
            </p:nvSpPr>
            <p:spPr>
              <a:xfrm>
                <a:off x="328221" y="214606"/>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15" name="Shape 8137"/>
              <p:cNvSpPr/>
              <p:nvPr/>
            </p:nvSpPr>
            <p:spPr>
              <a:xfrm>
                <a:off x="441836" y="214606"/>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16" name="Shape 8138"/>
              <p:cNvSpPr/>
              <p:nvPr/>
            </p:nvSpPr>
            <p:spPr>
              <a:xfrm>
                <a:off x="558607" y="214606"/>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17" name="Shape 8139"/>
              <p:cNvSpPr/>
              <p:nvPr/>
            </p:nvSpPr>
            <p:spPr>
              <a:xfrm>
                <a:off x="673801" y="214606"/>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18" name="Shape 8140"/>
              <p:cNvSpPr/>
              <p:nvPr/>
            </p:nvSpPr>
            <p:spPr>
              <a:xfrm>
                <a:off x="790572" y="214606"/>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19" name="Shape 8141"/>
              <p:cNvSpPr/>
              <p:nvPr/>
            </p:nvSpPr>
            <p:spPr>
              <a:xfrm>
                <a:off x="904187" y="214606"/>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20" name="Shape 8142"/>
              <p:cNvSpPr/>
              <p:nvPr/>
            </p:nvSpPr>
            <p:spPr>
              <a:xfrm>
                <a:off x="1020958" y="214606"/>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21" name="Shape 8143"/>
              <p:cNvSpPr/>
              <p:nvPr/>
            </p:nvSpPr>
            <p:spPr>
              <a:xfrm>
                <a:off x="312441" y="271414"/>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22" name="Shape 8144"/>
              <p:cNvSpPr/>
              <p:nvPr/>
            </p:nvSpPr>
            <p:spPr>
              <a:xfrm>
                <a:off x="429212" y="271414"/>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23" name="Shape 8145"/>
              <p:cNvSpPr/>
              <p:nvPr/>
            </p:nvSpPr>
            <p:spPr>
              <a:xfrm>
                <a:off x="545983" y="271414"/>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24" name="Shape 8146"/>
              <p:cNvSpPr/>
              <p:nvPr/>
            </p:nvSpPr>
            <p:spPr>
              <a:xfrm>
                <a:off x="662755" y="271414"/>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25" name="Shape 8147"/>
              <p:cNvSpPr/>
              <p:nvPr/>
            </p:nvSpPr>
            <p:spPr>
              <a:xfrm>
                <a:off x="777948" y="271414"/>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26" name="Shape 8148"/>
              <p:cNvSpPr/>
              <p:nvPr/>
            </p:nvSpPr>
            <p:spPr>
              <a:xfrm>
                <a:off x="894719" y="271414"/>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27" name="Shape 8149"/>
              <p:cNvSpPr/>
              <p:nvPr/>
            </p:nvSpPr>
            <p:spPr>
              <a:xfrm>
                <a:off x="298239" y="329799"/>
                <a:ext cx="100992"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28" name="Shape 8150"/>
              <p:cNvSpPr/>
              <p:nvPr/>
            </p:nvSpPr>
            <p:spPr>
              <a:xfrm>
                <a:off x="416588" y="329799"/>
                <a:ext cx="100992"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29" name="Shape 8151"/>
              <p:cNvSpPr/>
              <p:nvPr/>
            </p:nvSpPr>
            <p:spPr>
              <a:xfrm>
                <a:off x="533360" y="329799"/>
                <a:ext cx="100992"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30" name="Shape 8152"/>
              <p:cNvSpPr/>
              <p:nvPr/>
            </p:nvSpPr>
            <p:spPr>
              <a:xfrm>
                <a:off x="399231" y="388185"/>
                <a:ext cx="104148"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31" name="Shape 8153"/>
              <p:cNvSpPr/>
              <p:nvPr/>
            </p:nvSpPr>
            <p:spPr>
              <a:xfrm>
                <a:off x="1118793" y="329799"/>
                <a:ext cx="100992"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32" name="Shape 8154"/>
              <p:cNvSpPr/>
              <p:nvPr/>
            </p:nvSpPr>
            <p:spPr>
              <a:xfrm>
                <a:off x="1240298" y="329799"/>
                <a:ext cx="96258"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33" name="Shape 8155"/>
              <p:cNvSpPr/>
              <p:nvPr/>
            </p:nvSpPr>
            <p:spPr>
              <a:xfrm>
                <a:off x="2646286" y="329799"/>
                <a:ext cx="97836"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34" name="Shape 8156"/>
              <p:cNvSpPr/>
              <p:nvPr/>
            </p:nvSpPr>
            <p:spPr>
              <a:xfrm>
                <a:off x="2652598" y="388185"/>
                <a:ext cx="100992"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35" name="Shape 8157"/>
              <p:cNvSpPr/>
              <p:nvPr/>
            </p:nvSpPr>
            <p:spPr>
              <a:xfrm>
                <a:off x="2658910" y="446570"/>
                <a:ext cx="10099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36" name="Shape 8158"/>
              <p:cNvSpPr/>
              <p:nvPr/>
            </p:nvSpPr>
            <p:spPr>
              <a:xfrm>
                <a:off x="2674690" y="574387"/>
                <a:ext cx="10099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37" name="Shape 8159"/>
              <p:cNvSpPr/>
              <p:nvPr/>
            </p:nvSpPr>
            <p:spPr>
              <a:xfrm>
                <a:off x="2300706" y="446570"/>
                <a:ext cx="10099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38" name="Shape 8160"/>
              <p:cNvSpPr/>
              <p:nvPr/>
            </p:nvSpPr>
            <p:spPr>
              <a:xfrm>
                <a:off x="2420633" y="446570"/>
                <a:ext cx="10099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39" name="Shape 8161"/>
              <p:cNvSpPr/>
              <p:nvPr/>
            </p:nvSpPr>
            <p:spPr>
              <a:xfrm>
                <a:off x="2542139" y="446570"/>
                <a:ext cx="9783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40" name="Shape 8162"/>
              <p:cNvSpPr/>
              <p:nvPr/>
            </p:nvSpPr>
            <p:spPr>
              <a:xfrm>
                <a:off x="2425367" y="509690"/>
                <a:ext cx="10099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41" name="Shape 8163"/>
              <p:cNvSpPr/>
              <p:nvPr/>
            </p:nvSpPr>
            <p:spPr>
              <a:xfrm>
                <a:off x="2545295" y="509690"/>
                <a:ext cx="10099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42" name="Shape 8164"/>
              <p:cNvSpPr/>
              <p:nvPr/>
            </p:nvSpPr>
            <p:spPr>
              <a:xfrm>
                <a:off x="2431679" y="574387"/>
                <a:ext cx="10099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43" name="Shape 8165"/>
              <p:cNvSpPr/>
              <p:nvPr/>
            </p:nvSpPr>
            <p:spPr>
              <a:xfrm>
                <a:off x="2551606" y="574387"/>
                <a:ext cx="10414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44" name="Shape 8166"/>
              <p:cNvSpPr/>
              <p:nvPr/>
            </p:nvSpPr>
            <p:spPr>
              <a:xfrm>
                <a:off x="2434835" y="639085"/>
                <a:ext cx="104148"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45" name="Shape 8167"/>
              <p:cNvSpPr/>
              <p:nvPr/>
            </p:nvSpPr>
            <p:spPr>
              <a:xfrm>
                <a:off x="2557918" y="639085"/>
                <a:ext cx="104148"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46" name="Shape 8168"/>
              <p:cNvSpPr/>
              <p:nvPr/>
            </p:nvSpPr>
            <p:spPr>
              <a:xfrm>
                <a:off x="2049806" y="271414"/>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47" name="Shape 8169"/>
              <p:cNvSpPr/>
              <p:nvPr/>
            </p:nvSpPr>
            <p:spPr>
              <a:xfrm>
                <a:off x="2168155" y="271414"/>
                <a:ext cx="9310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48" name="Shape 8170"/>
              <p:cNvSpPr/>
              <p:nvPr/>
            </p:nvSpPr>
            <p:spPr>
              <a:xfrm>
                <a:off x="2284927" y="271414"/>
                <a:ext cx="94680"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49" name="Shape 8171"/>
              <p:cNvSpPr/>
              <p:nvPr/>
            </p:nvSpPr>
            <p:spPr>
              <a:xfrm>
                <a:off x="2398542" y="271414"/>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50" name="Shape 8172"/>
              <p:cNvSpPr/>
              <p:nvPr/>
            </p:nvSpPr>
            <p:spPr>
              <a:xfrm>
                <a:off x="2515313" y="271414"/>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51" name="Shape 8173"/>
              <p:cNvSpPr/>
              <p:nvPr/>
            </p:nvSpPr>
            <p:spPr>
              <a:xfrm>
                <a:off x="1936191" y="329799"/>
                <a:ext cx="94680" cy="48918"/>
              </a:xfrm>
              <a:prstGeom prst="rect">
                <a:avLst/>
              </a:prstGeom>
              <a:solidFill>
                <a:schemeClr val="accent3"/>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52" name="Shape 8174"/>
              <p:cNvSpPr/>
              <p:nvPr/>
            </p:nvSpPr>
            <p:spPr>
              <a:xfrm>
                <a:off x="2052962" y="329799"/>
                <a:ext cx="9468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53" name="Shape 8175"/>
              <p:cNvSpPr/>
              <p:nvPr/>
            </p:nvSpPr>
            <p:spPr>
              <a:xfrm>
                <a:off x="2171311" y="329799"/>
                <a:ext cx="93102"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54" name="Shape 8176"/>
              <p:cNvSpPr/>
              <p:nvPr/>
            </p:nvSpPr>
            <p:spPr>
              <a:xfrm>
                <a:off x="2288082" y="329799"/>
                <a:ext cx="9468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55" name="Shape 8177"/>
              <p:cNvSpPr/>
              <p:nvPr/>
            </p:nvSpPr>
            <p:spPr>
              <a:xfrm>
                <a:off x="2404853" y="329799"/>
                <a:ext cx="97836"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56" name="Shape 8178"/>
              <p:cNvSpPr/>
              <p:nvPr/>
            </p:nvSpPr>
            <p:spPr>
              <a:xfrm>
                <a:off x="2518469" y="329799"/>
                <a:ext cx="100992"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57" name="Shape 8179"/>
              <p:cNvSpPr/>
              <p:nvPr/>
            </p:nvSpPr>
            <p:spPr>
              <a:xfrm>
                <a:off x="1816264" y="388185"/>
                <a:ext cx="97836"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58" name="Shape 8180"/>
              <p:cNvSpPr/>
              <p:nvPr/>
            </p:nvSpPr>
            <p:spPr>
              <a:xfrm>
                <a:off x="1936191" y="388185"/>
                <a:ext cx="9468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59" name="Shape 8181"/>
              <p:cNvSpPr/>
              <p:nvPr/>
            </p:nvSpPr>
            <p:spPr>
              <a:xfrm>
                <a:off x="2052962" y="388185"/>
                <a:ext cx="97836"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60" name="Shape 8182"/>
              <p:cNvSpPr/>
              <p:nvPr/>
            </p:nvSpPr>
            <p:spPr>
              <a:xfrm>
                <a:off x="2297550" y="388185"/>
                <a:ext cx="97836"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61" name="Shape 8183"/>
              <p:cNvSpPr/>
              <p:nvPr/>
            </p:nvSpPr>
            <p:spPr>
              <a:xfrm>
                <a:off x="2408009" y="388185"/>
                <a:ext cx="97836"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62" name="Shape 8184"/>
              <p:cNvSpPr/>
              <p:nvPr/>
            </p:nvSpPr>
            <p:spPr>
              <a:xfrm>
                <a:off x="2526359" y="388185"/>
                <a:ext cx="99414"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63" name="Shape 8185"/>
              <p:cNvSpPr/>
              <p:nvPr/>
            </p:nvSpPr>
            <p:spPr>
              <a:xfrm>
                <a:off x="1816264" y="446570"/>
                <a:ext cx="9783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64" name="Shape 8186"/>
              <p:cNvSpPr/>
              <p:nvPr/>
            </p:nvSpPr>
            <p:spPr>
              <a:xfrm>
                <a:off x="1936191" y="446570"/>
                <a:ext cx="9783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65" name="Shape 8187"/>
              <p:cNvSpPr/>
              <p:nvPr/>
            </p:nvSpPr>
            <p:spPr>
              <a:xfrm>
                <a:off x="2052962" y="446570"/>
                <a:ext cx="10099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66" name="Shape 8188"/>
              <p:cNvSpPr/>
              <p:nvPr/>
            </p:nvSpPr>
            <p:spPr>
              <a:xfrm>
                <a:off x="1822576" y="509690"/>
                <a:ext cx="10099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67" name="Shape 8189"/>
              <p:cNvSpPr/>
              <p:nvPr/>
            </p:nvSpPr>
            <p:spPr>
              <a:xfrm>
                <a:off x="1942503" y="509690"/>
                <a:ext cx="10099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68" name="Shape 8190"/>
              <p:cNvSpPr/>
              <p:nvPr/>
            </p:nvSpPr>
            <p:spPr>
              <a:xfrm>
                <a:off x="2064008" y="509690"/>
                <a:ext cx="10099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69" name="Shape 8191"/>
              <p:cNvSpPr/>
              <p:nvPr/>
            </p:nvSpPr>
            <p:spPr>
              <a:xfrm>
                <a:off x="2183935" y="509690"/>
                <a:ext cx="10099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70" name="Shape 8192"/>
              <p:cNvSpPr/>
              <p:nvPr/>
            </p:nvSpPr>
            <p:spPr>
              <a:xfrm>
                <a:off x="2303862" y="509690"/>
                <a:ext cx="10099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71" name="Shape 8193"/>
              <p:cNvSpPr/>
              <p:nvPr/>
            </p:nvSpPr>
            <p:spPr>
              <a:xfrm>
                <a:off x="1584300" y="446570"/>
                <a:ext cx="9783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72" name="Shape 8194"/>
              <p:cNvSpPr/>
              <p:nvPr/>
            </p:nvSpPr>
            <p:spPr>
              <a:xfrm>
                <a:off x="1461217" y="509690"/>
                <a:ext cx="9783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73" name="Shape 8195"/>
              <p:cNvSpPr/>
              <p:nvPr/>
            </p:nvSpPr>
            <p:spPr>
              <a:xfrm>
                <a:off x="1581144" y="509690"/>
                <a:ext cx="10099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74" name="Shape 8196"/>
              <p:cNvSpPr/>
              <p:nvPr/>
            </p:nvSpPr>
            <p:spPr>
              <a:xfrm>
                <a:off x="1454905" y="574387"/>
                <a:ext cx="10099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75" name="Shape 8197"/>
              <p:cNvSpPr/>
              <p:nvPr/>
            </p:nvSpPr>
            <p:spPr>
              <a:xfrm>
                <a:off x="1697915" y="574387"/>
                <a:ext cx="10099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76" name="Shape 8198"/>
              <p:cNvSpPr/>
              <p:nvPr/>
            </p:nvSpPr>
            <p:spPr>
              <a:xfrm>
                <a:off x="1822576" y="574387"/>
                <a:ext cx="9783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77" name="Shape 8199"/>
              <p:cNvSpPr/>
              <p:nvPr/>
            </p:nvSpPr>
            <p:spPr>
              <a:xfrm>
                <a:off x="1942503" y="574387"/>
                <a:ext cx="10099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78" name="Shape 8200"/>
              <p:cNvSpPr/>
              <p:nvPr/>
            </p:nvSpPr>
            <p:spPr>
              <a:xfrm>
                <a:off x="2067164" y="574387"/>
                <a:ext cx="10099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79" name="Shape 8201"/>
              <p:cNvSpPr/>
              <p:nvPr/>
            </p:nvSpPr>
            <p:spPr>
              <a:xfrm>
                <a:off x="2187091" y="574387"/>
                <a:ext cx="10099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80" name="Shape 8202"/>
              <p:cNvSpPr/>
              <p:nvPr/>
            </p:nvSpPr>
            <p:spPr>
              <a:xfrm>
                <a:off x="2307018" y="574387"/>
                <a:ext cx="10414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81" name="Shape 8203"/>
              <p:cNvSpPr/>
              <p:nvPr/>
            </p:nvSpPr>
            <p:spPr>
              <a:xfrm>
                <a:off x="1574832" y="639085"/>
                <a:ext cx="100992"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82" name="Shape 8204"/>
              <p:cNvSpPr/>
              <p:nvPr/>
            </p:nvSpPr>
            <p:spPr>
              <a:xfrm>
                <a:off x="1697915" y="639085"/>
                <a:ext cx="100992"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83" name="Shape 8205"/>
              <p:cNvSpPr/>
              <p:nvPr/>
            </p:nvSpPr>
            <p:spPr>
              <a:xfrm>
                <a:off x="1819420" y="639085"/>
                <a:ext cx="100992"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84" name="Shape 8206"/>
              <p:cNvSpPr/>
              <p:nvPr/>
            </p:nvSpPr>
            <p:spPr>
              <a:xfrm>
                <a:off x="1942503" y="639085"/>
                <a:ext cx="100992"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85" name="Shape 8207"/>
              <p:cNvSpPr/>
              <p:nvPr/>
            </p:nvSpPr>
            <p:spPr>
              <a:xfrm>
                <a:off x="2067164" y="639085"/>
                <a:ext cx="100992"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86" name="Shape 8208"/>
              <p:cNvSpPr/>
              <p:nvPr/>
            </p:nvSpPr>
            <p:spPr>
              <a:xfrm>
                <a:off x="2190247" y="639085"/>
                <a:ext cx="100992"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87" name="Shape 8209"/>
              <p:cNvSpPr/>
              <p:nvPr/>
            </p:nvSpPr>
            <p:spPr>
              <a:xfrm>
                <a:off x="2313330" y="639085"/>
                <a:ext cx="100992"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88" name="Shape 8210"/>
              <p:cNvSpPr/>
              <p:nvPr/>
            </p:nvSpPr>
            <p:spPr>
              <a:xfrm>
                <a:off x="1445437" y="708516"/>
                <a:ext cx="104148"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89" name="Shape 8211"/>
              <p:cNvSpPr/>
              <p:nvPr/>
            </p:nvSpPr>
            <p:spPr>
              <a:xfrm>
                <a:off x="1571676" y="708516"/>
                <a:ext cx="100992"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90" name="Shape 8212"/>
              <p:cNvSpPr/>
              <p:nvPr/>
            </p:nvSpPr>
            <p:spPr>
              <a:xfrm>
                <a:off x="1694759" y="708516"/>
                <a:ext cx="100992"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91" name="Shape 8213"/>
              <p:cNvSpPr/>
              <p:nvPr/>
            </p:nvSpPr>
            <p:spPr>
              <a:xfrm>
                <a:off x="1819420" y="708516"/>
                <a:ext cx="100992"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92" name="Shape 8214"/>
              <p:cNvSpPr/>
              <p:nvPr/>
            </p:nvSpPr>
            <p:spPr>
              <a:xfrm>
                <a:off x="1942503" y="708516"/>
                <a:ext cx="104148"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93" name="Shape 8215"/>
              <p:cNvSpPr/>
              <p:nvPr/>
            </p:nvSpPr>
            <p:spPr>
              <a:xfrm>
                <a:off x="2070320" y="708516"/>
                <a:ext cx="100992"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94" name="Shape 8216"/>
              <p:cNvSpPr/>
              <p:nvPr/>
            </p:nvSpPr>
            <p:spPr>
              <a:xfrm>
                <a:off x="2193403" y="708516"/>
                <a:ext cx="100992"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95" name="Shape 8217"/>
              <p:cNvSpPr/>
              <p:nvPr/>
            </p:nvSpPr>
            <p:spPr>
              <a:xfrm>
                <a:off x="2316486" y="708516"/>
                <a:ext cx="100992"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96" name="Shape 8218"/>
              <p:cNvSpPr/>
              <p:nvPr/>
            </p:nvSpPr>
            <p:spPr>
              <a:xfrm>
                <a:off x="1440703" y="776370"/>
                <a:ext cx="10572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97" name="Shape 8219"/>
              <p:cNvSpPr/>
              <p:nvPr/>
            </p:nvSpPr>
            <p:spPr>
              <a:xfrm>
                <a:off x="1565364" y="776370"/>
                <a:ext cx="104148"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98" name="Shape 8220"/>
              <p:cNvSpPr/>
              <p:nvPr/>
            </p:nvSpPr>
            <p:spPr>
              <a:xfrm>
                <a:off x="2193403" y="776370"/>
                <a:ext cx="104148"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99" name="Shape 8221"/>
              <p:cNvSpPr/>
              <p:nvPr/>
            </p:nvSpPr>
            <p:spPr>
              <a:xfrm>
                <a:off x="2321220" y="776370"/>
                <a:ext cx="104148"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00" name="Shape 8222"/>
              <p:cNvSpPr/>
              <p:nvPr/>
            </p:nvSpPr>
            <p:spPr>
              <a:xfrm>
                <a:off x="2444303" y="776370"/>
                <a:ext cx="10730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01" name="Shape 8223"/>
              <p:cNvSpPr/>
              <p:nvPr/>
            </p:nvSpPr>
            <p:spPr>
              <a:xfrm>
                <a:off x="2570542" y="776370"/>
                <a:ext cx="104148"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02" name="Shape 8224"/>
              <p:cNvSpPr/>
              <p:nvPr/>
            </p:nvSpPr>
            <p:spPr>
              <a:xfrm>
                <a:off x="5074810" y="1066720"/>
                <a:ext cx="123084"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03" name="Shape 8225"/>
              <p:cNvSpPr/>
              <p:nvPr/>
            </p:nvSpPr>
            <p:spPr>
              <a:xfrm>
                <a:off x="5142663" y="1226097"/>
                <a:ext cx="124662"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04" name="Shape 8226"/>
              <p:cNvSpPr/>
              <p:nvPr/>
            </p:nvSpPr>
            <p:spPr>
              <a:xfrm>
                <a:off x="4700827" y="214606"/>
                <a:ext cx="107304"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05" name="Shape 8227"/>
              <p:cNvSpPr/>
              <p:nvPr/>
            </p:nvSpPr>
            <p:spPr>
              <a:xfrm>
                <a:off x="4817597" y="214606"/>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06" name="Shape 8228"/>
              <p:cNvSpPr/>
              <p:nvPr/>
            </p:nvSpPr>
            <p:spPr>
              <a:xfrm>
                <a:off x="5160021" y="214606"/>
                <a:ext cx="110460"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07" name="Shape 8229"/>
              <p:cNvSpPr/>
              <p:nvPr/>
            </p:nvSpPr>
            <p:spPr>
              <a:xfrm>
                <a:off x="5276792" y="214606"/>
                <a:ext cx="107304"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08" name="Shape 8230"/>
              <p:cNvSpPr/>
              <p:nvPr/>
            </p:nvSpPr>
            <p:spPr>
              <a:xfrm>
                <a:off x="2584744" y="916811"/>
                <a:ext cx="107304"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09" name="Shape 8231"/>
              <p:cNvSpPr/>
              <p:nvPr/>
            </p:nvSpPr>
            <p:spPr>
              <a:xfrm>
                <a:off x="2665222" y="509690"/>
                <a:ext cx="10414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10" name="Shape 8232"/>
              <p:cNvSpPr/>
              <p:nvPr/>
            </p:nvSpPr>
            <p:spPr>
              <a:xfrm>
                <a:off x="2802507" y="639085"/>
                <a:ext cx="10730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11" name="Shape 8233"/>
              <p:cNvSpPr/>
              <p:nvPr/>
            </p:nvSpPr>
            <p:spPr>
              <a:xfrm>
                <a:off x="2682580" y="639085"/>
                <a:ext cx="104148"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12" name="Shape 8234"/>
              <p:cNvSpPr/>
              <p:nvPr/>
            </p:nvSpPr>
            <p:spPr>
              <a:xfrm>
                <a:off x="2811975" y="708516"/>
                <a:ext cx="10730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13" name="Shape 8235"/>
              <p:cNvSpPr/>
              <p:nvPr/>
            </p:nvSpPr>
            <p:spPr>
              <a:xfrm>
                <a:off x="2695203" y="776370"/>
                <a:ext cx="10730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14" name="Shape 8236"/>
              <p:cNvSpPr/>
              <p:nvPr/>
            </p:nvSpPr>
            <p:spPr>
              <a:xfrm>
                <a:off x="2821442" y="776370"/>
                <a:ext cx="10730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15" name="Shape 8237"/>
              <p:cNvSpPr/>
              <p:nvPr/>
            </p:nvSpPr>
            <p:spPr>
              <a:xfrm>
                <a:off x="2946103" y="776370"/>
                <a:ext cx="10730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16" name="Shape 8238"/>
              <p:cNvSpPr/>
              <p:nvPr/>
            </p:nvSpPr>
            <p:spPr>
              <a:xfrm>
                <a:off x="2704671" y="844223"/>
                <a:ext cx="107304"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17" name="Shape 8239"/>
              <p:cNvSpPr/>
              <p:nvPr/>
            </p:nvSpPr>
            <p:spPr>
              <a:xfrm>
                <a:off x="2830910" y="844223"/>
                <a:ext cx="108882"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18" name="Shape 8240"/>
              <p:cNvSpPr/>
              <p:nvPr/>
            </p:nvSpPr>
            <p:spPr>
              <a:xfrm>
                <a:off x="2955571" y="844223"/>
                <a:ext cx="110460"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19" name="Shape 8241"/>
              <p:cNvSpPr/>
              <p:nvPr/>
            </p:nvSpPr>
            <p:spPr>
              <a:xfrm>
                <a:off x="3081810" y="844223"/>
                <a:ext cx="110460"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20" name="Shape 8242"/>
              <p:cNvSpPr/>
              <p:nvPr/>
            </p:nvSpPr>
            <p:spPr>
              <a:xfrm>
                <a:off x="2710983" y="916811"/>
                <a:ext cx="107304"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21" name="Shape 8243"/>
              <p:cNvSpPr/>
              <p:nvPr/>
            </p:nvSpPr>
            <p:spPr>
              <a:xfrm>
                <a:off x="2838800" y="916811"/>
                <a:ext cx="110460"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22" name="Shape 8244"/>
              <p:cNvSpPr/>
              <p:nvPr/>
            </p:nvSpPr>
            <p:spPr>
              <a:xfrm>
                <a:off x="2968195" y="916811"/>
                <a:ext cx="107304"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23" name="Shape 8245"/>
              <p:cNvSpPr/>
              <p:nvPr/>
            </p:nvSpPr>
            <p:spPr>
              <a:xfrm>
                <a:off x="3096012" y="916811"/>
                <a:ext cx="110460"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24" name="Shape 8246"/>
              <p:cNvSpPr/>
              <p:nvPr/>
            </p:nvSpPr>
            <p:spPr>
              <a:xfrm>
                <a:off x="2720451" y="990976"/>
                <a:ext cx="107304"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25" name="Shape 8247"/>
              <p:cNvSpPr/>
              <p:nvPr/>
            </p:nvSpPr>
            <p:spPr>
              <a:xfrm>
                <a:off x="2848268" y="990976"/>
                <a:ext cx="110460"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26" name="Shape 8248"/>
              <p:cNvSpPr/>
              <p:nvPr/>
            </p:nvSpPr>
            <p:spPr>
              <a:xfrm>
                <a:off x="2977663" y="990976"/>
                <a:ext cx="110460"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27" name="Shape 8249"/>
              <p:cNvSpPr/>
              <p:nvPr/>
            </p:nvSpPr>
            <p:spPr>
              <a:xfrm>
                <a:off x="2726763" y="1066720"/>
                <a:ext cx="112038"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28" name="Shape 8250"/>
              <p:cNvSpPr/>
              <p:nvPr/>
            </p:nvSpPr>
            <p:spPr>
              <a:xfrm>
                <a:off x="2857736" y="1066720"/>
                <a:ext cx="110460"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29" name="Shape 8251"/>
              <p:cNvSpPr/>
              <p:nvPr/>
            </p:nvSpPr>
            <p:spPr>
              <a:xfrm>
                <a:off x="2987131" y="1066720"/>
                <a:ext cx="115194"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30" name="Shape 8252"/>
              <p:cNvSpPr/>
              <p:nvPr/>
            </p:nvSpPr>
            <p:spPr>
              <a:xfrm>
                <a:off x="3118104" y="1066720"/>
                <a:ext cx="113616"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31" name="Shape 8253"/>
              <p:cNvSpPr/>
              <p:nvPr/>
            </p:nvSpPr>
            <p:spPr>
              <a:xfrm>
                <a:off x="3249077" y="1066720"/>
                <a:ext cx="113616"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32" name="Shape 8254"/>
              <p:cNvSpPr/>
              <p:nvPr/>
            </p:nvSpPr>
            <p:spPr>
              <a:xfrm>
                <a:off x="2867204" y="1145619"/>
                <a:ext cx="113616"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33" name="Shape 8255"/>
              <p:cNvSpPr/>
              <p:nvPr/>
            </p:nvSpPr>
            <p:spPr>
              <a:xfrm>
                <a:off x="3001333" y="1145619"/>
                <a:ext cx="110460"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34" name="Shape 8256"/>
              <p:cNvSpPr/>
              <p:nvPr/>
            </p:nvSpPr>
            <p:spPr>
              <a:xfrm>
                <a:off x="3130728" y="1145619"/>
                <a:ext cx="113616"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35" name="Shape 8257"/>
              <p:cNvSpPr/>
              <p:nvPr/>
            </p:nvSpPr>
            <p:spPr>
              <a:xfrm>
                <a:off x="3264857" y="1145619"/>
                <a:ext cx="113616"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36" name="Shape 8258"/>
              <p:cNvSpPr/>
              <p:nvPr/>
            </p:nvSpPr>
            <p:spPr>
              <a:xfrm>
                <a:off x="3657776" y="1145619"/>
                <a:ext cx="118350"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37" name="Shape 8259"/>
              <p:cNvSpPr/>
              <p:nvPr/>
            </p:nvSpPr>
            <p:spPr>
              <a:xfrm>
                <a:off x="2876672" y="1226097"/>
                <a:ext cx="115194"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38" name="Shape 8260"/>
              <p:cNvSpPr/>
              <p:nvPr/>
            </p:nvSpPr>
            <p:spPr>
              <a:xfrm>
                <a:off x="3010801" y="1226097"/>
                <a:ext cx="113616"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39" name="Shape 8261"/>
              <p:cNvSpPr/>
              <p:nvPr/>
            </p:nvSpPr>
            <p:spPr>
              <a:xfrm>
                <a:off x="3641996" y="1066720"/>
                <a:ext cx="113616"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40" name="Shape 8262"/>
              <p:cNvSpPr/>
              <p:nvPr/>
            </p:nvSpPr>
            <p:spPr>
              <a:xfrm>
                <a:off x="3772969" y="1066720"/>
                <a:ext cx="113616"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41" name="Shape 8263"/>
              <p:cNvSpPr/>
              <p:nvPr/>
            </p:nvSpPr>
            <p:spPr>
              <a:xfrm>
                <a:off x="3902364" y="1066720"/>
                <a:ext cx="113616"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42" name="Shape 8264"/>
              <p:cNvSpPr/>
              <p:nvPr/>
            </p:nvSpPr>
            <p:spPr>
              <a:xfrm>
                <a:off x="4033337" y="1066720"/>
                <a:ext cx="116772"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43" name="Shape 8265"/>
              <p:cNvSpPr/>
              <p:nvPr/>
            </p:nvSpPr>
            <p:spPr>
              <a:xfrm>
                <a:off x="4162732" y="1066720"/>
                <a:ext cx="118350"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44" name="Shape 8266"/>
              <p:cNvSpPr/>
              <p:nvPr/>
            </p:nvSpPr>
            <p:spPr>
              <a:xfrm>
                <a:off x="4293705" y="1066720"/>
                <a:ext cx="116772"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45" name="Shape 8267"/>
              <p:cNvSpPr/>
              <p:nvPr/>
            </p:nvSpPr>
            <p:spPr>
              <a:xfrm>
                <a:off x="4423100" y="1066720"/>
                <a:ext cx="121506"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46" name="Shape 8268"/>
              <p:cNvSpPr/>
              <p:nvPr/>
            </p:nvSpPr>
            <p:spPr>
              <a:xfrm>
                <a:off x="4554073" y="1066720"/>
                <a:ext cx="119928"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47" name="Shape 8269"/>
              <p:cNvSpPr/>
              <p:nvPr/>
            </p:nvSpPr>
            <p:spPr>
              <a:xfrm>
                <a:off x="4683469" y="1066720"/>
                <a:ext cx="121506"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48" name="Shape 8270"/>
              <p:cNvSpPr/>
              <p:nvPr/>
            </p:nvSpPr>
            <p:spPr>
              <a:xfrm>
                <a:off x="3197004" y="776370"/>
                <a:ext cx="11046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49" name="Shape 8271"/>
              <p:cNvSpPr/>
              <p:nvPr/>
            </p:nvSpPr>
            <p:spPr>
              <a:xfrm>
                <a:off x="3323243" y="776370"/>
                <a:ext cx="10730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50" name="Shape 8272"/>
              <p:cNvSpPr/>
              <p:nvPr/>
            </p:nvSpPr>
            <p:spPr>
              <a:xfrm>
                <a:off x="3446326" y="776370"/>
                <a:ext cx="112038"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51" name="Shape 8273"/>
              <p:cNvSpPr/>
              <p:nvPr/>
            </p:nvSpPr>
            <p:spPr>
              <a:xfrm>
                <a:off x="3574143" y="776370"/>
                <a:ext cx="11046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52" name="Shape 8274"/>
              <p:cNvSpPr/>
              <p:nvPr/>
            </p:nvSpPr>
            <p:spPr>
              <a:xfrm>
                <a:off x="3697226" y="776370"/>
                <a:ext cx="11046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53" name="Shape 8275"/>
              <p:cNvSpPr/>
              <p:nvPr/>
            </p:nvSpPr>
            <p:spPr>
              <a:xfrm>
                <a:off x="3825043" y="776370"/>
                <a:ext cx="11046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54" name="Shape 8276"/>
              <p:cNvSpPr/>
              <p:nvPr/>
            </p:nvSpPr>
            <p:spPr>
              <a:xfrm>
                <a:off x="3948126" y="776370"/>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55" name="Shape 8277"/>
              <p:cNvSpPr/>
              <p:nvPr/>
            </p:nvSpPr>
            <p:spPr>
              <a:xfrm>
                <a:off x="4075943" y="776370"/>
                <a:ext cx="11046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56" name="Shape 8278"/>
              <p:cNvSpPr/>
              <p:nvPr/>
            </p:nvSpPr>
            <p:spPr>
              <a:xfrm>
                <a:off x="4199026" y="776370"/>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57" name="Shape 8279"/>
              <p:cNvSpPr/>
              <p:nvPr/>
            </p:nvSpPr>
            <p:spPr>
              <a:xfrm>
                <a:off x="4325265" y="776370"/>
                <a:ext cx="11519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58" name="Shape 8280"/>
              <p:cNvSpPr/>
              <p:nvPr/>
            </p:nvSpPr>
            <p:spPr>
              <a:xfrm>
                <a:off x="4449926" y="776370"/>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59" name="Shape 8281"/>
              <p:cNvSpPr/>
              <p:nvPr/>
            </p:nvSpPr>
            <p:spPr>
              <a:xfrm>
                <a:off x="4576165" y="776370"/>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60" name="Shape 8282"/>
              <p:cNvSpPr/>
              <p:nvPr/>
            </p:nvSpPr>
            <p:spPr>
              <a:xfrm>
                <a:off x="3209627" y="844223"/>
                <a:ext cx="110460"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61" name="Shape 8283"/>
              <p:cNvSpPr/>
              <p:nvPr/>
            </p:nvSpPr>
            <p:spPr>
              <a:xfrm>
                <a:off x="3335866" y="844223"/>
                <a:ext cx="110460"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62" name="Shape 8284"/>
              <p:cNvSpPr/>
              <p:nvPr/>
            </p:nvSpPr>
            <p:spPr>
              <a:xfrm>
                <a:off x="3463683" y="844223"/>
                <a:ext cx="110460"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63" name="Shape 8285"/>
              <p:cNvSpPr/>
              <p:nvPr/>
            </p:nvSpPr>
            <p:spPr>
              <a:xfrm>
                <a:off x="3589923" y="844223"/>
                <a:ext cx="110460"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64" name="Shape 8286"/>
              <p:cNvSpPr/>
              <p:nvPr/>
            </p:nvSpPr>
            <p:spPr>
              <a:xfrm>
                <a:off x="3717740" y="844223"/>
                <a:ext cx="110460"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65" name="Shape 8287"/>
              <p:cNvSpPr/>
              <p:nvPr/>
            </p:nvSpPr>
            <p:spPr>
              <a:xfrm>
                <a:off x="3843979" y="844223"/>
                <a:ext cx="110460"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66" name="Shape 8288"/>
              <p:cNvSpPr/>
              <p:nvPr/>
            </p:nvSpPr>
            <p:spPr>
              <a:xfrm>
                <a:off x="3967062" y="844223"/>
                <a:ext cx="115194"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67" name="Shape 8289"/>
              <p:cNvSpPr/>
              <p:nvPr/>
            </p:nvSpPr>
            <p:spPr>
              <a:xfrm>
                <a:off x="4094879" y="844223"/>
                <a:ext cx="113616"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68" name="Shape 8290"/>
              <p:cNvSpPr/>
              <p:nvPr/>
            </p:nvSpPr>
            <p:spPr>
              <a:xfrm>
                <a:off x="4221118" y="844223"/>
                <a:ext cx="115194"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69" name="Shape 8291"/>
              <p:cNvSpPr/>
              <p:nvPr/>
            </p:nvSpPr>
            <p:spPr>
              <a:xfrm>
                <a:off x="4348935" y="844223"/>
                <a:ext cx="113616"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70" name="Shape 8292"/>
              <p:cNvSpPr/>
              <p:nvPr/>
            </p:nvSpPr>
            <p:spPr>
              <a:xfrm>
                <a:off x="4475174" y="844223"/>
                <a:ext cx="115194"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71" name="Shape 8293"/>
              <p:cNvSpPr/>
              <p:nvPr/>
            </p:nvSpPr>
            <p:spPr>
              <a:xfrm>
                <a:off x="4602991" y="844223"/>
                <a:ext cx="113616"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72" name="Shape 8294"/>
              <p:cNvSpPr/>
              <p:nvPr/>
            </p:nvSpPr>
            <p:spPr>
              <a:xfrm>
                <a:off x="3222251" y="916811"/>
                <a:ext cx="110460"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73" name="Shape 8295"/>
              <p:cNvSpPr/>
              <p:nvPr/>
            </p:nvSpPr>
            <p:spPr>
              <a:xfrm>
                <a:off x="3348490" y="916811"/>
                <a:ext cx="115194"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74" name="Shape 8296"/>
              <p:cNvSpPr/>
              <p:nvPr/>
            </p:nvSpPr>
            <p:spPr>
              <a:xfrm>
                <a:off x="3479463" y="916811"/>
                <a:ext cx="110460"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75" name="Shape 8297"/>
              <p:cNvSpPr/>
              <p:nvPr/>
            </p:nvSpPr>
            <p:spPr>
              <a:xfrm>
                <a:off x="3605703" y="916811"/>
                <a:ext cx="115194"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76" name="Shape 8298"/>
              <p:cNvSpPr/>
              <p:nvPr/>
            </p:nvSpPr>
            <p:spPr>
              <a:xfrm>
                <a:off x="3733520" y="916811"/>
                <a:ext cx="113616"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77" name="Shape 8299"/>
              <p:cNvSpPr/>
              <p:nvPr/>
            </p:nvSpPr>
            <p:spPr>
              <a:xfrm>
                <a:off x="3862914" y="916811"/>
                <a:ext cx="112038"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78" name="Shape 8300"/>
              <p:cNvSpPr/>
              <p:nvPr/>
            </p:nvSpPr>
            <p:spPr>
              <a:xfrm>
                <a:off x="3990731" y="916811"/>
                <a:ext cx="113616"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79" name="Shape 8301"/>
              <p:cNvSpPr/>
              <p:nvPr/>
            </p:nvSpPr>
            <p:spPr>
              <a:xfrm>
                <a:off x="4116971" y="916811"/>
                <a:ext cx="115194"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80" name="Shape 8302"/>
              <p:cNvSpPr/>
              <p:nvPr/>
            </p:nvSpPr>
            <p:spPr>
              <a:xfrm>
                <a:off x="4244788" y="916811"/>
                <a:ext cx="116772"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81" name="Shape 8303"/>
              <p:cNvSpPr/>
              <p:nvPr/>
            </p:nvSpPr>
            <p:spPr>
              <a:xfrm>
                <a:off x="4374183" y="916811"/>
                <a:ext cx="115194"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82" name="Shape 8304"/>
              <p:cNvSpPr/>
              <p:nvPr/>
            </p:nvSpPr>
            <p:spPr>
              <a:xfrm>
                <a:off x="4502000" y="916811"/>
                <a:ext cx="116772"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grpSp>
        <p:grpSp>
          <p:nvGrpSpPr>
            <p:cNvPr id="10" name="Group 8506"/>
            <p:cNvGrpSpPr/>
            <p:nvPr/>
          </p:nvGrpSpPr>
          <p:grpSpPr>
            <a:xfrm>
              <a:off x="5537160" y="159377"/>
              <a:ext cx="3509447" cy="894720"/>
              <a:chOff x="0" y="0"/>
              <a:chExt cx="3509445" cy="894719"/>
            </a:xfrm>
          </p:grpSpPr>
          <p:sp>
            <p:nvSpPr>
              <p:cNvPr id="583" name="Shape 8306"/>
              <p:cNvSpPr/>
              <p:nvPr/>
            </p:nvSpPr>
            <p:spPr>
              <a:xfrm>
                <a:off x="1865182" y="757434"/>
                <a:ext cx="118350"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84" name="Shape 8307"/>
              <p:cNvSpPr/>
              <p:nvPr/>
            </p:nvSpPr>
            <p:spPr>
              <a:xfrm>
                <a:off x="471818" y="831600"/>
                <a:ext cx="113616"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85" name="Shape 8308"/>
              <p:cNvSpPr/>
              <p:nvPr/>
            </p:nvSpPr>
            <p:spPr>
              <a:xfrm>
                <a:off x="602791" y="831600"/>
                <a:ext cx="110460"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86" name="Shape 8309"/>
              <p:cNvSpPr/>
              <p:nvPr/>
            </p:nvSpPr>
            <p:spPr>
              <a:xfrm>
                <a:off x="732186" y="831600"/>
                <a:ext cx="110460"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87" name="Shape 8310"/>
              <p:cNvSpPr/>
              <p:nvPr/>
            </p:nvSpPr>
            <p:spPr>
              <a:xfrm>
                <a:off x="860003" y="831600"/>
                <a:ext cx="113616"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88" name="Shape 8311"/>
              <p:cNvSpPr/>
              <p:nvPr/>
            </p:nvSpPr>
            <p:spPr>
              <a:xfrm>
                <a:off x="989398" y="831600"/>
                <a:ext cx="115194"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89" name="Shape 8312"/>
              <p:cNvSpPr/>
              <p:nvPr/>
            </p:nvSpPr>
            <p:spPr>
              <a:xfrm>
                <a:off x="1120371" y="831600"/>
                <a:ext cx="113616"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90" name="Shape 8313"/>
              <p:cNvSpPr/>
              <p:nvPr/>
            </p:nvSpPr>
            <p:spPr>
              <a:xfrm>
                <a:off x="1246610" y="831600"/>
                <a:ext cx="118350"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91" name="Shape 8314"/>
              <p:cNvSpPr/>
              <p:nvPr/>
            </p:nvSpPr>
            <p:spPr>
              <a:xfrm>
                <a:off x="1377583" y="831600"/>
                <a:ext cx="116772"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92" name="Shape 8315"/>
              <p:cNvSpPr/>
              <p:nvPr/>
            </p:nvSpPr>
            <p:spPr>
              <a:xfrm>
                <a:off x="1506978" y="831600"/>
                <a:ext cx="115194"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93" name="Shape 8316"/>
              <p:cNvSpPr/>
              <p:nvPr/>
            </p:nvSpPr>
            <p:spPr>
              <a:xfrm>
                <a:off x="1634795" y="831600"/>
                <a:ext cx="116772"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94" name="Shape 8317"/>
              <p:cNvSpPr/>
              <p:nvPr/>
            </p:nvSpPr>
            <p:spPr>
              <a:xfrm>
                <a:off x="1764190" y="831600"/>
                <a:ext cx="118350"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95" name="Shape 8318"/>
              <p:cNvSpPr/>
              <p:nvPr/>
            </p:nvSpPr>
            <p:spPr>
              <a:xfrm>
                <a:off x="1895163" y="831600"/>
                <a:ext cx="116772"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96" name="Shape 8319"/>
              <p:cNvSpPr/>
              <p:nvPr/>
            </p:nvSpPr>
            <p:spPr>
              <a:xfrm>
                <a:off x="2998177" y="287193"/>
                <a:ext cx="11361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97" name="Shape 8320"/>
              <p:cNvSpPr/>
              <p:nvPr/>
            </p:nvSpPr>
            <p:spPr>
              <a:xfrm>
                <a:off x="2914544" y="350313"/>
                <a:ext cx="11677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98" name="Shape 8321"/>
              <p:cNvSpPr/>
              <p:nvPr/>
            </p:nvSpPr>
            <p:spPr>
              <a:xfrm>
                <a:off x="3034471" y="350313"/>
                <a:ext cx="11677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99" name="Shape 8322"/>
              <p:cNvSpPr/>
              <p:nvPr/>
            </p:nvSpPr>
            <p:spPr>
              <a:xfrm>
                <a:off x="2621038" y="479708"/>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00" name="Shape 8323"/>
              <p:cNvSpPr/>
              <p:nvPr/>
            </p:nvSpPr>
            <p:spPr>
              <a:xfrm>
                <a:off x="2654176" y="549140"/>
                <a:ext cx="116772"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01" name="Shape 8324"/>
              <p:cNvSpPr/>
              <p:nvPr/>
            </p:nvSpPr>
            <p:spPr>
              <a:xfrm>
                <a:off x="2688892" y="616993"/>
                <a:ext cx="11835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02" name="Shape 8325"/>
              <p:cNvSpPr/>
              <p:nvPr/>
            </p:nvSpPr>
            <p:spPr>
              <a:xfrm>
                <a:off x="2471129" y="684847"/>
                <a:ext cx="119928"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03" name="Shape 8326"/>
              <p:cNvSpPr/>
              <p:nvPr/>
            </p:nvSpPr>
            <p:spPr>
              <a:xfrm>
                <a:off x="2597368" y="684847"/>
                <a:ext cx="121506"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04" name="Shape 8327"/>
              <p:cNvSpPr/>
              <p:nvPr/>
            </p:nvSpPr>
            <p:spPr>
              <a:xfrm>
                <a:off x="2520047" y="287193"/>
                <a:ext cx="11361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05" name="Shape 8328"/>
              <p:cNvSpPr/>
              <p:nvPr/>
            </p:nvSpPr>
            <p:spPr>
              <a:xfrm>
                <a:off x="2553185" y="350313"/>
                <a:ext cx="11361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06" name="Shape 8329"/>
              <p:cNvSpPr/>
              <p:nvPr/>
            </p:nvSpPr>
            <p:spPr>
              <a:xfrm>
                <a:off x="2587900" y="415011"/>
                <a:ext cx="11519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07" name="Shape 8330"/>
              <p:cNvSpPr/>
              <p:nvPr/>
            </p:nvSpPr>
            <p:spPr>
              <a:xfrm>
                <a:off x="1458061" y="-1"/>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08" name="Shape 8331"/>
              <p:cNvSpPr/>
              <p:nvPr/>
            </p:nvSpPr>
            <p:spPr>
              <a:xfrm>
                <a:off x="433946" y="-1"/>
                <a:ext cx="9625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09" name="Shape 8332"/>
              <p:cNvSpPr/>
              <p:nvPr/>
            </p:nvSpPr>
            <p:spPr>
              <a:xfrm>
                <a:off x="547561" y="-1"/>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10" name="Shape 8333"/>
              <p:cNvSpPr/>
              <p:nvPr/>
            </p:nvSpPr>
            <p:spPr>
              <a:xfrm>
                <a:off x="214606" y="55229"/>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11" name="Shape 8334"/>
              <p:cNvSpPr/>
              <p:nvPr/>
            </p:nvSpPr>
            <p:spPr>
              <a:xfrm>
                <a:off x="328221" y="55229"/>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12" name="Shape 8335"/>
              <p:cNvSpPr/>
              <p:nvPr/>
            </p:nvSpPr>
            <p:spPr>
              <a:xfrm>
                <a:off x="224074" y="112037"/>
                <a:ext cx="9783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13" name="Shape 8336"/>
              <p:cNvSpPr/>
              <p:nvPr/>
            </p:nvSpPr>
            <p:spPr>
              <a:xfrm>
                <a:off x="456038" y="112037"/>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14" name="Shape 8337"/>
              <p:cNvSpPr/>
              <p:nvPr/>
            </p:nvSpPr>
            <p:spPr>
              <a:xfrm>
                <a:off x="572809" y="112037"/>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15" name="Shape 8338"/>
              <p:cNvSpPr/>
              <p:nvPr/>
            </p:nvSpPr>
            <p:spPr>
              <a:xfrm>
                <a:off x="686424" y="112037"/>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16" name="Shape 8339"/>
              <p:cNvSpPr/>
              <p:nvPr/>
            </p:nvSpPr>
            <p:spPr>
              <a:xfrm>
                <a:off x="921545" y="112037"/>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17" name="Shape 8340"/>
              <p:cNvSpPr/>
              <p:nvPr/>
            </p:nvSpPr>
            <p:spPr>
              <a:xfrm>
                <a:off x="1019380" y="55229"/>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18" name="Shape 8341"/>
              <p:cNvSpPr/>
              <p:nvPr/>
            </p:nvSpPr>
            <p:spPr>
              <a:xfrm>
                <a:off x="1132995" y="55229"/>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19" name="Shape 8342"/>
              <p:cNvSpPr/>
              <p:nvPr/>
            </p:nvSpPr>
            <p:spPr>
              <a:xfrm>
                <a:off x="1249766" y="55229"/>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20" name="Shape 8343"/>
              <p:cNvSpPr/>
              <p:nvPr/>
            </p:nvSpPr>
            <p:spPr>
              <a:xfrm>
                <a:off x="1364959" y="55229"/>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21" name="Shape 8344"/>
              <p:cNvSpPr/>
              <p:nvPr/>
            </p:nvSpPr>
            <p:spPr>
              <a:xfrm>
                <a:off x="1478574" y="55229"/>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22" name="Shape 8345"/>
              <p:cNvSpPr/>
              <p:nvPr/>
            </p:nvSpPr>
            <p:spPr>
              <a:xfrm>
                <a:off x="1592190" y="55229"/>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23" name="Shape 8346"/>
              <p:cNvSpPr/>
              <p:nvPr/>
            </p:nvSpPr>
            <p:spPr>
              <a:xfrm>
                <a:off x="1708961" y="55229"/>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24" name="Shape 8347"/>
              <p:cNvSpPr/>
              <p:nvPr/>
            </p:nvSpPr>
            <p:spPr>
              <a:xfrm>
                <a:off x="2458505" y="170422"/>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25" name="Shape 8348"/>
              <p:cNvSpPr/>
              <p:nvPr/>
            </p:nvSpPr>
            <p:spPr>
              <a:xfrm>
                <a:off x="2575276" y="170422"/>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26" name="Shape 8349"/>
              <p:cNvSpPr/>
              <p:nvPr/>
            </p:nvSpPr>
            <p:spPr>
              <a:xfrm>
                <a:off x="2692047" y="170422"/>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27" name="Shape 8350"/>
              <p:cNvSpPr/>
              <p:nvPr/>
            </p:nvSpPr>
            <p:spPr>
              <a:xfrm>
                <a:off x="2810397" y="170422"/>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28" name="Shape 8351"/>
              <p:cNvSpPr/>
              <p:nvPr/>
            </p:nvSpPr>
            <p:spPr>
              <a:xfrm>
                <a:off x="2927168" y="170422"/>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29" name="Shape 8352"/>
              <p:cNvSpPr/>
              <p:nvPr/>
            </p:nvSpPr>
            <p:spPr>
              <a:xfrm>
                <a:off x="3043939" y="170422"/>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30" name="Shape 8353"/>
              <p:cNvSpPr/>
              <p:nvPr/>
            </p:nvSpPr>
            <p:spPr>
              <a:xfrm>
                <a:off x="3160710" y="170422"/>
                <a:ext cx="115194"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31" name="Shape 8354"/>
              <p:cNvSpPr/>
              <p:nvPr/>
            </p:nvSpPr>
            <p:spPr>
              <a:xfrm>
                <a:off x="3279059" y="170422"/>
                <a:ext cx="113616"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32" name="Shape 8355"/>
              <p:cNvSpPr/>
              <p:nvPr/>
            </p:nvSpPr>
            <p:spPr>
              <a:xfrm>
                <a:off x="3395830" y="170422"/>
                <a:ext cx="113616"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33" name="Shape 8356"/>
              <p:cNvSpPr/>
              <p:nvPr/>
            </p:nvSpPr>
            <p:spPr>
              <a:xfrm>
                <a:off x="2490065" y="228808"/>
                <a:ext cx="112038"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34" name="Shape 8357"/>
              <p:cNvSpPr/>
              <p:nvPr/>
            </p:nvSpPr>
            <p:spPr>
              <a:xfrm>
                <a:off x="2608414" y="228808"/>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35" name="Shape 8358"/>
              <p:cNvSpPr/>
              <p:nvPr/>
            </p:nvSpPr>
            <p:spPr>
              <a:xfrm>
                <a:off x="2725185" y="228808"/>
                <a:ext cx="113616"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36" name="Shape 8359"/>
              <p:cNvSpPr/>
              <p:nvPr/>
            </p:nvSpPr>
            <p:spPr>
              <a:xfrm>
                <a:off x="2845112" y="228808"/>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37" name="Shape 8360"/>
              <p:cNvSpPr/>
              <p:nvPr/>
            </p:nvSpPr>
            <p:spPr>
              <a:xfrm>
                <a:off x="2963461" y="228808"/>
                <a:ext cx="113616"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38" name="Shape 8361"/>
              <p:cNvSpPr/>
              <p:nvPr/>
            </p:nvSpPr>
            <p:spPr>
              <a:xfrm>
                <a:off x="3080233" y="228808"/>
                <a:ext cx="113616"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39" name="Shape 8362"/>
              <p:cNvSpPr/>
              <p:nvPr/>
            </p:nvSpPr>
            <p:spPr>
              <a:xfrm>
                <a:off x="3200160" y="228808"/>
                <a:ext cx="113616"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40" name="Shape 8363"/>
              <p:cNvSpPr/>
              <p:nvPr/>
            </p:nvSpPr>
            <p:spPr>
              <a:xfrm>
                <a:off x="3316931" y="228808"/>
                <a:ext cx="115194"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41" name="Shape 8364"/>
              <p:cNvSpPr/>
              <p:nvPr/>
            </p:nvSpPr>
            <p:spPr>
              <a:xfrm>
                <a:off x="1035160" y="112037"/>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42" name="Shape 8365"/>
              <p:cNvSpPr/>
              <p:nvPr/>
            </p:nvSpPr>
            <p:spPr>
              <a:xfrm>
                <a:off x="1151931" y="112037"/>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43" name="Shape 8366"/>
              <p:cNvSpPr/>
              <p:nvPr/>
            </p:nvSpPr>
            <p:spPr>
              <a:xfrm>
                <a:off x="1267124" y="112037"/>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44" name="Shape 8367"/>
              <p:cNvSpPr/>
              <p:nvPr/>
            </p:nvSpPr>
            <p:spPr>
              <a:xfrm>
                <a:off x="1383895" y="112037"/>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45" name="Shape 8368"/>
              <p:cNvSpPr/>
              <p:nvPr/>
            </p:nvSpPr>
            <p:spPr>
              <a:xfrm>
                <a:off x="1500666" y="112037"/>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46" name="Shape 8369"/>
              <p:cNvSpPr/>
              <p:nvPr/>
            </p:nvSpPr>
            <p:spPr>
              <a:xfrm>
                <a:off x="1614281" y="112037"/>
                <a:ext cx="10888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47" name="Shape 8370"/>
              <p:cNvSpPr/>
              <p:nvPr/>
            </p:nvSpPr>
            <p:spPr>
              <a:xfrm>
                <a:off x="1732631" y="112037"/>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48" name="Shape 8371"/>
              <p:cNvSpPr/>
              <p:nvPr/>
            </p:nvSpPr>
            <p:spPr>
              <a:xfrm>
                <a:off x="1849402" y="112037"/>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49" name="Shape 8372"/>
              <p:cNvSpPr/>
              <p:nvPr/>
            </p:nvSpPr>
            <p:spPr>
              <a:xfrm>
                <a:off x="1963017" y="112037"/>
                <a:ext cx="107304"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50" name="Shape 8373"/>
              <p:cNvSpPr/>
              <p:nvPr/>
            </p:nvSpPr>
            <p:spPr>
              <a:xfrm>
                <a:off x="2079788" y="112037"/>
                <a:ext cx="10888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51" name="Shape 8374"/>
              <p:cNvSpPr/>
              <p:nvPr/>
            </p:nvSpPr>
            <p:spPr>
              <a:xfrm>
                <a:off x="2194981" y="112037"/>
                <a:ext cx="110460"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52" name="Shape 8375"/>
              <p:cNvSpPr/>
              <p:nvPr/>
            </p:nvSpPr>
            <p:spPr>
              <a:xfrm>
                <a:off x="2311752" y="112037"/>
                <a:ext cx="107304"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53" name="Shape 8376"/>
              <p:cNvSpPr/>
              <p:nvPr/>
            </p:nvSpPr>
            <p:spPr>
              <a:xfrm>
                <a:off x="2428523" y="112037"/>
                <a:ext cx="107304"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54" name="Shape 8377"/>
              <p:cNvSpPr/>
              <p:nvPr/>
            </p:nvSpPr>
            <p:spPr>
              <a:xfrm>
                <a:off x="2542139" y="112037"/>
                <a:ext cx="11203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55" name="Shape 8378"/>
              <p:cNvSpPr/>
              <p:nvPr/>
            </p:nvSpPr>
            <p:spPr>
              <a:xfrm>
                <a:off x="2660488" y="112037"/>
                <a:ext cx="110460"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56" name="Shape 8379"/>
              <p:cNvSpPr/>
              <p:nvPr/>
            </p:nvSpPr>
            <p:spPr>
              <a:xfrm>
                <a:off x="2777259" y="112037"/>
                <a:ext cx="107304"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57" name="Shape 8380"/>
              <p:cNvSpPr/>
              <p:nvPr/>
            </p:nvSpPr>
            <p:spPr>
              <a:xfrm>
                <a:off x="2890874" y="112037"/>
                <a:ext cx="110460"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58" name="Shape 8381"/>
              <p:cNvSpPr/>
              <p:nvPr/>
            </p:nvSpPr>
            <p:spPr>
              <a:xfrm>
                <a:off x="3007645" y="112037"/>
                <a:ext cx="11203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59" name="Shape 8382"/>
              <p:cNvSpPr/>
              <p:nvPr/>
            </p:nvSpPr>
            <p:spPr>
              <a:xfrm>
                <a:off x="3122838" y="112037"/>
                <a:ext cx="11361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60" name="Shape 8383"/>
              <p:cNvSpPr/>
              <p:nvPr/>
            </p:nvSpPr>
            <p:spPr>
              <a:xfrm>
                <a:off x="3239609" y="112037"/>
                <a:ext cx="113616"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61" name="Shape 8384"/>
              <p:cNvSpPr/>
              <p:nvPr/>
            </p:nvSpPr>
            <p:spPr>
              <a:xfrm>
                <a:off x="-1" y="170422"/>
                <a:ext cx="100992"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62" name="Shape 8385"/>
              <p:cNvSpPr/>
              <p:nvPr/>
            </p:nvSpPr>
            <p:spPr>
              <a:xfrm>
                <a:off x="116771" y="170422"/>
                <a:ext cx="100992"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63" name="Shape 8386"/>
              <p:cNvSpPr/>
              <p:nvPr/>
            </p:nvSpPr>
            <p:spPr>
              <a:xfrm>
                <a:off x="235120" y="170422"/>
                <a:ext cx="100992"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64" name="Shape 8387"/>
              <p:cNvSpPr/>
              <p:nvPr/>
            </p:nvSpPr>
            <p:spPr>
              <a:xfrm>
                <a:off x="351891" y="170422"/>
                <a:ext cx="100992"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65" name="Shape 8388"/>
              <p:cNvSpPr/>
              <p:nvPr/>
            </p:nvSpPr>
            <p:spPr>
              <a:xfrm>
                <a:off x="468662" y="170422"/>
                <a:ext cx="100992"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66" name="Shape 8389"/>
              <p:cNvSpPr/>
              <p:nvPr/>
            </p:nvSpPr>
            <p:spPr>
              <a:xfrm>
                <a:off x="585433" y="170422"/>
                <a:ext cx="100992"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67" name="Shape 8390"/>
              <p:cNvSpPr/>
              <p:nvPr/>
            </p:nvSpPr>
            <p:spPr>
              <a:xfrm>
                <a:off x="703782" y="170422"/>
                <a:ext cx="100992"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68" name="Shape 8391"/>
              <p:cNvSpPr/>
              <p:nvPr/>
            </p:nvSpPr>
            <p:spPr>
              <a:xfrm>
                <a:off x="820553" y="170422"/>
                <a:ext cx="100992"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69" name="Shape 8392"/>
              <p:cNvSpPr/>
              <p:nvPr/>
            </p:nvSpPr>
            <p:spPr>
              <a:xfrm>
                <a:off x="937324" y="170422"/>
                <a:ext cx="100992"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70" name="Shape 8393"/>
              <p:cNvSpPr/>
              <p:nvPr/>
            </p:nvSpPr>
            <p:spPr>
              <a:xfrm>
                <a:off x="1055674" y="170422"/>
                <a:ext cx="104148"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71" name="Shape 8394"/>
              <p:cNvSpPr/>
              <p:nvPr/>
            </p:nvSpPr>
            <p:spPr>
              <a:xfrm>
                <a:off x="1172445" y="170422"/>
                <a:ext cx="104148"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72" name="Shape 8395"/>
              <p:cNvSpPr/>
              <p:nvPr/>
            </p:nvSpPr>
            <p:spPr>
              <a:xfrm>
                <a:off x="1289216" y="170422"/>
                <a:ext cx="104148"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73" name="Shape 8396"/>
              <p:cNvSpPr/>
              <p:nvPr/>
            </p:nvSpPr>
            <p:spPr>
              <a:xfrm>
                <a:off x="1402831" y="170422"/>
                <a:ext cx="107304"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74" name="Shape 8397"/>
              <p:cNvSpPr/>
              <p:nvPr/>
            </p:nvSpPr>
            <p:spPr>
              <a:xfrm>
                <a:off x="1521180" y="170422"/>
                <a:ext cx="107304"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75" name="Shape 8398"/>
              <p:cNvSpPr/>
              <p:nvPr/>
            </p:nvSpPr>
            <p:spPr>
              <a:xfrm>
                <a:off x="1637951" y="170422"/>
                <a:ext cx="107304"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76" name="Shape 8399"/>
              <p:cNvSpPr/>
              <p:nvPr/>
            </p:nvSpPr>
            <p:spPr>
              <a:xfrm>
                <a:off x="1754722" y="170422"/>
                <a:ext cx="107304"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77" name="Shape 8400"/>
              <p:cNvSpPr/>
              <p:nvPr/>
            </p:nvSpPr>
            <p:spPr>
              <a:xfrm>
                <a:off x="1871494" y="170422"/>
                <a:ext cx="108882"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78" name="Shape 8401"/>
              <p:cNvSpPr/>
              <p:nvPr/>
            </p:nvSpPr>
            <p:spPr>
              <a:xfrm>
                <a:off x="1989843" y="170422"/>
                <a:ext cx="107304"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79" name="Shape 8402"/>
              <p:cNvSpPr/>
              <p:nvPr/>
            </p:nvSpPr>
            <p:spPr>
              <a:xfrm>
                <a:off x="2106614" y="170422"/>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80" name="Shape 8403"/>
              <p:cNvSpPr/>
              <p:nvPr/>
            </p:nvSpPr>
            <p:spPr>
              <a:xfrm>
                <a:off x="2223385" y="170422"/>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81" name="Shape 8404"/>
              <p:cNvSpPr/>
              <p:nvPr/>
            </p:nvSpPr>
            <p:spPr>
              <a:xfrm>
                <a:off x="2341734" y="170422"/>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82" name="Shape 8405"/>
              <p:cNvSpPr/>
              <p:nvPr/>
            </p:nvSpPr>
            <p:spPr>
              <a:xfrm>
                <a:off x="6311" y="228808"/>
                <a:ext cx="100992"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83" name="Shape 8406"/>
              <p:cNvSpPr/>
              <p:nvPr/>
            </p:nvSpPr>
            <p:spPr>
              <a:xfrm>
                <a:off x="127817" y="228808"/>
                <a:ext cx="100992"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84" name="Shape 8407"/>
              <p:cNvSpPr/>
              <p:nvPr/>
            </p:nvSpPr>
            <p:spPr>
              <a:xfrm>
                <a:off x="244588" y="228808"/>
                <a:ext cx="100992"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85" name="Shape 8408"/>
              <p:cNvSpPr/>
              <p:nvPr/>
            </p:nvSpPr>
            <p:spPr>
              <a:xfrm>
                <a:off x="361359" y="228808"/>
                <a:ext cx="104148"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86" name="Shape 8409"/>
              <p:cNvSpPr/>
              <p:nvPr/>
            </p:nvSpPr>
            <p:spPr>
              <a:xfrm>
                <a:off x="481286" y="228808"/>
                <a:ext cx="100992"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87" name="Shape 8410"/>
              <p:cNvSpPr/>
              <p:nvPr/>
            </p:nvSpPr>
            <p:spPr>
              <a:xfrm>
                <a:off x="599635" y="228808"/>
                <a:ext cx="104148"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88" name="Shape 8411"/>
              <p:cNvSpPr/>
              <p:nvPr/>
            </p:nvSpPr>
            <p:spPr>
              <a:xfrm>
                <a:off x="716406" y="228808"/>
                <a:ext cx="104148"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89" name="Shape 8412"/>
              <p:cNvSpPr/>
              <p:nvPr/>
            </p:nvSpPr>
            <p:spPr>
              <a:xfrm>
                <a:off x="836333" y="228808"/>
                <a:ext cx="100992"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90" name="Shape 8413"/>
              <p:cNvSpPr/>
              <p:nvPr/>
            </p:nvSpPr>
            <p:spPr>
              <a:xfrm>
                <a:off x="954682" y="228808"/>
                <a:ext cx="104148"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91" name="Shape 8414"/>
              <p:cNvSpPr/>
              <p:nvPr/>
            </p:nvSpPr>
            <p:spPr>
              <a:xfrm>
                <a:off x="1071453" y="228808"/>
                <a:ext cx="104148"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92" name="Shape 8415"/>
              <p:cNvSpPr/>
              <p:nvPr/>
            </p:nvSpPr>
            <p:spPr>
              <a:xfrm>
                <a:off x="1188225" y="228808"/>
                <a:ext cx="107304"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93" name="Shape 8416"/>
              <p:cNvSpPr/>
              <p:nvPr/>
            </p:nvSpPr>
            <p:spPr>
              <a:xfrm>
                <a:off x="1308152" y="228808"/>
                <a:ext cx="105726"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94" name="Shape 8417"/>
              <p:cNvSpPr/>
              <p:nvPr/>
            </p:nvSpPr>
            <p:spPr>
              <a:xfrm>
                <a:off x="1426501" y="228808"/>
                <a:ext cx="107304"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95" name="Shape 8418"/>
              <p:cNvSpPr/>
              <p:nvPr/>
            </p:nvSpPr>
            <p:spPr>
              <a:xfrm>
                <a:off x="1543272" y="228808"/>
                <a:ext cx="107304"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96" name="Shape 8419"/>
              <p:cNvSpPr/>
              <p:nvPr/>
            </p:nvSpPr>
            <p:spPr>
              <a:xfrm>
                <a:off x="1663199" y="228808"/>
                <a:ext cx="107304"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97" name="Shape 8420"/>
              <p:cNvSpPr/>
              <p:nvPr/>
            </p:nvSpPr>
            <p:spPr>
              <a:xfrm>
                <a:off x="1781548" y="228808"/>
                <a:ext cx="107304"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98" name="Shape 8421"/>
              <p:cNvSpPr/>
              <p:nvPr/>
            </p:nvSpPr>
            <p:spPr>
              <a:xfrm>
                <a:off x="1898319" y="228808"/>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99" name="Shape 8422"/>
              <p:cNvSpPr/>
              <p:nvPr/>
            </p:nvSpPr>
            <p:spPr>
              <a:xfrm>
                <a:off x="2018246" y="228808"/>
                <a:ext cx="107304"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00" name="Shape 8423"/>
              <p:cNvSpPr/>
              <p:nvPr/>
            </p:nvSpPr>
            <p:spPr>
              <a:xfrm>
                <a:off x="2136596" y="228808"/>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01" name="Shape 8424"/>
              <p:cNvSpPr/>
              <p:nvPr/>
            </p:nvSpPr>
            <p:spPr>
              <a:xfrm>
                <a:off x="2253367" y="228808"/>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02" name="Shape 8425"/>
              <p:cNvSpPr/>
              <p:nvPr/>
            </p:nvSpPr>
            <p:spPr>
              <a:xfrm>
                <a:off x="2370138" y="228808"/>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03" name="Shape 8426"/>
              <p:cNvSpPr/>
              <p:nvPr/>
            </p:nvSpPr>
            <p:spPr>
              <a:xfrm>
                <a:off x="15779" y="287193"/>
                <a:ext cx="10099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04" name="Shape 8427"/>
              <p:cNvSpPr/>
              <p:nvPr/>
            </p:nvSpPr>
            <p:spPr>
              <a:xfrm>
                <a:off x="137284" y="287193"/>
                <a:ext cx="10099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05" name="Shape 8428"/>
              <p:cNvSpPr/>
              <p:nvPr/>
            </p:nvSpPr>
            <p:spPr>
              <a:xfrm>
                <a:off x="254056" y="287193"/>
                <a:ext cx="10414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06" name="Shape 8429"/>
              <p:cNvSpPr/>
              <p:nvPr/>
            </p:nvSpPr>
            <p:spPr>
              <a:xfrm>
                <a:off x="373983" y="287193"/>
                <a:ext cx="100992"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07" name="Shape 8430"/>
              <p:cNvSpPr/>
              <p:nvPr/>
            </p:nvSpPr>
            <p:spPr>
              <a:xfrm>
                <a:off x="492332" y="287193"/>
                <a:ext cx="10414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08" name="Shape 8431"/>
              <p:cNvSpPr/>
              <p:nvPr/>
            </p:nvSpPr>
            <p:spPr>
              <a:xfrm>
                <a:off x="612259" y="287193"/>
                <a:ext cx="10414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09" name="Shape 8432"/>
              <p:cNvSpPr/>
              <p:nvPr/>
            </p:nvSpPr>
            <p:spPr>
              <a:xfrm>
                <a:off x="732186" y="287193"/>
                <a:ext cx="10414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10" name="Shape 8433"/>
              <p:cNvSpPr/>
              <p:nvPr/>
            </p:nvSpPr>
            <p:spPr>
              <a:xfrm>
                <a:off x="850535" y="287193"/>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11" name="Shape 8434"/>
              <p:cNvSpPr/>
              <p:nvPr/>
            </p:nvSpPr>
            <p:spPr>
              <a:xfrm>
                <a:off x="970462" y="287193"/>
                <a:ext cx="10414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12" name="Shape 8435"/>
              <p:cNvSpPr/>
              <p:nvPr/>
            </p:nvSpPr>
            <p:spPr>
              <a:xfrm>
                <a:off x="1090389" y="287193"/>
                <a:ext cx="10414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13" name="Shape 8436"/>
              <p:cNvSpPr/>
              <p:nvPr/>
            </p:nvSpPr>
            <p:spPr>
              <a:xfrm>
                <a:off x="1208739" y="287193"/>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14" name="Shape 8437"/>
              <p:cNvSpPr/>
              <p:nvPr/>
            </p:nvSpPr>
            <p:spPr>
              <a:xfrm>
                <a:off x="1328666" y="287193"/>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15" name="Shape 8438"/>
              <p:cNvSpPr/>
              <p:nvPr/>
            </p:nvSpPr>
            <p:spPr>
              <a:xfrm>
                <a:off x="1448593" y="287193"/>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16" name="Shape 8439"/>
              <p:cNvSpPr/>
              <p:nvPr/>
            </p:nvSpPr>
            <p:spPr>
              <a:xfrm>
                <a:off x="1565364" y="287193"/>
                <a:ext cx="11203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17" name="Shape 8440"/>
              <p:cNvSpPr/>
              <p:nvPr/>
            </p:nvSpPr>
            <p:spPr>
              <a:xfrm>
                <a:off x="1686869" y="287193"/>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18" name="Shape 8441"/>
              <p:cNvSpPr/>
              <p:nvPr/>
            </p:nvSpPr>
            <p:spPr>
              <a:xfrm>
                <a:off x="1806796" y="287193"/>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19" name="Shape 8442"/>
              <p:cNvSpPr/>
              <p:nvPr/>
            </p:nvSpPr>
            <p:spPr>
              <a:xfrm>
                <a:off x="1923567" y="287193"/>
                <a:ext cx="11203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20" name="Shape 8443"/>
              <p:cNvSpPr/>
              <p:nvPr/>
            </p:nvSpPr>
            <p:spPr>
              <a:xfrm>
                <a:off x="2045072" y="287193"/>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21" name="Shape 8444"/>
              <p:cNvSpPr/>
              <p:nvPr/>
            </p:nvSpPr>
            <p:spPr>
              <a:xfrm>
                <a:off x="2164999" y="287193"/>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22" name="Shape 8445"/>
              <p:cNvSpPr/>
              <p:nvPr/>
            </p:nvSpPr>
            <p:spPr>
              <a:xfrm>
                <a:off x="2281770" y="287193"/>
                <a:ext cx="11203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23" name="Shape 8446"/>
              <p:cNvSpPr/>
              <p:nvPr/>
            </p:nvSpPr>
            <p:spPr>
              <a:xfrm>
                <a:off x="2403276" y="287193"/>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24" name="Shape 8447"/>
              <p:cNvSpPr/>
              <p:nvPr/>
            </p:nvSpPr>
            <p:spPr>
              <a:xfrm>
                <a:off x="23669" y="350313"/>
                <a:ext cx="10414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25" name="Shape 8448"/>
              <p:cNvSpPr/>
              <p:nvPr/>
            </p:nvSpPr>
            <p:spPr>
              <a:xfrm>
                <a:off x="143596" y="350313"/>
                <a:ext cx="10414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26" name="Shape 8449"/>
              <p:cNvSpPr/>
              <p:nvPr/>
            </p:nvSpPr>
            <p:spPr>
              <a:xfrm>
                <a:off x="263524" y="350313"/>
                <a:ext cx="10414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27" name="Shape 8450"/>
              <p:cNvSpPr/>
              <p:nvPr/>
            </p:nvSpPr>
            <p:spPr>
              <a:xfrm>
                <a:off x="385029" y="350313"/>
                <a:ext cx="10414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28" name="Shape 8451"/>
              <p:cNvSpPr/>
              <p:nvPr/>
            </p:nvSpPr>
            <p:spPr>
              <a:xfrm>
                <a:off x="504956" y="350313"/>
                <a:ext cx="10414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29" name="Shape 8452"/>
              <p:cNvSpPr/>
              <p:nvPr/>
            </p:nvSpPr>
            <p:spPr>
              <a:xfrm>
                <a:off x="624883" y="350313"/>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30" name="Shape 8453"/>
              <p:cNvSpPr/>
              <p:nvPr/>
            </p:nvSpPr>
            <p:spPr>
              <a:xfrm>
                <a:off x="746388" y="350313"/>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31" name="Shape 8454"/>
              <p:cNvSpPr/>
              <p:nvPr/>
            </p:nvSpPr>
            <p:spPr>
              <a:xfrm>
                <a:off x="866315" y="350313"/>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32" name="Shape 8455"/>
              <p:cNvSpPr/>
              <p:nvPr/>
            </p:nvSpPr>
            <p:spPr>
              <a:xfrm>
                <a:off x="986242" y="350313"/>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33" name="Shape 8456"/>
              <p:cNvSpPr/>
              <p:nvPr/>
            </p:nvSpPr>
            <p:spPr>
              <a:xfrm>
                <a:off x="1107747" y="350313"/>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34" name="Shape 8457"/>
              <p:cNvSpPr/>
              <p:nvPr/>
            </p:nvSpPr>
            <p:spPr>
              <a:xfrm>
                <a:off x="1227674" y="350313"/>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35" name="Shape 8458"/>
              <p:cNvSpPr/>
              <p:nvPr/>
            </p:nvSpPr>
            <p:spPr>
              <a:xfrm>
                <a:off x="1347601" y="350313"/>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36" name="Shape 8459"/>
              <p:cNvSpPr/>
              <p:nvPr/>
            </p:nvSpPr>
            <p:spPr>
              <a:xfrm>
                <a:off x="1469107" y="350313"/>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37" name="Shape 8460"/>
              <p:cNvSpPr/>
              <p:nvPr/>
            </p:nvSpPr>
            <p:spPr>
              <a:xfrm>
                <a:off x="1589034" y="350313"/>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38" name="Shape 8461"/>
              <p:cNvSpPr/>
              <p:nvPr/>
            </p:nvSpPr>
            <p:spPr>
              <a:xfrm>
                <a:off x="1708961" y="350313"/>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39" name="Shape 8462"/>
              <p:cNvSpPr/>
              <p:nvPr/>
            </p:nvSpPr>
            <p:spPr>
              <a:xfrm>
                <a:off x="1830466" y="350313"/>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40" name="Shape 8463"/>
              <p:cNvSpPr/>
              <p:nvPr/>
            </p:nvSpPr>
            <p:spPr>
              <a:xfrm>
                <a:off x="1950393" y="350313"/>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41" name="Shape 8464"/>
              <p:cNvSpPr/>
              <p:nvPr/>
            </p:nvSpPr>
            <p:spPr>
              <a:xfrm>
                <a:off x="2070320" y="350313"/>
                <a:ext cx="11361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42" name="Shape 8465"/>
              <p:cNvSpPr/>
              <p:nvPr/>
            </p:nvSpPr>
            <p:spPr>
              <a:xfrm>
                <a:off x="2191825" y="350313"/>
                <a:ext cx="11361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43" name="Shape 8466"/>
              <p:cNvSpPr/>
              <p:nvPr/>
            </p:nvSpPr>
            <p:spPr>
              <a:xfrm>
                <a:off x="2311752" y="350313"/>
                <a:ext cx="11361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44" name="Shape 8467"/>
              <p:cNvSpPr/>
              <p:nvPr/>
            </p:nvSpPr>
            <p:spPr>
              <a:xfrm>
                <a:off x="2431679" y="350313"/>
                <a:ext cx="11361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45" name="Shape 8468"/>
              <p:cNvSpPr/>
              <p:nvPr/>
            </p:nvSpPr>
            <p:spPr>
              <a:xfrm>
                <a:off x="33137" y="415011"/>
                <a:ext cx="10414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46" name="Shape 8469"/>
              <p:cNvSpPr/>
              <p:nvPr/>
            </p:nvSpPr>
            <p:spPr>
              <a:xfrm>
                <a:off x="153064" y="415011"/>
                <a:ext cx="10414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47" name="Shape 8470"/>
              <p:cNvSpPr/>
              <p:nvPr/>
            </p:nvSpPr>
            <p:spPr>
              <a:xfrm>
                <a:off x="276147" y="415011"/>
                <a:ext cx="10572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48" name="Shape 8471"/>
              <p:cNvSpPr/>
              <p:nvPr/>
            </p:nvSpPr>
            <p:spPr>
              <a:xfrm>
                <a:off x="397653" y="415011"/>
                <a:ext cx="10414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49" name="Shape 8472"/>
              <p:cNvSpPr/>
              <p:nvPr/>
            </p:nvSpPr>
            <p:spPr>
              <a:xfrm>
                <a:off x="517580" y="415011"/>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50" name="Shape 8473"/>
              <p:cNvSpPr/>
              <p:nvPr/>
            </p:nvSpPr>
            <p:spPr>
              <a:xfrm>
                <a:off x="642241" y="415011"/>
                <a:ext cx="10414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51" name="Shape 8474"/>
              <p:cNvSpPr/>
              <p:nvPr/>
            </p:nvSpPr>
            <p:spPr>
              <a:xfrm>
                <a:off x="762168" y="415011"/>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52" name="Shape 8475"/>
              <p:cNvSpPr/>
              <p:nvPr/>
            </p:nvSpPr>
            <p:spPr>
              <a:xfrm>
                <a:off x="882095" y="415011"/>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53" name="Shape 8476"/>
              <p:cNvSpPr/>
              <p:nvPr/>
            </p:nvSpPr>
            <p:spPr>
              <a:xfrm>
                <a:off x="1006756" y="415011"/>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54" name="Shape 8477"/>
              <p:cNvSpPr/>
              <p:nvPr/>
            </p:nvSpPr>
            <p:spPr>
              <a:xfrm>
                <a:off x="1126683" y="415011"/>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55" name="Shape 8478"/>
              <p:cNvSpPr/>
              <p:nvPr/>
            </p:nvSpPr>
            <p:spPr>
              <a:xfrm>
                <a:off x="1249766" y="415011"/>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56" name="Shape 8479"/>
              <p:cNvSpPr/>
              <p:nvPr/>
            </p:nvSpPr>
            <p:spPr>
              <a:xfrm>
                <a:off x="1371271" y="415011"/>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57" name="Shape 8480"/>
              <p:cNvSpPr/>
              <p:nvPr/>
            </p:nvSpPr>
            <p:spPr>
              <a:xfrm>
                <a:off x="1491198" y="415011"/>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58" name="Shape 8481"/>
              <p:cNvSpPr/>
              <p:nvPr/>
            </p:nvSpPr>
            <p:spPr>
              <a:xfrm>
                <a:off x="1614281" y="415011"/>
                <a:ext cx="11203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59" name="Shape 8482"/>
              <p:cNvSpPr/>
              <p:nvPr/>
            </p:nvSpPr>
            <p:spPr>
              <a:xfrm>
                <a:off x="1735787" y="415011"/>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60" name="Shape 8483"/>
              <p:cNvSpPr/>
              <p:nvPr/>
            </p:nvSpPr>
            <p:spPr>
              <a:xfrm>
                <a:off x="1855714" y="415011"/>
                <a:ext cx="11361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61" name="Shape 8484"/>
              <p:cNvSpPr/>
              <p:nvPr/>
            </p:nvSpPr>
            <p:spPr>
              <a:xfrm>
                <a:off x="1980375" y="415011"/>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62" name="Shape 8485"/>
              <p:cNvSpPr/>
              <p:nvPr/>
            </p:nvSpPr>
            <p:spPr>
              <a:xfrm>
                <a:off x="2100302" y="415011"/>
                <a:ext cx="11361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63" name="Shape 8486"/>
              <p:cNvSpPr/>
              <p:nvPr/>
            </p:nvSpPr>
            <p:spPr>
              <a:xfrm>
                <a:off x="2220229" y="415011"/>
                <a:ext cx="11361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64" name="Shape 8487"/>
              <p:cNvSpPr/>
              <p:nvPr/>
            </p:nvSpPr>
            <p:spPr>
              <a:xfrm>
                <a:off x="2344890" y="415011"/>
                <a:ext cx="11361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65" name="Shape 8488"/>
              <p:cNvSpPr/>
              <p:nvPr/>
            </p:nvSpPr>
            <p:spPr>
              <a:xfrm>
                <a:off x="2464817" y="415011"/>
                <a:ext cx="11361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66" name="Shape 8489"/>
              <p:cNvSpPr/>
              <p:nvPr/>
            </p:nvSpPr>
            <p:spPr>
              <a:xfrm>
                <a:off x="2497955" y="479708"/>
                <a:ext cx="116772"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67" name="Shape 8490"/>
              <p:cNvSpPr/>
              <p:nvPr/>
            </p:nvSpPr>
            <p:spPr>
              <a:xfrm>
                <a:off x="287193" y="479708"/>
                <a:ext cx="104148"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68" name="Shape 8491"/>
              <p:cNvSpPr/>
              <p:nvPr/>
            </p:nvSpPr>
            <p:spPr>
              <a:xfrm>
                <a:off x="410276" y="479708"/>
                <a:ext cx="104148"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69" name="Shape 8492"/>
              <p:cNvSpPr/>
              <p:nvPr/>
            </p:nvSpPr>
            <p:spPr>
              <a:xfrm>
                <a:off x="530204" y="479708"/>
                <a:ext cx="10730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70" name="Shape 8493"/>
              <p:cNvSpPr/>
              <p:nvPr/>
            </p:nvSpPr>
            <p:spPr>
              <a:xfrm>
                <a:off x="654865" y="479708"/>
                <a:ext cx="10730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71" name="Shape 8494"/>
              <p:cNvSpPr/>
              <p:nvPr/>
            </p:nvSpPr>
            <p:spPr>
              <a:xfrm>
                <a:off x="777948" y="479708"/>
                <a:ext cx="10730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72" name="Shape 8495"/>
              <p:cNvSpPr/>
              <p:nvPr/>
            </p:nvSpPr>
            <p:spPr>
              <a:xfrm>
                <a:off x="902609" y="479708"/>
                <a:ext cx="10730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73" name="Shape 8496"/>
              <p:cNvSpPr/>
              <p:nvPr/>
            </p:nvSpPr>
            <p:spPr>
              <a:xfrm>
                <a:off x="1022536" y="479708"/>
                <a:ext cx="11046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74" name="Shape 8497"/>
              <p:cNvSpPr/>
              <p:nvPr/>
            </p:nvSpPr>
            <p:spPr>
              <a:xfrm>
                <a:off x="1145619" y="479708"/>
                <a:ext cx="11046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75" name="Shape 8498"/>
              <p:cNvSpPr/>
              <p:nvPr/>
            </p:nvSpPr>
            <p:spPr>
              <a:xfrm>
                <a:off x="1270280" y="479708"/>
                <a:ext cx="11046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76" name="Shape 8499"/>
              <p:cNvSpPr/>
              <p:nvPr/>
            </p:nvSpPr>
            <p:spPr>
              <a:xfrm>
                <a:off x="1393363" y="479708"/>
                <a:ext cx="10730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77" name="Shape 8500"/>
              <p:cNvSpPr/>
              <p:nvPr/>
            </p:nvSpPr>
            <p:spPr>
              <a:xfrm>
                <a:off x="1513290" y="479708"/>
                <a:ext cx="112038"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78" name="Shape 8501"/>
              <p:cNvSpPr/>
              <p:nvPr/>
            </p:nvSpPr>
            <p:spPr>
              <a:xfrm>
                <a:off x="1637951" y="479708"/>
                <a:ext cx="11046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79" name="Shape 8502"/>
              <p:cNvSpPr/>
              <p:nvPr/>
            </p:nvSpPr>
            <p:spPr>
              <a:xfrm>
                <a:off x="1761034" y="479708"/>
                <a:ext cx="11046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80" name="Shape 8503"/>
              <p:cNvSpPr/>
              <p:nvPr/>
            </p:nvSpPr>
            <p:spPr>
              <a:xfrm>
                <a:off x="1882539" y="479708"/>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81" name="Shape 8504"/>
              <p:cNvSpPr/>
              <p:nvPr/>
            </p:nvSpPr>
            <p:spPr>
              <a:xfrm>
                <a:off x="2005623" y="479708"/>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82" name="Shape 8505"/>
              <p:cNvSpPr/>
              <p:nvPr/>
            </p:nvSpPr>
            <p:spPr>
              <a:xfrm>
                <a:off x="2128706" y="479708"/>
                <a:ext cx="11519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grpSp>
        <p:grpSp>
          <p:nvGrpSpPr>
            <p:cNvPr id="11" name="Group 8707"/>
            <p:cNvGrpSpPr/>
            <p:nvPr/>
          </p:nvGrpSpPr>
          <p:grpSpPr>
            <a:xfrm>
              <a:off x="3905521" y="639085"/>
              <a:ext cx="4154844" cy="1858871"/>
              <a:chOff x="0" y="0"/>
              <a:chExt cx="4154843" cy="1858869"/>
            </a:xfrm>
          </p:grpSpPr>
          <p:sp>
            <p:nvSpPr>
              <p:cNvPr id="383" name="Shape 8507"/>
              <p:cNvSpPr/>
              <p:nvPr/>
            </p:nvSpPr>
            <p:spPr>
              <a:xfrm>
                <a:off x="3885007" y="0"/>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84" name="Shape 8508"/>
              <p:cNvSpPr/>
              <p:nvPr/>
            </p:nvSpPr>
            <p:spPr>
              <a:xfrm>
                <a:off x="4004934" y="0"/>
                <a:ext cx="116772"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85" name="Shape 8509"/>
              <p:cNvSpPr/>
              <p:nvPr/>
            </p:nvSpPr>
            <p:spPr>
              <a:xfrm>
                <a:off x="1928301" y="69431"/>
                <a:ext cx="10730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86" name="Shape 8510"/>
              <p:cNvSpPr/>
              <p:nvPr/>
            </p:nvSpPr>
            <p:spPr>
              <a:xfrm>
                <a:off x="2051384" y="69431"/>
                <a:ext cx="10730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87" name="Shape 8511"/>
              <p:cNvSpPr/>
              <p:nvPr/>
            </p:nvSpPr>
            <p:spPr>
              <a:xfrm>
                <a:off x="2179201" y="69431"/>
                <a:ext cx="10730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88" name="Shape 8512"/>
              <p:cNvSpPr/>
              <p:nvPr/>
            </p:nvSpPr>
            <p:spPr>
              <a:xfrm>
                <a:off x="2302285" y="69431"/>
                <a:ext cx="10730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89" name="Shape 8513"/>
              <p:cNvSpPr/>
              <p:nvPr/>
            </p:nvSpPr>
            <p:spPr>
              <a:xfrm>
                <a:off x="2426946" y="69431"/>
                <a:ext cx="10730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90" name="Shape 8514"/>
              <p:cNvSpPr/>
              <p:nvPr/>
            </p:nvSpPr>
            <p:spPr>
              <a:xfrm>
                <a:off x="2550029" y="69431"/>
                <a:ext cx="11046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91" name="Shape 8515"/>
              <p:cNvSpPr/>
              <p:nvPr/>
            </p:nvSpPr>
            <p:spPr>
              <a:xfrm>
                <a:off x="2673112" y="69431"/>
                <a:ext cx="11046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92" name="Shape 8516"/>
              <p:cNvSpPr/>
              <p:nvPr/>
            </p:nvSpPr>
            <p:spPr>
              <a:xfrm>
                <a:off x="2797773" y="69431"/>
                <a:ext cx="11046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93" name="Shape 8517"/>
              <p:cNvSpPr/>
              <p:nvPr/>
            </p:nvSpPr>
            <p:spPr>
              <a:xfrm>
                <a:off x="2920856" y="69431"/>
                <a:ext cx="11046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94" name="Shape 8518"/>
              <p:cNvSpPr/>
              <p:nvPr/>
            </p:nvSpPr>
            <p:spPr>
              <a:xfrm>
                <a:off x="3045517" y="69431"/>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95" name="Shape 8519"/>
              <p:cNvSpPr/>
              <p:nvPr/>
            </p:nvSpPr>
            <p:spPr>
              <a:xfrm>
                <a:off x="3168600" y="69431"/>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96" name="Shape 8520"/>
              <p:cNvSpPr/>
              <p:nvPr/>
            </p:nvSpPr>
            <p:spPr>
              <a:xfrm>
                <a:off x="3294839" y="69431"/>
                <a:ext cx="112038"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97" name="Shape 8521"/>
              <p:cNvSpPr/>
              <p:nvPr/>
            </p:nvSpPr>
            <p:spPr>
              <a:xfrm>
                <a:off x="3419500" y="69431"/>
                <a:ext cx="11046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98" name="Shape 8522"/>
              <p:cNvSpPr/>
              <p:nvPr/>
            </p:nvSpPr>
            <p:spPr>
              <a:xfrm>
                <a:off x="3542583" y="69431"/>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99" name="Shape 8523"/>
              <p:cNvSpPr/>
              <p:nvPr/>
            </p:nvSpPr>
            <p:spPr>
              <a:xfrm>
                <a:off x="3667244" y="69431"/>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00" name="Shape 8524"/>
              <p:cNvSpPr/>
              <p:nvPr/>
            </p:nvSpPr>
            <p:spPr>
              <a:xfrm>
                <a:off x="3790327" y="69431"/>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01" name="Shape 8525"/>
              <p:cNvSpPr/>
              <p:nvPr/>
            </p:nvSpPr>
            <p:spPr>
              <a:xfrm>
                <a:off x="3913411" y="69431"/>
                <a:ext cx="11835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02" name="Shape 8526"/>
              <p:cNvSpPr/>
              <p:nvPr/>
            </p:nvSpPr>
            <p:spPr>
              <a:xfrm>
                <a:off x="4038072" y="69431"/>
                <a:ext cx="116772"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03" name="Shape 8527"/>
              <p:cNvSpPr/>
              <p:nvPr/>
            </p:nvSpPr>
            <p:spPr>
              <a:xfrm>
                <a:off x="3569409" y="137284"/>
                <a:ext cx="116772"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04" name="Shape 8528"/>
              <p:cNvSpPr/>
              <p:nvPr/>
            </p:nvSpPr>
            <p:spPr>
              <a:xfrm>
                <a:off x="3695648" y="137284"/>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05" name="Shape 8529"/>
              <p:cNvSpPr/>
              <p:nvPr/>
            </p:nvSpPr>
            <p:spPr>
              <a:xfrm>
                <a:off x="3946549" y="137284"/>
                <a:ext cx="116772"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06" name="Shape 8530"/>
              <p:cNvSpPr/>
              <p:nvPr/>
            </p:nvSpPr>
            <p:spPr>
              <a:xfrm>
                <a:off x="3597813" y="205138"/>
                <a:ext cx="113616" cy="59964"/>
              </a:xfrm>
              <a:prstGeom prst="rect">
                <a:avLst/>
              </a:prstGeom>
              <a:solidFill>
                <a:schemeClr val="accent4"/>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07" name="Shape 8531"/>
              <p:cNvSpPr/>
              <p:nvPr/>
            </p:nvSpPr>
            <p:spPr>
              <a:xfrm>
                <a:off x="3725630" y="205138"/>
                <a:ext cx="116772"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08" name="Shape 8532"/>
              <p:cNvSpPr/>
              <p:nvPr/>
            </p:nvSpPr>
            <p:spPr>
              <a:xfrm>
                <a:off x="3976530" y="205138"/>
                <a:ext cx="119928"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09" name="Shape 8533"/>
              <p:cNvSpPr/>
              <p:nvPr/>
            </p:nvSpPr>
            <p:spPr>
              <a:xfrm>
                <a:off x="3624639" y="277725"/>
                <a:ext cx="119928"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10" name="Shape 8534"/>
              <p:cNvSpPr/>
              <p:nvPr/>
            </p:nvSpPr>
            <p:spPr>
              <a:xfrm>
                <a:off x="3754034" y="277725"/>
                <a:ext cx="118350"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11" name="Shape 8535"/>
              <p:cNvSpPr/>
              <p:nvPr/>
            </p:nvSpPr>
            <p:spPr>
              <a:xfrm>
                <a:off x="3653042" y="351891"/>
                <a:ext cx="121506"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12" name="Shape 8536"/>
              <p:cNvSpPr/>
              <p:nvPr/>
            </p:nvSpPr>
            <p:spPr>
              <a:xfrm>
                <a:off x="3784015" y="351891"/>
                <a:ext cx="119928"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13" name="Shape 8537"/>
              <p:cNvSpPr/>
              <p:nvPr/>
            </p:nvSpPr>
            <p:spPr>
              <a:xfrm>
                <a:off x="3683024" y="427634"/>
                <a:ext cx="119928"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14" name="Shape 8538"/>
              <p:cNvSpPr/>
              <p:nvPr/>
            </p:nvSpPr>
            <p:spPr>
              <a:xfrm>
                <a:off x="2660488" y="506534"/>
                <a:ext cx="116772"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15" name="Shape 8539"/>
              <p:cNvSpPr/>
              <p:nvPr/>
            </p:nvSpPr>
            <p:spPr>
              <a:xfrm>
                <a:off x="2791461" y="506534"/>
                <a:ext cx="116772"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16" name="Shape 8540"/>
              <p:cNvSpPr/>
              <p:nvPr/>
            </p:nvSpPr>
            <p:spPr>
              <a:xfrm>
                <a:off x="2924012" y="506534"/>
                <a:ext cx="116772"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17" name="Shape 8541"/>
              <p:cNvSpPr/>
              <p:nvPr/>
            </p:nvSpPr>
            <p:spPr>
              <a:xfrm>
                <a:off x="3187536" y="506534"/>
                <a:ext cx="118350"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18" name="Shape 8542"/>
              <p:cNvSpPr/>
              <p:nvPr/>
            </p:nvSpPr>
            <p:spPr>
              <a:xfrm>
                <a:off x="3318509" y="506534"/>
                <a:ext cx="119928"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19" name="Shape 8543"/>
              <p:cNvSpPr/>
              <p:nvPr/>
            </p:nvSpPr>
            <p:spPr>
              <a:xfrm>
                <a:off x="3451060" y="506534"/>
                <a:ext cx="121506"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20" name="Shape 8544"/>
              <p:cNvSpPr/>
              <p:nvPr/>
            </p:nvSpPr>
            <p:spPr>
              <a:xfrm>
                <a:off x="2679424" y="587011"/>
                <a:ext cx="118350"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21" name="Shape 8545"/>
              <p:cNvSpPr/>
              <p:nvPr/>
            </p:nvSpPr>
            <p:spPr>
              <a:xfrm>
                <a:off x="2810397" y="587011"/>
                <a:ext cx="119928"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22" name="Shape 8546"/>
              <p:cNvSpPr/>
              <p:nvPr/>
            </p:nvSpPr>
            <p:spPr>
              <a:xfrm>
                <a:off x="3211206" y="587011"/>
                <a:ext cx="119928"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23" name="Shape 8547"/>
              <p:cNvSpPr/>
              <p:nvPr/>
            </p:nvSpPr>
            <p:spPr>
              <a:xfrm>
                <a:off x="3343757" y="587011"/>
                <a:ext cx="121506"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24" name="Shape 8548"/>
              <p:cNvSpPr/>
              <p:nvPr/>
            </p:nvSpPr>
            <p:spPr>
              <a:xfrm>
                <a:off x="3477886" y="587011"/>
                <a:ext cx="123084"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25" name="Shape 8549"/>
              <p:cNvSpPr/>
              <p:nvPr/>
            </p:nvSpPr>
            <p:spPr>
              <a:xfrm>
                <a:off x="3612015" y="587011"/>
                <a:ext cx="123084"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26" name="Shape 8550"/>
              <p:cNvSpPr/>
              <p:nvPr/>
            </p:nvSpPr>
            <p:spPr>
              <a:xfrm>
                <a:off x="2699938" y="669066"/>
                <a:ext cx="116772"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27" name="Shape 8551"/>
              <p:cNvSpPr/>
              <p:nvPr/>
            </p:nvSpPr>
            <p:spPr>
              <a:xfrm>
                <a:off x="2832489" y="669066"/>
                <a:ext cx="121506"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28" name="Shape 8552"/>
              <p:cNvSpPr/>
              <p:nvPr/>
            </p:nvSpPr>
            <p:spPr>
              <a:xfrm>
                <a:off x="3370583" y="669066"/>
                <a:ext cx="123084"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29" name="Shape 8553"/>
              <p:cNvSpPr/>
              <p:nvPr/>
            </p:nvSpPr>
            <p:spPr>
              <a:xfrm>
                <a:off x="3506290" y="669066"/>
                <a:ext cx="124662"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30" name="Shape 8554"/>
              <p:cNvSpPr/>
              <p:nvPr/>
            </p:nvSpPr>
            <p:spPr>
              <a:xfrm>
                <a:off x="3640419" y="669066"/>
                <a:ext cx="123084"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31" name="Shape 8555"/>
              <p:cNvSpPr/>
              <p:nvPr/>
            </p:nvSpPr>
            <p:spPr>
              <a:xfrm>
                <a:off x="2718873" y="757434"/>
                <a:ext cx="121506"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32" name="Shape 8556"/>
              <p:cNvSpPr/>
              <p:nvPr/>
            </p:nvSpPr>
            <p:spPr>
              <a:xfrm>
                <a:off x="3398986" y="757434"/>
                <a:ext cx="124662"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33" name="Shape 8557"/>
              <p:cNvSpPr/>
              <p:nvPr/>
            </p:nvSpPr>
            <p:spPr>
              <a:xfrm>
                <a:off x="3566253" y="841067"/>
                <a:ext cx="126240"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34" name="Shape 8558"/>
              <p:cNvSpPr/>
              <p:nvPr/>
            </p:nvSpPr>
            <p:spPr>
              <a:xfrm>
                <a:off x="942058" y="277725"/>
                <a:ext cx="104148"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35" name="Shape 8559"/>
              <p:cNvSpPr/>
              <p:nvPr/>
            </p:nvSpPr>
            <p:spPr>
              <a:xfrm>
                <a:off x="1068298" y="277725"/>
                <a:ext cx="107304"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36" name="Shape 8560"/>
              <p:cNvSpPr/>
              <p:nvPr/>
            </p:nvSpPr>
            <p:spPr>
              <a:xfrm>
                <a:off x="1196115" y="277725"/>
                <a:ext cx="107304"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37" name="Shape 8561"/>
              <p:cNvSpPr/>
              <p:nvPr/>
            </p:nvSpPr>
            <p:spPr>
              <a:xfrm>
                <a:off x="1325510" y="277725"/>
                <a:ext cx="104148"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38" name="Shape 8562"/>
              <p:cNvSpPr/>
              <p:nvPr/>
            </p:nvSpPr>
            <p:spPr>
              <a:xfrm>
                <a:off x="1977219" y="1320775"/>
                <a:ext cx="126240" cy="8521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39" name="Shape 8563"/>
              <p:cNvSpPr/>
              <p:nvPr/>
            </p:nvSpPr>
            <p:spPr>
              <a:xfrm>
                <a:off x="1843090" y="1424923"/>
                <a:ext cx="127818" cy="8836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40" name="Shape 8564"/>
              <p:cNvSpPr/>
              <p:nvPr/>
            </p:nvSpPr>
            <p:spPr>
              <a:xfrm>
                <a:off x="1989843" y="1424923"/>
                <a:ext cx="127818" cy="8836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41" name="Shape 8565"/>
              <p:cNvSpPr/>
              <p:nvPr/>
            </p:nvSpPr>
            <p:spPr>
              <a:xfrm>
                <a:off x="1855714" y="1533804"/>
                <a:ext cx="127818" cy="9152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42" name="Shape 8566"/>
              <p:cNvSpPr/>
              <p:nvPr/>
            </p:nvSpPr>
            <p:spPr>
              <a:xfrm>
                <a:off x="1892007" y="669066"/>
                <a:ext cx="113616"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43" name="Shape 8567"/>
              <p:cNvSpPr/>
              <p:nvPr/>
            </p:nvSpPr>
            <p:spPr>
              <a:xfrm>
                <a:off x="430790" y="205138"/>
                <a:ext cx="107304"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44" name="Shape 8568"/>
              <p:cNvSpPr/>
              <p:nvPr/>
            </p:nvSpPr>
            <p:spPr>
              <a:xfrm>
                <a:off x="557029" y="205138"/>
                <a:ext cx="104148"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45" name="Shape 8569"/>
              <p:cNvSpPr/>
              <p:nvPr/>
            </p:nvSpPr>
            <p:spPr>
              <a:xfrm>
                <a:off x="684846" y="205138"/>
                <a:ext cx="104148"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46" name="Shape 8570"/>
              <p:cNvSpPr/>
              <p:nvPr/>
            </p:nvSpPr>
            <p:spPr>
              <a:xfrm>
                <a:off x="299817" y="277725"/>
                <a:ext cx="104148"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47" name="Shape 8571"/>
              <p:cNvSpPr/>
              <p:nvPr/>
            </p:nvSpPr>
            <p:spPr>
              <a:xfrm>
                <a:off x="427634" y="277725"/>
                <a:ext cx="107304"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48" name="Shape 8572"/>
              <p:cNvSpPr/>
              <p:nvPr/>
            </p:nvSpPr>
            <p:spPr>
              <a:xfrm>
                <a:off x="557029" y="277725"/>
                <a:ext cx="104148"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49" name="Shape 8573"/>
              <p:cNvSpPr/>
              <p:nvPr/>
            </p:nvSpPr>
            <p:spPr>
              <a:xfrm>
                <a:off x="684846" y="277725"/>
                <a:ext cx="104148"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50" name="Shape 8574"/>
              <p:cNvSpPr/>
              <p:nvPr/>
            </p:nvSpPr>
            <p:spPr>
              <a:xfrm>
                <a:off x="811085" y="277725"/>
                <a:ext cx="107304"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51" name="Shape 8575"/>
              <p:cNvSpPr/>
              <p:nvPr/>
            </p:nvSpPr>
            <p:spPr>
              <a:xfrm>
                <a:off x="164110" y="351891"/>
                <a:ext cx="110460"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52" name="Shape 8576"/>
              <p:cNvSpPr/>
              <p:nvPr/>
            </p:nvSpPr>
            <p:spPr>
              <a:xfrm>
                <a:off x="293505" y="351891"/>
                <a:ext cx="107304"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53" name="Shape 8577"/>
              <p:cNvSpPr/>
              <p:nvPr/>
            </p:nvSpPr>
            <p:spPr>
              <a:xfrm>
                <a:off x="424478" y="351891"/>
                <a:ext cx="107304"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54" name="Shape 8578"/>
              <p:cNvSpPr/>
              <p:nvPr/>
            </p:nvSpPr>
            <p:spPr>
              <a:xfrm>
                <a:off x="553873" y="351891"/>
                <a:ext cx="107304"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55" name="Shape 8579"/>
              <p:cNvSpPr/>
              <p:nvPr/>
            </p:nvSpPr>
            <p:spPr>
              <a:xfrm>
                <a:off x="684846" y="351891"/>
                <a:ext cx="104148"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56" name="Shape 8580"/>
              <p:cNvSpPr/>
              <p:nvPr/>
            </p:nvSpPr>
            <p:spPr>
              <a:xfrm>
                <a:off x="814241" y="351891"/>
                <a:ext cx="104148"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57" name="Shape 8581"/>
              <p:cNvSpPr/>
              <p:nvPr/>
            </p:nvSpPr>
            <p:spPr>
              <a:xfrm>
                <a:off x="942058" y="351891"/>
                <a:ext cx="107304"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58" name="Shape 8582"/>
              <p:cNvSpPr/>
              <p:nvPr/>
            </p:nvSpPr>
            <p:spPr>
              <a:xfrm>
                <a:off x="1071454" y="351891"/>
                <a:ext cx="107304"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59" name="Shape 8583"/>
              <p:cNvSpPr/>
              <p:nvPr/>
            </p:nvSpPr>
            <p:spPr>
              <a:xfrm>
                <a:off x="1202427" y="351891"/>
                <a:ext cx="107304"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60" name="Shape 8584"/>
              <p:cNvSpPr/>
              <p:nvPr/>
            </p:nvSpPr>
            <p:spPr>
              <a:xfrm>
                <a:off x="1328666" y="351891"/>
                <a:ext cx="107304"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61" name="Shape 8585"/>
              <p:cNvSpPr/>
              <p:nvPr/>
            </p:nvSpPr>
            <p:spPr>
              <a:xfrm>
                <a:off x="1459639" y="351891"/>
                <a:ext cx="107304"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62" name="Shape 8586"/>
              <p:cNvSpPr/>
              <p:nvPr/>
            </p:nvSpPr>
            <p:spPr>
              <a:xfrm>
                <a:off x="26825" y="427634"/>
                <a:ext cx="110460"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63" name="Shape 8587"/>
              <p:cNvSpPr/>
              <p:nvPr/>
            </p:nvSpPr>
            <p:spPr>
              <a:xfrm>
                <a:off x="157798" y="427634"/>
                <a:ext cx="110460"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64" name="Shape 8588"/>
              <p:cNvSpPr/>
              <p:nvPr/>
            </p:nvSpPr>
            <p:spPr>
              <a:xfrm>
                <a:off x="290349" y="427634"/>
                <a:ext cx="107304"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65" name="Shape 8589"/>
              <p:cNvSpPr/>
              <p:nvPr/>
            </p:nvSpPr>
            <p:spPr>
              <a:xfrm>
                <a:off x="421322" y="427634"/>
                <a:ext cx="107304"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66" name="Shape 8590"/>
              <p:cNvSpPr/>
              <p:nvPr/>
            </p:nvSpPr>
            <p:spPr>
              <a:xfrm>
                <a:off x="550717" y="427634"/>
                <a:ext cx="107304"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67" name="Shape 8591"/>
              <p:cNvSpPr/>
              <p:nvPr/>
            </p:nvSpPr>
            <p:spPr>
              <a:xfrm>
                <a:off x="681690" y="427634"/>
                <a:ext cx="107304"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68" name="Shape 8592"/>
              <p:cNvSpPr/>
              <p:nvPr/>
            </p:nvSpPr>
            <p:spPr>
              <a:xfrm>
                <a:off x="814241" y="427634"/>
                <a:ext cx="104148"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69" name="Shape 8593"/>
              <p:cNvSpPr/>
              <p:nvPr/>
            </p:nvSpPr>
            <p:spPr>
              <a:xfrm>
                <a:off x="945214" y="427634"/>
                <a:ext cx="107304"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70" name="Shape 8594"/>
              <p:cNvSpPr/>
              <p:nvPr/>
            </p:nvSpPr>
            <p:spPr>
              <a:xfrm>
                <a:off x="1074609" y="427634"/>
                <a:ext cx="107304"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71" name="Shape 8595"/>
              <p:cNvSpPr/>
              <p:nvPr/>
            </p:nvSpPr>
            <p:spPr>
              <a:xfrm>
                <a:off x="1205583" y="427634"/>
                <a:ext cx="107304"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72" name="Shape 8596"/>
              <p:cNvSpPr/>
              <p:nvPr/>
            </p:nvSpPr>
            <p:spPr>
              <a:xfrm>
                <a:off x="1334978" y="427634"/>
                <a:ext cx="112038"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73" name="Shape 8597"/>
              <p:cNvSpPr/>
              <p:nvPr/>
            </p:nvSpPr>
            <p:spPr>
              <a:xfrm>
                <a:off x="1465951" y="427634"/>
                <a:ext cx="110460"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74" name="Shape 8598"/>
              <p:cNvSpPr/>
              <p:nvPr/>
            </p:nvSpPr>
            <p:spPr>
              <a:xfrm>
                <a:off x="17357" y="506534"/>
                <a:ext cx="113616"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75" name="Shape 8599"/>
              <p:cNvSpPr/>
              <p:nvPr/>
            </p:nvSpPr>
            <p:spPr>
              <a:xfrm>
                <a:off x="149908" y="506534"/>
                <a:ext cx="112038"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76" name="Shape 8600"/>
              <p:cNvSpPr/>
              <p:nvPr/>
            </p:nvSpPr>
            <p:spPr>
              <a:xfrm>
                <a:off x="284037" y="506534"/>
                <a:ext cx="110460"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77" name="Shape 8601"/>
              <p:cNvSpPr/>
              <p:nvPr/>
            </p:nvSpPr>
            <p:spPr>
              <a:xfrm>
                <a:off x="418166" y="506534"/>
                <a:ext cx="107304"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78" name="Shape 8602"/>
              <p:cNvSpPr/>
              <p:nvPr/>
            </p:nvSpPr>
            <p:spPr>
              <a:xfrm>
                <a:off x="547561" y="506534"/>
                <a:ext cx="110460"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79" name="Shape 8603"/>
              <p:cNvSpPr/>
              <p:nvPr/>
            </p:nvSpPr>
            <p:spPr>
              <a:xfrm>
                <a:off x="681690" y="506534"/>
                <a:ext cx="107304"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80" name="Shape 8604"/>
              <p:cNvSpPr/>
              <p:nvPr/>
            </p:nvSpPr>
            <p:spPr>
              <a:xfrm>
                <a:off x="814241" y="506534"/>
                <a:ext cx="107304"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81" name="Shape 8605"/>
              <p:cNvSpPr/>
              <p:nvPr/>
            </p:nvSpPr>
            <p:spPr>
              <a:xfrm>
                <a:off x="945214" y="506534"/>
                <a:ext cx="110460"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82" name="Shape 8606"/>
              <p:cNvSpPr/>
              <p:nvPr/>
            </p:nvSpPr>
            <p:spPr>
              <a:xfrm>
                <a:off x="1077765" y="506534"/>
                <a:ext cx="107305"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83" name="Shape 8607"/>
              <p:cNvSpPr/>
              <p:nvPr/>
            </p:nvSpPr>
            <p:spPr>
              <a:xfrm>
                <a:off x="1208739" y="506534"/>
                <a:ext cx="110460"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84" name="Shape 8608"/>
              <p:cNvSpPr/>
              <p:nvPr/>
            </p:nvSpPr>
            <p:spPr>
              <a:xfrm>
                <a:off x="1342868" y="506534"/>
                <a:ext cx="110460"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85" name="Shape 8609"/>
              <p:cNvSpPr/>
              <p:nvPr/>
            </p:nvSpPr>
            <p:spPr>
              <a:xfrm>
                <a:off x="1472263" y="506534"/>
                <a:ext cx="110460"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86" name="Shape 8610"/>
              <p:cNvSpPr/>
              <p:nvPr/>
            </p:nvSpPr>
            <p:spPr>
              <a:xfrm>
                <a:off x="11045" y="587011"/>
                <a:ext cx="113616"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87" name="Shape 8611"/>
              <p:cNvSpPr/>
              <p:nvPr/>
            </p:nvSpPr>
            <p:spPr>
              <a:xfrm>
                <a:off x="143596" y="587011"/>
                <a:ext cx="110460"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88" name="Shape 8612"/>
              <p:cNvSpPr/>
              <p:nvPr/>
            </p:nvSpPr>
            <p:spPr>
              <a:xfrm>
                <a:off x="277725" y="587011"/>
                <a:ext cx="110460"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89" name="Shape 8613"/>
              <p:cNvSpPr/>
              <p:nvPr/>
            </p:nvSpPr>
            <p:spPr>
              <a:xfrm>
                <a:off x="410276" y="587011"/>
                <a:ext cx="112038"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90" name="Shape 8614"/>
              <p:cNvSpPr/>
              <p:nvPr/>
            </p:nvSpPr>
            <p:spPr>
              <a:xfrm>
                <a:off x="544405" y="587011"/>
                <a:ext cx="110460"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91" name="Shape 8615"/>
              <p:cNvSpPr/>
              <p:nvPr/>
            </p:nvSpPr>
            <p:spPr>
              <a:xfrm>
                <a:off x="681690" y="587011"/>
                <a:ext cx="107304"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92" name="Shape 8616"/>
              <p:cNvSpPr/>
              <p:nvPr/>
            </p:nvSpPr>
            <p:spPr>
              <a:xfrm>
                <a:off x="814241" y="587011"/>
                <a:ext cx="107304"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93" name="Shape 8617"/>
              <p:cNvSpPr/>
              <p:nvPr/>
            </p:nvSpPr>
            <p:spPr>
              <a:xfrm>
                <a:off x="948370" y="587011"/>
                <a:ext cx="107304"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94" name="Shape 8618"/>
              <p:cNvSpPr/>
              <p:nvPr/>
            </p:nvSpPr>
            <p:spPr>
              <a:xfrm>
                <a:off x="1080922" y="587011"/>
                <a:ext cx="108882"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95" name="Shape 8619"/>
              <p:cNvSpPr/>
              <p:nvPr/>
            </p:nvSpPr>
            <p:spPr>
              <a:xfrm>
                <a:off x="1211895" y="587011"/>
                <a:ext cx="113616"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96" name="Shape 8620"/>
              <p:cNvSpPr/>
              <p:nvPr/>
            </p:nvSpPr>
            <p:spPr>
              <a:xfrm>
                <a:off x="1346024" y="587011"/>
                <a:ext cx="113616"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97" name="Shape 8621"/>
              <p:cNvSpPr/>
              <p:nvPr/>
            </p:nvSpPr>
            <p:spPr>
              <a:xfrm>
                <a:off x="1478575" y="587011"/>
                <a:ext cx="113616"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98" name="Shape 8622"/>
              <p:cNvSpPr/>
              <p:nvPr/>
            </p:nvSpPr>
            <p:spPr>
              <a:xfrm>
                <a:off x="1612704" y="587011"/>
                <a:ext cx="113616"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99" name="Shape 8623"/>
              <p:cNvSpPr/>
              <p:nvPr/>
            </p:nvSpPr>
            <p:spPr>
              <a:xfrm>
                <a:off x="-1" y="669066"/>
                <a:ext cx="115194"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00" name="Shape 8624"/>
              <p:cNvSpPr/>
              <p:nvPr/>
            </p:nvSpPr>
            <p:spPr>
              <a:xfrm>
                <a:off x="137284" y="669066"/>
                <a:ext cx="113616"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01" name="Shape 8625"/>
              <p:cNvSpPr/>
              <p:nvPr/>
            </p:nvSpPr>
            <p:spPr>
              <a:xfrm>
                <a:off x="274569" y="669066"/>
                <a:ext cx="110460"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02" name="Shape 8626"/>
              <p:cNvSpPr/>
              <p:nvPr/>
            </p:nvSpPr>
            <p:spPr>
              <a:xfrm>
                <a:off x="407120" y="669066"/>
                <a:ext cx="112038"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03" name="Shape 8627"/>
              <p:cNvSpPr/>
              <p:nvPr/>
            </p:nvSpPr>
            <p:spPr>
              <a:xfrm>
                <a:off x="544405" y="669066"/>
                <a:ext cx="110460"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04" name="Shape 8628"/>
              <p:cNvSpPr/>
              <p:nvPr/>
            </p:nvSpPr>
            <p:spPr>
              <a:xfrm>
                <a:off x="678534" y="669066"/>
                <a:ext cx="110460"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05" name="Shape 8629"/>
              <p:cNvSpPr/>
              <p:nvPr/>
            </p:nvSpPr>
            <p:spPr>
              <a:xfrm>
                <a:off x="814241" y="669066"/>
                <a:ext cx="110460"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06" name="Shape 8630"/>
              <p:cNvSpPr/>
              <p:nvPr/>
            </p:nvSpPr>
            <p:spPr>
              <a:xfrm>
                <a:off x="948370" y="669066"/>
                <a:ext cx="110460"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07" name="Shape 8631"/>
              <p:cNvSpPr/>
              <p:nvPr/>
            </p:nvSpPr>
            <p:spPr>
              <a:xfrm>
                <a:off x="1080922" y="669066"/>
                <a:ext cx="115194"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08" name="Shape 8632"/>
              <p:cNvSpPr/>
              <p:nvPr/>
            </p:nvSpPr>
            <p:spPr>
              <a:xfrm>
                <a:off x="1218206" y="669066"/>
                <a:ext cx="110460"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09" name="Shape 8633"/>
              <p:cNvSpPr/>
              <p:nvPr/>
            </p:nvSpPr>
            <p:spPr>
              <a:xfrm>
                <a:off x="1352335" y="669066"/>
                <a:ext cx="113616"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10" name="Shape 8634"/>
              <p:cNvSpPr/>
              <p:nvPr/>
            </p:nvSpPr>
            <p:spPr>
              <a:xfrm>
                <a:off x="1484886" y="669066"/>
                <a:ext cx="113616"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11" name="Shape 8635"/>
              <p:cNvSpPr/>
              <p:nvPr/>
            </p:nvSpPr>
            <p:spPr>
              <a:xfrm>
                <a:off x="1622172" y="669066"/>
                <a:ext cx="113616"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12" name="Shape 8636"/>
              <p:cNvSpPr/>
              <p:nvPr/>
            </p:nvSpPr>
            <p:spPr>
              <a:xfrm>
                <a:off x="1756300" y="669066"/>
                <a:ext cx="116772"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13" name="Shape 8637"/>
              <p:cNvSpPr/>
              <p:nvPr/>
            </p:nvSpPr>
            <p:spPr>
              <a:xfrm>
                <a:off x="130972" y="757434"/>
                <a:ext cx="113616"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14" name="Shape 8638"/>
              <p:cNvSpPr/>
              <p:nvPr/>
            </p:nvSpPr>
            <p:spPr>
              <a:xfrm>
                <a:off x="268257" y="757434"/>
                <a:ext cx="113616"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15" name="Shape 8639"/>
              <p:cNvSpPr/>
              <p:nvPr/>
            </p:nvSpPr>
            <p:spPr>
              <a:xfrm>
                <a:off x="403964" y="757434"/>
                <a:ext cx="110460"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16" name="Shape 8640"/>
              <p:cNvSpPr/>
              <p:nvPr/>
            </p:nvSpPr>
            <p:spPr>
              <a:xfrm>
                <a:off x="541249" y="757434"/>
                <a:ext cx="110460"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17" name="Shape 8641"/>
              <p:cNvSpPr/>
              <p:nvPr/>
            </p:nvSpPr>
            <p:spPr>
              <a:xfrm>
                <a:off x="678534" y="757434"/>
                <a:ext cx="110460"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18" name="Shape 8642"/>
              <p:cNvSpPr/>
              <p:nvPr/>
            </p:nvSpPr>
            <p:spPr>
              <a:xfrm>
                <a:off x="814241" y="757434"/>
                <a:ext cx="110460"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19" name="Shape 8643"/>
              <p:cNvSpPr/>
              <p:nvPr/>
            </p:nvSpPr>
            <p:spPr>
              <a:xfrm>
                <a:off x="951526" y="757434"/>
                <a:ext cx="110460"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20" name="Shape 8644"/>
              <p:cNvSpPr/>
              <p:nvPr/>
            </p:nvSpPr>
            <p:spPr>
              <a:xfrm>
                <a:off x="1085655" y="757434"/>
                <a:ext cx="113616"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21" name="Shape 8645"/>
              <p:cNvSpPr/>
              <p:nvPr/>
            </p:nvSpPr>
            <p:spPr>
              <a:xfrm>
                <a:off x="1221362" y="757434"/>
                <a:ext cx="113616"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22" name="Shape 8646"/>
              <p:cNvSpPr/>
              <p:nvPr/>
            </p:nvSpPr>
            <p:spPr>
              <a:xfrm>
                <a:off x="1358647" y="757434"/>
                <a:ext cx="113616"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23" name="Shape 8647"/>
              <p:cNvSpPr/>
              <p:nvPr/>
            </p:nvSpPr>
            <p:spPr>
              <a:xfrm>
                <a:off x="1494354" y="757434"/>
                <a:ext cx="115194"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24" name="Shape 8648"/>
              <p:cNvSpPr/>
              <p:nvPr/>
            </p:nvSpPr>
            <p:spPr>
              <a:xfrm>
                <a:off x="1631639" y="757434"/>
                <a:ext cx="113616"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25" name="Shape 8649"/>
              <p:cNvSpPr/>
              <p:nvPr/>
            </p:nvSpPr>
            <p:spPr>
              <a:xfrm>
                <a:off x="1765768" y="757434"/>
                <a:ext cx="116772"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26" name="Shape 8650"/>
              <p:cNvSpPr/>
              <p:nvPr/>
            </p:nvSpPr>
            <p:spPr>
              <a:xfrm>
                <a:off x="1901475" y="757434"/>
                <a:ext cx="118350"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27" name="Shape 8651"/>
              <p:cNvSpPr/>
              <p:nvPr/>
            </p:nvSpPr>
            <p:spPr>
              <a:xfrm>
                <a:off x="814241" y="841067"/>
                <a:ext cx="110460"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28" name="Shape 8652"/>
              <p:cNvSpPr/>
              <p:nvPr/>
            </p:nvSpPr>
            <p:spPr>
              <a:xfrm>
                <a:off x="951526" y="841067"/>
                <a:ext cx="113616"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29" name="Shape 8653"/>
              <p:cNvSpPr/>
              <p:nvPr/>
            </p:nvSpPr>
            <p:spPr>
              <a:xfrm>
                <a:off x="1088811" y="841067"/>
                <a:ext cx="113616"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30" name="Shape 8654"/>
              <p:cNvSpPr/>
              <p:nvPr/>
            </p:nvSpPr>
            <p:spPr>
              <a:xfrm>
                <a:off x="1227674" y="841067"/>
                <a:ext cx="115194"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31" name="Shape 8655"/>
              <p:cNvSpPr/>
              <p:nvPr/>
            </p:nvSpPr>
            <p:spPr>
              <a:xfrm>
                <a:off x="1364959" y="841067"/>
                <a:ext cx="113616"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32" name="Shape 8656"/>
              <p:cNvSpPr/>
              <p:nvPr/>
            </p:nvSpPr>
            <p:spPr>
              <a:xfrm>
                <a:off x="1502244" y="841067"/>
                <a:ext cx="116772"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33" name="Shape 8657"/>
              <p:cNvSpPr/>
              <p:nvPr/>
            </p:nvSpPr>
            <p:spPr>
              <a:xfrm>
                <a:off x="1637951" y="841067"/>
                <a:ext cx="118350"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34" name="Shape 8658"/>
              <p:cNvSpPr/>
              <p:nvPr/>
            </p:nvSpPr>
            <p:spPr>
              <a:xfrm>
                <a:off x="1778392" y="841067"/>
                <a:ext cx="116772"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35" name="Shape 8659"/>
              <p:cNvSpPr/>
              <p:nvPr/>
            </p:nvSpPr>
            <p:spPr>
              <a:xfrm>
                <a:off x="814241" y="932590"/>
                <a:ext cx="113616"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36" name="Shape 8660"/>
              <p:cNvSpPr/>
              <p:nvPr/>
            </p:nvSpPr>
            <p:spPr>
              <a:xfrm>
                <a:off x="954682" y="932590"/>
                <a:ext cx="113616"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37" name="Shape 8661"/>
              <p:cNvSpPr/>
              <p:nvPr/>
            </p:nvSpPr>
            <p:spPr>
              <a:xfrm>
                <a:off x="1091967" y="932590"/>
                <a:ext cx="116772"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38" name="Shape 8662"/>
              <p:cNvSpPr/>
              <p:nvPr/>
            </p:nvSpPr>
            <p:spPr>
              <a:xfrm>
                <a:off x="1230830" y="932590"/>
                <a:ext cx="118350"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39" name="Shape 8663"/>
              <p:cNvSpPr/>
              <p:nvPr/>
            </p:nvSpPr>
            <p:spPr>
              <a:xfrm>
                <a:off x="1371271" y="932590"/>
                <a:ext cx="116772"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40" name="Shape 8664"/>
              <p:cNvSpPr/>
              <p:nvPr/>
            </p:nvSpPr>
            <p:spPr>
              <a:xfrm>
                <a:off x="1508556" y="932590"/>
                <a:ext cx="119928"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41" name="Shape 8665"/>
              <p:cNvSpPr/>
              <p:nvPr/>
            </p:nvSpPr>
            <p:spPr>
              <a:xfrm>
                <a:off x="1647419" y="932590"/>
                <a:ext cx="118350"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42" name="Shape 8666"/>
              <p:cNvSpPr/>
              <p:nvPr/>
            </p:nvSpPr>
            <p:spPr>
              <a:xfrm>
                <a:off x="814241" y="1024114"/>
                <a:ext cx="113616"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43" name="Shape 8667"/>
              <p:cNvSpPr/>
              <p:nvPr/>
            </p:nvSpPr>
            <p:spPr>
              <a:xfrm>
                <a:off x="954682" y="1024114"/>
                <a:ext cx="116772"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44" name="Shape 8668"/>
              <p:cNvSpPr/>
              <p:nvPr/>
            </p:nvSpPr>
            <p:spPr>
              <a:xfrm>
                <a:off x="1095123" y="1024114"/>
                <a:ext cx="116772"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45" name="Shape 8669"/>
              <p:cNvSpPr/>
              <p:nvPr/>
            </p:nvSpPr>
            <p:spPr>
              <a:xfrm>
                <a:off x="1233986" y="1024114"/>
                <a:ext cx="121506"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46" name="Shape 8670"/>
              <p:cNvSpPr/>
              <p:nvPr/>
            </p:nvSpPr>
            <p:spPr>
              <a:xfrm>
                <a:off x="1377583" y="1024114"/>
                <a:ext cx="116772"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47" name="Shape 8671"/>
              <p:cNvSpPr/>
              <p:nvPr/>
            </p:nvSpPr>
            <p:spPr>
              <a:xfrm>
                <a:off x="1518024" y="1024114"/>
                <a:ext cx="116772"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48" name="Shape 8672"/>
              <p:cNvSpPr/>
              <p:nvPr/>
            </p:nvSpPr>
            <p:spPr>
              <a:xfrm>
                <a:off x="1658465" y="1024114"/>
                <a:ext cx="119928"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49" name="Shape 8673"/>
              <p:cNvSpPr/>
              <p:nvPr/>
            </p:nvSpPr>
            <p:spPr>
              <a:xfrm>
                <a:off x="957838" y="1121949"/>
                <a:ext cx="116772"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50" name="Shape 8674"/>
              <p:cNvSpPr/>
              <p:nvPr/>
            </p:nvSpPr>
            <p:spPr>
              <a:xfrm>
                <a:off x="1098279" y="1121949"/>
                <a:ext cx="119928"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51" name="Shape 8675"/>
              <p:cNvSpPr/>
              <p:nvPr/>
            </p:nvSpPr>
            <p:spPr>
              <a:xfrm>
                <a:off x="1241876" y="1121949"/>
                <a:ext cx="116772"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52" name="Shape 8676"/>
              <p:cNvSpPr/>
              <p:nvPr/>
            </p:nvSpPr>
            <p:spPr>
              <a:xfrm>
                <a:off x="1383895" y="1121949"/>
                <a:ext cx="118350"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53" name="Shape 8677"/>
              <p:cNvSpPr/>
              <p:nvPr/>
            </p:nvSpPr>
            <p:spPr>
              <a:xfrm>
                <a:off x="1524336" y="1121949"/>
                <a:ext cx="119928"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54" name="Shape 8678"/>
              <p:cNvSpPr/>
              <p:nvPr/>
            </p:nvSpPr>
            <p:spPr>
              <a:xfrm>
                <a:off x="1667933" y="1121949"/>
                <a:ext cx="119928"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55" name="Shape 8679"/>
              <p:cNvSpPr/>
              <p:nvPr/>
            </p:nvSpPr>
            <p:spPr>
              <a:xfrm>
                <a:off x="957838" y="1219784"/>
                <a:ext cx="119928" cy="8205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56" name="Shape 8680"/>
              <p:cNvSpPr/>
              <p:nvPr/>
            </p:nvSpPr>
            <p:spPr>
              <a:xfrm>
                <a:off x="1101435" y="1219784"/>
                <a:ext cx="119928" cy="8205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57" name="Shape 8681"/>
              <p:cNvSpPr/>
              <p:nvPr/>
            </p:nvSpPr>
            <p:spPr>
              <a:xfrm>
                <a:off x="1245032" y="1219784"/>
                <a:ext cx="119928" cy="8205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58" name="Shape 8682"/>
              <p:cNvSpPr/>
              <p:nvPr/>
            </p:nvSpPr>
            <p:spPr>
              <a:xfrm>
                <a:off x="1390207" y="1219784"/>
                <a:ext cx="121506" cy="8205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59" name="Shape 8683"/>
              <p:cNvSpPr/>
              <p:nvPr/>
            </p:nvSpPr>
            <p:spPr>
              <a:xfrm>
                <a:off x="1533804" y="1219784"/>
                <a:ext cx="121506" cy="8205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60" name="Shape 8684"/>
              <p:cNvSpPr/>
              <p:nvPr/>
            </p:nvSpPr>
            <p:spPr>
              <a:xfrm>
                <a:off x="1677401" y="1219784"/>
                <a:ext cx="119928" cy="8205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61" name="Shape 8685"/>
              <p:cNvSpPr/>
              <p:nvPr/>
            </p:nvSpPr>
            <p:spPr>
              <a:xfrm>
                <a:off x="814241" y="1320775"/>
                <a:ext cx="121506" cy="8521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62" name="Shape 8686"/>
              <p:cNvSpPr/>
              <p:nvPr/>
            </p:nvSpPr>
            <p:spPr>
              <a:xfrm>
                <a:off x="960994" y="1320775"/>
                <a:ext cx="119928" cy="8521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63" name="Shape 8687"/>
              <p:cNvSpPr/>
              <p:nvPr/>
            </p:nvSpPr>
            <p:spPr>
              <a:xfrm>
                <a:off x="1104591" y="1320775"/>
                <a:ext cx="119928" cy="8521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64" name="Shape 8688"/>
              <p:cNvSpPr/>
              <p:nvPr/>
            </p:nvSpPr>
            <p:spPr>
              <a:xfrm>
                <a:off x="1251344" y="1320775"/>
                <a:ext cx="119928" cy="8521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65" name="Shape 8689"/>
              <p:cNvSpPr/>
              <p:nvPr/>
            </p:nvSpPr>
            <p:spPr>
              <a:xfrm>
                <a:off x="1398097" y="1320775"/>
                <a:ext cx="119928" cy="8521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66" name="Shape 8690"/>
              <p:cNvSpPr/>
              <p:nvPr/>
            </p:nvSpPr>
            <p:spPr>
              <a:xfrm>
                <a:off x="1540116" y="1320775"/>
                <a:ext cx="124662" cy="8521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67" name="Shape 8691"/>
              <p:cNvSpPr/>
              <p:nvPr/>
            </p:nvSpPr>
            <p:spPr>
              <a:xfrm>
                <a:off x="1686869" y="1320775"/>
                <a:ext cx="124662" cy="8521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68" name="Shape 8692"/>
              <p:cNvSpPr/>
              <p:nvPr/>
            </p:nvSpPr>
            <p:spPr>
              <a:xfrm>
                <a:off x="960994" y="1424923"/>
                <a:ext cx="124662" cy="8836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69" name="Shape 8693"/>
              <p:cNvSpPr/>
              <p:nvPr/>
            </p:nvSpPr>
            <p:spPr>
              <a:xfrm>
                <a:off x="1110903" y="1424923"/>
                <a:ext cx="119928" cy="8836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70" name="Shape 8694"/>
              <p:cNvSpPr/>
              <p:nvPr/>
            </p:nvSpPr>
            <p:spPr>
              <a:xfrm>
                <a:off x="1257656" y="1424923"/>
                <a:ext cx="119928" cy="8836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71" name="Shape 8695"/>
              <p:cNvSpPr/>
              <p:nvPr/>
            </p:nvSpPr>
            <p:spPr>
              <a:xfrm>
                <a:off x="1404409" y="1424923"/>
                <a:ext cx="123084" cy="8836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72" name="Shape 8696"/>
              <p:cNvSpPr/>
              <p:nvPr/>
            </p:nvSpPr>
            <p:spPr>
              <a:xfrm>
                <a:off x="1551162" y="1424923"/>
                <a:ext cx="123084" cy="8836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73" name="Shape 8697"/>
              <p:cNvSpPr/>
              <p:nvPr/>
            </p:nvSpPr>
            <p:spPr>
              <a:xfrm>
                <a:off x="964150" y="1533804"/>
                <a:ext cx="124662" cy="9152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74" name="Shape 8698"/>
              <p:cNvSpPr/>
              <p:nvPr/>
            </p:nvSpPr>
            <p:spPr>
              <a:xfrm>
                <a:off x="1114059" y="1533804"/>
                <a:ext cx="123084" cy="9152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75" name="Shape 8699"/>
              <p:cNvSpPr/>
              <p:nvPr/>
            </p:nvSpPr>
            <p:spPr>
              <a:xfrm>
                <a:off x="1260812" y="1533804"/>
                <a:ext cx="123084" cy="9152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76" name="Shape 8700"/>
              <p:cNvSpPr/>
              <p:nvPr/>
            </p:nvSpPr>
            <p:spPr>
              <a:xfrm>
                <a:off x="1410721" y="1533804"/>
                <a:ext cx="123084" cy="9152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77" name="Shape 8701"/>
              <p:cNvSpPr/>
              <p:nvPr/>
            </p:nvSpPr>
            <p:spPr>
              <a:xfrm>
                <a:off x="967306" y="1647419"/>
                <a:ext cx="124662" cy="9468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78" name="Shape 8702"/>
              <p:cNvSpPr/>
              <p:nvPr/>
            </p:nvSpPr>
            <p:spPr>
              <a:xfrm>
                <a:off x="1117215" y="1647419"/>
                <a:ext cx="124662" cy="9468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79" name="Shape 8703"/>
              <p:cNvSpPr/>
              <p:nvPr/>
            </p:nvSpPr>
            <p:spPr>
              <a:xfrm>
                <a:off x="1267124" y="1647419"/>
                <a:ext cx="127818" cy="9468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80" name="Shape 8704"/>
              <p:cNvSpPr/>
              <p:nvPr/>
            </p:nvSpPr>
            <p:spPr>
              <a:xfrm>
                <a:off x="1417033" y="1647419"/>
                <a:ext cx="126240" cy="9468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81" name="Shape 8705"/>
              <p:cNvSpPr/>
              <p:nvPr/>
            </p:nvSpPr>
            <p:spPr>
              <a:xfrm>
                <a:off x="1120371" y="1761034"/>
                <a:ext cx="127818" cy="9783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82" name="Shape 8706"/>
              <p:cNvSpPr/>
              <p:nvPr/>
            </p:nvSpPr>
            <p:spPr>
              <a:xfrm>
                <a:off x="1273436" y="1761034"/>
                <a:ext cx="127818" cy="9783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grpSp>
        <p:grpSp>
          <p:nvGrpSpPr>
            <p:cNvPr id="12" name="Group 8908"/>
            <p:cNvGrpSpPr/>
            <p:nvPr/>
          </p:nvGrpSpPr>
          <p:grpSpPr>
            <a:xfrm>
              <a:off x="882095" y="159377"/>
              <a:ext cx="8832001" cy="2720452"/>
              <a:chOff x="0" y="0"/>
              <a:chExt cx="8831999" cy="2720451"/>
            </a:xfrm>
          </p:grpSpPr>
          <p:sp>
            <p:nvSpPr>
              <p:cNvPr id="183" name="Shape 8708"/>
              <p:cNvSpPr/>
              <p:nvPr/>
            </p:nvSpPr>
            <p:spPr>
              <a:xfrm>
                <a:off x="7205094" y="1148775"/>
                <a:ext cx="126240"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84" name="Shape 8709"/>
              <p:cNvSpPr/>
              <p:nvPr/>
            </p:nvSpPr>
            <p:spPr>
              <a:xfrm>
                <a:off x="7239810" y="1237142"/>
                <a:ext cx="127818"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85" name="Shape 8710"/>
              <p:cNvSpPr/>
              <p:nvPr/>
            </p:nvSpPr>
            <p:spPr>
              <a:xfrm>
                <a:off x="7175112" y="1412299"/>
                <a:ext cx="130974"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86" name="Shape 8711"/>
              <p:cNvSpPr/>
              <p:nvPr/>
            </p:nvSpPr>
            <p:spPr>
              <a:xfrm>
                <a:off x="7107259" y="1601657"/>
                <a:ext cx="132552"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87" name="Shape 8712"/>
              <p:cNvSpPr/>
              <p:nvPr/>
            </p:nvSpPr>
            <p:spPr>
              <a:xfrm>
                <a:off x="7389719" y="1601657"/>
                <a:ext cx="137285"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88" name="Shape 8713"/>
              <p:cNvSpPr/>
              <p:nvPr/>
            </p:nvSpPr>
            <p:spPr>
              <a:xfrm>
                <a:off x="7676912" y="1601657"/>
                <a:ext cx="132552"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89" name="Shape 8714"/>
              <p:cNvSpPr/>
              <p:nvPr/>
            </p:nvSpPr>
            <p:spPr>
              <a:xfrm>
                <a:off x="6311953" y="1320775"/>
                <a:ext cx="127818"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90" name="Shape 8715"/>
              <p:cNvSpPr/>
              <p:nvPr/>
            </p:nvSpPr>
            <p:spPr>
              <a:xfrm>
                <a:off x="6862671" y="1320775"/>
                <a:ext cx="126240"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91" name="Shape 8716"/>
              <p:cNvSpPr/>
              <p:nvPr/>
            </p:nvSpPr>
            <p:spPr>
              <a:xfrm>
                <a:off x="7003112" y="1320775"/>
                <a:ext cx="126240"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92" name="Shape 8717"/>
              <p:cNvSpPr/>
              <p:nvPr/>
            </p:nvSpPr>
            <p:spPr>
              <a:xfrm>
                <a:off x="6477641" y="1412299"/>
                <a:ext cx="127818"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93" name="Shape 8718"/>
              <p:cNvSpPr/>
              <p:nvPr/>
            </p:nvSpPr>
            <p:spPr>
              <a:xfrm>
                <a:off x="6618082" y="1412299"/>
                <a:ext cx="127818"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94" name="Shape 8719"/>
              <p:cNvSpPr/>
              <p:nvPr/>
            </p:nvSpPr>
            <p:spPr>
              <a:xfrm>
                <a:off x="6758523" y="1412299"/>
                <a:ext cx="126240"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95" name="Shape 8720"/>
              <p:cNvSpPr/>
              <p:nvPr/>
            </p:nvSpPr>
            <p:spPr>
              <a:xfrm>
                <a:off x="6895808" y="1412299"/>
                <a:ext cx="129396"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96" name="Shape 8721"/>
              <p:cNvSpPr/>
              <p:nvPr/>
            </p:nvSpPr>
            <p:spPr>
              <a:xfrm>
                <a:off x="7034671" y="1412299"/>
                <a:ext cx="130974"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97" name="Shape 8722"/>
              <p:cNvSpPr/>
              <p:nvPr/>
            </p:nvSpPr>
            <p:spPr>
              <a:xfrm>
                <a:off x="7451260" y="1412299"/>
                <a:ext cx="134130"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98" name="Shape 8723"/>
              <p:cNvSpPr/>
              <p:nvPr/>
            </p:nvSpPr>
            <p:spPr>
              <a:xfrm>
                <a:off x="7591701" y="1412299"/>
                <a:ext cx="134130"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99" name="Shape 8724"/>
              <p:cNvSpPr/>
              <p:nvPr/>
            </p:nvSpPr>
            <p:spPr>
              <a:xfrm>
                <a:off x="6507623" y="1503822"/>
                <a:ext cx="130974"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00" name="Shape 8725"/>
              <p:cNvSpPr/>
              <p:nvPr/>
            </p:nvSpPr>
            <p:spPr>
              <a:xfrm>
                <a:off x="6648064" y="1503822"/>
                <a:ext cx="129396"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01" name="Shape 8726"/>
              <p:cNvSpPr/>
              <p:nvPr/>
            </p:nvSpPr>
            <p:spPr>
              <a:xfrm>
                <a:off x="7211406" y="1503822"/>
                <a:ext cx="132552"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02" name="Shape 8727"/>
              <p:cNvSpPr/>
              <p:nvPr/>
            </p:nvSpPr>
            <p:spPr>
              <a:xfrm>
                <a:off x="7634307" y="1503822"/>
                <a:ext cx="132552"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03" name="Shape 8728"/>
              <p:cNvSpPr/>
              <p:nvPr/>
            </p:nvSpPr>
            <p:spPr>
              <a:xfrm>
                <a:off x="7774747" y="1503822"/>
                <a:ext cx="132552"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04" name="Shape 8729"/>
              <p:cNvSpPr/>
              <p:nvPr/>
            </p:nvSpPr>
            <p:spPr>
              <a:xfrm>
                <a:off x="7913611" y="1503822"/>
                <a:ext cx="137285"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05" name="Shape 8730"/>
              <p:cNvSpPr/>
              <p:nvPr/>
            </p:nvSpPr>
            <p:spPr>
              <a:xfrm>
                <a:off x="6823221" y="1601657"/>
                <a:ext cx="130974"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06" name="Shape 8731"/>
              <p:cNvSpPr/>
              <p:nvPr/>
            </p:nvSpPr>
            <p:spPr>
              <a:xfrm>
                <a:off x="6963662" y="1601657"/>
                <a:ext cx="132552"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07" name="Shape 8732"/>
              <p:cNvSpPr/>
              <p:nvPr/>
            </p:nvSpPr>
            <p:spPr>
              <a:xfrm>
                <a:off x="7815775" y="1601657"/>
                <a:ext cx="137285"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08" name="Shape 8733"/>
              <p:cNvSpPr/>
              <p:nvPr/>
            </p:nvSpPr>
            <p:spPr>
              <a:xfrm>
                <a:off x="7959373" y="1601657"/>
                <a:ext cx="137285"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09" name="Shape 8734"/>
              <p:cNvSpPr/>
              <p:nvPr/>
            </p:nvSpPr>
            <p:spPr>
              <a:xfrm>
                <a:off x="8688403" y="1904631"/>
                <a:ext cx="143597" cy="8836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10" name="Shape 8735"/>
              <p:cNvSpPr/>
              <p:nvPr/>
            </p:nvSpPr>
            <p:spPr>
              <a:xfrm>
                <a:off x="7575922" y="1699493"/>
                <a:ext cx="135707" cy="8205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11" name="Shape 8736"/>
              <p:cNvSpPr/>
              <p:nvPr/>
            </p:nvSpPr>
            <p:spPr>
              <a:xfrm>
                <a:off x="7861537" y="1699493"/>
                <a:ext cx="137285" cy="8205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12" name="Shape 8737"/>
              <p:cNvSpPr/>
              <p:nvPr/>
            </p:nvSpPr>
            <p:spPr>
              <a:xfrm>
                <a:off x="7325021" y="1800484"/>
                <a:ext cx="137285" cy="8521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13" name="Shape 8738"/>
              <p:cNvSpPr/>
              <p:nvPr/>
            </p:nvSpPr>
            <p:spPr>
              <a:xfrm>
                <a:off x="7471774" y="1800484"/>
                <a:ext cx="135707" cy="8521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14" name="Shape 8739"/>
              <p:cNvSpPr/>
              <p:nvPr/>
            </p:nvSpPr>
            <p:spPr>
              <a:xfrm>
                <a:off x="7618527" y="1800484"/>
                <a:ext cx="135707" cy="8521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15" name="Shape 8740"/>
              <p:cNvSpPr/>
              <p:nvPr/>
            </p:nvSpPr>
            <p:spPr>
              <a:xfrm>
                <a:off x="7760546" y="1800484"/>
                <a:ext cx="140441" cy="8521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16" name="Shape 8741"/>
              <p:cNvSpPr/>
              <p:nvPr/>
            </p:nvSpPr>
            <p:spPr>
              <a:xfrm>
                <a:off x="7907299" y="1800484"/>
                <a:ext cx="140441" cy="8521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17" name="Shape 8742"/>
              <p:cNvSpPr/>
              <p:nvPr/>
            </p:nvSpPr>
            <p:spPr>
              <a:xfrm>
                <a:off x="8050896" y="1800484"/>
                <a:ext cx="143597" cy="8521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18" name="Shape 8743"/>
              <p:cNvSpPr/>
              <p:nvPr/>
            </p:nvSpPr>
            <p:spPr>
              <a:xfrm>
                <a:off x="7217718" y="1904631"/>
                <a:ext cx="140441" cy="8836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19" name="Shape 8744"/>
              <p:cNvSpPr/>
              <p:nvPr/>
            </p:nvSpPr>
            <p:spPr>
              <a:xfrm>
                <a:off x="7364471" y="1904631"/>
                <a:ext cx="138863" cy="8836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20" name="Shape 8745"/>
              <p:cNvSpPr/>
              <p:nvPr/>
            </p:nvSpPr>
            <p:spPr>
              <a:xfrm>
                <a:off x="7514380" y="1904631"/>
                <a:ext cx="135707" cy="8836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21" name="Shape 8746"/>
              <p:cNvSpPr/>
              <p:nvPr/>
            </p:nvSpPr>
            <p:spPr>
              <a:xfrm>
                <a:off x="7659554" y="1904631"/>
                <a:ext cx="140441" cy="8836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22" name="Shape 8747"/>
              <p:cNvSpPr/>
              <p:nvPr/>
            </p:nvSpPr>
            <p:spPr>
              <a:xfrm>
                <a:off x="7806308" y="1904631"/>
                <a:ext cx="140441" cy="8836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23" name="Shape 8748"/>
              <p:cNvSpPr/>
              <p:nvPr/>
            </p:nvSpPr>
            <p:spPr>
              <a:xfrm>
                <a:off x="7953061" y="1904631"/>
                <a:ext cx="143597" cy="8836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24" name="Shape 8749"/>
              <p:cNvSpPr/>
              <p:nvPr/>
            </p:nvSpPr>
            <p:spPr>
              <a:xfrm>
                <a:off x="8099814" y="1904631"/>
                <a:ext cx="143597" cy="8836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25" name="Shape 8750"/>
              <p:cNvSpPr/>
              <p:nvPr/>
            </p:nvSpPr>
            <p:spPr>
              <a:xfrm>
                <a:off x="7110414" y="2013512"/>
                <a:ext cx="135707" cy="9152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26" name="Shape 8751"/>
              <p:cNvSpPr/>
              <p:nvPr/>
            </p:nvSpPr>
            <p:spPr>
              <a:xfrm>
                <a:off x="7257167" y="2013512"/>
                <a:ext cx="138863" cy="9152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27" name="Shape 8752"/>
              <p:cNvSpPr/>
              <p:nvPr/>
            </p:nvSpPr>
            <p:spPr>
              <a:xfrm>
                <a:off x="7405499" y="2013512"/>
                <a:ext cx="140441" cy="9152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28" name="Shape 8753"/>
              <p:cNvSpPr/>
              <p:nvPr/>
            </p:nvSpPr>
            <p:spPr>
              <a:xfrm>
                <a:off x="7555407" y="2013512"/>
                <a:ext cx="140441" cy="9152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29" name="Shape 8754"/>
              <p:cNvSpPr/>
              <p:nvPr/>
            </p:nvSpPr>
            <p:spPr>
              <a:xfrm>
                <a:off x="7702160" y="2013512"/>
                <a:ext cx="143597" cy="9152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30" name="Shape 8755"/>
              <p:cNvSpPr/>
              <p:nvPr/>
            </p:nvSpPr>
            <p:spPr>
              <a:xfrm>
                <a:off x="7852069" y="2013512"/>
                <a:ext cx="143597" cy="9152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31" name="Shape 8756"/>
              <p:cNvSpPr/>
              <p:nvPr/>
            </p:nvSpPr>
            <p:spPr>
              <a:xfrm>
                <a:off x="7998822" y="2013512"/>
                <a:ext cx="146753" cy="91524"/>
              </a:xfrm>
              <a:prstGeom prst="rect">
                <a:avLst/>
              </a:prstGeom>
              <a:solidFill>
                <a:schemeClr val="accent5"/>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32" name="Shape 8757"/>
              <p:cNvSpPr/>
              <p:nvPr/>
            </p:nvSpPr>
            <p:spPr>
              <a:xfrm>
                <a:off x="8148731" y="2013512"/>
                <a:ext cx="143597" cy="9152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33" name="Shape 8758"/>
              <p:cNvSpPr/>
              <p:nvPr/>
            </p:nvSpPr>
            <p:spPr>
              <a:xfrm>
                <a:off x="8298640" y="2013512"/>
                <a:ext cx="143597" cy="9152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34" name="Shape 8759"/>
              <p:cNvSpPr/>
              <p:nvPr/>
            </p:nvSpPr>
            <p:spPr>
              <a:xfrm>
                <a:off x="7295039" y="2127127"/>
                <a:ext cx="143597" cy="9468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35" name="Shape 8760"/>
              <p:cNvSpPr/>
              <p:nvPr/>
            </p:nvSpPr>
            <p:spPr>
              <a:xfrm>
                <a:off x="7448105" y="2127127"/>
                <a:ext cx="140441" cy="9468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36" name="Shape 8761"/>
              <p:cNvSpPr/>
              <p:nvPr/>
            </p:nvSpPr>
            <p:spPr>
              <a:xfrm>
                <a:off x="7598013" y="2127127"/>
                <a:ext cx="143597" cy="9468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37" name="Shape 8762"/>
              <p:cNvSpPr/>
              <p:nvPr/>
            </p:nvSpPr>
            <p:spPr>
              <a:xfrm>
                <a:off x="7747922" y="2127127"/>
                <a:ext cx="143597" cy="9468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38" name="Shape 8763"/>
              <p:cNvSpPr/>
              <p:nvPr/>
            </p:nvSpPr>
            <p:spPr>
              <a:xfrm>
                <a:off x="7897831" y="2127127"/>
                <a:ext cx="143597" cy="9468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39" name="Shape 8764"/>
              <p:cNvSpPr/>
              <p:nvPr/>
            </p:nvSpPr>
            <p:spPr>
              <a:xfrm>
                <a:off x="8047740" y="2127127"/>
                <a:ext cx="146753" cy="9468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40" name="Shape 8765"/>
              <p:cNvSpPr/>
              <p:nvPr/>
            </p:nvSpPr>
            <p:spPr>
              <a:xfrm>
                <a:off x="8197649" y="2127127"/>
                <a:ext cx="146753" cy="9468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41" name="Shape 8766"/>
              <p:cNvSpPr/>
              <p:nvPr/>
            </p:nvSpPr>
            <p:spPr>
              <a:xfrm>
                <a:off x="8350714" y="2127127"/>
                <a:ext cx="146753" cy="9468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42" name="Shape 8767"/>
              <p:cNvSpPr/>
              <p:nvPr/>
            </p:nvSpPr>
            <p:spPr>
              <a:xfrm>
                <a:off x="8500622" y="2127127"/>
                <a:ext cx="146753" cy="9468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43" name="Shape 8768"/>
              <p:cNvSpPr/>
              <p:nvPr/>
            </p:nvSpPr>
            <p:spPr>
              <a:xfrm>
                <a:off x="7337645" y="2240743"/>
                <a:ext cx="143597" cy="9783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44" name="Shape 8769"/>
              <p:cNvSpPr/>
              <p:nvPr/>
            </p:nvSpPr>
            <p:spPr>
              <a:xfrm>
                <a:off x="7487554" y="2240743"/>
                <a:ext cx="146753" cy="9783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45" name="Shape 8770"/>
              <p:cNvSpPr/>
              <p:nvPr/>
            </p:nvSpPr>
            <p:spPr>
              <a:xfrm>
                <a:off x="7640618" y="2240743"/>
                <a:ext cx="146753" cy="9783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46" name="Shape 8771"/>
              <p:cNvSpPr/>
              <p:nvPr/>
            </p:nvSpPr>
            <p:spPr>
              <a:xfrm>
                <a:off x="7793683" y="2240743"/>
                <a:ext cx="146753" cy="9783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47" name="Shape 8772"/>
              <p:cNvSpPr/>
              <p:nvPr/>
            </p:nvSpPr>
            <p:spPr>
              <a:xfrm>
                <a:off x="7946749" y="2240743"/>
                <a:ext cx="143597" cy="9783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48" name="Shape 8773"/>
              <p:cNvSpPr/>
              <p:nvPr/>
            </p:nvSpPr>
            <p:spPr>
              <a:xfrm>
                <a:off x="8096657" y="2240743"/>
                <a:ext cx="146753" cy="9783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49" name="Shape 8774"/>
              <p:cNvSpPr/>
              <p:nvPr/>
            </p:nvSpPr>
            <p:spPr>
              <a:xfrm>
                <a:off x="8249722" y="2240743"/>
                <a:ext cx="146753" cy="9783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50" name="Shape 8775"/>
              <p:cNvSpPr/>
              <p:nvPr/>
            </p:nvSpPr>
            <p:spPr>
              <a:xfrm>
                <a:off x="8402787" y="2240743"/>
                <a:ext cx="146753" cy="9783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51" name="Shape 8776"/>
              <p:cNvSpPr/>
              <p:nvPr/>
            </p:nvSpPr>
            <p:spPr>
              <a:xfrm>
                <a:off x="7377095" y="2362248"/>
                <a:ext cx="146753" cy="10099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52" name="Shape 8777"/>
              <p:cNvSpPr/>
              <p:nvPr/>
            </p:nvSpPr>
            <p:spPr>
              <a:xfrm>
                <a:off x="8148731" y="2362248"/>
                <a:ext cx="146753" cy="10099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53" name="Shape 8778"/>
              <p:cNvSpPr/>
              <p:nvPr/>
            </p:nvSpPr>
            <p:spPr>
              <a:xfrm>
                <a:off x="8301796" y="2362248"/>
                <a:ext cx="149909" cy="10099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54" name="Shape 8779"/>
              <p:cNvSpPr/>
              <p:nvPr/>
            </p:nvSpPr>
            <p:spPr>
              <a:xfrm>
                <a:off x="8454861" y="2362248"/>
                <a:ext cx="149909" cy="10099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55" name="Shape 8780"/>
              <p:cNvSpPr/>
              <p:nvPr/>
            </p:nvSpPr>
            <p:spPr>
              <a:xfrm>
                <a:off x="8353869" y="2482175"/>
                <a:ext cx="153065" cy="10414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56" name="Shape 8781"/>
              <p:cNvSpPr/>
              <p:nvPr/>
            </p:nvSpPr>
            <p:spPr>
              <a:xfrm>
                <a:off x="8405943" y="2613148"/>
                <a:ext cx="156221" cy="10730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57" name="Shape 8782"/>
              <p:cNvSpPr/>
              <p:nvPr/>
            </p:nvSpPr>
            <p:spPr>
              <a:xfrm>
                <a:off x="1344446" y="907343"/>
                <a:ext cx="119928"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58" name="Shape 8783"/>
              <p:cNvSpPr/>
              <p:nvPr/>
            </p:nvSpPr>
            <p:spPr>
              <a:xfrm>
                <a:off x="1322354" y="986242"/>
                <a:ext cx="116772"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59" name="Shape 8784"/>
              <p:cNvSpPr/>
              <p:nvPr/>
            </p:nvSpPr>
            <p:spPr>
              <a:xfrm>
                <a:off x="1451749" y="986242"/>
                <a:ext cx="119928"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60" name="Shape 8785"/>
              <p:cNvSpPr/>
              <p:nvPr/>
            </p:nvSpPr>
            <p:spPr>
              <a:xfrm>
                <a:off x="2048228" y="2013512"/>
                <a:ext cx="129396" cy="9152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61" name="Shape 8786"/>
              <p:cNvSpPr/>
              <p:nvPr/>
            </p:nvSpPr>
            <p:spPr>
              <a:xfrm>
                <a:off x="1757878" y="415010"/>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62" name="Shape 8787"/>
              <p:cNvSpPr/>
              <p:nvPr/>
            </p:nvSpPr>
            <p:spPr>
              <a:xfrm>
                <a:off x="1243454" y="479708"/>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63" name="Shape 8788"/>
              <p:cNvSpPr/>
              <p:nvPr/>
            </p:nvSpPr>
            <p:spPr>
              <a:xfrm>
                <a:off x="1366537" y="479708"/>
                <a:ext cx="11519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64" name="Shape 8789"/>
              <p:cNvSpPr/>
              <p:nvPr/>
            </p:nvSpPr>
            <p:spPr>
              <a:xfrm>
                <a:off x="1491198" y="479708"/>
                <a:ext cx="110461"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65" name="Shape 8790"/>
              <p:cNvSpPr/>
              <p:nvPr/>
            </p:nvSpPr>
            <p:spPr>
              <a:xfrm>
                <a:off x="1614282" y="479708"/>
                <a:ext cx="11046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66" name="Shape 8791"/>
              <p:cNvSpPr/>
              <p:nvPr/>
            </p:nvSpPr>
            <p:spPr>
              <a:xfrm>
                <a:off x="1738943" y="479708"/>
                <a:ext cx="11046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67" name="Shape 8792"/>
              <p:cNvSpPr/>
              <p:nvPr/>
            </p:nvSpPr>
            <p:spPr>
              <a:xfrm>
                <a:off x="1862026" y="479708"/>
                <a:ext cx="10730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68" name="Shape 8793"/>
              <p:cNvSpPr/>
              <p:nvPr/>
            </p:nvSpPr>
            <p:spPr>
              <a:xfrm>
                <a:off x="1221362" y="549139"/>
                <a:ext cx="11046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69" name="Shape 8794"/>
              <p:cNvSpPr/>
              <p:nvPr/>
            </p:nvSpPr>
            <p:spPr>
              <a:xfrm>
                <a:off x="1344446" y="549139"/>
                <a:ext cx="11046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70" name="Shape 8795"/>
              <p:cNvSpPr/>
              <p:nvPr/>
            </p:nvSpPr>
            <p:spPr>
              <a:xfrm>
                <a:off x="1467529" y="549139"/>
                <a:ext cx="11519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71" name="Shape 8796"/>
              <p:cNvSpPr/>
              <p:nvPr/>
            </p:nvSpPr>
            <p:spPr>
              <a:xfrm>
                <a:off x="1592190" y="549139"/>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72" name="Shape 8797"/>
              <p:cNvSpPr/>
              <p:nvPr/>
            </p:nvSpPr>
            <p:spPr>
              <a:xfrm>
                <a:off x="1194537" y="616993"/>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73" name="Shape 8798"/>
              <p:cNvSpPr/>
              <p:nvPr/>
            </p:nvSpPr>
            <p:spPr>
              <a:xfrm>
                <a:off x="1317620" y="616993"/>
                <a:ext cx="11519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74" name="Shape 8799"/>
              <p:cNvSpPr/>
              <p:nvPr/>
            </p:nvSpPr>
            <p:spPr>
              <a:xfrm>
                <a:off x="1445437" y="616993"/>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75" name="Shape 8800"/>
              <p:cNvSpPr/>
              <p:nvPr/>
            </p:nvSpPr>
            <p:spPr>
              <a:xfrm>
                <a:off x="1166133" y="684846"/>
                <a:ext cx="116772"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76" name="Shape 8801"/>
              <p:cNvSpPr/>
              <p:nvPr/>
            </p:nvSpPr>
            <p:spPr>
              <a:xfrm>
                <a:off x="1292372" y="684846"/>
                <a:ext cx="116772"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77" name="Shape 8802"/>
              <p:cNvSpPr/>
              <p:nvPr/>
            </p:nvSpPr>
            <p:spPr>
              <a:xfrm>
                <a:off x="1423345" y="684846"/>
                <a:ext cx="113616"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78" name="Shape 8803"/>
              <p:cNvSpPr/>
              <p:nvPr/>
            </p:nvSpPr>
            <p:spPr>
              <a:xfrm>
                <a:off x="1139307" y="757434"/>
                <a:ext cx="116772"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79" name="Shape 8804"/>
              <p:cNvSpPr/>
              <p:nvPr/>
            </p:nvSpPr>
            <p:spPr>
              <a:xfrm>
                <a:off x="1270280" y="757434"/>
                <a:ext cx="113616"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80" name="Shape 8805"/>
              <p:cNvSpPr/>
              <p:nvPr/>
            </p:nvSpPr>
            <p:spPr>
              <a:xfrm>
                <a:off x="1240298" y="831599"/>
                <a:ext cx="119928"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81" name="Shape 8806"/>
              <p:cNvSpPr/>
              <p:nvPr/>
            </p:nvSpPr>
            <p:spPr>
              <a:xfrm>
                <a:off x="1270280" y="415010"/>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82" name="Shape 8807"/>
              <p:cNvSpPr/>
              <p:nvPr/>
            </p:nvSpPr>
            <p:spPr>
              <a:xfrm>
                <a:off x="1393363" y="415010"/>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83" name="Shape 8808"/>
              <p:cNvSpPr/>
              <p:nvPr/>
            </p:nvSpPr>
            <p:spPr>
              <a:xfrm>
                <a:off x="1513290" y="415010"/>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84" name="Shape 8809"/>
              <p:cNvSpPr/>
              <p:nvPr/>
            </p:nvSpPr>
            <p:spPr>
              <a:xfrm>
                <a:off x="1637951" y="415010"/>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85" name="Shape 8810"/>
              <p:cNvSpPr/>
              <p:nvPr/>
            </p:nvSpPr>
            <p:spPr>
              <a:xfrm>
                <a:off x="1582722" y="228808"/>
                <a:ext cx="104148"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86" name="Shape 8811"/>
              <p:cNvSpPr/>
              <p:nvPr/>
            </p:nvSpPr>
            <p:spPr>
              <a:xfrm>
                <a:off x="1699493" y="228808"/>
                <a:ext cx="104148"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87" name="Shape 8812"/>
              <p:cNvSpPr/>
              <p:nvPr/>
            </p:nvSpPr>
            <p:spPr>
              <a:xfrm>
                <a:off x="1559052" y="287193"/>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88" name="Shape 8813"/>
              <p:cNvSpPr/>
              <p:nvPr/>
            </p:nvSpPr>
            <p:spPr>
              <a:xfrm>
                <a:off x="1678979" y="287193"/>
                <a:ext cx="10572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89" name="Shape 8814"/>
              <p:cNvSpPr/>
              <p:nvPr/>
            </p:nvSpPr>
            <p:spPr>
              <a:xfrm>
                <a:off x="1800484" y="287193"/>
                <a:ext cx="10414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90" name="Shape 8815"/>
              <p:cNvSpPr/>
              <p:nvPr/>
            </p:nvSpPr>
            <p:spPr>
              <a:xfrm>
                <a:off x="1917255" y="287193"/>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91" name="Shape 8816"/>
              <p:cNvSpPr/>
              <p:nvPr/>
            </p:nvSpPr>
            <p:spPr>
              <a:xfrm>
                <a:off x="1295528" y="350313"/>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92" name="Shape 8817"/>
              <p:cNvSpPr/>
              <p:nvPr/>
            </p:nvSpPr>
            <p:spPr>
              <a:xfrm>
                <a:off x="1536960" y="350313"/>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93" name="Shape 8818"/>
              <p:cNvSpPr/>
              <p:nvPr/>
            </p:nvSpPr>
            <p:spPr>
              <a:xfrm>
                <a:off x="1656887" y="350313"/>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94" name="Shape 8819"/>
              <p:cNvSpPr/>
              <p:nvPr/>
            </p:nvSpPr>
            <p:spPr>
              <a:xfrm>
                <a:off x="1776814" y="350313"/>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95" name="Shape 8820"/>
              <p:cNvSpPr/>
              <p:nvPr/>
            </p:nvSpPr>
            <p:spPr>
              <a:xfrm>
                <a:off x="1901475" y="350313"/>
                <a:ext cx="10414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96" name="Shape 8821"/>
              <p:cNvSpPr/>
              <p:nvPr/>
            </p:nvSpPr>
            <p:spPr>
              <a:xfrm>
                <a:off x="2021402" y="350313"/>
                <a:ext cx="10414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97" name="Shape 8822"/>
              <p:cNvSpPr/>
              <p:nvPr/>
            </p:nvSpPr>
            <p:spPr>
              <a:xfrm>
                <a:off x="1644263" y="55229"/>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98" name="Shape 8823"/>
              <p:cNvSpPr/>
              <p:nvPr/>
            </p:nvSpPr>
            <p:spPr>
              <a:xfrm>
                <a:off x="1623749" y="112037"/>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99" name="Shape 8824"/>
              <p:cNvSpPr/>
              <p:nvPr/>
            </p:nvSpPr>
            <p:spPr>
              <a:xfrm>
                <a:off x="1738943" y="112037"/>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00" name="Shape 8825"/>
              <p:cNvSpPr/>
              <p:nvPr/>
            </p:nvSpPr>
            <p:spPr>
              <a:xfrm>
                <a:off x="1601658" y="170422"/>
                <a:ext cx="104148"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01" name="Shape 8826"/>
              <p:cNvSpPr/>
              <p:nvPr/>
            </p:nvSpPr>
            <p:spPr>
              <a:xfrm>
                <a:off x="1718429" y="170422"/>
                <a:ext cx="104148"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02" name="Shape 8827"/>
              <p:cNvSpPr/>
              <p:nvPr/>
            </p:nvSpPr>
            <p:spPr>
              <a:xfrm>
                <a:off x="1836778" y="170422"/>
                <a:ext cx="104148"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03" name="Shape 8828"/>
              <p:cNvSpPr/>
              <p:nvPr/>
            </p:nvSpPr>
            <p:spPr>
              <a:xfrm>
                <a:off x="1953549" y="170422"/>
                <a:ext cx="104148"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04" name="Shape 8829"/>
              <p:cNvSpPr/>
              <p:nvPr/>
            </p:nvSpPr>
            <p:spPr>
              <a:xfrm>
                <a:off x="1412299" y="55229"/>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05" name="Shape 8830"/>
              <p:cNvSpPr/>
              <p:nvPr/>
            </p:nvSpPr>
            <p:spPr>
              <a:xfrm>
                <a:off x="1527492" y="55229"/>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06" name="Shape 8831"/>
              <p:cNvSpPr/>
              <p:nvPr/>
            </p:nvSpPr>
            <p:spPr>
              <a:xfrm>
                <a:off x="1390207" y="112037"/>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07" name="Shape 8832"/>
              <p:cNvSpPr/>
              <p:nvPr/>
            </p:nvSpPr>
            <p:spPr>
              <a:xfrm>
                <a:off x="1506978" y="112037"/>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08" name="Shape 8833"/>
              <p:cNvSpPr/>
              <p:nvPr/>
            </p:nvSpPr>
            <p:spPr>
              <a:xfrm>
                <a:off x="1366537" y="170422"/>
                <a:ext cx="104148"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09" name="Shape 8834"/>
              <p:cNvSpPr/>
              <p:nvPr/>
            </p:nvSpPr>
            <p:spPr>
              <a:xfrm>
                <a:off x="1484886" y="170422"/>
                <a:ext cx="104148"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10" name="Shape 8835"/>
              <p:cNvSpPr/>
              <p:nvPr/>
            </p:nvSpPr>
            <p:spPr>
              <a:xfrm>
                <a:off x="1175601" y="350313"/>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11" name="Shape 8836"/>
              <p:cNvSpPr/>
              <p:nvPr/>
            </p:nvSpPr>
            <p:spPr>
              <a:xfrm>
                <a:off x="1148775" y="415010"/>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12" name="Shape 8837"/>
              <p:cNvSpPr/>
              <p:nvPr/>
            </p:nvSpPr>
            <p:spPr>
              <a:xfrm>
                <a:off x="1123527" y="479708"/>
                <a:ext cx="11046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13" name="Shape 8838"/>
              <p:cNvSpPr/>
              <p:nvPr/>
            </p:nvSpPr>
            <p:spPr>
              <a:xfrm>
                <a:off x="1093545" y="549139"/>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14" name="Shape 8839"/>
              <p:cNvSpPr/>
              <p:nvPr/>
            </p:nvSpPr>
            <p:spPr>
              <a:xfrm>
                <a:off x="1068298" y="616993"/>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15" name="Shape 8840"/>
              <p:cNvSpPr/>
              <p:nvPr/>
            </p:nvSpPr>
            <p:spPr>
              <a:xfrm>
                <a:off x="1038316" y="684846"/>
                <a:ext cx="116772"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16" name="Shape 8841"/>
              <p:cNvSpPr/>
              <p:nvPr/>
            </p:nvSpPr>
            <p:spPr>
              <a:xfrm>
                <a:off x="1013068" y="757434"/>
                <a:ext cx="116772"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17" name="Shape 8842"/>
              <p:cNvSpPr/>
              <p:nvPr/>
            </p:nvSpPr>
            <p:spPr>
              <a:xfrm>
                <a:off x="1295528" y="55229"/>
                <a:ext cx="107304"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18" name="Shape 8843"/>
              <p:cNvSpPr/>
              <p:nvPr/>
            </p:nvSpPr>
            <p:spPr>
              <a:xfrm>
                <a:off x="1273436" y="112037"/>
                <a:ext cx="107304"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19" name="Shape 8844"/>
              <p:cNvSpPr/>
              <p:nvPr/>
            </p:nvSpPr>
            <p:spPr>
              <a:xfrm>
                <a:off x="1249766" y="170422"/>
                <a:ext cx="104148"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20" name="Shape 8845"/>
              <p:cNvSpPr/>
              <p:nvPr/>
            </p:nvSpPr>
            <p:spPr>
              <a:xfrm>
                <a:off x="1207161" y="-1"/>
                <a:ext cx="10099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21" name="Shape 8846"/>
              <p:cNvSpPr/>
              <p:nvPr/>
            </p:nvSpPr>
            <p:spPr>
              <a:xfrm>
                <a:off x="1181913" y="55229"/>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22" name="Shape 8847"/>
              <p:cNvSpPr/>
              <p:nvPr/>
            </p:nvSpPr>
            <p:spPr>
              <a:xfrm>
                <a:off x="1132995" y="170422"/>
                <a:ext cx="107304"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23" name="Shape 8848"/>
              <p:cNvSpPr/>
              <p:nvPr/>
            </p:nvSpPr>
            <p:spPr>
              <a:xfrm>
                <a:off x="1106169" y="228808"/>
                <a:ext cx="107304"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24" name="Shape 8849"/>
              <p:cNvSpPr/>
              <p:nvPr/>
            </p:nvSpPr>
            <p:spPr>
              <a:xfrm>
                <a:off x="1080922" y="287193"/>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25" name="Shape 8850"/>
              <p:cNvSpPr/>
              <p:nvPr/>
            </p:nvSpPr>
            <p:spPr>
              <a:xfrm>
                <a:off x="1054096" y="350313"/>
                <a:ext cx="107304"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26" name="Shape 8851"/>
              <p:cNvSpPr/>
              <p:nvPr/>
            </p:nvSpPr>
            <p:spPr>
              <a:xfrm>
                <a:off x="1025692" y="415010"/>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27" name="Shape 8852"/>
              <p:cNvSpPr/>
              <p:nvPr/>
            </p:nvSpPr>
            <p:spPr>
              <a:xfrm>
                <a:off x="998866" y="479708"/>
                <a:ext cx="11046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28" name="Shape 8853"/>
              <p:cNvSpPr/>
              <p:nvPr/>
            </p:nvSpPr>
            <p:spPr>
              <a:xfrm>
                <a:off x="970462" y="549139"/>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29" name="Shape 8854"/>
              <p:cNvSpPr/>
              <p:nvPr/>
            </p:nvSpPr>
            <p:spPr>
              <a:xfrm>
                <a:off x="940481" y="616993"/>
                <a:ext cx="116772"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30" name="Shape 8855"/>
              <p:cNvSpPr/>
              <p:nvPr/>
            </p:nvSpPr>
            <p:spPr>
              <a:xfrm>
                <a:off x="912077" y="684846"/>
                <a:ext cx="116772"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31" name="Shape 8856"/>
              <p:cNvSpPr/>
              <p:nvPr/>
            </p:nvSpPr>
            <p:spPr>
              <a:xfrm>
                <a:off x="882095" y="757434"/>
                <a:ext cx="116772"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32" name="Shape 8857"/>
              <p:cNvSpPr/>
              <p:nvPr/>
            </p:nvSpPr>
            <p:spPr>
              <a:xfrm>
                <a:off x="1090389" y="-1"/>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33" name="Shape 8858"/>
              <p:cNvSpPr/>
              <p:nvPr/>
            </p:nvSpPr>
            <p:spPr>
              <a:xfrm>
                <a:off x="1068298" y="55229"/>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34" name="Shape 8859"/>
              <p:cNvSpPr/>
              <p:nvPr/>
            </p:nvSpPr>
            <p:spPr>
              <a:xfrm>
                <a:off x="1041472" y="112037"/>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35" name="Shape 8860"/>
              <p:cNvSpPr/>
              <p:nvPr/>
            </p:nvSpPr>
            <p:spPr>
              <a:xfrm>
                <a:off x="1016224" y="170422"/>
                <a:ext cx="107304"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36" name="Shape 8861"/>
              <p:cNvSpPr/>
              <p:nvPr/>
            </p:nvSpPr>
            <p:spPr>
              <a:xfrm>
                <a:off x="986242" y="228808"/>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37" name="Shape 8862"/>
              <p:cNvSpPr/>
              <p:nvPr/>
            </p:nvSpPr>
            <p:spPr>
              <a:xfrm>
                <a:off x="960994" y="287193"/>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38" name="Shape 8863"/>
              <p:cNvSpPr/>
              <p:nvPr/>
            </p:nvSpPr>
            <p:spPr>
              <a:xfrm>
                <a:off x="931013" y="350313"/>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39" name="Shape 8864"/>
              <p:cNvSpPr/>
              <p:nvPr/>
            </p:nvSpPr>
            <p:spPr>
              <a:xfrm>
                <a:off x="904187" y="415010"/>
                <a:ext cx="112038"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40" name="Shape 8865"/>
              <p:cNvSpPr/>
              <p:nvPr/>
            </p:nvSpPr>
            <p:spPr>
              <a:xfrm>
                <a:off x="875783" y="479708"/>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41" name="Shape 8866"/>
              <p:cNvSpPr/>
              <p:nvPr/>
            </p:nvSpPr>
            <p:spPr>
              <a:xfrm>
                <a:off x="845801" y="549139"/>
                <a:ext cx="115194"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42" name="Shape 8867"/>
              <p:cNvSpPr/>
              <p:nvPr/>
            </p:nvSpPr>
            <p:spPr>
              <a:xfrm>
                <a:off x="817397" y="616993"/>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43" name="Shape 8868"/>
              <p:cNvSpPr/>
              <p:nvPr/>
            </p:nvSpPr>
            <p:spPr>
              <a:xfrm>
                <a:off x="784260" y="684846"/>
                <a:ext cx="116772"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44" name="Shape 8869"/>
              <p:cNvSpPr/>
              <p:nvPr/>
            </p:nvSpPr>
            <p:spPr>
              <a:xfrm>
                <a:off x="755856" y="757434"/>
                <a:ext cx="116772" cy="6154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45" name="Shape 8870"/>
              <p:cNvSpPr/>
              <p:nvPr/>
            </p:nvSpPr>
            <p:spPr>
              <a:xfrm>
                <a:off x="722718" y="831599"/>
                <a:ext cx="119928"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46" name="Shape 8871"/>
              <p:cNvSpPr/>
              <p:nvPr/>
            </p:nvSpPr>
            <p:spPr>
              <a:xfrm>
                <a:off x="689580" y="907343"/>
                <a:ext cx="121506" cy="6469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47" name="Shape 8872"/>
              <p:cNvSpPr/>
              <p:nvPr/>
            </p:nvSpPr>
            <p:spPr>
              <a:xfrm>
                <a:off x="634351" y="-1"/>
                <a:ext cx="107304"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48" name="Shape 8873"/>
              <p:cNvSpPr/>
              <p:nvPr/>
            </p:nvSpPr>
            <p:spPr>
              <a:xfrm>
                <a:off x="747966" y="-1"/>
                <a:ext cx="108882"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49" name="Shape 8874"/>
              <p:cNvSpPr/>
              <p:nvPr/>
            </p:nvSpPr>
            <p:spPr>
              <a:xfrm>
                <a:off x="863159" y="-1"/>
                <a:ext cx="107304"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50" name="Shape 8875"/>
              <p:cNvSpPr/>
              <p:nvPr/>
            </p:nvSpPr>
            <p:spPr>
              <a:xfrm>
                <a:off x="836333" y="55229"/>
                <a:ext cx="104148"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51" name="Shape 8876"/>
              <p:cNvSpPr/>
              <p:nvPr/>
            </p:nvSpPr>
            <p:spPr>
              <a:xfrm>
                <a:off x="807930" y="112037"/>
                <a:ext cx="107304"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52" name="Shape 8877"/>
              <p:cNvSpPr/>
              <p:nvPr/>
            </p:nvSpPr>
            <p:spPr>
              <a:xfrm>
                <a:off x="777948" y="170422"/>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53" name="Shape 8878"/>
              <p:cNvSpPr/>
              <p:nvPr/>
            </p:nvSpPr>
            <p:spPr>
              <a:xfrm>
                <a:off x="747966" y="228808"/>
                <a:ext cx="112038"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54" name="Shape 8879"/>
              <p:cNvSpPr/>
              <p:nvPr/>
            </p:nvSpPr>
            <p:spPr>
              <a:xfrm>
                <a:off x="719562" y="287193"/>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55" name="Shape 8880"/>
              <p:cNvSpPr/>
              <p:nvPr/>
            </p:nvSpPr>
            <p:spPr>
              <a:xfrm>
                <a:off x="689580" y="350313"/>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56" name="Shape 8881"/>
              <p:cNvSpPr/>
              <p:nvPr/>
            </p:nvSpPr>
            <p:spPr>
              <a:xfrm>
                <a:off x="661177" y="415010"/>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57" name="Shape 8882"/>
              <p:cNvSpPr/>
              <p:nvPr/>
            </p:nvSpPr>
            <p:spPr>
              <a:xfrm>
                <a:off x="628039" y="479708"/>
                <a:ext cx="113616"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58" name="Shape 8883"/>
              <p:cNvSpPr/>
              <p:nvPr/>
            </p:nvSpPr>
            <p:spPr>
              <a:xfrm>
                <a:off x="594901" y="549139"/>
                <a:ext cx="118350"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59" name="Shape 8884"/>
              <p:cNvSpPr/>
              <p:nvPr/>
            </p:nvSpPr>
            <p:spPr>
              <a:xfrm>
                <a:off x="563341" y="616993"/>
                <a:ext cx="116772" cy="5523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60" name="Shape 8885"/>
              <p:cNvSpPr/>
              <p:nvPr/>
            </p:nvSpPr>
            <p:spPr>
              <a:xfrm>
                <a:off x="530204" y="684846"/>
                <a:ext cx="116772"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61" name="Shape 8886"/>
              <p:cNvSpPr/>
              <p:nvPr/>
            </p:nvSpPr>
            <p:spPr>
              <a:xfrm>
                <a:off x="487598" y="55229"/>
                <a:ext cx="107304"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62" name="Shape 8887"/>
              <p:cNvSpPr/>
              <p:nvPr/>
            </p:nvSpPr>
            <p:spPr>
              <a:xfrm>
                <a:off x="605947" y="55229"/>
                <a:ext cx="107304"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63" name="Shape 8888"/>
              <p:cNvSpPr/>
              <p:nvPr/>
            </p:nvSpPr>
            <p:spPr>
              <a:xfrm>
                <a:off x="719562" y="55229"/>
                <a:ext cx="107304"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64" name="Shape 8889"/>
              <p:cNvSpPr/>
              <p:nvPr/>
            </p:nvSpPr>
            <p:spPr>
              <a:xfrm>
                <a:off x="224074" y="112037"/>
                <a:ext cx="110460"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65" name="Shape 8890"/>
              <p:cNvSpPr/>
              <p:nvPr/>
            </p:nvSpPr>
            <p:spPr>
              <a:xfrm>
                <a:off x="342423" y="112037"/>
                <a:ext cx="110460"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66" name="Shape 8891"/>
              <p:cNvSpPr/>
              <p:nvPr/>
            </p:nvSpPr>
            <p:spPr>
              <a:xfrm>
                <a:off x="459194" y="112037"/>
                <a:ext cx="107304"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67" name="Shape 8892"/>
              <p:cNvSpPr/>
              <p:nvPr/>
            </p:nvSpPr>
            <p:spPr>
              <a:xfrm>
                <a:off x="575965" y="112037"/>
                <a:ext cx="107304"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68" name="Shape 8893"/>
              <p:cNvSpPr/>
              <p:nvPr/>
            </p:nvSpPr>
            <p:spPr>
              <a:xfrm>
                <a:off x="689580" y="112037"/>
                <a:ext cx="107304" cy="4576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69" name="Shape 8894"/>
              <p:cNvSpPr/>
              <p:nvPr/>
            </p:nvSpPr>
            <p:spPr>
              <a:xfrm>
                <a:off x="192514" y="170422"/>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70" name="Shape 8895"/>
              <p:cNvSpPr/>
              <p:nvPr/>
            </p:nvSpPr>
            <p:spPr>
              <a:xfrm>
                <a:off x="309285" y="170422"/>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71" name="Shape 8896"/>
              <p:cNvSpPr/>
              <p:nvPr/>
            </p:nvSpPr>
            <p:spPr>
              <a:xfrm>
                <a:off x="426056" y="170422"/>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72" name="Shape 8897"/>
              <p:cNvSpPr/>
              <p:nvPr/>
            </p:nvSpPr>
            <p:spPr>
              <a:xfrm>
                <a:off x="542828" y="170422"/>
                <a:ext cx="112038"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73" name="Shape 8898"/>
              <p:cNvSpPr/>
              <p:nvPr/>
            </p:nvSpPr>
            <p:spPr>
              <a:xfrm>
                <a:off x="661177" y="170422"/>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74" name="Shape 8899"/>
              <p:cNvSpPr/>
              <p:nvPr/>
            </p:nvSpPr>
            <p:spPr>
              <a:xfrm>
                <a:off x="156220" y="228808"/>
                <a:ext cx="113616"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75" name="Shape 8900"/>
              <p:cNvSpPr/>
              <p:nvPr/>
            </p:nvSpPr>
            <p:spPr>
              <a:xfrm>
                <a:off x="276147" y="228808"/>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76" name="Shape 8901"/>
              <p:cNvSpPr/>
              <p:nvPr/>
            </p:nvSpPr>
            <p:spPr>
              <a:xfrm>
                <a:off x="394497" y="228808"/>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77" name="Shape 8902"/>
              <p:cNvSpPr/>
              <p:nvPr/>
            </p:nvSpPr>
            <p:spPr>
              <a:xfrm>
                <a:off x="511268" y="228808"/>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78" name="Shape 8903"/>
              <p:cNvSpPr/>
              <p:nvPr/>
            </p:nvSpPr>
            <p:spPr>
              <a:xfrm>
                <a:off x="631195" y="228808"/>
                <a:ext cx="110460" cy="4891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79" name="Shape 8904"/>
              <p:cNvSpPr/>
              <p:nvPr/>
            </p:nvSpPr>
            <p:spPr>
              <a:xfrm>
                <a:off x="0" y="287193"/>
                <a:ext cx="11361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80" name="Shape 8905"/>
              <p:cNvSpPr/>
              <p:nvPr/>
            </p:nvSpPr>
            <p:spPr>
              <a:xfrm>
                <a:off x="119927" y="287193"/>
                <a:ext cx="11361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81" name="Shape 8906"/>
              <p:cNvSpPr/>
              <p:nvPr/>
            </p:nvSpPr>
            <p:spPr>
              <a:xfrm>
                <a:off x="241432" y="287193"/>
                <a:ext cx="113616"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82" name="Shape 8907"/>
              <p:cNvSpPr/>
              <p:nvPr/>
            </p:nvSpPr>
            <p:spPr>
              <a:xfrm>
                <a:off x="361359" y="287193"/>
                <a:ext cx="110460" cy="5207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grpSp>
        <p:sp>
          <p:nvSpPr>
            <p:cNvPr id="13" name="Shape 8909"/>
            <p:cNvSpPr/>
            <p:nvPr/>
          </p:nvSpPr>
          <p:spPr>
            <a:xfrm>
              <a:off x="1363381" y="446571"/>
              <a:ext cx="110460" cy="52075"/>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4" name="Shape 8910"/>
            <p:cNvSpPr/>
            <p:nvPr/>
          </p:nvSpPr>
          <p:spPr>
            <a:xfrm>
              <a:off x="1481731" y="446571"/>
              <a:ext cx="113616" cy="52075"/>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5" name="Shape 8911"/>
            <p:cNvSpPr/>
            <p:nvPr/>
          </p:nvSpPr>
          <p:spPr>
            <a:xfrm>
              <a:off x="291928" y="271413"/>
              <a:ext cx="115194" cy="45763"/>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6" name="Shape 8912"/>
            <p:cNvSpPr/>
            <p:nvPr/>
          </p:nvSpPr>
          <p:spPr>
            <a:xfrm>
              <a:off x="410276" y="271413"/>
              <a:ext cx="110460" cy="45763"/>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7" name="Shape 8913"/>
            <p:cNvSpPr/>
            <p:nvPr/>
          </p:nvSpPr>
          <p:spPr>
            <a:xfrm>
              <a:off x="523892" y="271413"/>
              <a:ext cx="113616" cy="45763"/>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8" name="Shape 8914"/>
            <p:cNvSpPr/>
            <p:nvPr/>
          </p:nvSpPr>
          <p:spPr>
            <a:xfrm>
              <a:off x="640663" y="271413"/>
              <a:ext cx="110460" cy="45763"/>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9" name="Shape 8915"/>
            <p:cNvSpPr/>
            <p:nvPr/>
          </p:nvSpPr>
          <p:spPr>
            <a:xfrm>
              <a:off x="759012" y="271413"/>
              <a:ext cx="110460" cy="45763"/>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0" name="Shape 8916"/>
            <p:cNvSpPr/>
            <p:nvPr/>
          </p:nvSpPr>
          <p:spPr>
            <a:xfrm>
              <a:off x="875783" y="271413"/>
              <a:ext cx="110460" cy="45763"/>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1" name="Shape 8917"/>
            <p:cNvSpPr/>
            <p:nvPr/>
          </p:nvSpPr>
          <p:spPr>
            <a:xfrm>
              <a:off x="989399" y="271413"/>
              <a:ext cx="110460" cy="45763"/>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2" name="Shape 8918"/>
            <p:cNvSpPr/>
            <p:nvPr/>
          </p:nvSpPr>
          <p:spPr>
            <a:xfrm>
              <a:off x="132550" y="329800"/>
              <a:ext cx="115194" cy="48919"/>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3" name="Shape 8919"/>
            <p:cNvSpPr/>
            <p:nvPr/>
          </p:nvSpPr>
          <p:spPr>
            <a:xfrm>
              <a:off x="250900" y="329800"/>
              <a:ext cx="113616" cy="48919"/>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4" name="Shape 8920"/>
            <p:cNvSpPr/>
            <p:nvPr/>
          </p:nvSpPr>
          <p:spPr>
            <a:xfrm>
              <a:off x="367671" y="329800"/>
              <a:ext cx="113616" cy="48919"/>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5" name="Shape 8921"/>
            <p:cNvSpPr/>
            <p:nvPr/>
          </p:nvSpPr>
          <p:spPr>
            <a:xfrm>
              <a:off x="484442" y="329800"/>
              <a:ext cx="113616" cy="48919"/>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6" name="Shape 8922"/>
            <p:cNvSpPr/>
            <p:nvPr/>
          </p:nvSpPr>
          <p:spPr>
            <a:xfrm>
              <a:off x="601213" y="329800"/>
              <a:ext cx="115194" cy="48919"/>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7" name="Shape 8923"/>
            <p:cNvSpPr/>
            <p:nvPr/>
          </p:nvSpPr>
          <p:spPr>
            <a:xfrm>
              <a:off x="719562" y="329800"/>
              <a:ext cx="113616" cy="48919"/>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8" name="Shape 8924"/>
            <p:cNvSpPr/>
            <p:nvPr/>
          </p:nvSpPr>
          <p:spPr>
            <a:xfrm>
              <a:off x="836333" y="329800"/>
              <a:ext cx="113616" cy="48919"/>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29" name="Shape 8925"/>
            <p:cNvSpPr/>
            <p:nvPr/>
          </p:nvSpPr>
          <p:spPr>
            <a:xfrm>
              <a:off x="956260" y="329800"/>
              <a:ext cx="112038" cy="48919"/>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0" name="Shape 8926"/>
            <p:cNvSpPr/>
            <p:nvPr/>
          </p:nvSpPr>
          <p:spPr>
            <a:xfrm>
              <a:off x="208294" y="388185"/>
              <a:ext cx="113616" cy="48919"/>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1" name="Shape 8927"/>
            <p:cNvSpPr/>
            <p:nvPr/>
          </p:nvSpPr>
          <p:spPr>
            <a:xfrm>
              <a:off x="325065" y="388185"/>
              <a:ext cx="116772" cy="48919"/>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2" name="Shape 8928"/>
            <p:cNvSpPr/>
            <p:nvPr/>
          </p:nvSpPr>
          <p:spPr>
            <a:xfrm>
              <a:off x="444992" y="388185"/>
              <a:ext cx="115194" cy="48919"/>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3" name="Shape 8929"/>
            <p:cNvSpPr/>
            <p:nvPr/>
          </p:nvSpPr>
          <p:spPr>
            <a:xfrm>
              <a:off x="563342" y="388185"/>
              <a:ext cx="113616" cy="48919"/>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4" name="Shape 8930"/>
            <p:cNvSpPr/>
            <p:nvPr/>
          </p:nvSpPr>
          <p:spPr>
            <a:xfrm>
              <a:off x="683269" y="388185"/>
              <a:ext cx="113616" cy="48919"/>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5" name="Shape 8931"/>
            <p:cNvSpPr/>
            <p:nvPr/>
          </p:nvSpPr>
          <p:spPr>
            <a:xfrm>
              <a:off x="800040" y="388185"/>
              <a:ext cx="115194" cy="48919"/>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6" name="Shape 8932"/>
            <p:cNvSpPr/>
            <p:nvPr/>
          </p:nvSpPr>
          <p:spPr>
            <a:xfrm>
              <a:off x="921545" y="388185"/>
              <a:ext cx="110460" cy="48919"/>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7" name="Shape 8933"/>
            <p:cNvSpPr/>
            <p:nvPr/>
          </p:nvSpPr>
          <p:spPr>
            <a:xfrm>
              <a:off x="282460" y="446571"/>
              <a:ext cx="118350" cy="52075"/>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8" name="Shape 8934"/>
            <p:cNvSpPr/>
            <p:nvPr/>
          </p:nvSpPr>
          <p:spPr>
            <a:xfrm>
              <a:off x="403964" y="446571"/>
              <a:ext cx="116772" cy="52075"/>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39" name="Shape 8935"/>
            <p:cNvSpPr/>
            <p:nvPr/>
          </p:nvSpPr>
          <p:spPr>
            <a:xfrm>
              <a:off x="-1" y="509690"/>
              <a:ext cx="116772" cy="52075"/>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0" name="Shape 8936"/>
            <p:cNvSpPr/>
            <p:nvPr/>
          </p:nvSpPr>
          <p:spPr>
            <a:xfrm>
              <a:off x="119927" y="509690"/>
              <a:ext cx="116772" cy="52075"/>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1" name="Shape 8937"/>
            <p:cNvSpPr/>
            <p:nvPr/>
          </p:nvSpPr>
          <p:spPr>
            <a:xfrm>
              <a:off x="1087234" y="509690"/>
              <a:ext cx="113616" cy="52075"/>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2" name="Shape 8938"/>
            <p:cNvSpPr/>
            <p:nvPr/>
          </p:nvSpPr>
          <p:spPr>
            <a:xfrm>
              <a:off x="1210317" y="509690"/>
              <a:ext cx="110460" cy="52075"/>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3" name="Shape 8939"/>
            <p:cNvSpPr/>
            <p:nvPr/>
          </p:nvSpPr>
          <p:spPr>
            <a:xfrm>
              <a:off x="1331822" y="509690"/>
              <a:ext cx="110460" cy="52075"/>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4" name="Shape 8940"/>
            <p:cNvSpPr/>
            <p:nvPr/>
          </p:nvSpPr>
          <p:spPr>
            <a:xfrm>
              <a:off x="1451749" y="509690"/>
              <a:ext cx="110460" cy="52075"/>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5" name="Shape 8941"/>
            <p:cNvSpPr/>
            <p:nvPr/>
          </p:nvSpPr>
          <p:spPr>
            <a:xfrm>
              <a:off x="1050940" y="574387"/>
              <a:ext cx="116772" cy="52075"/>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6" name="Shape 8942"/>
            <p:cNvSpPr/>
            <p:nvPr/>
          </p:nvSpPr>
          <p:spPr>
            <a:xfrm>
              <a:off x="1175601" y="574387"/>
              <a:ext cx="113616" cy="52075"/>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7" name="Shape 8943"/>
            <p:cNvSpPr/>
            <p:nvPr/>
          </p:nvSpPr>
          <p:spPr>
            <a:xfrm>
              <a:off x="1298684" y="574387"/>
              <a:ext cx="113616" cy="52075"/>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8" name="Shape 8944"/>
            <p:cNvSpPr/>
            <p:nvPr/>
          </p:nvSpPr>
          <p:spPr>
            <a:xfrm>
              <a:off x="1418611" y="574387"/>
              <a:ext cx="115194" cy="52075"/>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49" name="Shape 8945"/>
            <p:cNvSpPr/>
            <p:nvPr/>
          </p:nvSpPr>
          <p:spPr>
            <a:xfrm>
              <a:off x="1139307" y="639085"/>
              <a:ext cx="116772" cy="55231"/>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0" name="Shape 8946"/>
            <p:cNvSpPr/>
            <p:nvPr/>
          </p:nvSpPr>
          <p:spPr>
            <a:xfrm>
              <a:off x="1262390" y="639085"/>
              <a:ext cx="118350" cy="55231"/>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1" name="Shape 8947"/>
            <p:cNvSpPr/>
            <p:nvPr/>
          </p:nvSpPr>
          <p:spPr>
            <a:xfrm>
              <a:off x="1387052" y="639085"/>
              <a:ext cx="113616" cy="55231"/>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2" name="Shape 8948"/>
            <p:cNvSpPr/>
            <p:nvPr/>
          </p:nvSpPr>
          <p:spPr>
            <a:xfrm>
              <a:off x="1103014" y="708517"/>
              <a:ext cx="116772" cy="55231"/>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3" name="Shape 8949"/>
            <p:cNvSpPr/>
            <p:nvPr/>
          </p:nvSpPr>
          <p:spPr>
            <a:xfrm>
              <a:off x="1230830" y="708517"/>
              <a:ext cx="116772" cy="55231"/>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4" name="Shape 8950"/>
            <p:cNvSpPr/>
            <p:nvPr/>
          </p:nvSpPr>
          <p:spPr>
            <a:xfrm>
              <a:off x="1353913" y="708517"/>
              <a:ext cx="116772" cy="55231"/>
            </a:xfrm>
            <a:prstGeom prst="rect">
              <a:avLst/>
            </a:prstGeom>
            <a:solidFill>
              <a:schemeClr val="accent2"/>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5" name="Shape 8951"/>
            <p:cNvSpPr/>
            <p:nvPr/>
          </p:nvSpPr>
          <p:spPr>
            <a:xfrm>
              <a:off x="1068298" y="776370"/>
              <a:ext cx="119928" cy="55231"/>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6" name="Shape 8952"/>
            <p:cNvSpPr/>
            <p:nvPr/>
          </p:nvSpPr>
          <p:spPr>
            <a:xfrm>
              <a:off x="1194537" y="776370"/>
              <a:ext cx="116772" cy="55231"/>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7" name="Shape 8953"/>
            <p:cNvSpPr/>
            <p:nvPr/>
          </p:nvSpPr>
          <p:spPr>
            <a:xfrm>
              <a:off x="1320776" y="776370"/>
              <a:ext cx="118350" cy="55231"/>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8" name="Shape 8954"/>
            <p:cNvSpPr/>
            <p:nvPr/>
          </p:nvSpPr>
          <p:spPr>
            <a:xfrm>
              <a:off x="1158243" y="844224"/>
              <a:ext cx="121506"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59" name="Shape 8955"/>
            <p:cNvSpPr/>
            <p:nvPr/>
          </p:nvSpPr>
          <p:spPr>
            <a:xfrm>
              <a:off x="1286060" y="844224"/>
              <a:ext cx="119928"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0" name="Shape 8956"/>
            <p:cNvSpPr/>
            <p:nvPr/>
          </p:nvSpPr>
          <p:spPr>
            <a:xfrm>
              <a:off x="1249766" y="916811"/>
              <a:ext cx="119928" cy="61543"/>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1" name="Shape 8957"/>
            <p:cNvSpPr/>
            <p:nvPr/>
          </p:nvSpPr>
          <p:spPr>
            <a:xfrm>
              <a:off x="1380740" y="916811"/>
              <a:ext cx="119928" cy="61543"/>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2" name="Shape 8958"/>
            <p:cNvSpPr/>
            <p:nvPr/>
          </p:nvSpPr>
          <p:spPr>
            <a:xfrm>
              <a:off x="1344445" y="990976"/>
              <a:ext cx="119928"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3" name="Shape 8959"/>
            <p:cNvSpPr/>
            <p:nvPr/>
          </p:nvSpPr>
          <p:spPr>
            <a:xfrm>
              <a:off x="1858870" y="159377"/>
              <a:ext cx="104148" cy="45763"/>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4" name="Shape 8960"/>
            <p:cNvSpPr/>
            <p:nvPr/>
          </p:nvSpPr>
          <p:spPr>
            <a:xfrm>
              <a:off x="1832044" y="214606"/>
              <a:ext cx="107304" cy="45763"/>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5" name="Shape 8961"/>
            <p:cNvSpPr/>
            <p:nvPr/>
          </p:nvSpPr>
          <p:spPr>
            <a:xfrm>
              <a:off x="1806796" y="271413"/>
              <a:ext cx="107304" cy="45763"/>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6" name="Shape 8962"/>
            <p:cNvSpPr/>
            <p:nvPr/>
          </p:nvSpPr>
          <p:spPr>
            <a:xfrm>
              <a:off x="1776814" y="329800"/>
              <a:ext cx="110460" cy="48919"/>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7" name="Shape 8963"/>
            <p:cNvSpPr/>
            <p:nvPr/>
          </p:nvSpPr>
          <p:spPr>
            <a:xfrm>
              <a:off x="1751566" y="388185"/>
              <a:ext cx="107304" cy="48919"/>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8" name="Shape 8964"/>
            <p:cNvSpPr/>
            <p:nvPr/>
          </p:nvSpPr>
          <p:spPr>
            <a:xfrm>
              <a:off x="1721585" y="446571"/>
              <a:ext cx="110460" cy="52075"/>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69" name="Shape 8965"/>
            <p:cNvSpPr/>
            <p:nvPr/>
          </p:nvSpPr>
          <p:spPr>
            <a:xfrm>
              <a:off x="1693181" y="509690"/>
              <a:ext cx="110460" cy="52075"/>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0" name="Shape 8966"/>
            <p:cNvSpPr/>
            <p:nvPr/>
          </p:nvSpPr>
          <p:spPr>
            <a:xfrm>
              <a:off x="1663199" y="574387"/>
              <a:ext cx="113616" cy="52075"/>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1" name="Shape 8967"/>
            <p:cNvSpPr/>
            <p:nvPr/>
          </p:nvSpPr>
          <p:spPr>
            <a:xfrm>
              <a:off x="1633218" y="639085"/>
              <a:ext cx="115194" cy="55231"/>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2" name="Shape 8968"/>
            <p:cNvSpPr/>
            <p:nvPr/>
          </p:nvSpPr>
          <p:spPr>
            <a:xfrm>
              <a:off x="1604814" y="708517"/>
              <a:ext cx="113616" cy="55231"/>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3" name="Shape 8969"/>
            <p:cNvSpPr/>
            <p:nvPr/>
          </p:nvSpPr>
          <p:spPr>
            <a:xfrm>
              <a:off x="1571676" y="776370"/>
              <a:ext cx="118350" cy="55231"/>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4" name="Shape 8970"/>
            <p:cNvSpPr/>
            <p:nvPr/>
          </p:nvSpPr>
          <p:spPr>
            <a:xfrm>
              <a:off x="1540116" y="844224"/>
              <a:ext cx="116772" cy="5996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5" name="Shape 8971"/>
            <p:cNvSpPr/>
            <p:nvPr/>
          </p:nvSpPr>
          <p:spPr>
            <a:xfrm>
              <a:off x="1506979" y="916811"/>
              <a:ext cx="119928" cy="61543"/>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6" name="Shape 8972"/>
            <p:cNvSpPr/>
            <p:nvPr/>
          </p:nvSpPr>
          <p:spPr>
            <a:xfrm>
              <a:off x="1473840" y="990976"/>
              <a:ext cx="121506" cy="6312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7" name="Shape 8973"/>
            <p:cNvSpPr/>
            <p:nvPr/>
          </p:nvSpPr>
          <p:spPr>
            <a:xfrm>
              <a:off x="1442281" y="1066719"/>
              <a:ext cx="119928" cy="64699"/>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8" name="Shape 8974"/>
            <p:cNvSpPr/>
            <p:nvPr/>
          </p:nvSpPr>
          <p:spPr>
            <a:xfrm>
              <a:off x="1405987" y="1145619"/>
              <a:ext cx="123084"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79" name="Shape 8975"/>
            <p:cNvSpPr/>
            <p:nvPr/>
          </p:nvSpPr>
          <p:spPr>
            <a:xfrm>
              <a:off x="1540116" y="1145619"/>
              <a:ext cx="123084"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0" name="Shape 8976"/>
            <p:cNvSpPr/>
            <p:nvPr/>
          </p:nvSpPr>
          <p:spPr>
            <a:xfrm>
              <a:off x="1672667" y="1145619"/>
              <a:ext cx="121506"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1" name="Shape 8977"/>
            <p:cNvSpPr/>
            <p:nvPr/>
          </p:nvSpPr>
          <p:spPr>
            <a:xfrm>
              <a:off x="1803640" y="1145619"/>
              <a:ext cx="123084"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2" name="Shape 8978"/>
            <p:cNvSpPr/>
            <p:nvPr/>
          </p:nvSpPr>
          <p:spPr>
            <a:xfrm>
              <a:off x="1641107" y="1226097"/>
              <a:ext cx="123084"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3" name="Shape 8979"/>
            <p:cNvSpPr/>
            <p:nvPr/>
          </p:nvSpPr>
          <p:spPr>
            <a:xfrm>
              <a:off x="1773658" y="1226097"/>
              <a:ext cx="124662"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4" name="Shape 8980"/>
            <p:cNvSpPr/>
            <p:nvPr/>
          </p:nvSpPr>
          <p:spPr>
            <a:xfrm>
              <a:off x="1907788" y="1226097"/>
              <a:ext cx="123084" cy="6943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5" name="Shape 8981"/>
            <p:cNvSpPr/>
            <p:nvPr/>
          </p:nvSpPr>
          <p:spPr>
            <a:xfrm>
              <a:off x="1877805" y="1308152"/>
              <a:ext cx="124662"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6" name="Shape 8982"/>
            <p:cNvSpPr/>
            <p:nvPr/>
          </p:nvSpPr>
          <p:spPr>
            <a:xfrm>
              <a:off x="2284926" y="1308152"/>
              <a:ext cx="119928"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7" name="Shape 8983"/>
            <p:cNvSpPr/>
            <p:nvPr/>
          </p:nvSpPr>
          <p:spPr>
            <a:xfrm>
              <a:off x="2419056" y="1308152"/>
              <a:ext cx="119928"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8" name="Shape 8984"/>
            <p:cNvSpPr/>
            <p:nvPr/>
          </p:nvSpPr>
          <p:spPr>
            <a:xfrm>
              <a:off x="2554763" y="1308152"/>
              <a:ext cx="121506" cy="7101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89" name="Shape 8985"/>
            <p:cNvSpPr/>
            <p:nvPr/>
          </p:nvSpPr>
          <p:spPr>
            <a:xfrm>
              <a:off x="1985109" y="1396519"/>
              <a:ext cx="124662"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0" name="Shape 8986"/>
            <p:cNvSpPr/>
            <p:nvPr/>
          </p:nvSpPr>
          <p:spPr>
            <a:xfrm>
              <a:off x="2122394" y="1396519"/>
              <a:ext cx="123084"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1" name="Shape 8987"/>
            <p:cNvSpPr/>
            <p:nvPr/>
          </p:nvSpPr>
          <p:spPr>
            <a:xfrm>
              <a:off x="2259679" y="1396519"/>
              <a:ext cx="123084"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2" name="Shape 8988"/>
            <p:cNvSpPr/>
            <p:nvPr/>
          </p:nvSpPr>
          <p:spPr>
            <a:xfrm>
              <a:off x="2395385" y="1396519"/>
              <a:ext cx="121506"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3" name="Shape 8989"/>
            <p:cNvSpPr/>
            <p:nvPr/>
          </p:nvSpPr>
          <p:spPr>
            <a:xfrm>
              <a:off x="2532671" y="1396519"/>
              <a:ext cx="119928"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4" name="Shape 8990"/>
            <p:cNvSpPr/>
            <p:nvPr/>
          </p:nvSpPr>
          <p:spPr>
            <a:xfrm>
              <a:off x="2669956" y="1396519"/>
              <a:ext cx="119928" cy="6785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5" name="Shape 8991"/>
            <p:cNvSpPr/>
            <p:nvPr/>
          </p:nvSpPr>
          <p:spPr>
            <a:xfrm>
              <a:off x="2092412" y="1480152"/>
              <a:ext cx="127818"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6" name="Shape 8992"/>
            <p:cNvSpPr/>
            <p:nvPr/>
          </p:nvSpPr>
          <p:spPr>
            <a:xfrm>
              <a:off x="2232853" y="1480152"/>
              <a:ext cx="124662"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7" name="Shape 8993"/>
            <p:cNvSpPr/>
            <p:nvPr/>
          </p:nvSpPr>
          <p:spPr>
            <a:xfrm>
              <a:off x="2370138" y="1480152"/>
              <a:ext cx="123084"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8" name="Shape 8994"/>
            <p:cNvSpPr/>
            <p:nvPr/>
          </p:nvSpPr>
          <p:spPr>
            <a:xfrm>
              <a:off x="2509001" y="1480152"/>
              <a:ext cx="121506"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99" name="Shape 8995"/>
            <p:cNvSpPr/>
            <p:nvPr/>
          </p:nvSpPr>
          <p:spPr>
            <a:xfrm>
              <a:off x="2646286" y="1480152"/>
              <a:ext cx="124662"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00" name="Shape 8996"/>
            <p:cNvSpPr/>
            <p:nvPr/>
          </p:nvSpPr>
          <p:spPr>
            <a:xfrm>
              <a:off x="2783571" y="1480152"/>
              <a:ext cx="123084"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01" name="Shape 8997"/>
            <p:cNvSpPr/>
            <p:nvPr/>
          </p:nvSpPr>
          <p:spPr>
            <a:xfrm>
              <a:off x="1926724" y="1571676"/>
              <a:ext cx="127818"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02" name="Shape 8998"/>
            <p:cNvSpPr/>
            <p:nvPr/>
          </p:nvSpPr>
          <p:spPr>
            <a:xfrm>
              <a:off x="2064008" y="1571676"/>
              <a:ext cx="126240"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03" name="Shape 8999"/>
            <p:cNvSpPr/>
            <p:nvPr/>
          </p:nvSpPr>
          <p:spPr>
            <a:xfrm>
              <a:off x="2204449" y="1571676"/>
              <a:ext cx="126240"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04" name="Shape 9000"/>
            <p:cNvSpPr/>
            <p:nvPr/>
          </p:nvSpPr>
          <p:spPr>
            <a:xfrm>
              <a:off x="2343312" y="1571676"/>
              <a:ext cx="127818"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05" name="Shape 9001"/>
            <p:cNvSpPr/>
            <p:nvPr/>
          </p:nvSpPr>
          <p:spPr>
            <a:xfrm>
              <a:off x="2483753" y="1571676"/>
              <a:ext cx="123084"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06" name="Shape 9002"/>
            <p:cNvSpPr/>
            <p:nvPr/>
          </p:nvSpPr>
          <p:spPr>
            <a:xfrm>
              <a:off x="2624194" y="1571676"/>
              <a:ext cx="123084"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07" name="Shape 9003"/>
            <p:cNvSpPr/>
            <p:nvPr/>
          </p:nvSpPr>
          <p:spPr>
            <a:xfrm>
              <a:off x="2763057" y="1571676"/>
              <a:ext cx="124662"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08" name="Shape 9004"/>
            <p:cNvSpPr/>
            <p:nvPr/>
          </p:nvSpPr>
          <p:spPr>
            <a:xfrm>
              <a:off x="2903498" y="1571676"/>
              <a:ext cx="123084" cy="7574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09" name="Shape 9005"/>
            <p:cNvSpPr/>
            <p:nvPr/>
          </p:nvSpPr>
          <p:spPr>
            <a:xfrm>
              <a:off x="1895164" y="1663199"/>
              <a:ext cx="129396"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10" name="Shape 9006"/>
            <p:cNvSpPr/>
            <p:nvPr/>
          </p:nvSpPr>
          <p:spPr>
            <a:xfrm>
              <a:off x="2037183" y="1663199"/>
              <a:ext cx="127818"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11" name="Shape 9007"/>
            <p:cNvSpPr/>
            <p:nvPr/>
          </p:nvSpPr>
          <p:spPr>
            <a:xfrm>
              <a:off x="2177623" y="1663199"/>
              <a:ext cx="127818"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12" name="Shape 9008"/>
            <p:cNvSpPr/>
            <p:nvPr/>
          </p:nvSpPr>
          <p:spPr>
            <a:xfrm>
              <a:off x="2318065" y="1663199"/>
              <a:ext cx="126240"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13" name="Shape 9009"/>
            <p:cNvSpPr/>
            <p:nvPr/>
          </p:nvSpPr>
          <p:spPr>
            <a:xfrm>
              <a:off x="2461661" y="1663199"/>
              <a:ext cx="123084"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14" name="Shape 9010"/>
            <p:cNvSpPr/>
            <p:nvPr/>
          </p:nvSpPr>
          <p:spPr>
            <a:xfrm>
              <a:off x="2600524" y="1663199"/>
              <a:ext cx="127818"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15" name="Shape 9011"/>
            <p:cNvSpPr/>
            <p:nvPr/>
          </p:nvSpPr>
          <p:spPr>
            <a:xfrm>
              <a:off x="2744121" y="1663199"/>
              <a:ext cx="123084"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16" name="Shape 9012"/>
            <p:cNvSpPr/>
            <p:nvPr/>
          </p:nvSpPr>
          <p:spPr>
            <a:xfrm>
              <a:off x="2884562" y="1663199"/>
              <a:ext cx="123084"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17" name="Shape 9013"/>
            <p:cNvSpPr/>
            <p:nvPr/>
          </p:nvSpPr>
          <p:spPr>
            <a:xfrm>
              <a:off x="3023425" y="1663199"/>
              <a:ext cx="124662"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18" name="Shape 9014"/>
            <p:cNvSpPr/>
            <p:nvPr/>
          </p:nvSpPr>
          <p:spPr>
            <a:xfrm>
              <a:off x="3167022" y="1663199"/>
              <a:ext cx="121506"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19" name="Shape 9015"/>
            <p:cNvSpPr/>
            <p:nvPr/>
          </p:nvSpPr>
          <p:spPr>
            <a:xfrm>
              <a:off x="2008779" y="1761034"/>
              <a:ext cx="126240"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20" name="Shape 9016"/>
            <p:cNvSpPr/>
            <p:nvPr/>
          </p:nvSpPr>
          <p:spPr>
            <a:xfrm>
              <a:off x="2147642" y="1761034"/>
              <a:ext cx="130974"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21" name="Shape 9017"/>
            <p:cNvSpPr/>
            <p:nvPr/>
          </p:nvSpPr>
          <p:spPr>
            <a:xfrm>
              <a:off x="2291238" y="1761034"/>
              <a:ext cx="130974"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22" name="Shape 9018"/>
            <p:cNvSpPr/>
            <p:nvPr/>
          </p:nvSpPr>
          <p:spPr>
            <a:xfrm>
              <a:off x="2434836" y="1761034"/>
              <a:ext cx="126240"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23" name="Shape 9019"/>
            <p:cNvSpPr/>
            <p:nvPr/>
          </p:nvSpPr>
          <p:spPr>
            <a:xfrm>
              <a:off x="2578432" y="1761034"/>
              <a:ext cx="126240"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24" name="Shape 9020"/>
            <p:cNvSpPr/>
            <p:nvPr/>
          </p:nvSpPr>
          <p:spPr>
            <a:xfrm>
              <a:off x="2722030" y="1761034"/>
              <a:ext cx="126240"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25" name="Shape 9021"/>
            <p:cNvSpPr/>
            <p:nvPr/>
          </p:nvSpPr>
          <p:spPr>
            <a:xfrm>
              <a:off x="2864049" y="1761034"/>
              <a:ext cx="124662"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26" name="Shape 9022"/>
            <p:cNvSpPr/>
            <p:nvPr/>
          </p:nvSpPr>
          <p:spPr>
            <a:xfrm>
              <a:off x="3007645" y="1761034"/>
              <a:ext cx="123084"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27" name="Shape 9023"/>
            <p:cNvSpPr/>
            <p:nvPr/>
          </p:nvSpPr>
          <p:spPr>
            <a:xfrm>
              <a:off x="3148086" y="1761034"/>
              <a:ext cx="123084"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28" name="Shape 9024"/>
            <p:cNvSpPr/>
            <p:nvPr/>
          </p:nvSpPr>
          <p:spPr>
            <a:xfrm>
              <a:off x="3291683" y="1761034"/>
              <a:ext cx="123084" cy="7890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29" name="Shape 9025"/>
            <p:cNvSpPr/>
            <p:nvPr/>
          </p:nvSpPr>
          <p:spPr>
            <a:xfrm>
              <a:off x="1975641" y="1858869"/>
              <a:ext cx="134130" cy="8205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30" name="Shape 9026"/>
            <p:cNvSpPr/>
            <p:nvPr/>
          </p:nvSpPr>
          <p:spPr>
            <a:xfrm>
              <a:off x="2122394" y="1858869"/>
              <a:ext cx="129396" cy="8205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31" name="Shape 9027"/>
            <p:cNvSpPr/>
            <p:nvPr/>
          </p:nvSpPr>
          <p:spPr>
            <a:xfrm>
              <a:off x="2265990" y="1858869"/>
              <a:ext cx="129396" cy="8205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32" name="Shape 9028"/>
            <p:cNvSpPr/>
            <p:nvPr/>
          </p:nvSpPr>
          <p:spPr>
            <a:xfrm>
              <a:off x="2409588" y="1858869"/>
              <a:ext cx="129396" cy="8205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33" name="Shape 9029"/>
            <p:cNvSpPr/>
            <p:nvPr/>
          </p:nvSpPr>
          <p:spPr>
            <a:xfrm>
              <a:off x="2554763" y="1858869"/>
              <a:ext cx="127818" cy="8205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34" name="Shape 9030"/>
            <p:cNvSpPr/>
            <p:nvPr/>
          </p:nvSpPr>
          <p:spPr>
            <a:xfrm>
              <a:off x="2698359" y="1858869"/>
              <a:ext cx="127818" cy="8205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35" name="Shape 9031"/>
            <p:cNvSpPr/>
            <p:nvPr/>
          </p:nvSpPr>
          <p:spPr>
            <a:xfrm>
              <a:off x="2841957" y="1858869"/>
              <a:ext cx="126240" cy="8205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36" name="Shape 9032"/>
            <p:cNvSpPr/>
            <p:nvPr/>
          </p:nvSpPr>
          <p:spPr>
            <a:xfrm>
              <a:off x="2988709" y="1858869"/>
              <a:ext cx="123084" cy="8205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37" name="Shape 9033"/>
            <p:cNvSpPr/>
            <p:nvPr/>
          </p:nvSpPr>
          <p:spPr>
            <a:xfrm>
              <a:off x="3130728" y="1858869"/>
              <a:ext cx="127818" cy="8205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38" name="Shape 9034"/>
            <p:cNvSpPr/>
            <p:nvPr/>
          </p:nvSpPr>
          <p:spPr>
            <a:xfrm>
              <a:off x="2092412" y="1959861"/>
              <a:ext cx="130974" cy="8521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39" name="Shape 9035"/>
            <p:cNvSpPr/>
            <p:nvPr/>
          </p:nvSpPr>
          <p:spPr>
            <a:xfrm>
              <a:off x="2239165" y="1959861"/>
              <a:ext cx="130974" cy="8521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40" name="Shape 9036"/>
            <p:cNvSpPr/>
            <p:nvPr/>
          </p:nvSpPr>
          <p:spPr>
            <a:xfrm>
              <a:off x="2382762" y="1959861"/>
              <a:ext cx="130974" cy="8521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41" name="Shape 9037"/>
            <p:cNvSpPr/>
            <p:nvPr/>
          </p:nvSpPr>
          <p:spPr>
            <a:xfrm>
              <a:off x="2529515" y="1959861"/>
              <a:ext cx="129396" cy="8521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42" name="Shape 9038"/>
            <p:cNvSpPr/>
            <p:nvPr/>
          </p:nvSpPr>
          <p:spPr>
            <a:xfrm>
              <a:off x="2676267" y="1959861"/>
              <a:ext cx="129396" cy="8521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43" name="Shape 9039"/>
            <p:cNvSpPr/>
            <p:nvPr/>
          </p:nvSpPr>
          <p:spPr>
            <a:xfrm>
              <a:off x="2823021" y="1959861"/>
              <a:ext cx="126240" cy="8521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44" name="Shape 9040"/>
            <p:cNvSpPr/>
            <p:nvPr/>
          </p:nvSpPr>
          <p:spPr>
            <a:xfrm>
              <a:off x="2968196" y="1959861"/>
              <a:ext cx="127818" cy="8521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45" name="Shape 9041"/>
            <p:cNvSpPr/>
            <p:nvPr/>
          </p:nvSpPr>
          <p:spPr>
            <a:xfrm>
              <a:off x="3114948" y="1959861"/>
              <a:ext cx="127818" cy="8521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46" name="Shape 9042"/>
            <p:cNvSpPr/>
            <p:nvPr/>
          </p:nvSpPr>
          <p:spPr>
            <a:xfrm>
              <a:off x="2210761" y="2064008"/>
              <a:ext cx="132552" cy="8836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47" name="Shape 9043"/>
            <p:cNvSpPr/>
            <p:nvPr/>
          </p:nvSpPr>
          <p:spPr>
            <a:xfrm>
              <a:off x="2357514" y="2064008"/>
              <a:ext cx="132552" cy="8836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48" name="Shape 9044"/>
            <p:cNvSpPr/>
            <p:nvPr/>
          </p:nvSpPr>
          <p:spPr>
            <a:xfrm>
              <a:off x="2505845" y="2064008"/>
              <a:ext cx="130974" cy="8836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49" name="Shape 9045"/>
            <p:cNvSpPr/>
            <p:nvPr/>
          </p:nvSpPr>
          <p:spPr>
            <a:xfrm>
              <a:off x="2652598" y="2064008"/>
              <a:ext cx="130974" cy="8836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50" name="Shape 9046"/>
            <p:cNvSpPr/>
            <p:nvPr/>
          </p:nvSpPr>
          <p:spPr>
            <a:xfrm>
              <a:off x="2802507" y="2064008"/>
              <a:ext cx="127818" cy="8836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51" name="Shape 9047"/>
            <p:cNvSpPr/>
            <p:nvPr/>
          </p:nvSpPr>
          <p:spPr>
            <a:xfrm>
              <a:off x="2949260" y="2064008"/>
              <a:ext cx="126240" cy="8836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52" name="Shape 9048"/>
            <p:cNvSpPr/>
            <p:nvPr/>
          </p:nvSpPr>
          <p:spPr>
            <a:xfrm>
              <a:off x="3096012" y="2064008"/>
              <a:ext cx="129396" cy="8836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53" name="Shape 9049"/>
            <p:cNvSpPr/>
            <p:nvPr/>
          </p:nvSpPr>
          <p:spPr>
            <a:xfrm>
              <a:off x="2180779" y="2172890"/>
              <a:ext cx="137286" cy="9152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54" name="Shape 9050"/>
            <p:cNvSpPr/>
            <p:nvPr/>
          </p:nvSpPr>
          <p:spPr>
            <a:xfrm>
              <a:off x="2330688" y="2172890"/>
              <a:ext cx="134130" cy="91524"/>
            </a:xfrm>
            <a:prstGeom prst="rect">
              <a:avLst/>
            </a:prstGeom>
            <a:solidFill>
              <a:schemeClr val="accent1"/>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55" name="Shape 9051"/>
            <p:cNvSpPr/>
            <p:nvPr/>
          </p:nvSpPr>
          <p:spPr>
            <a:xfrm>
              <a:off x="2480597" y="2172890"/>
              <a:ext cx="132552" cy="9152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56" name="Shape 9052"/>
            <p:cNvSpPr/>
            <p:nvPr/>
          </p:nvSpPr>
          <p:spPr>
            <a:xfrm>
              <a:off x="2630506" y="2172890"/>
              <a:ext cx="129396" cy="9152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57" name="Shape 9053"/>
            <p:cNvSpPr/>
            <p:nvPr/>
          </p:nvSpPr>
          <p:spPr>
            <a:xfrm>
              <a:off x="2780415" y="2172890"/>
              <a:ext cx="129396" cy="9152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58" name="Shape 9054"/>
            <p:cNvSpPr/>
            <p:nvPr/>
          </p:nvSpPr>
          <p:spPr>
            <a:xfrm>
              <a:off x="2152375" y="2286505"/>
              <a:ext cx="135707" cy="9468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59" name="Shape 9055"/>
            <p:cNvSpPr/>
            <p:nvPr/>
          </p:nvSpPr>
          <p:spPr>
            <a:xfrm>
              <a:off x="2305441" y="2286505"/>
              <a:ext cx="132552" cy="9468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60" name="Shape 9056"/>
            <p:cNvSpPr/>
            <p:nvPr/>
          </p:nvSpPr>
          <p:spPr>
            <a:xfrm>
              <a:off x="2453772" y="2286505"/>
              <a:ext cx="137286" cy="9468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61" name="Shape 9057"/>
            <p:cNvSpPr/>
            <p:nvPr/>
          </p:nvSpPr>
          <p:spPr>
            <a:xfrm>
              <a:off x="2606836" y="2286505"/>
              <a:ext cx="134130" cy="9468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62" name="Shape 9058"/>
            <p:cNvSpPr/>
            <p:nvPr/>
          </p:nvSpPr>
          <p:spPr>
            <a:xfrm>
              <a:off x="2756745" y="2286505"/>
              <a:ext cx="134130" cy="9468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63" name="Shape 9059"/>
            <p:cNvSpPr/>
            <p:nvPr/>
          </p:nvSpPr>
          <p:spPr>
            <a:xfrm>
              <a:off x="2122394" y="2400120"/>
              <a:ext cx="140442" cy="9783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64" name="Shape 9060"/>
            <p:cNvSpPr/>
            <p:nvPr/>
          </p:nvSpPr>
          <p:spPr>
            <a:xfrm>
              <a:off x="2275458" y="2400120"/>
              <a:ext cx="137286" cy="9783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65" name="Shape 9061"/>
            <p:cNvSpPr/>
            <p:nvPr/>
          </p:nvSpPr>
          <p:spPr>
            <a:xfrm>
              <a:off x="2428524" y="2400120"/>
              <a:ext cx="137286" cy="9783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66" name="Shape 9062"/>
            <p:cNvSpPr/>
            <p:nvPr/>
          </p:nvSpPr>
          <p:spPr>
            <a:xfrm>
              <a:off x="2581588" y="2400120"/>
              <a:ext cx="137286" cy="9783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67" name="Shape 9063"/>
            <p:cNvSpPr/>
            <p:nvPr/>
          </p:nvSpPr>
          <p:spPr>
            <a:xfrm>
              <a:off x="1939347" y="2521624"/>
              <a:ext cx="140442" cy="10099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68" name="Shape 9064"/>
            <p:cNvSpPr/>
            <p:nvPr/>
          </p:nvSpPr>
          <p:spPr>
            <a:xfrm>
              <a:off x="2092412" y="2521624"/>
              <a:ext cx="140442" cy="10099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69" name="Shape 9065"/>
            <p:cNvSpPr/>
            <p:nvPr/>
          </p:nvSpPr>
          <p:spPr>
            <a:xfrm>
              <a:off x="2248633" y="2521624"/>
              <a:ext cx="137286" cy="10099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70" name="Shape 9066"/>
            <p:cNvSpPr/>
            <p:nvPr/>
          </p:nvSpPr>
          <p:spPr>
            <a:xfrm>
              <a:off x="2401697" y="2521624"/>
              <a:ext cx="137286" cy="100992"/>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71" name="Shape 9067"/>
            <p:cNvSpPr/>
            <p:nvPr/>
          </p:nvSpPr>
          <p:spPr>
            <a:xfrm>
              <a:off x="1907788" y="2641551"/>
              <a:ext cx="140442" cy="10414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72" name="Shape 9068"/>
            <p:cNvSpPr/>
            <p:nvPr/>
          </p:nvSpPr>
          <p:spPr>
            <a:xfrm>
              <a:off x="2064008" y="2641551"/>
              <a:ext cx="140442" cy="10414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73" name="Shape 9069"/>
            <p:cNvSpPr/>
            <p:nvPr/>
          </p:nvSpPr>
          <p:spPr>
            <a:xfrm>
              <a:off x="2220229" y="2641551"/>
              <a:ext cx="140442" cy="104148"/>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74" name="Shape 9070"/>
            <p:cNvSpPr/>
            <p:nvPr/>
          </p:nvSpPr>
          <p:spPr>
            <a:xfrm>
              <a:off x="1874649" y="2772525"/>
              <a:ext cx="143598" cy="10730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75" name="Shape 9071"/>
            <p:cNvSpPr/>
            <p:nvPr/>
          </p:nvSpPr>
          <p:spPr>
            <a:xfrm>
              <a:off x="2030871" y="2772525"/>
              <a:ext cx="143598" cy="107304"/>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76" name="Shape 9072"/>
            <p:cNvSpPr/>
            <p:nvPr/>
          </p:nvSpPr>
          <p:spPr>
            <a:xfrm>
              <a:off x="1843090" y="2903497"/>
              <a:ext cx="142019" cy="11361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77" name="Shape 9073"/>
            <p:cNvSpPr/>
            <p:nvPr/>
          </p:nvSpPr>
          <p:spPr>
            <a:xfrm>
              <a:off x="2002467" y="2903497"/>
              <a:ext cx="142019" cy="11361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78" name="Shape 9074"/>
            <p:cNvSpPr/>
            <p:nvPr/>
          </p:nvSpPr>
          <p:spPr>
            <a:xfrm>
              <a:off x="1806796" y="3039204"/>
              <a:ext cx="146754" cy="11835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79" name="Shape 9075"/>
            <p:cNvSpPr/>
            <p:nvPr/>
          </p:nvSpPr>
          <p:spPr>
            <a:xfrm>
              <a:off x="1969329" y="3039204"/>
              <a:ext cx="146754" cy="118350"/>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80" name="Shape 9076"/>
            <p:cNvSpPr/>
            <p:nvPr/>
          </p:nvSpPr>
          <p:spPr>
            <a:xfrm>
              <a:off x="1770502" y="3182802"/>
              <a:ext cx="149910" cy="12150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81" name="Shape 9077"/>
            <p:cNvSpPr/>
            <p:nvPr/>
          </p:nvSpPr>
          <p:spPr>
            <a:xfrm>
              <a:off x="1936191" y="3182802"/>
              <a:ext cx="146754" cy="12150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sp>
          <p:nvSpPr>
            <p:cNvPr id="182" name="Shape 9078"/>
            <p:cNvSpPr/>
            <p:nvPr/>
          </p:nvSpPr>
          <p:spPr>
            <a:xfrm>
              <a:off x="2100302" y="3182802"/>
              <a:ext cx="145175" cy="121506"/>
            </a:xfrm>
            <a:prstGeom prst="rect">
              <a:avLst/>
            </a:prstGeom>
            <a:solidFill>
              <a:srgbClr val="BFBFBF"/>
            </a:solidFill>
            <a:ln w="12700" cap="flat">
              <a:noFill/>
              <a:miter lim="400000"/>
            </a:ln>
            <a:effectLst/>
          </p:spPr>
          <p:txBody>
            <a:bodyPr wrap="square" lIns="45719" tIns="45719" rIns="45719" bIns="45719" numCol="1" anchor="t">
              <a:noAutofit/>
            </a:bodyPr>
            <a:lstStyle/>
            <a:p>
              <a:endParaRPr>
                <a:cs typeface="+mn-ea"/>
                <a:sym typeface="+mn-lt"/>
              </a:endParaRPr>
            </a:p>
          </p:txBody>
        </p:sp>
      </p:grpSp>
      <p:sp>
        <p:nvSpPr>
          <p:cNvPr id="983" name="Shape 9081"/>
          <p:cNvSpPr/>
          <p:nvPr/>
        </p:nvSpPr>
        <p:spPr>
          <a:xfrm>
            <a:off x="2076892" y="3659609"/>
            <a:ext cx="2591245" cy="958810"/>
          </a:xfrm>
          <a:custGeom>
            <a:avLst/>
            <a:gdLst/>
            <a:ahLst/>
            <a:cxnLst>
              <a:cxn ang="0">
                <a:pos x="wd2" y="hd2"/>
              </a:cxn>
              <a:cxn ang="5400000">
                <a:pos x="wd2" y="hd2"/>
              </a:cxn>
              <a:cxn ang="10800000">
                <a:pos x="wd2" y="hd2"/>
              </a:cxn>
              <a:cxn ang="16200000">
                <a:pos x="wd2" y="hd2"/>
              </a:cxn>
            </a:cxnLst>
            <a:rect l="0" t="0" r="r" b="b"/>
            <a:pathLst>
              <a:path w="21600" h="21600" extrusionOk="0">
                <a:moveTo>
                  <a:pt x="21083" y="0"/>
                </a:moveTo>
                <a:cubicBezTo>
                  <a:pt x="517" y="0"/>
                  <a:pt x="517" y="0"/>
                  <a:pt x="517" y="0"/>
                </a:cubicBezTo>
                <a:cubicBezTo>
                  <a:pt x="226" y="0"/>
                  <a:pt x="0" y="615"/>
                  <a:pt x="0" y="1405"/>
                </a:cubicBezTo>
                <a:cubicBezTo>
                  <a:pt x="0" y="15980"/>
                  <a:pt x="0" y="15980"/>
                  <a:pt x="0" y="15980"/>
                </a:cubicBezTo>
                <a:cubicBezTo>
                  <a:pt x="0" y="16771"/>
                  <a:pt x="226" y="17385"/>
                  <a:pt x="517" y="17385"/>
                </a:cubicBezTo>
                <a:cubicBezTo>
                  <a:pt x="2166" y="17385"/>
                  <a:pt x="2166" y="17385"/>
                  <a:pt x="2166" y="17385"/>
                </a:cubicBezTo>
                <a:cubicBezTo>
                  <a:pt x="9765" y="17385"/>
                  <a:pt x="9765" y="17385"/>
                  <a:pt x="9765" y="17385"/>
                </a:cubicBezTo>
                <a:cubicBezTo>
                  <a:pt x="10800" y="21600"/>
                  <a:pt x="10800" y="21600"/>
                  <a:pt x="10800" y="21600"/>
                </a:cubicBezTo>
                <a:cubicBezTo>
                  <a:pt x="11835" y="17385"/>
                  <a:pt x="11835" y="17385"/>
                  <a:pt x="11835" y="17385"/>
                </a:cubicBezTo>
                <a:cubicBezTo>
                  <a:pt x="19434" y="17385"/>
                  <a:pt x="19434" y="17385"/>
                  <a:pt x="19434" y="17385"/>
                </a:cubicBezTo>
                <a:cubicBezTo>
                  <a:pt x="21083" y="17385"/>
                  <a:pt x="21083" y="17385"/>
                  <a:pt x="21083" y="17385"/>
                </a:cubicBezTo>
                <a:cubicBezTo>
                  <a:pt x="21374" y="17385"/>
                  <a:pt x="21600" y="16771"/>
                  <a:pt x="21600" y="15980"/>
                </a:cubicBezTo>
                <a:cubicBezTo>
                  <a:pt x="21600" y="1405"/>
                  <a:pt x="21600" y="1405"/>
                  <a:pt x="21600" y="1405"/>
                </a:cubicBezTo>
                <a:cubicBezTo>
                  <a:pt x="21600" y="615"/>
                  <a:pt x="21374" y="0"/>
                  <a:pt x="21083" y="0"/>
                </a:cubicBezTo>
                <a:close/>
              </a:path>
            </a:pathLst>
          </a:custGeom>
          <a:solidFill>
            <a:srgbClr val="3A3838">
              <a:alpha val="85000"/>
            </a:srgbClr>
          </a:solidFill>
          <a:ln w="12700">
            <a:miter lim="400000"/>
          </a:ln>
        </p:spPr>
        <p:txBody>
          <a:bodyPr lIns="45719" rIns="45719"/>
          <a:lstStyle/>
          <a:p>
            <a:endParaRPr>
              <a:cs typeface="+mn-ea"/>
              <a:sym typeface="+mn-lt"/>
            </a:endParaRPr>
          </a:p>
        </p:txBody>
      </p:sp>
      <p:sp>
        <p:nvSpPr>
          <p:cNvPr id="984" name="Shape 9082"/>
          <p:cNvSpPr/>
          <p:nvPr/>
        </p:nvSpPr>
        <p:spPr>
          <a:xfrm>
            <a:off x="2791315" y="3648440"/>
            <a:ext cx="1051262" cy="276999"/>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200">
                <a:solidFill>
                  <a:srgbClr val="FFFFFF"/>
                </a:solidFill>
              </a:defRPr>
            </a:lvl1pPr>
          </a:lstStyle>
          <a:p>
            <a:pPr>
              <a:defRPr sz="1800">
                <a:solidFill>
                  <a:srgbClr val="000000"/>
                </a:solidFill>
              </a:defRPr>
            </a:pPr>
            <a:r>
              <a:rPr sz="1200">
                <a:solidFill>
                  <a:srgbClr val="FFFFFF"/>
                </a:solidFill>
                <a:cs typeface="+mn-ea"/>
                <a:sym typeface="+mn-lt"/>
              </a:rPr>
              <a:t>Jane</a:t>
            </a:r>
          </a:p>
        </p:txBody>
      </p:sp>
      <p:sp>
        <p:nvSpPr>
          <p:cNvPr id="985" name="Shape 9083"/>
          <p:cNvSpPr/>
          <p:nvPr/>
        </p:nvSpPr>
        <p:spPr>
          <a:xfrm>
            <a:off x="2791313" y="3840808"/>
            <a:ext cx="1834769" cy="5539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r>
              <a:rPr sz="1000">
                <a:solidFill>
                  <a:srgbClr val="FFFFFF"/>
                </a:solidFill>
                <a:cs typeface="+mn-ea"/>
                <a:sym typeface="+mn-lt"/>
              </a:rPr>
              <a:t>Suitable for all category, Lorem Ipsum is not simply random text.</a:t>
            </a:r>
          </a:p>
        </p:txBody>
      </p:sp>
      <p:sp>
        <p:nvSpPr>
          <p:cNvPr id="986" name="Shape 9084"/>
          <p:cNvSpPr/>
          <p:nvPr/>
        </p:nvSpPr>
        <p:spPr>
          <a:xfrm>
            <a:off x="1052789" y="2239612"/>
            <a:ext cx="2591244" cy="958810"/>
          </a:xfrm>
          <a:custGeom>
            <a:avLst/>
            <a:gdLst/>
            <a:ahLst/>
            <a:cxnLst>
              <a:cxn ang="0">
                <a:pos x="wd2" y="hd2"/>
              </a:cxn>
              <a:cxn ang="5400000">
                <a:pos x="wd2" y="hd2"/>
              </a:cxn>
              <a:cxn ang="10800000">
                <a:pos x="wd2" y="hd2"/>
              </a:cxn>
              <a:cxn ang="16200000">
                <a:pos x="wd2" y="hd2"/>
              </a:cxn>
            </a:cxnLst>
            <a:rect l="0" t="0" r="r" b="b"/>
            <a:pathLst>
              <a:path w="21600" h="21600" extrusionOk="0">
                <a:moveTo>
                  <a:pt x="21083" y="0"/>
                </a:moveTo>
                <a:cubicBezTo>
                  <a:pt x="517" y="0"/>
                  <a:pt x="517" y="0"/>
                  <a:pt x="517" y="0"/>
                </a:cubicBezTo>
                <a:cubicBezTo>
                  <a:pt x="226" y="0"/>
                  <a:pt x="0" y="615"/>
                  <a:pt x="0" y="1405"/>
                </a:cubicBezTo>
                <a:cubicBezTo>
                  <a:pt x="0" y="15980"/>
                  <a:pt x="0" y="15980"/>
                  <a:pt x="0" y="15980"/>
                </a:cubicBezTo>
                <a:cubicBezTo>
                  <a:pt x="0" y="16771"/>
                  <a:pt x="226" y="17385"/>
                  <a:pt x="517" y="17385"/>
                </a:cubicBezTo>
                <a:cubicBezTo>
                  <a:pt x="2166" y="17385"/>
                  <a:pt x="2166" y="17385"/>
                  <a:pt x="2166" y="17385"/>
                </a:cubicBezTo>
                <a:cubicBezTo>
                  <a:pt x="9765" y="17385"/>
                  <a:pt x="9765" y="17385"/>
                  <a:pt x="9765" y="17385"/>
                </a:cubicBezTo>
                <a:cubicBezTo>
                  <a:pt x="10800" y="21600"/>
                  <a:pt x="10800" y="21600"/>
                  <a:pt x="10800" y="21600"/>
                </a:cubicBezTo>
                <a:cubicBezTo>
                  <a:pt x="11835" y="17385"/>
                  <a:pt x="11835" y="17385"/>
                  <a:pt x="11835" y="17385"/>
                </a:cubicBezTo>
                <a:cubicBezTo>
                  <a:pt x="19434" y="17385"/>
                  <a:pt x="19434" y="17385"/>
                  <a:pt x="19434" y="17385"/>
                </a:cubicBezTo>
                <a:cubicBezTo>
                  <a:pt x="21083" y="17385"/>
                  <a:pt x="21083" y="17385"/>
                  <a:pt x="21083" y="17385"/>
                </a:cubicBezTo>
                <a:cubicBezTo>
                  <a:pt x="21374" y="17385"/>
                  <a:pt x="21600" y="16771"/>
                  <a:pt x="21600" y="15980"/>
                </a:cubicBezTo>
                <a:cubicBezTo>
                  <a:pt x="21600" y="1405"/>
                  <a:pt x="21600" y="1405"/>
                  <a:pt x="21600" y="1405"/>
                </a:cubicBezTo>
                <a:cubicBezTo>
                  <a:pt x="21600" y="615"/>
                  <a:pt x="21374" y="0"/>
                  <a:pt x="21083" y="0"/>
                </a:cubicBezTo>
                <a:close/>
              </a:path>
            </a:pathLst>
          </a:custGeom>
          <a:solidFill>
            <a:srgbClr val="3A3838">
              <a:alpha val="85000"/>
            </a:srgbClr>
          </a:solidFill>
          <a:ln w="12700">
            <a:miter lim="400000"/>
          </a:ln>
        </p:spPr>
        <p:txBody>
          <a:bodyPr lIns="45719" rIns="45719"/>
          <a:lstStyle/>
          <a:p>
            <a:endParaRPr>
              <a:cs typeface="+mn-ea"/>
              <a:sym typeface="+mn-lt"/>
            </a:endParaRPr>
          </a:p>
        </p:txBody>
      </p:sp>
      <p:sp>
        <p:nvSpPr>
          <p:cNvPr id="987" name="Shape 9085"/>
          <p:cNvSpPr/>
          <p:nvPr/>
        </p:nvSpPr>
        <p:spPr>
          <a:xfrm>
            <a:off x="1767210" y="2228443"/>
            <a:ext cx="1051262" cy="276999"/>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200">
                <a:solidFill>
                  <a:srgbClr val="FFFFFF"/>
                </a:solidFill>
              </a:defRPr>
            </a:lvl1pPr>
          </a:lstStyle>
          <a:p>
            <a:pPr>
              <a:defRPr sz="1800">
                <a:solidFill>
                  <a:srgbClr val="000000"/>
                </a:solidFill>
              </a:defRPr>
            </a:pPr>
            <a:r>
              <a:rPr sz="1200">
                <a:solidFill>
                  <a:srgbClr val="FFFFFF"/>
                </a:solidFill>
                <a:cs typeface="+mn-ea"/>
                <a:sym typeface="+mn-lt"/>
              </a:rPr>
              <a:t>Mike</a:t>
            </a:r>
          </a:p>
        </p:txBody>
      </p:sp>
      <p:sp>
        <p:nvSpPr>
          <p:cNvPr id="988" name="Shape 9086"/>
          <p:cNvSpPr/>
          <p:nvPr/>
        </p:nvSpPr>
        <p:spPr>
          <a:xfrm>
            <a:off x="1767209" y="2420811"/>
            <a:ext cx="1834769" cy="5539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r>
              <a:rPr sz="1000">
                <a:solidFill>
                  <a:srgbClr val="FFFFFF"/>
                </a:solidFill>
                <a:cs typeface="+mn-ea"/>
                <a:sym typeface="+mn-lt"/>
              </a:rPr>
              <a:t>Suitable for all category, Lorem Ipsum is not simply random text.</a:t>
            </a:r>
          </a:p>
        </p:txBody>
      </p:sp>
      <p:sp>
        <p:nvSpPr>
          <p:cNvPr id="989" name="Shape 9087"/>
          <p:cNvSpPr/>
          <p:nvPr/>
        </p:nvSpPr>
        <p:spPr>
          <a:xfrm>
            <a:off x="4394922" y="1858011"/>
            <a:ext cx="2591245" cy="958810"/>
          </a:xfrm>
          <a:custGeom>
            <a:avLst/>
            <a:gdLst/>
            <a:ahLst/>
            <a:cxnLst>
              <a:cxn ang="0">
                <a:pos x="wd2" y="hd2"/>
              </a:cxn>
              <a:cxn ang="5400000">
                <a:pos x="wd2" y="hd2"/>
              </a:cxn>
              <a:cxn ang="10800000">
                <a:pos x="wd2" y="hd2"/>
              </a:cxn>
              <a:cxn ang="16200000">
                <a:pos x="wd2" y="hd2"/>
              </a:cxn>
            </a:cxnLst>
            <a:rect l="0" t="0" r="r" b="b"/>
            <a:pathLst>
              <a:path w="21600" h="21600" extrusionOk="0">
                <a:moveTo>
                  <a:pt x="21083" y="0"/>
                </a:moveTo>
                <a:cubicBezTo>
                  <a:pt x="517" y="0"/>
                  <a:pt x="517" y="0"/>
                  <a:pt x="517" y="0"/>
                </a:cubicBezTo>
                <a:cubicBezTo>
                  <a:pt x="226" y="0"/>
                  <a:pt x="0" y="615"/>
                  <a:pt x="0" y="1405"/>
                </a:cubicBezTo>
                <a:cubicBezTo>
                  <a:pt x="0" y="15980"/>
                  <a:pt x="0" y="15980"/>
                  <a:pt x="0" y="15980"/>
                </a:cubicBezTo>
                <a:cubicBezTo>
                  <a:pt x="0" y="16771"/>
                  <a:pt x="226" y="17385"/>
                  <a:pt x="517" y="17385"/>
                </a:cubicBezTo>
                <a:cubicBezTo>
                  <a:pt x="2166" y="17385"/>
                  <a:pt x="2166" y="17385"/>
                  <a:pt x="2166" y="17385"/>
                </a:cubicBezTo>
                <a:cubicBezTo>
                  <a:pt x="9765" y="17385"/>
                  <a:pt x="9765" y="17385"/>
                  <a:pt x="9765" y="17385"/>
                </a:cubicBezTo>
                <a:cubicBezTo>
                  <a:pt x="10800" y="21600"/>
                  <a:pt x="10800" y="21600"/>
                  <a:pt x="10800" y="21600"/>
                </a:cubicBezTo>
                <a:cubicBezTo>
                  <a:pt x="11835" y="17385"/>
                  <a:pt x="11835" y="17385"/>
                  <a:pt x="11835" y="17385"/>
                </a:cubicBezTo>
                <a:cubicBezTo>
                  <a:pt x="19434" y="17385"/>
                  <a:pt x="19434" y="17385"/>
                  <a:pt x="19434" y="17385"/>
                </a:cubicBezTo>
                <a:cubicBezTo>
                  <a:pt x="21083" y="17385"/>
                  <a:pt x="21083" y="17385"/>
                  <a:pt x="21083" y="17385"/>
                </a:cubicBezTo>
                <a:cubicBezTo>
                  <a:pt x="21374" y="17385"/>
                  <a:pt x="21600" y="16771"/>
                  <a:pt x="21600" y="15980"/>
                </a:cubicBezTo>
                <a:cubicBezTo>
                  <a:pt x="21600" y="1405"/>
                  <a:pt x="21600" y="1405"/>
                  <a:pt x="21600" y="1405"/>
                </a:cubicBezTo>
                <a:cubicBezTo>
                  <a:pt x="21600" y="615"/>
                  <a:pt x="21374" y="0"/>
                  <a:pt x="21083" y="0"/>
                </a:cubicBezTo>
                <a:close/>
              </a:path>
            </a:pathLst>
          </a:custGeom>
          <a:solidFill>
            <a:srgbClr val="3A3838">
              <a:alpha val="85000"/>
            </a:srgbClr>
          </a:solidFill>
          <a:ln w="12700">
            <a:miter lim="400000"/>
          </a:ln>
        </p:spPr>
        <p:txBody>
          <a:bodyPr lIns="45719" rIns="45719"/>
          <a:lstStyle/>
          <a:p>
            <a:endParaRPr>
              <a:cs typeface="+mn-ea"/>
              <a:sym typeface="+mn-lt"/>
            </a:endParaRPr>
          </a:p>
        </p:txBody>
      </p:sp>
      <p:sp>
        <p:nvSpPr>
          <p:cNvPr id="990" name="Shape 9088"/>
          <p:cNvSpPr/>
          <p:nvPr/>
        </p:nvSpPr>
        <p:spPr>
          <a:xfrm>
            <a:off x="5109343" y="1846841"/>
            <a:ext cx="1051262" cy="276999"/>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200">
                <a:solidFill>
                  <a:srgbClr val="FFFFFF"/>
                </a:solidFill>
              </a:defRPr>
            </a:lvl1pPr>
          </a:lstStyle>
          <a:p>
            <a:pPr>
              <a:defRPr sz="1800">
                <a:solidFill>
                  <a:srgbClr val="000000"/>
                </a:solidFill>
              </a:defRPr>
            </a:pPr>
            <a:r>
              <a:rPr sz="1200">
                <a:solidFill>
                  <a:srgbClr val="FFFFFF"/>
                </a:solidFill>
                <a:cs typeface="+mn-ea"/>
                <a:sym typeface="+mn-lt"/>
              </a:rPr>
              <a:t>Anna</a:t>
            </a:r>
          </a:p>
        </p:txBody>
      </p:sp>
      <p:sp>
        <p:nvSpPr>
          <p:cNvPr id="991" name="Shape 9089"/>
          <p:cNvSpPr/>
          <p:nvPr/>
        </p:nvSpPr>
        <p:spPr>
          <a:xfrm>
            <a:off x="5109343" y="2039210"/>
            <a:ext cx="1834768" cy="5539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r>
              <a:rPr sz="1000">
                <a:solidFill>
                  <a:srgbClr val="FFFFFF"/>
                </a:solidFill>
                <a:cs typeface="+mn-ea"/>
                <a:sym typeface="+mn-lt"/>
              </a:rPr>
              <a:t>Suitable for all category, Lorem Ipsum is not simply random text.</a:t>
            </a:r>
          </a:p>
        </p:txBody>
      </p:sp>
      <p:sp>
        <p:nvSpPr>
          <p:cNvPr id="992" name="Shape 9090"/>
          <p:cNvSpPr/>
          <p:nvPr/>
        </p:nvSpPr>
        <p:spPr>
          <a:xfrm>
            <a:off x="8594494" y="3692743"/>
            <a:ext cx="2591245" cy="958810"/>
          </a:xfrm>
          <a:custGeom>
            <a:avLst/>
            <a:gdLst/>
            <a:ahLst/>
            <a:cxnLst>
              <a:cxn ang="0">
                <a:pos x="wd2" y="hd2"/>
              </a:cxn>
              <a:cxn ang="5400000">
                <a:pos x="wd2" y="hd2"/>
              </a:cxn>
              <a:cxn ang="10800000">
                <a:pos x="wd2" y="hd2"/>
              </a:cxn>
              <a:cxn ang="16200000">
                <a:pos x="wd2" y="hd2"/>
              </a:cxn>
            </a:cxnLst>
            <a:rect l="0" t="0" r="r" b="b"/>
            <a:pathLst>
              <a:path w="21600" h="21600" extrusionOk="0">
                <a:moveTo>
                  <a:pt x="21083" y="0"/>
                </a:moveTo>
                <a:cubicBezTo>
                  <a:pt x="517" y="0"/>
                  <a:pt x="517" y="0"/>
                  <a:pt x="517" y="0"/>
                </a:cubicBezTo>
                <a:cubicBezTo>
                  <a:pt x="226" y="0"/>
                  <a:pt x="0" y="615"/>
                  <a:pt x="0" y="1405"/>
                </a:cubicBezTo>
                <a:cubicBezTo>
                  <a:pt x="0" y="15980"/>
                  <a:pt x="0" y="15980"/>
                  <a:pt x="0" y="15980"/>
                </a:cubicBezTo>
                <a:cubicBezTo>
                  <a:pt x="0" y="16771"/>
                  <a:pt x="226" y="17385"/>
                  <a:pt x="517" y="17385"/>
                </a:cubicBezTo>
                <a:cubicBezTo>
                  <a:pt x="2166" y="17385"/>
                  <a:pt x="2166" y="17385"/>
                  <a:pt x="2166" y="17385"/>
                </a:cubicBezTo>
                <a:cubicBezTo>
                  <a:pt x="9765" y="17385"/>
                  <a:pt x="9765" y="17385"/>
                  <a:pt x="9765" y="17385"/>
                </a:cubicBezTo>
                <a:cubicBezTo>
                  <a:pt x="10800" y="21600"/>
                  <a:pt x="10800" y="21600"/>
                  <a:pt x="10800" y="21600"/>
                </a:cubicBezTo>
                <a:cubicBezTo>
                  <a:pt x="11835" y="17385"/>
                  <a:pt x="11835" y="17385"/>
                  <a:pt x="11835" y="17385"/>
                </a:cubicBezTo>
                <a:cubicBezTo>
                  <a:pt x="19434" y="17385"/>
                  <a:pt x="19434" y="17385"/>
                  <a:pt x="19434" y="17385"/>
                </a:cubicBezTo>
                <a:cubicBezTo>
                  <a:pt x="21083" y="17385"/>
                  <a:pt x="21083" y="17385"/>
                  <a:pt x="21083" y="17385"/>
                </a:cubicBezTo>
                <a:cubicBezTo>
                  <a:pt x="21374" y="17385"/>
                  <a:pt x="21600" y="16771"/>
                  <a:pt x="21600" y="15980"/>
                </a:cubicBezTo>
                <a:cubicBezTo>
                  <a:pt x="21600" y="1405"/>
                  <a:pt x="21600" y="1405"/>
                  <a:pt x="21600" y="1405"/>
                </a:cubicBezTo>
                <a:cubicBezTo>
                  <a:pt x="21600" y="615"/>
                  <a:pt x="21374" y="0"/>
                  <a:pt x="21083" y="0"/>
                </a:cubicBezTo>
                <a:close/>
              </a:path>
            </a:pathLst>
          </a:custGeom>
          <a:solidFill>
            <a:srgbClr val="3A3838">
              <a:alpha val="85000"/>
            </a:srgbClr>
          </a:solidFill>
          <a:ln w="12700">
            <a:miter lim="400000"/>
          </a:ln>
        </p:spPr>
        <p:txBody>
          <a:bodyPr lIns="45719" rIns="45719"/>
          <a:lstStyle/>
          <a:p>
            <a:endParaRPr>
              <a:cs typeface="+mn-ea"/>
              <a:sym typeface="+mn-lt"/>
            </a:endParaRPr>
          </a:p>
        </p:txBody>
      </p:sp>
      <p:sp>
        <p:nvSpPr>
          <p:cNvPr id="993" name="Shape 9091"/>
          <p:cNvSpPr/>
          <p:nvPr/>
        </p:nvSpPr>
        <p:spPr>
          <a:xfrm>
            <a:off x="9308917" y="3681574"/>
            <a:ext cx="1051262" cy="276999"/>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200">
                <a:solidFill>
                  <a:srgbClr val="FFFFFF"/>
                </a:solidFill>
              </a:defRPr>
            </a:lvl1pPr>
          </a:lstStyle>
          <a:p>
            <a:pPr>
              <a:defRPr sz="1800">
                <a:solidFill>
                  <a:srgbClr val="000000"/>
                </a:solidFill>
              </a:defRPr>
            </a:pPr>
            <a:r>
              <a:rPr sz="1200">
                <a:solidFill>
                  <a:srgbClr val="FFFFFF"/>
                </a:solidFill>
                <a:cs typeface="+mn-ea"/>
                <a:sym typeface="+mn-lt"/>
              </a:rPr>
              <a:t>Thomas</a:t>
            </a:r>
          </a:p>
        </p:txBody>
      </p:sp>
      <p:sp>
        <p:nvSpPr>
          <p:cNvPr id="994" name="Shape 9092"/>
          <p:cNvSpPr/>
          <p:nvPr/>
        </p:nvSpPr>
        <p:spPr>
          <a:xfrm>
            <a:off x="9308917" y="3873941"/>
            <a:ext cx="1834768" cy="5539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r>
              <a:rPr sz="1000">
                <a:solidFill>
                  <a:srgbClr val="FFFFFF"/>
                </a:solidFill>
                <a:cs typeface="+mn-ea"/>
                <a:sym typeface="+mn-lt"/>
              </a:rPr>
              <a:t>Suitable for all category, Lorem Ipsum is not simply random text.</a:t>
            </a:r>
          </a:p>
        </p:txBody>
      </p:sp>
      <p:sp>
        <p:nvSpPr>
          <p:cNvPr id="995" name="Shape 9093"/>
          <p:cNvSpPr/>
          <p:nvPr/>
        </p:nvSpPr>
        <p:spPr>
          <a:xfrm>
            <a:off x="7200506" y="2385916"/>
            <a:ext cx="2591245" cy="958810"/>
          </a:xfrm>
          <a:custGeom>
            <a:avLst/>
            <a:gdLst/>
            <a:ahLst/>
            <a:cxnLst>
              <a:cxn ang="0">
                <a:pos x="wd2" y="hd2"/>
              </a:cxn>
              <a:cxn ang="5400000">
                <a:pos x="wd2" y="hd2"/>
              </a:cxn>
              <a:cxn ang="10800000">
                <a:pos x="wd2" y="hd2"/>
              </a:cxn>
              <a:cxn ang="16200000">
                <a:pos x="wd2" y="hd2"/>
              </a:cxn>
            </a:cxnLst>
            <a:rect l="0" t="0" r="r" b="b"/>
            <a:pathLst>
              <a:path w="21600" h="21600" extrusionOk="0">
                <a:moveTo>
                  <a:pt x="21083" y="0"/>
                </a:moveTo>
                <a:cubicBezTo>
                  <a:pt x="517" y="0"/>
                  <a:pt x="517" y="0"/>
                  <a:pt x="517" y="0"/>
                </a:cubicBezTo>
                <a:cubicBezTo>
                  <a:pt x="226" y="0"/>
                  <a:pt x="0" y="615"/>
                  <a:pt x="0" y="1405"/>
                </a:cubicBezTo>
                <a:cubicBezTo>
                  <a:pt x="0" y="15980"/>
                  <a:pt x="0" y="15980"/>
                  <a:pt x="0" y="15980"/>
                </a:cubicBezTo>
                <a:cubicBezTo>
                  <a:pt x="0" y="16771"/>
                  <a:pt x="226" y="17385"/>
                  <a:pt x="517" y="17385"/>
                </a:cubicBezTo>
                <a:cubicBezTo>
                  <a:pt x="2166" y="17385"/>
                  <a:pt x="2166" y="17385"/>
                  <a:pt x="2166" y="17385"/>
                </a:cubicBezTo>
                <a:cubicBezTo>
                  <a:pt x="9765" y="17385"/>
                  <a:pt x="9765" y="17385"/>
                  <a:pt x="9765" y="17385"/>
                </a:cubicBezTo>
                <a:cubicBezTo>
                  <a:pt x="10800" y="21600"/>
                  <a:pt x="10800" y="21600"/>
                  <a:pt x="10800" y="21600"/>
                </a:cubicBezTo>
                <a:cubicBezTo>
                  <a:pt x="11835" y="17385"/>
                  <a:pt x="11835" y="17385"/>
                  <a:pt x="11835" y="17385"/>
                </a:cubicBezTo>
                <a:cubicBezTo>
                  <a:pt x="19434" y="17385"/>
                  <a:pt x="19434" y="17385"/>
                  <a:pt x="19434" y="17385"/>
                </a:cubicBezTo>
                <a:cubicBezTo>
                  <a:pt x="21083" y="17385"/>
                  <a:pt x="21083" y="17385"/>
                  <a:pt x="21083" y="17385"/>
                </a:cubicBezTo>
                <a:cubicBezTo>
                  <a:pt x="21374" y="17385"/>
                  <a:pt x="21600" y="16771"/>
                  <a:pt x="21600" y="15980"/>
                </a:cubicBezTo>
                <a:cubicBezTo>
                  <a:pt x="21600" y="1405"/>
                  <a:pt x="21600" y="1405"/>
                  <a:pt x="21600" y="1405"/>
                </a:cubicBezTo>
                <a:cubicBezTo>
                  <a:pt x="21600" y="615"/>
                  <a:pt x="21374" y="0"/>
                  <a:pt x="21083" y="0"/>
                </a:cubicBezTo>
                <a:close/>
              </a:path>
            </a:pathLst>
          </a:custGeom>
          <a:solidFill>
            <a:srgbClr val="3A3838">
              <a:alpha val="85000"/>
            </a:srgbClr>
          </a:solidFill>
          <a:ln w="12700">
            <a:miter lim="400000"/>
          </a:ln>
        </p:spPr>
        <p:txBody>
          <a:bodyPr lIns="45719" rIns="45719"/>
          <a:lstStyle/>
          <a:p>
            <a:endParaRPr>
              <a:cs typeface="+mn-ea"/>
              <a:sym typeface="+mn-lt"/>
            </a:endParaRPr>
          </a:p>
        </p:txBody>
      </p:sp>
      <p:sp>
        <p:nvSpPr>
          <p:cNvPr id="996" name="Shape 9094"/>
          <p:cNvSpPr/>
          <p:nvPr/>
        </p:nvSpPr>
        <p:spPr>
          <a:xfrm>
            <a:off x="7914927" y="2374746"/>
            <a:ext cx="1051262" cy="276999"/>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200">
                <a:solidFill>
                  <a:srgbClr val="FFFFFF"/>
                </a:solidFill>
              </a:defRPr>
            </a:lvl1pPr>
          </a:lstStyle>
          <a:p>
            <a:pPr>
              <a:defRPr sz="1800">
                <a:solidFill>
                  <a:srgbClr val="000000"/>
                </a:solidFill>
              </a:defRPr>
            </a:pPr>
            <a:r>
              <a:rPr sz="1200">
                <a:solidFill>
                  <a:srgbClr val="FFFFFF"/>
                </a:solidFill>
                <a:cs typeface="+mn-ea"/>
                <a:sym typeface="+mn-lt"/>
              </a:rPr>
              <a:t>Lisa</a:t>
            </a:r>
          </a:p>
        </p:txBody>
      </p:sp>
      <p:sp>
        <p:nvSpPr>
          <p:cNvPr id="997" name="Shape 9095"/>
          <p:cNvSpPr/>
          <p:nvPr/>
        </p:nvSpPr>
        <p:spPr>
          <a:xfrm>
            <a:off x="7914926" y="2567114"/>
            <a:ext cx="1834769" cy="5539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r>
              <a:rPr sz="1000">
                <a:solidFill>
                  <a:srgbClr val="FFFFFF"/>
                </a:solidFill>
                <a:cs typeface="+mn-ea"/>
                <a:sym typeface="+mn-lt"/>
              </a:rPr>
              <a:t>Suitable for all category, Lorem Ipsum is not simply random text.</a:t>
            </a:r>
          </a:p>
        </p:txBody>
      </p:sp>
      <p:grpSp>
        <p:nvGrpSpPr>
          <p:cNvPr id="998" name="Group 9098"/>
          <p:cNvGrpSpPr/>
          <p:nvPr/>
        </p:nvGrpSpPr>
        <p:grpSpPr>
          <a:xfrm>
            <a:off x="2150647" y="3721015"/>
            <a:ext cx="630796" cy="634348"/>
            <a:chOff x="0" y="0"/>
            <a:chExt cx="630795" cy="634346"/>
          </a:xfrm>
        </p:grpSpPr>
        <p:sp>
          <p:nvSpPr>
            <p:cNvPr id="999" name="Shape 9096"/>
            <p:cNvSpPr/>
            <p:nvPr/>
          </p:nvSpPr>
          <p:spPr>
            <a:xfrm>
              <a:off x="-1" y="0"/>
              <a:ext cx="630797" cy="634347"/>
            </a:xfrm>
            <a:prstGeom prst="rect">
              <a:avLst/>
            </a:prstGeom>
            <a:solidFill>
              <a:schemeClr val="accent1"/>
            </a:solidFill>
            <a:ln w="31750" cap="flat">
              <a:solidFill>
                <a:srgbClr val="FFFFFF"/>
              </a:solidFill>
              <a:prstDash val="solid"/>
              <a:bevel/>
            </a:ln>
            <a:effectLst/>
          </p:spPr>
          <p:txBody>
            <a:bodyPr wrap="square" lIns="45719" tIns="45719" rIns="45719" bIns="45719" numCol="1" anchor="t">
              <a:noAutofit/>
            </a:bodyPr>
            <a:lstStyle/>
            <a:p>
              <a:endParaRPr>
                <a:cs typeface="+mn-ea"/>
                <a:sym typeface="+mn-lt"/>
              </a:endParaRPr>
            </a:p>
          </p:txBody>
        </p:sp>
        <p:sp>
          <p:nvSpPr>
            <p:cNvPr id="1000" name="Shape 9097"/>
            <p:cNvSpPr/>
            <p:nvPr/>
          </p:nvSpPr>
          <p:spPr>
            <a:xfrm flipH="1">
              <a:off x="100641" y="67832"/>
              <a:ext cx="452673" cy="486894"/>
            </a:xfrm>
            <a:custGeom>
              <a:avLst/>
              <a:gdLst/>
              <a:ahLst/>
              <a:cxnLst>
                <a:cxn ang="0">
                  <a:pos x="wd2" y="hd2"/>
                </a:cxn>
                <a:cxn ang="5400000">
                  <a:pos x="wd2" y="hd2"/>
                </a:cxn>
                <a:cxn ang="10800000">
                  <a:pos x="wd2" y="hd2"/>
                </a:cxn>
                <a:cxn ang="16200000">
                  <a:pos x="wd2" y="hd2"/>
                </a:cxn>
              </a:cxnLst>
              <a:rect l="0" t="0" r="r" b="b"/>
              <a:pathLst>
                <a:path w="21432" h="21507" extrusionOk="0">
                  <a:moveTo>
                    <a:pt x="15358" y="15272"/>
                  </a:moveTo>
                  <a:cubicBezTo>
                    <a:pt x="14471" y="14922"/>
                    <a:pt x="14027" y="14381"/>
                    <a:pt x="13822" y="13745"/>
                  </a:cubicBezTo>
                  <a:cubicBezTo>
                    <a:pt x="14198" y="13968"/>
                    <a:pt x="14539" y="14254"/>
                    <a:pt x="14914" y="14572"/>
                  </a:cubicBezTo>
                  <a:cubicBezTo>
                    <a:pt x="18327" y="11645"/>
                    <a:pt x="19930" y="989"/>
                    <a:pt x="13583" y="989"/>
                  </a:cubicBezTo>
                  <a:cubicBezTo>
                    <a:pt x="12867" y="384"/>
                    <a:pt x="11877" y="34"/>
                    <a:pt x="10785" y="2"/>
                  </a:cubicBezTo>
                  <a:cubicBezTo>
                    <a:pt x="7612" y="-93"/>
                    <a:pt x="3654" y="2293"/>
                    <a:pt x="3722" y="7669"/>
                  </a:cubicBezTo>
                  <a:cubicBezTo>
                    <a:pt x="3756" y="10946"/>
                    <a:pt x="4711" y="12536"/>
                    <a:pt x="6383" y="14508"/>
                  </a:cubicBezTo>
                  <a:cubicBezTo>
                    <a:pt x="6793" y="14159"/>
                    <a:pt x="7202" y="13872"/>
                    <a:pt x="7612" y="13586"/>
                  </a:cubicBezTo>
                  <a:cubicBezTo>
                    <a:pt x="7441" y="14318"/>
                    <a:pt x="7032" y="14890"/>
                    <a:pt x="6042" y="15272"/>
                  </a:cubicBezTo>
                  <a:cubicBezTo>
                    <a:pt x="3517" y="16258"/>
                    <a:pt x="-100" y="16513"/>
                    <a:pt x="2" y="19503"/>
                  </a:cubicBezTo>
                  <a:cubicBezTo>
                    <a:pt x="2" y="20171"/>
                    <a:pt x="275" y="20839"/>
                    <a:pt x="719" y="21507"/>
                  </a:cubicBezTo>
                  <a:cubicBezTo>
                    <a:pt x="10785" y="21507"/>
                    <a:pt x="10785" y="21507"/>
                    <a:pt x="10785" y="21507"/>
                  </a:cubicBezTo>
                  <a:cubicBezTo>
                    <a:pt x="20715" y="21507"/>
                    <a:pt x="20715" y="21507"/>
                    <a:pt x="20715" y="21507"/>
                  </a:cubicBezTo>
                  <a:cubicBezTo>
                    <a:pt x="21125" y="20839"/>
                    <a:pt x="21398" y="20171"/>
                    <a:pt x="21432" y="19503"/>
                  </a:cubicBezTo>
                  <a:cubicBezTo>
                    <a:pt x="21500" y="16513"/>
                    <a:pt x="17917" y="16258"/>
                    <a:pt x="15358" y="15272"/>
                  </a:cubicBezTo>
                  <a:close/>
                  <a:moveTo>
                    <a:pt x="6349" y="10468"/>
                  </a:moveTo>
                  <a:cubicBezTo>
                    <a:pt x="6145" y="10437"/>
                    <a:pt x="5974" y="10373"/>
                    <a:pt x="5803" y="10246"/>
                  </a:cubicBezTo>
                  <a:cubicBezTo>
                    <a:pt x="7134" y="9514"/>
                    <a:pt x="8328" y="8114"/>
                    <a:pt x="10785" y="5983"/>
                  </a:cubicBezTo>
                  <a:cubicBezTo>
                    <a:pt x="11161" y="5665"/>
                    <a:pt x="11536" y="5315"/>
                    <a:pt x="11980" y="4965"/>
                  </a:cubicBezTo>
                  <a:cubicBezTo>
                    <a:pt x="11741" y="5347"/>
                    <a:pt x="11400" y="5888"/>
                    <a:pt x="10785" y="6619"/>
                  </a:cubicBezTo>
                  <a:cubicBezTo>
                    <a:pt x="10103" y="7446"/>
                    <a:pt x="9045" y="8496"/>
                    <a:pt x="7373" y="9896"/>
                  </a:cubicBezTo>
                  <a:cubicBezTo>
                    <a:pt x="8260" y="10023"/>
                    <a:pt x="9523" y="9546"/>
                    <a:pt x="10785" y="8782"/>
                  </a:cubicBezTo>
                  <a:cubicBezTo>
                    <a:pt x="11980" y="8051"/>
                    <a:pt x="13140" y="7065"/>
                    <a:pt x="13993" y="6015"/>
                  </a:cubicBezTo>
                  <a:cubicBezTo>
                    <a:pt x="14402" y="7510"/>
                    <a:pt x="14982" y="9164"/>
                    <a:pt x="15733" y="10118"/>
                  </a:cubicBezTo>
                  <a:cubicBezTo>
                    <a:pt x="15528" y="10309"/>
                    <a:pt x="15324" y="10437"/>
                    <a:pt x="15051" y="10468"/>
                  </a:cubicBezTo>
                  <a:cubicBezTo>
                    <a:pt x="14266" y="12250"/>
                    <a:pt x="12799" y="13586"/>
                    <a:pt x="10785" y="13618"/>
                  </a:cubicBezTo>
                  <a:cubicBezTo>
                    <a:pt x="10717" y="13618"/>
                    <a:pt x="10717" y="13618"/>
                    <a:pt x="10717" y="13618"/>
                  </a:cubicBezTo>
                  <a:cubicBezTo>
                    <a:pt x="8670" y="13618"/>
                    <a:pt x="7168" y="12282"/>
                    <a:pt x="6349" y="10468"/>
                  </a:cubicBezTo>
                  <a:close/>
                  <a:moveTo>
                    <a:pt x="10785" y="20266"/>
                  </a:moveTo>
                  <a:cubicBezTo>
                    <a:pt x="7714" y="20330"/>
                    <a:pt x="4745" y="19248"/>
                    <a:pt x="2732" y="17085"/>
                  </a:cubicBezTo>
                  <a:cubicBezTo>
                    <a:pt x="3824" y="16608"/>
                    <a:pt x="5257" y="16290"/>
                    <a:pt x="6622" y="15845"/>
                  </a:cubicBezTo>
                  <a:cubicBezTo>
                    <a:pt x="7544" y="15495"/>
                    <a:pt x="8055" y="14668"/>
                    <a:pt x="8363" y="13681"/>
                  </a:cubicBezTo>
                  <a:cubicBezTo>
                    <a:pt x="9045" y="14031"/>
                    <a:pt x="9830" y="14254"/>
                    <a:pt x="10717" y="14254"/>
                  </a:cubicBezTo>
                  <a:cubicBezTo>
                    <a:pt x="10785" y="14254"/>
                    <a:pt x="10785" y="14254"/>
                    <a:pt x="10785" y="14254"/>
                  </a:cubicBezTo>
                  <a:cubicBezTo>
                    <a:pt x="11604" y="14254"/>
                    <a:pt x="12355" y="14031"/>
                    <a:pt x="13037" y="13681"/>
                  </a:cubicBezTo>
                  <a:cubicBezTo>
                    <a:pt x="13310" y="14636"/>
                    <a:pt x="13788" y="15495"/>
                    <a:pt x="14641" y="15845"/>
                  </a:cubicBezTo>
                  <a:cubicBezTo>
                    <a:pt x="15801" y="16290"/>
                    <a:pt x="17576" y="16608"/>
                    <a:pt x="18838" y="17181"/>
                  </a:cubicBezTo>
                  <a:cubicBezTo>
                    <a:pt x="16552" y="19217"/>
                    <a:pt x="13618" y="20235"/>
                    <a:pt x="10785" y="20266"/>
                  </a:cubicBezTo>
                  <a:close/>
                </a:path>
              </a:pathLst>
            </a:custGeom>
            <a:solidFill>
              <a:srgbClr val="FFFFFF"/>
            </a:solidFill>
            <a:ln w="12700" cap="flat">
              <a:noFill/>
              <a:miter lim="400000"/>
            </a:ln>
            <a:effectLst/>
          </p:spPr>
          <p:txBody>
            <a:bodyPr wrap="square" lIns="45719" tIns="45719" rIns="45719" bIns="45719" numCol="1" anchor="t">
              <a:noAutofit/>
            </a:bodyPr>
            <a:lstStyle/>
            <a:p>
              <a:pPr>
                <a:defRPr sz="2400"/>
              </a:pPr>
              <a:endParaRPr>
                <a:cs typeface="+mn-ea"/>
                <a:sym typeface="+mn-lt"/>
              </a:endParaRPr>
            </a:p>
          </p:txBody>
        </p:sp>
      </p:grpSp>
      <p:grpSp>
        <p:nvGrpSpPr>
          <p:cNvPr id="1001" name="Group 9101"/>
          <p:cNvGrpSpPr/>
          <p:nvPr/>
        </p:nvGrpSpPr>
        <p:grpSpPr>
          <a:xfrm>
            <a:off x="4468676" y="1919415"/>
            <a:ext cx="630796" cy="634348"/>
            <a:chOff x="0" y="0"/>
            <a:chExt cx="630795" cy="634346"/>
          </a:xfrm>
        </p:grpSpPr>
        <p:sp>
          <p:nvSpPr>
            <p:cNvPr id="1002" name="Shape 9099"/>
            <p:cNvSpPr/>
            <p:nvPr/>
          </p:nvSpPr>
          <p:spPr>
            <a:xfrm>
              <a:off x="-1" y="0"/>
              <a:ext cx="630797" cy="634347"/>
            </a:xfrm>
            <a:prstGeom prst="rect">
              <a:avLst/>
            </a:prstGeom>
            <a:solidFill>
              <a:schemeClr val="accent3"/>
            </a:solidFill>
            <a:ln w="31750" cap="flat">
              <a:solidFill>
                <a:srgbClr val="FFFFFF"/>
              </a:solidFill>
              <a:prstDash val="solid"/>
              <a:bevel/>
            </a:ln>
            <a:effectLst/>
          </p:spPr>
          <p:txBody>
            <a:bodyPr wrap="square" lIns="45719" tIns="45719" rIns="45719" bIns="45719" numCol="1" anchor="t">
              <a:noAutofit/>
            </a:bodyPr>
            <a:lstStyle/>
            <a:p>
              <a:endParaRPr>
                <a:cs typeface="+mn-ea"/>
                <a:sym typeface="+mn-lt"/>
              </a:endParaRPr>
            </a:p>
          </p:txBody>
        </p:sp>
        <p:sp>
          <p:nvSpPr>
            <p:cNvPr id="1003" name="Shape 9100"/>
            <p:cNvSpPr/>
            <p:nvPr/>
          </p:nvSpPr>
          <p:spPr>
            <a:xfrm flipH="1">
              <a:off x="109642" y="103810"/>
              <a:ext cx="411191" cy="444118"/>
            </a:xfrm>
            <a:custGeom>
              <a:avLst/>
              <a:gdLst/>
              <a:ahLst/>
              <a:cxnLst>
                <a:cxn ang="0">
                  <a:pos x="wd2" y="hd2"/>
                </a:cxn>
                <a:cxn ang="5400000">
                  <a:pos x="wd2" y="hd2"/>
                </a:cxn>
                <a:cxn ang="10800000">
                  <a:pos x="wd2" y="hd2"/>
                </a:cxn>
                <a:cxn ang="16200000">
                  <a:pos x="wd2" y="hd2"/>
                </a:cxn>
              </a:cxnLst>
              <a:rect l="0" t="0" r="r" b="b"/>
              <a:pathLst>
                <a:path w="21600" h="21581" extrusionOk="0">
                  <a:moveTo>
                    <a:pt x="20741" y="17483"/>
                  </a:moveTo>
                  <a:cubicBezTo>
                    <a:pt x="20329" y="17134"/>
                    <a:pt x="19814" y="16848"/>
                    <a:pt x="19231" y="16594"/>
                  </a:cubicBezTo>
                  <a:cubicBezTo>
                    <a:pt x="18853" y="16435"/>
                    <a:pt x="18441" y="16308"/>
                    <a:pt x="17994" y="16149"/>
                  </a:cubicBezTo>
                  <a:cubicBezTo>
                    <a:pt x="17823" y="16117"/>
                    <a:pt x="17651" y="16054"/>
                    <a:pt x="17479" y="15990"/>
                  </a:cubicBezTo>
                  <a:cubicBezTo>
                    <a:pt x="17685" y="15832"/>
                    <a:pt x="17857" y="15641"/>
                    <a:pt x="17994" y="15419"/>
                  </a:cubicBezTo>
                  <a:cubicBezTo>
                    <a:pt x="18200" y="15069"/>
                    <a:pt x="18303" y="14720"/>
                    <a:pt x="18303" y="14307"/>
                  </a:cubicBezTo>
                  <a:cubicBezTo>
                    <a:pt x="18303" y="13894"/>
                    <a:pt x="18200" y="13513"/>
                    <a:pt x="17994" y="13195"/>
                  </a:cubicBezTo>
                  <a:cubicBezTo>
                    <a:pt x="17960" y="13100"/>
                    <a:pt x="17857" y="12973"/>
                    <a:pt x="17788" y="12877"/>
                  </a:cubicBezTo>
                  <a:cubicBezTo>
                    <a:pt x="17857" y="12846"/>
                    <a:pt x="17926" y="12782"/>
                    <a:pt x="17994" y="12750"/>
                  </a:cubicBezTo>
                  <a:cubicBezTo>
                    <a:pt x="18544" y="12337"/>
                    <a:pt x="18921" y="11702"/>
                    <a:pt x="18921" y="10972"/>
                  </a:cubicBezTo>
                  <a:cubicBezTo>
                    <a:pt x="18921" y="10305"/>
                    <a:pt x="18578" y="9669"/>
                    <a:pt x="18097" y="9288"/>
                  </a:cubicBezTo>
                  <a:cubicBezTo>
                    <a:pt x="18132" y="9097"/>
                    <a:pt x="18166" y="8907"/>
                    <a:pt x="18166" y="8685"/>
                  </a:cubicBezTo>
                  <a:cubicBezTo>
                    <a:pt x="18166" y="8399"/>
                    <a:pt x="18097" y="8113"/>
                    <a:pt x="17994" y="7859"/>
                  </a:cubicBezTo>
                  <a:cubicBezTo>
                    <a:pt x="17857" y="7509"/>
                    <a:pt x="17651" y="7223"/>
                    <a:pt x="17342" y="7001"/>
                  </a:cubicBezTo>
                  <a:cubicBezTo>
                    <a:pt x="17342" y="6969"/>
                    <a:pt x="17307" y="6937"/>
                    <a:pt x="17273" y="6937"/>
                  </a:cubicBezTo>
                  <a:cubicBezTo>
                    <a:pt x="17376" y="4968"/>
                    <a:pt x="16689" y="3412"/>
                    <a:pt x="15659" y="2300"/>
                  </a:cubicBezTo>
                  <a:cubicBezTo>
                    <a:pt x="15487" y="2109"/>
                    <a:pt x="15316" y="1950"/>
                    <a:pt x="15110" y="1760"/>
                  </a:cubicBezTo>
                  <a:cubicBezTo>
                    <a:pt x="14766" y="1474"/>
                    <a:pt x="14423" y="1220"/>
                    <a:pt x="14045" y="1029"/>
                  </a:cubicBezTo>
                  <a:cubicBezTo>
                    <a:pt x="13633" y="743"/>
                    <a:pt x="13152" y="553"/>
                    <a:pt x="12706" y="394"/>
                  </a:cubicBezTo>
                  <a:cubicBezTo>
                    <a:pt x="12191" y="203"/>
                    <a:pt x="11676" y="108"/>
                    <a:pt x="11195" y="45"/>
                  </a:cubicBezTo>
                  <a:cubicBezTo>
                    <a:pt x="11058" y="13"/>
                    <a:pt x="10920" y="13"/>
                    <a:pt x="10783" y="13"/>
                  </a:cubicBezTo>
                  <a:cubicBezTo>
                    <a:pt x="10371" y="-19"/>
                    <a:pt x="9993" y="13"/>
                    <a:pt x="9684" y="76"/>
                  </a:cubicBezTo>
                  <a:cubicBezTo>
                    <a:pt x="9238" y="140"/>
                    <a:pt x="8894" y="299"/>
                    <a:pt x="8619" y="489"/>
                  </a:cubicBezTo>
                  <a:cubicBezTo>
                    <a:pt x="8482" y="489"/>
                    <a:pt x="8345" y="521"/>
                    <a:pt x="8207" y="521"/>
                  </a:cubicBezTo>
                  <a:cubicBezTo>
                    <a:pt x="7761" y="616"/>
                    <a:pt x="7349" y="775"/>
                    <a:pt x="6971" y="997"/>
                  </a:cubicBezTo>
                  <a:cubicBezTo>
                    <a:pt x="6696" y="1188"/>
                    <a:pt x="6422" y="1410"/>
                    <a:pt x="6147" y="1665"/>
                  </a:cubicBezTo>
                  <a:cubicBezTo>
                    <a:pt x="6044" y="1792"/>
                    <a:pt x="5941" y="1887"/>
                    <a:pt x="5838" y="2014"/>
                  </a:cubicBezTo>
                  <a:cubicBezTo>
                    <a:pt x="5014" y="3030"/>
                    <a:pt x="4464" y="4428"/>
                    <a:pt x="4258" y="5826"/>
                  </a:cubicBezTo>
                  <a:cubicBezTo>
                    <a:pt x="4190" y="6143"/>
                    <a:pt x="4190" y="6429"/>
                    <a:pt x="4155" y="6715"/>
                  </a:cubicBezTo>
                  <a:cubicBezTo>
                    <a:pt x="3949" y="6810"/>
                    <a:pt x="3743" y="6969"/>
                    <a:pt x="3606" y="7128"/>
                  </a:cubicBezTo>
                  <a:cubicBezTo>
                    <a:pt x="3194" y="7541"/>
                    <a:pt x="2919" y="8081"/>
                    <a:pt x="2919" y="8685"/>
                  </a:cubicBezTo>
                  <a:cubicBezTo>
                    <a:pt x="2919" y="8843"/>
                    <a:pt x="2953" y="9002"/>
                    <a:pt x="2988" y="9161"/>
                  </a:cubicBezTo>
                  <a:cubicBezTo>
                    <a:pt x="2747" y="9320"/>
                    <a:pt x="2541" y="9510"/>
                    <a:pt x="2369" y="9765"/>
                  </a:cubicBezTo>
                  <a:cubicBezTo>
                    <a:pt x="2129" y="10114"/>
                    <a:pt x="1992" y="10527"/>
                    <a:pt x="1992" y="10972"/>
                  </a:cubicBezTo>
                  <a:cubicBezTo>
                    <a:pt x="1992" y="11416"/>
                    <a:pt x="2129" y="11829"/>
                    <a:pt x="2369" y="12179"/>
                  </a:cubicBezTo>
                  <a:cubicBezTo>
                    <a:pt x="2644" y="12623"/>
                    <a:pt x="3091" y="12941"/>
                    <a:pt x="3606" y="13100"/>
                  </a:cubicBezTo>
                  <a:cubicBezTo>
                    <a:pt x="3709" y="13132"/>
                    <a:pt x="3846" y="13163"/>
                    <a:pt x="3983" y="13163"/>
                  </a:cubicBezTo>
                  <a:cubicBezTo>
                    <a:pt x="3777" y="13513"/>
                    <a:pt x="3674" y="13894"/>
                    <a:pt x="3674" y="14307"/>
                  </a:cubicBezTo>
                  <a:cubicBezTo>
                    <a:pt x="3674" y="14879"/>
                    <a:pt x="3880" y="15387"/>
                    <a:pt x="4258" y="15768"/>
                  </a:cubicBezTo>
                  <a:cubicBezTo>
                    <a:pt x="4293" y="15832"/>
                    <a:pt x="4327" y="15863"/>
                    <a:pt x="4396" y="15927"/>
                  </a:cubicBezTo>
                  <a:cubicBezTo>
                    <a:pt x="4258" y="15959"/>
                    <a:pt x="4258" y="15959"/>
                    <a:pt x="4258" y="15959"/>
                  </a:cubicBezTo>
                  <a:cubicBezTo>
                    <a:pt x="4018" y="16022"/>
                    <a:pt x="3812" y="16086"/>
                    <a:pt x="3606" y="16149"/>
                  </a:cubicBezTo>
                  <a:cubicBezTo>
                    <a:pt x="3159" y="16308"/>
                    <a:pt x="2747" y="16435"/>
                    <a:pt x="2369" y="16594"/>
                  </a:cubicBezTo>
                  <a:cubicBezTo>
                    <a:pt x="1786" y="16848"/>
                    <a:pt x="1271" y="17134"/>
                    <a:pt x="893" y="17483"/>
                  </a:cubicBezTo>
                  <a:cubicBezTo>
                    <a:pt x="309" y="17992"/>
                    <a:pt x="0" y="18659"/>
                    <a:pt x="0" y="19612"/>
                  </a:cubicBezTo>
                  <a:cubicBezTo>
                    <a:pt x="34" y="20247"/>
                    <a:pt x="309" y="20914"/>
                    <a:pt x="721" y="21581"/>
                  </a:cubicBezTo>
                  <a:cubicBezTo>
                    <a:pt x="893" y="21581"/>
                    <a:pt x="893" y="21581"/>
                    <a:pt x="893" y="21581"/>
                  </a:cubicBezTo>
                  <a:cubicBezTo>
                    <a:pt x="2369" y="21581"/>
                    <a:pt x="2369" y="21581"/>
                    <a:pt x="2369" y="21581"/>
                  </a:cubicBezTo>
                  <a:cubicBezTo>
                    <a:pt x="3606" y="21581"/>
                    <a:pt x="3606" y="21581"/>
                    <a:pt x="3606" y="21581"/>
                  </a:cubicBezTo>
                  <a:cubicBezTo>
                    <a:pt x="4258" y="21581"/>
                    <a:pt x="4258" y="21581"/>
                    <a:pt x="4258" y="21581"/>
                  </a:cubicBezTo>
                  <a:cubicBezTo>
                    <a:pt x="5838" y="21581"/>
                    <a:pt x="5838" y="21581"/>
                    <a:pt x="5838" y="21581"/>
                  </a:cubicBezTo>
                  <a:cubicBezTo>
                    <a:pt x="6147" y="21581"/>
                    <a:pt x="6147" y="21581"/>
                    <a:pt x="6147" y="21581"/>
                  </a:cubicBezTo>
                  <a:cubicBezTo>
                    <a:pt x="6971" y="21581"/>
                    <a:pt x="6971" y="21581"/>
                    <a:pt x="6971" y="21581"/>
                  </a:cubicBezTo>
                  <a:cubicBezTo>
                    <a:pt x="8207" y="21581"/>
                    <a:pt x="8207" y="21581"/>
                    <a:pt x="8207" y="21581"/>
                  </a:cubicBezTo>
                  <a:cubicBezTo>
                    <a:pt x="9684" y="21581"/>
                    <a:pt x="9684" y="21581"/>
                    <a:pt x="9684" y="21581"/>
                  </a:cubicBezTo>
                  <a:cubicBezTo>
                    <a:pt x="10783" y="21581"/>
                    <a:pt x="10783" y="21581"/>
                    <a:pt x="10783" y="21581"/>
                  </a:cubicBezTo>
                  <a:cubicBezTo>
                    <a:pt x="11195" y="21581"/>
                    <a:pt x="11195" y="21581"/>
                    <a:pt x="11195" y="21581"/>
                  </a:cubicBezTo>
                  <a:cubicBezTo>
                    <a:pt x="12706" y="21581"/>
                    <a:pt x="12706" y="21581"/>
                    <a:pt x="12706" y="21581"/>
                  </a:cubicBezTo>
                  <a:cubicBezTo>
                    <a:pt x="14045" y="21581"/>
                    <a:pt x="14045" y="21581"/>
                    <a:pt x="14045" y="21581"/>
                  </a:cubicBezTo>
                  <a:cubicBezTo>
                    <a:pt x="15110" y="21581"/>
                    <a:pt x="15110" y="21581"/>
                    <a:pt x="15110" y="21581"/>
                  </a:cubicBezTo>
                  <a:cubicBezTo>
                    <a:pt x="15659" y="21581"/>
                    <a:pt x="15659" y="21581"/>
                    <a:pt x="15659" y="21581"/>
                  </a:cubicBezTo>
                  <a:cubicBezTo>
                    <a:pt x="17342" y="21581"/>
                    <a:pt x="17342" y="21581"/>
                    <a:pt x="17342" y="21581"/>
                  </a:cubicBezTo>
                  <a:cubicBezTo>
                    <a:pt x="17994" y="21581"/>
                    <a:pt x="17994" y="21581"/>
                    <a:pt x="17994" y="21581"/>
                  </a:cubicBezTo>
                  <a:cubicBezTo>
                    <a:pt x="19231" y="21581"/>
                    <a:pt x="19231" y="21581"/>
                    <a:pt x="19231" y="21581"/>
                  </a:cubicBezTo>
                  <a:cubicBezTo>
                    <a:pt x="20741" y="21581"/>
                    <a:pt x="20741" y="21581"/>
                    <a:pt x="20741" y="21581"/>
                  </a:cubicBezTo>
                  <a:cubicBezTo>
                    <a:pt x="20879" y="21581"/>
                    <a:pt x="20879" y="21581"/>
                    <a:pt x="20879" y="21581"/>
                  </a:cubicBezTo>
                  <a:cubicBezTo>
                    <a:pt x="21291" y="20914"/>
                    <a:pt x="21566" y="20247"/>
                    <a:pt x="21600" y="19612"/>
                  </a:cubicBezTo>
                  <a:cubicBezTo>
                    <a:pt x="21600" y="18659"/>
                    <a:pt x="21291" y="17992"/>
                    <a:pt x="20741" y="17483"/>
                  </a:cubicBezTo>
                  <a:close/>
                  <a:moveTo>
                    <a:pt x="996" y="18087"/>
                  </a:moveTo>
                  <a:cubicBezTo>
                    <a:pt x="996" y="18087"/>
                    <a:pt x="996" y="18087"/>
                    <a:pt x="996" y="18087"/>
                  </a:cubicBezTo>
                  <a:cubicBezTo>
                    <a:pt x="962" y="18087"/>
                    <a:pt x="962" y="18087"/>
                    <a:pt x="962" y="18087"/>
                  </a:cubicBezTo>
                  <a:cubicBezTo>
                    <a:pt x="962" y="18087"/>
                    <a:pt x="962" y="18087"/>
                    <a:pt x="962" y="18087"/>
                  </a:cubicBezTo>
                  <a:cubicBezTo>
                    <a:pt x="962" y="18087"/>
                    <a:pt x="962" y="18087"/>
                    <a:pt x="962" y="18087"/>
                  </a:cubicBezTo>
                  <a:cubicBezTo>
                    <a:pt x="927" y="18087"/>
                    <a:pt x="927" y="18087"/>
                    <a:pt x="927" y="18087"/>
                  </a:cubicBezTo>
                  <a:cubicBezTo>
                    <a:pt x="927" y="18087"/>
                    <a:pt x="927" y="18087"/>
                    <a:pt x="927" y="18087"/>
                  </a:cubicBezTo>
                  <a:cubicBezTo>
                    <a:pt x="927" y="18087"/>
                    <a:pt x="927" y="18087"/>
                    <a:pt x="927" y="18087"/>
                  </a:cubicBezTo>
                  <a:cubicBezTo>
                    <a:pt x="893" y="18087"/>
                    <a:pt x="893" y="18087"/>
                    <a:pt x="893" y="18087"/>
                  </a:cubicBezTo>
                  <a:cubicBezTo>
                    <a:pt x="893" y="18087"/>
                    <a:pt x="893" y="18087"/>
                    <a:pt x="893" y="18087"/>
                  </a:cubicBezTo>
                  <a:cubicBezTo>
                    <a:pt x="893" y="18087"/>
                    <a:pt x="893" y="18087"/>
                    <a:pt x="893" y="18087"/>
                  </a:cubicBezTo>
                  <a:cubicBezTo>
                    <a:pt x="893" y="18087"/>
                    <a:pt x="893" y="18087"/>
                    <a:pt x="893" y="18087"/>
                  </a:cubicBezTo>
                  <a:cubicBezTo>
                    <a:pt x="859" y="18087"/>
                    <a:pt x="859" y="18087"/>
                    <a:pt x="859" y="18087"/>
                  </a:cubicBezTo>
                  <a:cubicBezTo>
                    <a:pt x="859" y="18087"/>
                    <a:pt x="859" y="18087"/>
                    <a:pt x="859" y="18087"/>
                  </a:cubicBezTo>
                  <a:cubicBezTo>
                    <a:pt x="859" y="18087"/>
                    <a:pt x="859" y="18087"/>
                    <a:pt x="859" y="18087"/>
                  </a:cubicBezTo>
                  <a:cubicBezTo>
                    <a:pt x="824" y="18087"/>
                    <a:pt x="824" y="18087"/>
                    <a:pt x="824" y="18087"/>
                  </a:cubicBezTo>
                  <a:cubicBezTo>
                    <a:pt x="824" y="18087"/>
                    <a:pt x="824" y="18087"/>
                    <a:pt x="824" y="18087"/>
                  </a:cubicBezTo>
                  <a:cubicBezTo>
                    <a:pt x="824" y="18087"/>
                    <a:pt x="824" y="18087"/>
                    <a:pt x="824" y="18087"/>
                  </a:cubicBezTo>
                  <a:cubicBezTo>
                    <a:pt x="790" y="18087"/>
                    <a:pt x="790" y="18087"/>
                    <a:pt x="790" y="18087"/>
                  </a:cubicBezTo>
                  <a:cubicBezTo>
                    <a:pt x="790" y="18087"/>
                    <a:pt x="790" y="18087"/>
                    <a:pt x="790" y="18087"/>
                  </a:cubicBezTo>
                  <a:cubicBezTo>
                    <a:pt x="790" y="18087"/>
                    <a:pt x="790" y="18087"/>
                    <a:pt x="790" y="18087"/>
                  </a:cubicBezTo>
                  <a:cubicBezTo>
                    <a:pt x="755" y="18087"/>
                    <a:pt x="755" y="18087"/>
                    <a:pt x="755" y="18087"/>
                  </a:cubicBezTo>
                  <a:cubicBezTo>
                    <a:pt x="755" y="18087"/>
                    <a:pt x="755" y="18087"/>
                    <a:pt x="755" y="18087"/>
                  </a:cubicBezTo>
                  <a:cubicBezTo>
                    <a:pt x="755" y="18087"/>
                    <a:pt x="755" y="18087"/>
                    <a:pt x="755" y="18087"/>
                  </a:cubicBezTo>
                  <a:cubicBezTo>
                    <a:pt x="687" y="18087"/>
                    <a:pt x="618" y="18023"/>
                    <a:pt x="618" y="17960"/>
                  </a:cubicBezTo>
                  <a:cubicBezTo>
                    <a:pt x="618" y="17896"/>
                    <a:pt x="687" y="17833"/>
                    <a:pt x="755" y="17833"/>
                  </a:cubicBezTo>
                  <a:cubicBezTo>
                    <a:pt x="755" y="17833"/>
                    <a:pt x="755" y="17833"/>
                    <a:pt x="755" y="17833"/>
                  </a:cubicBezTo>
                  <a:cubicBezTo>
                    <a:pt x="755" y="17833"/>
                    <a:pt x="755" y="17833"/>
                    <a:pt x="755" y="17833"/>
                  </a:cubicBezTo>
                  <a:cubicBezTo>
                    <a:pt x="790" y="17833"/>
                    <a:pt x="790" y="17833"/>
                    <a:pt x="790" y="17833"/>
                  </a:cubicBezTo>
                  <a:cubicBezTo>
                    <a:pt x="790" y="17833"/>
                    <a:pt x="790" y="17833"/>
                    <a:pt x="790" y="17833"/>
                  </a:cubicBezTo>
                  <a:cubicBezTo>
                    <a:pt x="790" y="17833"/>
                    <a:pt x="790" y="17833"/>
                    <a:pt x="790" y="17833"/>
                  </a:cubicBezTo>
                  <a:cubicBezTo>
                    <a:pt x="824" y="17833"/>
                    <a:pt x="824" y="17833"/>
                    <a:pt x="824" y="17833"/>
                  </a:cubicBezTo>
                  <a:cubicBezTo>
                    <a:pt x="824" y="17833"/>
                    <a:pt x="824" y="17833"/>
                    <a:pt x="824" y="17833"/>
                  </a:cubicBezTo>
                  <a:cubicBezTo>
                    <a:pt x="824" y="17833"/>
                    <a:pt x="824" y="17833"/>
                    <a:pt x="824" y="17833"/>
                  </a:cubicBezTo>
                  <a:cubicBezTo>
                    <a:pt x="859" y="17833"/>
                    <a:pt x="859" y="17833"/>
                    <a:pt x="859" y="17833"/>
                  </a:cubicBezTo>
                  <a:cubicBezTo>
                    <a:pt x="859" y="17833"/>
                    <a:pt x="859" y="17833"/>
                    <a:pt x="859" y="17833"/>
                  </a:cubicBezTo>
                  <a:cubicBezTo>
                    <a:pt x="859" y="17833"/>
                    <a:pt x="859" y="17833"/>
                    <a:pt x="859" y="17833"/>
                  </a:cubicBezTo>
                  <a:cubicBezTo>
                    <a:pt x="893" y="17833"/>
                    <a:pt x="893" y="17833"/>
                    <a:pt x="893" y="17833"/>
                  </a:cubicBezTo>
                  <a:cubicBezTo>
                    <a:pt x="893" y="17833"/>
                    <a:pt x="893" y="17833"/>
                    <a:pt x="893" y="17833"/>
                  </a:cubicBezTo>
                  <a:cubicBezTo>
                    <a:pt x="893" y="17833"/>
                    <a:pt x="893" y="17833"/>
                    <a:pt x="893" y="17833"/>
                  </a:cubicBezTo>
                  <a:cubicBezTo>
                    <a:pt x="927" y="17833"/>
                    <a:pt x="927" y="17833"/>
                    <a:pt x="927" y="17833"/>
                  </a:cubicBezTo>
                  <a:cubicBezTo>
                    <a:pt x="927" y="17833"/>
                    <a:pt x="927" y="17833"/>
                    <a:pt x="927" y="17833"/>
                  </a:cubicBezTo>
                  <a:cubicBezTo>
                    <a:pt x="927" y="17833"/>
                    <a:pt x="927" y="17833"/>
                    <a:pt x="927" y="17833"/>
                  </a:cubicBezTo>
                  <a:cubicBezTo>
                    <a:pt x="962" y="17833"/>
                    <a:pt x="962" y="17833"/>
                    <a:pt x="962" y="17833"/>
                  </a:cubicBezTo>
                  <a:cubicBezTo>
                    <a:pt x="962" y="17833"/>
                    <a:pt x="962" y="17833"/>
                    <a:pt x="962" y="17833"/>
                  </a:cubicBezTo>
                  <a:cubicBezTo>
                    <a:pt x="996" y="17833"/>
                    <a:pt x="996" y="17833"/>
                    <a:pt x="996" y="17833"/>
                  </a:cubicBezTo>
                  <a:cubicBezTo>
                    <a:pt x="996" y="17833"/>
                    <a:pt x="996" y="17833"/>
                    <a:pt x="996" y="17833"/>
                  </a:cubicBezTo>
                  <a:cubicBezTo>
                    <a:pt x="996" y="17833"/>
                    <a:pt x="996" y="17833"/>
                    <a:pt x="996" y="17833"/>
                  </a:cubicBezTo>
                  <a:cubicBezTo>
                    <a:pt x="996" y="17833"/>
                    <a:pt x="996" y="17833"/>
                    <a:pt x="996" y="17833"/>
                  </a:cubicBezTo>
                  <a:cubicBezTo>
                    <a:pt x="1030" y="17833"/>
                    <a:pt x="1030" y="17833"/>
                    <a:pt x="1030" y="17833"/>
                  </a:cubicBezTo>
                  <a:cubicBezTo>
                    <a:pt x="1168" y="17865"/>
                    <a:pt x="1168" y="18087"/>
                    <a:pt x="996" y="18087"/>
                  </a:cubicBezTo>
                  <a:close/>
                  <a:moveTo>
                    <a:pt x="2438" y="18436"/>
                  </a:moveTo>
                  <a:cubicBezTo>
                    <a:pt x="2404" y="18436"/>
                    <a:pt x="2404" y="18436"/>
                    <a:pt x="2404" y="18436"/>
                  </a:cubicBezTo>
                  <a:cubicBezTo>
                    <a:pt x="2404" y="18405"/>
                    <a:pt x="2404" y="18405"/>
                    <a:pt x="2404" y="18405"/>
                  </a:cubicBezTo>
                  <a:cubicBezTo>
                    <a:pt x="2369" y="18405"/>
                    <a:pt x="2369" y="18405"/>
                    <a:pt x="2369" y="18405"/>
                  </a:cubicBezTo>
                  <a:cubicBezTo>
                    <a:pt x="2369" y="18405"/>
                    <a:pt x="2369" y="18405"/>
                    <a:pt x="2369" y="18405"/>
                  </a:cubicBezTo>
                  <a:cubicBezTo>
                    <a:pt x="2369" y="18405"/>
                    <a:pt x="2369" y="18405"/>
                    <a:pt x="2369" y="18405"/>
                  </a:cubicBezTo>
                  <a:cubicBezTo>
                    <a:pt x="2335" y="18405"/>
                    <a:pt x="2335" y="18405"/>
                    <a:pt x="2335" y="18405"/>
                  </a:cubicBezTo>
                  <a:cubicBezTo>
                    <a:pt x="2335" y="18373"/>
                    <a:pt x="2335" y="18373"/>
                    <a:pt x="2335" y="18373"/>
                  </a:cubicBezTo>
                  <a:cubicBezTo>
                    <a:pt x="2301" y="18373"/>
                    <a:pt x="2301" y="18373"/>
                    <a:pt x="2301" y="18373"/>
                  </a:cubicBezTo>
                  <a:cubicBezTo>
                    <a:pt x="2301" y="18373"/>
                    <a:pt x="2301" y="18373"/>
                    <a:pt x="2301" y="18373"/>
                  </a:cubicBezTo>
                  <a:cubicBezTo>
                    <a:pt x="2266" y="18373"/>
                    <a:pt x="2266" y="18373"/>
                    <a:pt x="2266" y="18373"/>
                  </a:cubicBezTo>
                  <a:cubicBezTo>
                    <a:pt x="2266" y="18373"/>
                    <a:pt x="2266" y="18373"/>
                    <a:pt x="2266" y="18373"/>
                  </a:cubicBezTo>
                  <a:cubicBezTo>
                    <a:pt x="2232" y="18341"/>
                    <a:pt x="2232" y="18341"/>
                    <a:pt x="2232" y="18341"/>
                  </a:cubicBezTo>
                  <a:cubicBezTo>
                    <a:pt x="2232" y="18341"/>
                    <a:pt x="2232" y="18341"/>
                    <a:pt x="2232" y="18341"/>
                  </a:cubicBezTo>
                  <a:cubicBezTo>
                    <a:pt x="2198" y="18341"/>
                    <a:pt x="2198" y="18341"/>
                    <a:pt x="2198" y="18341"/>
                  </a:cubicBezTo>
                  <a:cubicBezTo>
                    <a:pt x="2198" y="18341"/>
                    <a:pt x="2198" y="18341"/>
                    <a:pt x="2198" y="18341"/>
                  </a:cubicBezTo>
                  <a:cubicBezTo>
                    <a:pt x="2060" y="18246"/>
                    <a:pt x="2163" y="18055"/>
                    <a:pt x="2301" y="18119"/>
                  </a:cubicBezTo>
                  <a:cubicBezTo>
                    <a:pt x="2301" y="18119"/>
                    <a:pt x="2301" y="18119"/>
                    <a:pt x="2301" y="18119"/>
                  </a:cubicBezTo>
                  <a:cubicBezTo>
                    <a:pt x="2335" y="18119"/>
                    <a:pt x="2335" y="18119"/>
                    <a:pt x="2335" y="18119"/>
                  </a:cubicBezTo>
                  <a:cubicBezTo>
                    <a:pt x="2335" y="18119"/>
                    <a:pt x="2335" y="18119"/>
                    <a:pt x="2335" y="18119"/>
                  </a:cubicBezTo>
                  <a:cubicBezTo>
                    <a:pt x="2369" y="18119"/>
                    <a:pt x="2369" y="18119"/>
                    <a:pt x="2369" y="18119"/>
                  </a:cubicBezTo>
                  <a:cubicBezTo>
                    <a:pt x="2369" y="18119"/>
                    <a:pt x="2369" y="18119"/>
                    <a:pt x="2369" y="18119"/>
                  </a:cubicBezTo>
                  <a:cubicBezTo>
                    <a:pt x="2404" y="18150"/>
                    <a:pt x="2404" y="18150"/>
                    <a:pt x="2404" y="18150"/>
                  </a:cubicBezTo>
                  <a:cubicBezTo>
                    <a:pt x="2404" y="18150"/>
                    <a:pt x="2404" y="18150"/>
                    <a:pt x="2404" y="18150"/>
                  </a:cubicBezTo>
                  <a:cubicBezTo>
                    <a:pt x="2438" y="18150"/>
                    <a:pt x="2438" y="18150"/>
                    <a:pt x="2438" y="18150"/>
                  </a:cubicBezTo>
                  <a:cubicBezTo>
                    <a:pt x="2438" y="18150"/>
                    <a:pt x="2438" y="18150"/>
                    <a:pt x="2438" y="18150"/>
                  </a:cubicBezTo>
                  <a:cubicBezTo>
                    <a:pt x="2472" y="18182"/>
                    <a:pt x="2472" y="18182"/>
                    <a:pt x="2472" y="18182"/>
                  </a:cubicBezTo>
                  <a:cubicBezTo>
                    <a:pt x="2472" y="18182"/>
                    <a:pt x="2472" y="18182"/>
                    <a:pt x="2472" y="18182"/>
                  </a:cubicBezTo>
                  <a:cubicBezTo>
                    <a:pt x="2507" y="18182"/>
                    <a:pt x="2507" y="18182"/>
                    <a:pt x="2507" y="18182"/>
                  </a:cubicBezTo>
                  <a:cubicBezTo>
                    <a:pt x="2507" y="18214"/>
                    <a:pt x="2507" y="18214"/>
                    <a:pt x="2507" y="18214"/>
                  </a:cubicBezTo>
                  <a:cubicBezTo>
                    <a:pt x="2541" y="18214"/>
                    <a:pt x="2541" y="18214"/>
                    <a:pt x="2541" y="18214"/>
                  </a:cubicBezTo>
                  <a:cubicBezTo>
                    <a:pt x="2541" y="18214"/>
                    <a:pt x="2541" y="18214"/>
                    <a:pt x="2576" y="18214"/>
                  </a:cubicBezTo>
                  <a:cubicBezTo>
                    <a:pt x="2679" y="18309"/>
                    <a:pt x="2576" y="18500"/>
                    <a:pt x="2438" y="18436"/>
                  </a:cubicBezTo>
                  <a:close/>
                  <a:moveTo>
                    <a:pt x="3606" y="19357"/>
                  </a:moveTo>
                  <a:cubicBezTo>
                    <a:pt x="3571" y="19326"/>
                    <a:pt x="3571" y="19326"/>
                    <a:pt x="3571" y="19326"/>
                  </a:cubicBezTo>
                  <a:cubicBezTo>
                    <a:pt x="3571" y="19294"/>
                    <a:pt x="3571" y="19294"/>
                    <a:pt x="3571" y="19294"/>
                  </a:cubicBezTo>
                  <a:cubicBezTo>
                    <a:pt x="3537" y="19294"/>
                    <a:pt x="3537" y="19294"/>
                    <a:pt x="3537" y="19294"/>
                  </a:cubicBezTo>
                  <a:cubicBezTo>
                    <a:pt x="3537" y="19262"/>
                    <a:pt x="3537" y="19262"/>
                    <a:pt x="3537" y="19262"/>
                  </a:cubicBezTo>
                  <a:cubicBezTo>
                    <a:pt x="3503" y="19262"/>
                    <a:pt x="3503" y="19262"/>
                    <a:pt x="3503" y="19262"/>
                  </a:cubicBezTo>
                  <a:cubicBezTo>
                    <a:pt x="3503" y="19230"/>
                    <a:pt x="3503" y="19230"/>
                    <a:pt x="3503" y="19230"/>
                  </a:cubicBezTo>
                  <a:cubicBezTo>
                    <a:pt x="3503" y="19230"/>
                    <a:pt x="3503" y="19230"/>
                    <a:pt x="3503" y="19230"/>
                  </a:cubicBezTo>
                  <a:cubicBezTo>
                    <a:pt x="3468" y="19199"/>
                    <a:pt x="3468" y="19199"/>
                    <a:pt x="3468" y="19199"/>
                  </a:cubicBezTo>
                  <a:cubicBezTo>
                    <a:pt x="3468" y="19167"/>
                    <a:pt x="3468" y="19167"/>
                    <a:pt x="3468" y="19167"/>
                  </a:cubicBezTo>
                  <a:cubicBezTo>
                    <a:pt x="3434" y="19167"/>
                    <a:pt x="3434" y="19167"/>
                    <a:pt x="3434" y="19167"/>
                  </a:cubicBezTo>
                  <a:cubicBezTo>
                    <a:pt x="3434" y="19135"/>
                    <a:pt x="3434" y="19135"/>
                    <a:pt x="3434" y="19135"/>
                  </a:cubicBezTo>
                  <a:cubicBezTo>
                    <a:pt x="3400" y="19135"/>
                    <a:pt x="3400" y="19135"/>
                    <a:pt x="3400" y="19135"/>
                  </a:cubicBezTo>
                  <a:cubicBezTo>
                    <a:pt x="3400" y="19135"/>
                    <a:pt x="3400" y="19103"/>
                    <a:pt x="3400" y="19103"/>
                  </a:cubicBezTo>
                  <a:cubicBezTo>
                    <a:pt x="3331" y="18976"/>
                    <a:pt x="3503" y="18881"/>
                    <a:pt x="3606" y="18945"/>
                  </a:cubicBezTo>
                  <a:cubicBezTo>
                    <a:pt x="3606" y="18945"/>
                    <a:pt x="3606" y="18976"/>
                    <a:pt x="3606" y="18976"/>
                  </a:cubicBezTo>
                  <a:cubicBezTo>
                    <a:pt x="3606" y="18976"/>
                    <a:pt x="3606" y="18976"/>
                    <a:pt x="3606" y="18976"/>
                  </a:cubicBezTo>
                  <a:cubicBezTo>
                    <a:pt x="3640" y="19008"/>
                    <a:pt x="3640" y="19008"/>
                    <a:pt x="3640" y="19008"/>
                  </a:cubicBezTo>
                  <a:cubicBezTo>
                    <a:pt x="3640" y="19008"/>
                    <a:pt x="3640" y="19008"/>
                    <a:pt x="3640" y="19008"/>
                  </a:cubicBezTo>
                  <a:cubicBezTo>
                    <a:pt x="3674" y="19040"/>
                    <a:pt x="3674" y="19040"/>
                    <a:pt x="3674" y="19040"/>
                  </a:cubicBezTo>
                  <a:cubicBezTo>
                    <a:pt x="3674" y="19072"/>
                    <a:pt x="3674" y="19072"/>
                    <a:pt x="3674" y="19072"/>
                  </a:cubicBezTo>
                  <a:cubicBezTo>
                    <a:pt x="3709" y="19072"/>
                    <a:pt x="3709" y="19072"/>
                    <a:pt x="3709" y="19072"/>
                  </a:cubicBezTo>
                  <a:cubicBezTo>
                    <a:pt x="3709" y="19103"/>
                    <a:pt x="3709" y="19103"/>
                    <a:pt x="3709" y="19103"/>
                  </a:cubicBezTo>
                  <a:cubicBezTo>
                    <a:pt x="3743" y="19103"/>
                    <a:pt x="3743" y="19103"/>
                    <a:pt x="3743" y="19103"/>
                  </a:cubicBezTo>
                  <a:cubicBezTo>
                    <a:pt x="3743" y="19135"/>
                    <a:pt x="3743" y="19135"/>
                    <a:pt x="3743" y="19135"/>
                  </a:cubicBezTo>
                  <a:cubicBezTo>
                    <a:pt x="3777" y="19167"/>
                    <a:pt x="3777" y="19167"/>
                    <a:pt x="3777" y="19167"/>
                  </a:cubicBezTo>
                  <a:cubicBezTo>
                    <a:pt x="3777" y="19167"/>
                    <a:pt x="3777" y="19167"/>
                    <a:pt x="3777" y="19167"/>
                  </a:cubicBezTo>
                  <a:cubicBezTo>
                    <a:pt x="3777" y="19167"/>
                    <a:pt x="3777" y="19167"/>
                    <a:pt x="3777" y="19167"/>
                  </a:cubicBezTo>
                  <a:cubicBezTo>
                    <a:pt x="3846" y="19294"/>
                    <a:pt x="3709" y="19421"/>
                    <a:pt x="3606" y="19357"/>
                  </a:cubicBezTo>
                  <a:close/>
                  <a:moveTo>
                    <a:pt x="4258" y="20723"/>
                  </a:moveTo>
                  <a:cubicBezTo>
                    <a:pt x="4190" y="20723"/>
                    <a:pt x="4155" y="20692"/>
                    <a:pt x="4155" y="20628"/>
                  </a:cubicBezTo>
                  <a:cubicBezTo>
                    <a:pt x="4155" y="20628"/>
                    <a:pt x="4155" y="20628"/>
                    <a:pt x="4155" y="20628"/>
                  </a:cubicBezTo>
                  <a:cubicBezTo>
                    <a:pt x="4155" y="20596"/>
                    <a:pt x="4155" y="20596"/>
                    <a:pt x="4155" y="20596"/>
                  </a:cubicBezTo>
                  <a:cubicBezTo>
                    <a:pt x="4121" y="20565"/>
                    <a:pt x="4121" y="20565"/>
                    <a:pt x="4121" y="20565"/>
                  </a:cubicBezTo>
                  <a:cubicBezTo>
                    <a:pt x="4121" y="20533"/>
                    <a:pt x="4121" y="20533"/>
                    <a:pt x="4121" y="20533"/>
                  </a:cubicBezTo>
                  <a:cubicBezTo>
                    <a:pt x="4121" y="20501"/>
                    <a:pt x="4121" y="20501"/>
                    <a:pt x="4121" y="20501"/>
                  </a:cubicBezTo>
                  <a:cubicBezTo>
                    <a:pt x="4121" y="20469"/>
                    <a:pt x="4121" y="20469"/>
                    <a:pt x="4121" y="20469"/>
                  </a:cubicBezTo>
                  <a:cubicBezTo>
                    <a:pt x="4121" y="20437"/>
                    <a:pt x="4121" y="20437"/>
                    <a:pt x="4121" y="20437"/>
                  </a:cubicBezTo>
                  <a:cubicBezTo>
                    <a:pt x="4086" y="20437"/>
                    <a:pt x="4086" y="20437"/>
                    <a:pt x="4086" y="20437"/>
                  </a:cubicBezTo>
                  <a:cubicBezTo>
                    <a:pt x="4086" y="20406"/>
                    <a:pt x="4086" y="20406"/>
                    <a:pt x="4086" y="20406"/>
                  </a:cubicBezTo>
                  <a:cubicBezTo>
                    <a:pt x="4086" y="20406"/>
                    <a:pt x="4086" y="20406"/>
                    <a:pt x="4086" y="20406"/>
                  </a:cubicBezTo>
                  <a:cubicBezTo>
                    <a:pt x="4086" y="20279"/>
                    <a:pt x="4155" y="20247"/>
                    <a:pt x="4258" y="20247"/>
                  </a:cubicBezTo>
                  <a:cubicBezTo>
                    <a:pt x="4293" y="20247"/>
                    <a:pt x="4327" y="20279"/>
                    <a:pt x="4327" y="20342"/>
                  </a:cubicBezTo>
                  <a:cubicBezTo>
                    <a:pt x="4361" y="20374"/>
                    <a:pt x="4361" y="20374"/>
                    <a:pt x="4361" y="20374"/>
                  </a:cubicBezTo>
                  <a:cubicBezTo>
                    <a:pt x="4361" y="20406"/>
                    <a:pt x="4361" y="20406"/>
                    <a:pt x="4361" y="20406"/>
                  </a:cubicBezTo>
                  <a:cubicBezTo>
                    <a:pt x="4361" y="20437"/>
                    <a:pt x="4361" y="20437"/>
                    <a:pt x="4361" y="20437"/>
                  </a:cubicBezTo>
                  <a:cubicBezTo>
                    <a:pt x="4361" y="20469"/>
                    <a:pt x="4361" y="20469"/>
                    <a:pt x="4361" y="20469"/>
                  </a:cubicBezTo>
                  <a:cubicBezTo>
                    <a:pt x="4361" y="20501"/>
                    <a:pt x="4361" y="20501"/>
                    <a:pt x="4361" y="20501"/>
                  </a:cubicBezTo>
                  <a:cubicBezTo>
                    <a:pt x="4396" y="20533"/>
                    <a:pt x="4396" y="20533"/>
                    <a:pt x="4396" y="20533"/>
                  </a:cubicBezTo>
                  <a:cubicBezTo>
                    <a:pt x="4396" y="20565"/>
                    <a:pt x="4396" y="20565"/>
                    <a:pt x="4396" y="20565"/>
                  </a:cubicBezTo>
                  <a:cubicBezTo>
                    <a:pt x="4396" y="20596"/>
                    <a:pt x="4396" y="20596"/>
                    <a:pt x="4396" y="20596"/>
                  </a:cubicBezTo>
                  <a:cubicBezTo>
                    <a:pt x="4396" y="20596"/>
                    <a:pt x="4396" y="20596"/>
                    <a:pt x="4396" y="20596"/>
                  </a:cubicBezTo>
                  <a:cubicBezTo>
                    <a:pt x="4396" y="20596"/>
                    <a:pt x="4396" y="20596"/>
                    <a:pt x="4396" y="20596"/>
                  </a:cubicBezTo>
                  <a:cubicBezTo>
                    <a:pt x="4430" y="20692"/>
                    <a:pt x="4327" y="20755"/>
                    <a:pt x="4258" y="20723"/>
                  </a:cubicBezTo>
                  <a:close/>
                  <a:moveTo>
                    <a:pt x="5838" y="16340"/>
                  </a:moveTo>
                  <a:cubicBezTo>
                    <a:pt x="5803" y="16340"/>
                    <a:pt x="5735" y="16276"/>
                    <a:pt x="5735" y="16213"/>
                  </a:cubicBezTo>
                  <a:cubicBezTo>
                    <a:pt x="5735" y="16149"/>
                    <a:pt x="5735" y="16149"/>
                    <a:pt x="5735" y="16149"/>
                  </a:cubicBezTo>
                  <a:cubicBezTo>
                    <a:pt x="5735" y="16086"/>
                    <a:pt x="5735" y="16086"/>
                    <a:pt x="5735" y="16086"/>
                  </a:cubicBezTo>
                  <a:cubicBezTo>
                    <a:pt x="5735" y="16022"/>
                    <a:pt x="5735" y="16022"/>
                    <a:pt x="5735" y="16022"/>
                  </a:cubicBezTo>
                  <a:cubicBezTo>
                    <a:pt x="5700" y="15959"/>
                    <a:pt x="5700" y="15959"/>
                    <a:pt x="5700" y="15959"/>
                  </a:cubicBezTo>
                  <a:cubicBezTo>
                    <a:pt x="5700" y="15895"/>
                    <a:pt x="5769" y="15832"/>
                    <a:pt x="5838" y="15832"/>
                  </a:cubicBezTo>
                  <a:cubicBezTo>
                    <a:pt x="5872" y="15832"/>
                    <a:pt x="5907" y="15863"/>
                    <a:pt x="5941" y="15863"/>
                  </a:cubicBezTo>
                  <a:cubicBezTo>
                    <a:pt x="5975" y="15895"/>
                    <a:pt x="5975" y="15927"/>
                    <a:pt x="5975" y="15959"/>
                  </a:cubicBezTo>
                  <a:cubicBezTo>
                    <a:pt x="5975" y="16022"/>
                    <a:pt x="5975" y="16022"/>
                    <a:pt x="5975" y="16022"/>
                  </a:cubicBezTo>
                  <a:cubicBezTo>
                    <a:pt x="5975" y="16086"/>
                    <a:pt x="5975" y="16086"/>
                    <a:pt x="5975" y="16086"/>
                  </a:cubicBezTo>
                  <a:cubicBezTo>
                    <a:pt x="5975" y="16149"/>
                    <a:pt x="5975" y="16149"/>
                    <a:pt x="5975" y="16149"/>
                  </a:cubicBezTo>
                  <a:cubicBezTo>
                    <a:pt x="5975" y="16213"/>
                    <a:pt x="5975" y="16213"/>
                    <a:pt x="5975" y="16213"/>
                  </a:cubicBezTo>
                  <a:cubicBezTo>
                    <a:pt x="5975" y="16213"/>
                    <a:pt x="5975" y="16213"/>
                    <a:pt x="5975" y="16245"/>
                  </a:cubicBezTo>
                  <a:cubicBezTo>
                    <a:pt x="5975" y="16308"/>
                    <a:pt x="5907" y="16340"/>
                    <a:pt x="5838" y="16340"/>
                  </a:cubicBezTo>
                  <a:close/>
                  <a:moveTo>
                    <a:pt x="6147" y="17769"/>
                  </a:moveTo>
                  <a:cubicBezTo>
                    <a:pt x="6113" y="17769"/>
                    <a:pt x="6113" y="17737"/>
                    <a:pt x="6078" y="17706"/>
                  </a:cubicBezTo>
                  <a:cubicBezTo>
                    <a:pt x="6078" y="17674"/>
                    <a:pt x="6078" y="17674"/>
                    <a:pt x="6078" y="17674"/>
                  </a:cubicBezTo>
                  <a:cubicBezTo>
                    <a:pt x="6044" y="17610"/>
                    <a:pt x="6044" y="17610"/>
                    <a:pt x="6044" y="17610"/>
                  </a:cubicBezTo>
                  <a:cubicBezTo>
                    <a:pt x="6010" y="17579"/>
                    <a:pt x="6010" y="17579"/>
                    <a:pt x="6010" y="17579"/>
                  </a:cubicBezTo>
                  <a:cubicBezTo>
                    <a:pt x="6010" y="17515"/>
                    <a:pt x="6010" y="17515"/>
                    <a:pt x="6010" y="17515"/>
                  </a:cubicBezTo>
                  <a:cubicBezTo>
                    <a:pt x="5975" y="17483"/>
                    <a:pt x="5975" y="17483"/>
                    <a:pt x="5975" y="17483"/>
                  </a:cubicBezTo>
                  <a:cubicBezTo>
                    <a:pt x="5941" y="17420"/>
                    <a:pt x="6010" y="17325"/>
                    <a:pt x="6078" y="17325"/>
                  </a:cubicBezTo>
                  <a:cubicBezTo>
                    <a:pt x="6113" y="17293"/>
                    <a:pt x="6113" y="17293"/>
                    <a:pt x="6147" y="17325"/>
                  </a:cubicBezTo>
                  <a:cubicBezTo>
                    <a:pt x="6181" y="17325"/>
                    <a:pt x="6216" y="17356"/>
                    <a:pt x="6216" y="17388"/>
                  </a:cubicBezTo>
                  <a:cubicBezTo>
                    <a:pt x="6250" y="17420"/>
                    <a:pt x="6250" y="17420"/>
                    <a:pt x="6250" y="17420"/>
                  </a:cubicBezTo>
                  <a:cubicBezTo>
                    <a:pt x="6250" y="17483"/>
                    <a:pt x="6250" y="17483"/>
                    <a:pt x="6250" y="17483"/>
                  </a:cubicBezTo>
                  <a:cubicBezTo>
                    <a:pt x="6284" y="17547"/>
                    <a:pt x="6284" y="17547"/>
                    <a:pt x="6284" y="17547"/>
                  </a:cubicBezTo>
                  <a:cubicBezTo>
                    <a:pt x="6284" y="17579"/>
                    <a:pt x="6284" y="17579"/>
                    <a:pt x="6284" y="17579"/>
                  </a:cubicBezTo>
                  <a:cubicBezTo>
                    <a:pt x="6319" y="17610"/>
                    <a:pt x="6319" y="17610"/>
                    <a:pt x="6319" y="17610"/>
                  </a:cubicBezTo>
                  <a:cubicBezTo>
                    <a:pt x="6319" y="17610"/>
                    <a:pt x="6319" y="17642"/>
                    <a:pt x="6319" y="17642"/>
                  </a:cubicBezTo>
                  <a:cubicBezTo>
                    <a:pt x="6353" y="17737"/>
                    <a:pt x="6250" y="17801"/>
                    <a:pt x="6147" y="17769"/>
                  </a:cubicBezTo>
                  <a:close/>
                  <a:moveTo>
                    <a:pt x="6971" y="18976"/>
                  </a:moveTo>
                  <a:cubicBezTo>
                    <a:pt x="6971" y="18976"/>
                    <a:pt x="6971" y="18976"/>
                    <a:pt x="6971" y="18976"/>
                  </a:cubicBezTo>
                  <a:cubicBezTo>
                    <a:pt x="6971" y="18976"/>
                    <a:pt x="6971" y="18976"/>
                    <a:pt x="6971" y="18976"/>
                  </a:cubicBezTo>
                  <a:cubicBezTo>
                    <a:pt x="6937" y="18945"/>
                    <a:pt x="6937" y="18945"/>
                    <a:pt x="6937" y="18945"/>
                  </a:cubicBezTo>
                  <a:cubicBezTo>
                    <a:pt x="6902" y="18913"/>
                    <a:pt x="6902" y="18913"/>
                    <a:pt x="6902" y="18913"/>
                  </a:cubicBezTo>
                  <a:cubicBezTo>
                    <a:pt x="6868" y="18849"/>
                    <a:pt x="6868" y="18849"/>
                    <a:pt x="6868" y="18849"/>
                  </a:cubicBezTo>
                  <a:cubicBezTo>
                    <a:pt x="6834" y="18817"/>
                    <a:pt x="6834" y="18817"/>
                    <a:pt x="6834" y="18817"/>
                  </a:cubicBezTo>
                  <a:cubicBezTo>
                    <a:pt x="6799" y="18786"/>
                    <a:pt x="6799" y="18786"/>
                    <a:pt x="6799" y="18786"/>
                  </a:cubicBezTo>
                  <a:cubicBezTo>
                    <a:pt x="6799" y="18786"/>
                    <a:pt x="6765" y="18786"/>
                    <a:pt x="6765" y="18754"/>
                  </a:cubicBezTo>
                  <a:cubicBezTo>
                    <a:pt x="6731" y="18627"/>
                    <a:pt x="6868" y="18532"/>
                    <a:pt x="6971" y="18627"/>
                  </a:cubicBezTo>
                  <a:cubicBezTo>
                    <a:pt x="6971" y="18627"/>
                    <a:pt x="6971" y="18627"/>
                    <a:pt x="6971" y="18627"/>
                  </a:cubicBezTo>
                  <a:cubicBezTo>
                    <a:pt x="7005" y="18659"/>
                    <a:pt x="7005" y="18659"/>
                    <a:pt x="7005" y="18659"/>
                  </a:cubicBezTo>
                  <a:cubicBezTo>
                    <a:pt x="7040" y="18690"/>
                    <a:pt x="7040" y="18690"/>
                    <a:pt x="7040" y="18690"/>
                  </a:cubicBezTo>
                  <a:cubicBezTo>
                    <a:pt x="7074" y="18722"/>
                    <a:pt x="7074" y="18722"/>
                    <a:pt x="7074" y="18722"/>
                  </a:cubicBezTo>
                  <a:cubicBezTo>
                    <a:pt x="7108" y="18754"/>
                    <a:pt x="7108" y="18754"/>
                    <a:pt x="7108" y="18754"/>
                  </a:cubicBezTo>
                  <a:cubicBezTo>
                    <a:pt x="7143" y="18817"/>
                    <a:pt x="7143" y="18817"/>
                    <a:pt x="7143" y="18817"/>
                  </a:cubicBezTo>
                  <a:cubicBezTo>
                    <a:pt x="7143" y="18817"/>
                    <a:pt x="7143" y="18817"/>
                    <a:pt x="7143" y="18817"/>
                  </a:cubicBezTo>
                  <a:cubicBezTo>
                    <a:pt x="7177" y="18817"/>
                    <a:pt x="7177" y="18817"/>
                    <a:pt x="7177" y="18849"/>
                  </a:cubicBezTo>
                  <a:cubicBezTo>
                    <a:pt x="7246" y="18976"/>
                    <a:pt x="7074" y="19072"/>
                    <a:pt x="6971" y="18976"/>
                  </a:cubicBezTo>
                  <a:close/>
                  <a:moveTo>
                    <a:pt x="8276" y="19834"/>
                  </a:moveTo>
                  <a:cubicBezTo>
                    <a:pt x="8242" y="19834"/>
                    <a:pt x="8242" y="19834"/>
                    <a:pt x="8242" y="19834"/>
                  </a:cubicBezTo>
                  <a:cubicBezTo>
                    <a:pt x="8207" y="19834"/>
                    <a:pt x="8207" y="19834"/>
                    <a:pt x="8207" y="19834"/>
                  </a:cubicBezTo>
                  <a:cubicBezTo>
                    <a:pt x="8207" y="19802"/>
                    <a:pt x="8207" y="19802"/>
                    <a:pt x="8207" y="19802"/>
                  </a:cubicBezTo>
                  <a:cubicBezTo>
                    <a:pt x="8139" y="19770"/>
                    <a:pt x="8139" y="19770"/>
                    <a:pt x="8139" y="19770"/>
                  </a:cubicBezTo>
                  <a:cubicBezTo>
                    <a:pt x="8104" y="19770"/>
                    <a:pt x="8104" y="19770"/>
                    <a:pt x="8104" y="19770"/>
                  </a:cubicBezTo>
                  <a:cubicBezTo>
                    <a:pt x="8036" y="19739"/>
                    <a:pt x="8036" y="19739"/>
                    <a:pt x="8036" y="19739"/>
                  </a:cubicBezTo>
                  <a:cubicBezTo>
                    <a:pt x="7933" y="19675"/>
                    <a:pt x="7967" y="19516"/>
                    <a:pt x="8070" y="19485"/>
                  </a:cubicBezTo>
                  <a:cubicBezTo>
                    <a:pt x="8104" y="19485"/>
                    <a:pt x="8139" y="19516"/>
                    <a:pt x="8173" y="19516"/>
                  </a:cubicBezTo>
                  <a:cubicBezTo>
                    <a:pt x="8207" y="19548"/>
                    <a:pt x="8207" y="19548"/>
                    <a:pt x="8207" y="19548"/>
                  </a:cubicBezTo>
                  <a:cubicBezTo>
                    <a:pt x="8207" y="19548"/>
                    <a:pt x="8207" y="19548"/>
                    <a:pt x="8207" y="19548"/>
                  </a:cubicBezTo>
                  <a:cubicBezTo>
                    <a:pt x="8242" y="19548"/>
                    <a:pt x="8242" y="19548"/>
                    <a:pt x="8242" y="19548"/>
                  </a:cubicBezTo>
                  <a:cubicBezTo>
                    <a:pt x="8310" y="19580"/>
                    <a:pt x="8310" y="19580"/>
                    <a:pt x="8310" y="19580"/>
                  </a:cubicBezTo>
                  <a:cubicBezTo>
                    <a:pt x="8345" y="19612"/>
                    <a:pt x="8345" y="19612"/>
                    <a:pt x="8345" y="19612"/>
                  </a:cubicBezTo>
                  <a:cubicBezTo>
                    <a:pt x="8379" y="19612"/>
                    <a:pt x="8379" y="19612"/>
                    <a:pt x="8379" y="19612"/>
                  </a:cubicBezTo>
                  <a:cubicBezTo>
                    <a:pt x="8413" y="19643"/>
                    <a:pt x="8413" y="19643"/>
                    <a:pt x="8413" y="19643"/>
                  </a:cubicBezTo>
                  <a:cubicBezTo>
                    <a:pt x="8516" y="19739"/>
                    <a:pt x="8413" y="19897"/>
                    <a:pt x="8276" y="19834"/>
                  </a:cubicBezTo>
                  <a:close/>
                  <a:moveTo>
                    <a:pt x="9787" y="20310"/>
                  </a:moveTo>
                  <a:cubicBezTo>
                    <a:pt x="9753" y="20279"/>
                    <a:pt x="9753" y="20279"/>
                    <a:pt x="9753" y="20279"/>
                  </a:cubicBezTo>
                  <a:cubicBezTo>
                    <a:pt x="9684" y="20279"/>
                    <a:pt x="9684" y="20279"/>
                    <a:pt x="9684" y="20279"/>
                  </a:cubicBezTo>
                  <a:cubicBezTo>
                    <a:pt x="9684" y="20279"/>
                    <a:pt x="9684" y="20279"/>
                    <a:pt x="9684" y="20279"/>
                  </a:cubicBezTo>
                  <a:cubicBezTo>
                    <a:pt x="9615" y="20279"/>
                    <a:pt x="9615" y="20279"/>
                    <a:pt x="9615" y="20279"/>
                  </a:cubicBezTo>
                  <a:cubicBezTo>
                    <a:pt x="9581" y="20247"/>
                    <a:pt x="9581" y="20247"/>
                    <a:pt x="9581" y="20247"/>
                  </a:cubicBezTo>
                  <a:cubicBezTo>
                    <a:pt x="9512" y="20247"/>
                    <a:pt x="9512" y="20247"/>
                    <a:pt x="9512" y="20247"/>
                  </a:cubicBezTo>
                  <a:cubicBezTo>
                    <a:pt x="9409" y="20215"/>
                    <a:pt x="9375" y="20056"/>
                    <a:pt x="9478" y="20025"/>
                  </a:cubicBezTo>
                  <a:cubicBezTo>
                    <a:pt x="9512" y="19993"/>
                    <a:pt x="9547" y="19993"/>
                    <a:pt x="9581" y="19993"/>
                  </a:cubicBezTo>
                  <a:cubicBezTo>
                    <a:pt x="9615" y="20025"/>
                    <a:pt x="9615" y="20025"/>
                    <a:pt x="9615" y="20025"/>
                  </a:cubicBezTo>
                  <a:cubicBezTo>
                    <a:pt x="9684" y="20025"/>
                    <a:pt x="9684" y="20025"/>
                    <a:pt x="9684" y="20025"/>
                  </a:cubicBezTo>
                  <a:cubicBezTo>
                    <a:pt x="9684" y="20025"/>
                    <a:pt x="9684" y="20025"/>
                    <a:pt x="9684" y="20025"/>
                  </a:cubicBezTo>
                  <a:cubicBezTo>
                    <a:pt x="9718" y="20025"/>
                    <a:pt x="9718" y="20025"/>
                    <a:pt x="9718" y="20025"/>
                  </a:cubicBezTo>
                  <a:cubicBezTo>
                    <a:pt x="9787" y="20056"/>
                    <a:pt x="9787" y="20056"/>
                    <a:pt x="9787" y="20056"/>
                  </a:cubicBezTo>
                  <a:cubicBezTo>
                    <a:pt x="9821" y="20056"/>
                    <a:pt x="9821" y="20056"/>
                    <a:pt x="9821" y="20056"/>
                  </a:cubicBezTo>
                  <a:cubicBezTo>
                    <a:pt x="9856" y="20056"/>
                    <a:pt x="9924" y="20088"/>
                    <a:pt x="9924" y="20152"/>
                  </a:cubicBezTo>
                  <a:cubicBezTo>
                    <a:pt x="9924" y="20247"/>
                    <a:pt x="9856" y="20310"/>
                    <a:pt x="9787" y="20310"/>
                  </a:cubicBezTo>
                  <a:close/>
                  <a:moveTo>
                    <a:pt x="11332" y="20342"/>
                  </a:moveTo>
                  <a:cubicBezTo>
                    <a:pt x="11332" y="20342"/>
                    <a:pt x="11332" y="20342"/>
                    <a:pt x="11332" y="20342"/>
                  </a:cubicBezTo>
                  <a:cubicBezTo>
                    <a:pt x="11264" y="20374"/>
                    <a:pt x="11264" y="20374"/>
                    <a:pt x="11264" y="20374"/>
                  </a:cubicBezTo>
                  <a:cubicBezTo>
                    <a:pt x="11195" y="20374"/>
                    <a:pt x="11195" y="20374"/>
                    <a:pt x="11195" y="20374"/>
                  </a:cubicBezTo>
                  <a:cubicBezTo>
                    <a:pt x="11195" y="20374"/>
                    <a:pt x="11195" y="20374"/>
                    <a:pt x="11195" y="20374"/>
                  </a:cubicBezTo>
                  <a:cubicBezTo>
                    <a:pt x="11161" y="20374"/>
                    <a:pt x="11161" y="20374"/>
                    <a:pt x="11161" y="20374"/>
                  </a:cubicBezTo>
                  <a:cubicBezTo>
                    <a:pt x="11092" y="20374"/>
                    <a:pt x="11092" y="20374"/>
                    <a:pt x="11092" y="20374"/>
                  </a:cubicBezTo>
                  <a:cubicBezTo>
                    <a:pt x="11058" y="20374"/>
                    <a:pt x="11058" y="20374"/>
                    <a:pt x="11058" y="20374"/>
                  </a:cubicBezTo>
                  <a:cubicBezTo>
                    <a:pt x="11058" y="20374"/>
                    <a:pt x="11058" y="20374"/>
                    <a:pt x="11058" y="20374"/>
                  </a:cubicBezTo>
                  <a:cubicBezTo>
                    <a:pt x="10886" y="20342"/>
                    <a:pt x="10920" y="20120"/>
                    <a:pt x="11058" y="20120"/>
                  </a:cubicBezTo>
                  <a:cubicBezTo>
                    <a:pt x="11092" y="20120"/>
                    <a:pt x="11092" y="20120"/>
                    <a:pt x="11092" y="20120"/>
                  </a:cubicBezTo>
                  <a:cubicBezTo>
                    <a:pt x="11126" y="20120"/>
                    <a:pt x="11126" y="20120"/>
                    <a:pt x="11126" y="20120"/>
                  </a:cubicBezTo>
                  <a:cubicBezTo>
                    <a:pt x="11195" y="20120"/>
                    <a:pt x="11195" y="20120"/>
                    <a:pt x="11195" y="20120"/>
                  </a:cubicBezTo>
                  <a:cubicBezTo>
                    <a:pt x="11195" y="20120"/>
                    <a:pt x="11195" y="20120"/>
                    <a:pt x="11195" y="20120"/>
                  </a:cubicBezTo>
                  <a:cubicBezTo>
                    <a:pt x="11229" y="20120"/>
                    <a:pt x="11229" y="20120"/>
                    <a:pt x="11229" y="20120"/>
                  </a:cubicBezTo>
                  <a:cubicBezTo>
                    <a:pt x="11298" y="20120"/>
                    <a:pt x="11298" y="20120"/>
                    <a:pt x="11298" y="20120"/>
                  </a:cubicBezTo>
                  <a:cubicBezTo>
                    <a:pt x="11298" y="20088"/>
                    <a:pt x="11298" y="20088"/>
                    <a:pt x="11298" y="20088"/>
                  </a:cubicBezTo>
                  <a:cubicBezTo>
                    <a:pt x="11332" y="20088"/>
                    <a:pt x="11332" y="20088"/>
                    <a:pt x="11332" y="20088"/>
                  </a:cubicBezTo>
                  <a:cubicBezTo>
                    <a:pt x="11504" y="20120"/>
                    <a:pt x="11504" y="20342"/>
                    <a:pt x="11332" y="20342"/>
                  </a:cubicBezTo>
                  <a:close/>
                  <a:moveTo>
                    <a:pt x="12878" y="20025"/>
                  </a:moveTo>
                  <a:cubicBezTo>
                    <a:pt x="12809" y="20056"/>
                    <a:pt x="12809" y="20056"/>
                    <a:pt x="12809" y="20056"/>
                  </a:cubicBezTo>
                  <a:cubicBezTo>
                    <a:pt x="12740" y="20056"/>
                    <a:pt x="12740" y="20056"/>
                    <a:pt x="12740" y="20056"/>
                  </a:cubicBezTo>
                  <a:cubicBezTo>
                    <a:pt x="12706" y="20088"/>
                    <a:pt x="12706" y="20088"/>
                    <a:pt x="12706" y="20088"/>
                  </a:cubicBezTo>
                  <a:cubicBezTo>
                    <a:pt x="12706" y="20088"/>
                    <a:pt x="12706" y="20088"/>
                    <a:pt x="12706" y="20088"/>
                  </a:cubicBezTo>
                  <a:cubicBezTo>
                    <a:pt x="12637" y="20088"/>
                    <a:pt x="12637" y="20088"/>
                    <a:pt x="12637" y="20088"/>
                  </a:cubicBezTo>
                  <a:cubicBezTo>
                    <a:pt x="12603" y="20120"/>
                    <a:pt x="12603" y="20120"/>
                    <a:pt x="12603" y="20120"/>
                  </a:cubicBezTo>
                  <a:cubicBezTo>
                    <a:pt x="12603" y="20120"/>
                    <a:pt x="12603" y="20120"/>
                    <a:pt x="12603" y="20120"/>
                  </a:cubicBezTo>
                  <a:cubicBezTo>
                    <a:pt x="12431" y="20152"/>
                    <a:pt x="12397" y="19929"/>
                    <a:pt x="12534" y="19866"/>
                  </a:cubicBezTo>
                  <a:cubicBezTo>
                    <a:pt x="12569" y="19866"/>
                    <a:pt x="12569" y="19866"/>
                    <a:pt x="12569" y="19866"/>
                  </a:cubicBezTo>
                  <a:cubicBezTo>
                    <a:pt x="12603" y="19834"/>
                    <a:pt x="12603" y="19834"/>
                    <a:pt x="12603" y="19834"/>
                  </a:cubicBezTo>
                  <a:cubicBezTo>
                    <a:pt x="12672" y="19834"/>
                    <a:pt x="12672" y="19834"/>
                    <a:pt x="12672" y="19834"/>
                  </a:cubicBezTo>
                  <a:cubicBezTo>
                    <a:pt x="12706" y="19834"/>
                    <a:pt x="12706" y="19834"/>
                    <a:pt x="12706" y="19834"/>
                  </a:cubicBezTo>
                  <a:cubicBezTo>
                    <a:pt x="12740" y="19802"/>
                    <a:pt x="12740" y="19802"/>
                    <a:pt x="12740" y="19802"/>
                  </a:cubicBezTo>
                  <a:cubicBezTo>
                    <a:pt x="12775" y="19802"/>
                    <a:pt x="12775" y="19802"/>
                    <a:pt x="12775" y="19802"/>
                  </a:cubicBezTo>
                  <a:cubicBezTo>
                    <a:pt x="12775" y="19802"/>
                    <a:pt x="12775" y="19802"/>
                    <a:pt x="12809" y="19802"/>
                  </a:cubicBezTo>
                  <a:cubicBezTo>
                    <a:pt x="12946" y="19770"/>
                    <a:pt x="13015" y="19993"/>
                    <a:pt x="12878" y="20025"/>
                  </a:cubicBezTo>
                  <a:close/>
                  <a:moveTo>
                    <a:pt x="14251" y="19294"/>
                  </a:moveTo>
                  <a:cubicBezTo>
                    <a:pt x="14217" y="19326"/>
                    <a:pt x="14217" y="19326"/>
                    <a:pt x="14217" y="19326"/>
                  </a:cubicBezTo>
                  <a:cubicBezTo>
                    <a:pt x="14183" y="19357"/>
                    <a:pt x="14183" y="19357"/>
                    <a:pt x="14183" y="19357"/>
                  </a:cubicBezTo>
                  <a:cubicBezTo>
                    <a:pt x="14114" y="19389"/>
                    <a:pt x="14114" y="19389"/>
                    <a:pt x="14114" y="19389"/>
                  </a:cubicBezTo>
                  <a:cubicBezTo>
                    <a:pt x="14079" y="19421"/>
                    <a:pt x="14079" y="19421"/>
                    <a:pt x="14079" y="19421"/>
                  </a:cubicBezTo>
                  <a:cubicBezTo>
                    <a:pt x="14045" y="19421"/>
                    <a:pt x="14045" y="19421"/>
                    <a:pt x="14045" y="19421"/>
                  </a:cubicBezTo>
                  <a:cubicBezTo>
                    <a:pt x="14045" y="19453"/>
                    <a:pt x="14045" y="19453"/>
                    <a:pt x="14045" y="19453"/>
                  </a:cubicBezTo>
                  <a:cubicBezTo>
                    <a:pt x="14011" y="19453"/>
                    <a:pt x="14011" y="19453"/>
                    <a:pt x="14011" y="19453"/>
                  </a:cubicBezTo>
                  <a:cubicBezTo>
                    <a:pt x="14011" y="19453"/>
                    <a:pt x="14011" y="19453"/>
                    <a:pt x="14011" y="19453"/>
                  </a:cubicBezTo>
                  <a:cubicBezTo>
                    <a:pt x="13873" y="19516"/>
                    <a:pt x="13770" y="19326"/>
                    <a:pt x="13873" y="19230"/>
                  </a:cubicBezTo>
                  <a:cubicBezTo>
                    <a:pt x="13908" y="19230"/>
                    <a:pt x="13908" y="19230"/>
                    <a:pt x="13908" y="19230"/>
                  </a:cubicBezTo>
                  <a:cubicBezTo>
                    <a:pt x="13942" y="19199"/>
                    <a:pt x="13942" y="19199"/>
                    <a:pt x="13942" y="19199"/>
                  </a:cubicBezTo>
                  <a:cubicBezTo>
                    <a:pt x="13976" y="19167"/>
                    <a:pt x="13976" y="19167"/>
                    <a:pt x="13976" y="19167"/>
                  </a:cubicBezTo>
                  <a:cubicBezTo>
                    <a:pt x="14011" y="19135"/>
                    <a:pt x="14011" y="19135"/>
                    <a:pt x="14011" y="19135"/>
                  </a:cubicBezTo>
                  <a:cubicBezTo>
                    <a:pt x="14045" y="19103"/>
                    <a:pt x="14045" y="19103"/>
                    <a:pt x="14045" y="19103"/>
                  </a:cubicBezTo>
                  <a:cubicBezTo>
                    <a:pt x="14079" y="19103"/>
                    <a:pt x="14079" y="19103"/>
                    <a:pt x="14079" y="19103"/>
                  </a:cubicBezTo>
                  <a:cubicBezTo>
                    <a:pt x="14079" y="19103"/>
                    <a:pt x="14079" y="19103"/>
                    <a:pt x="14079" y="19103"/>
                  </a:cubicBezTo>
                  <a:cubicBezTo>
                    <a:pt x="14114" y="19072"/>
                    <a:pt x="14114" y="19072"/>
                    <a:pt x="14148" y="19072"/>
                  </a:cubicBezTo>
                  <a:cubicBezTo>
                    <a:pt x="14286" y="19040"/>
                    <a:pt x="14354" y="19230"/>
                    <a:pt x="14251" y="19294"/>
                  </a:cubicBezTo>
                  <a:close/>
                  <a:moveTo>
                    <a:pt x="14045" y="18277"/>
                  </a:moveTo>
                  <a:cubicBezTo>
                    <a:pt x="13702" y="18627"/>
                    <a:pt x="13221" y="18913"/>
                    <a:pt x="12706" y="19103"/>
                  </a:cubicBezTo>
                  <a:cubicBezTo>
                    <a:pt x="12225" y="19294"/>
                    <a:pt x="11710" y="19421"/>
                    <a:pt x="11195" y="19453"/>
                  </a:cubicBezTo>
                  <a:cubicBezTo>
                    <a:pt x="11058" y="19453"/>
                    <a:pt x="10920" y="19453"/>
                    <a:pt x="10783" y="19485"/>
                  </a:cubicBezTo>
                  <a:cubicBezTo>
                    <a:pt x="10405" y="19485"/>
                    <a:pt x="10027" y="19453"/>
                    <a:pt x="9684" y="19389"/>
                  </a:cubicBezTo>
                  <a:cubicBezTo>
                    <a:pt x="9134" y="19294"/>
                    <a:pt x="8654" y="19103"/>
                    <a:pt x="8207" y="18881"/>
                  </a:cubicBezTo>
                  <a:cubicBezTo>
                    <a:pt x="7692" y="18563"/>
                    <a:pt x="7246" y="18150"/>
                    <a:pt x="6971" y="17610"/>
                  </a:cubicBezTo>
                  <a:cubicBezTo>
                    <a:pt x="6731" y="17134"/>
                    <a:pt x="6628" y="16594"/>
                    <a:pt x="6731" y="15927"/>
                  </a:cubicBezTo>
                  <a:cubicBezTo>
                    <a:pt x="6799" y="15895"/>
                    <a:pt x="6902" y="15863"/>
                    <a:pt x="6971" y="15800"/>
                  </a:cubicBezTo>
                  <a:cubicBezTo>
                    <a:pt x="7555" y="15546"/>
                    <a:pt x="7933" y="15037"/>
                    <a:pt x="8207" y="14466"/>
                  </a:cubicBezTo>
                  <a:cubicBezTo>
                    <a:pt x="8310" y="14243"/>
                    <a:pt x="8413" y="14021"/>
                    <a:pt x="8482" y="13767"/>
                  </a:cubicBezTo>
                  <a:cubicBezTo>
                    <a:pt x="8860" y="13989"/>
                    <a:pt x="9238" y="14148"/>
                    <a:pt x="9684" y="14243"/>
                  </a:cubicBezTo>
                  <a:cubicBezTo>
                    <a:pt x="10027" y="14307"/>
                    <a:pt x="10405" y="14339"/>
                    <a:pt x="10783" y="14370"/>
                  </a:cubicBezTo>
                  <a:cubicBezTo>
                    <a:pt x="10817" y="14370"/>
                    <a:pt x="10817" y="14370"/>
                    <a:pt x="10817" y="14370"/>
                  </a:cubicBezTo>
                  <a:cubicBezTo>
                    <a:pt x="10920" y="14370"/>
                    <a:pt x="11058" y="14339"/>
                    <a:pt x="11195" y="14339"/>
                  </a:cubicBezTo>
                  <a:cubicBezTo>
                    <a:pt x="11744" y="14307"/>
                    <a:pt x="12225" y="14180"/>
                    <a:pt x="12706" y="13989"/>
                  </a:cubicBezTo>
                  <a:cubicBezTo>
                    <a:pt x="12878" y="13926"/>
                    <a:pt x="13015" y="13830"/>
                    <a:pt x="13187" y="13767"/>
                  </a:cubicBezTo>
                  <a:cubicBezTo>
                    <a:pt x="13358" y="14402"/>
                    <a:pt x="13633" y="15006"/>
                    <a:pt x="14045" y="15419"/>
                  </a:cubicBezTo>
                  <a:cubicBezTo>
                    <a:pt x="14286" y="15641"/>
                    <a:pt x="14526" y="15800"/>
                    <a:pt x="14801" y="15927"/>
                  </a:cubicBezTo>
                  <a:cubicBezTo>
                    <a:pt x="14938" y="16912"/>
                    <a:pt x="14629" y="17674"/>
                    <a:pt x="14045" y="18277"/>
                  </a:cubicBezTo>
                  <a:close/>
                  <a:moveTo>
                    <a:pt x="15281" y="18150"/>
                  </a:moveTo>
                  <a:cubicBezTo>
                    <a:pt x="15281" y="18150"/>
                    <a:pt x="15281" y="18150"/>
                    <a:pt x="15281" y="18150"/>
                  </a:cubicBezTo>
                  <a:cubicBezTo>
                    <a:pt x="15247" y="18182"/>
                    <a:pt x="15247" y="18182"/>
                    <a:pt x="15247" y="18182"/>
                  </a:cubicBezTo>
                  <a:cubicBezTo>
                    <a:pt x="15213" y="18246"/>
                    <a:pt x="15213" y="18246"/>
                    <a:pt x="15213" y="18246"/>
                  </a:cubicBezTo>
                  <a:cubicBezTo>
                    <a:pt x="15178" y="18277"/>
                    <a:pt x="15178" y="18277"/>
                    <a:pt x="15178" y="18277"/>
                  </a:cubicBezTo>
                  <a:cubicBezTo>
                    <a:pt x="15144" y="18341"/>
                    <a:pt x="15144" y="18341"/>
                    <a:pt x="15144" y="18341"/>
                  </a:cubicBezTo>
                  <a:cubicBezTo>
                    <a:pt x="15144" y="18373"/>
                    <a:pt x="15144" y="18373"/>
                    <a:pt x="15144" y="18373"/>
                  </a:cubicBezTo>
                  <a:cubicBezTo>
                    <a:pt x="15144" y="18373"/>
                    <a:pt x="15144" y="18373"/>
                    <a:pt x="15110" y="18373"/>
                  </a:cubicBezTo>
                  <a:cubicBezTo>
                    <a:pt x="15110" y="18373"/>
                    <a:pt x="15110" y="18405"/>
                    <a:pt x="15110" y="18405"/>
                  </a:cubicBezTo>
                  <a:cubicBezTo>
                    <a:pt x="15007" y="18468"/>
                    <a:pt x="14835" y="18341"/>
                    <a:pt x="14938" y="18214"/>
                  </a:cubicBezTo>
                  <a:cubicBezTo>
                    <a:pt x="14938" y="18182"/>
                    <a:pt x="14938" y="18182"/>
                    <a:pt x="14938" y="18182"/>
                  </a:cubicBezTo>
                  <a:cubicBezTo>
                    <a:pt x="14972" y="18150"/>
                    <a:pt x="14972" y="18150"/>
                    <a:pt x="14972" y="18150"/>
                  </a:cubicBezTo>
                  <a:cubicBezTo>
                    <a:pt x="15007" y="18119"/>
                    <a:pt x="15007" y="18119"/>
                    <a:pt x="15007" y="18119"/>
                  </a:cubicBezTo>
                  <a:cubicBezTo>
                    <a:pt x="15041" y="18055"/>
                    <a:pt x="15041" y="18055"/>
                    <a:pt x="15041" y="18055"/>
                  </a:cubicBezTo>
                  <a:cubicBezTo>
                    <a:pt x="15075" y="18023"/>
                    <a:pt x="15075" y="18023"/>
                    <a:pt x="15075" y="18023"/>
                  </a:cubicBezTo>
                  <a:cubicBezTo>
                    <a:pt x="15075" y="18023"/>
                    <a:pt x="15075" y="18023"/>
                    <a:pt x="15075" y="18023"/>
                  </a:cubicBezTo>
                  <a:cubicBezTo>
                    <a:pt x="15075" y="17992"/>
                    <a:pt x="15075" y="17992"/>
                    <a:pt x="15110" y="17992"/>
                  </a:cubicBezTo>
                  <a:cubicBezTo>
                    <a:pt x="15110" y="17960"/>
                    <a:pt x="15110" y="17960"/>
                    <a:pt x="15110" y="17960"/>
                  </a:cubicBezTo>
                  <a:cubicBezTo>
                    <a:pt x="15213" y="17896"/>
                    <a:pt x="15350" y="18023"/>
                    <a:pt x="15281" y="18150"/>
                  </a:cubicBezTo>
                  <a:close/>
                  <a:moveTo>
                    <a:pt x="15797" y="16689"/>
                  </a:moveTo>
                  <a:cubicBezTo>
                    <a:pt x="15797" y="16753"/>
                    <a:pt x="15797" y="16753"/>
                    <a:pt x="15797" y="16753"/>
                  </a:cubicBezTo>
                  <a:cubicBezTo>
                    <a:pt x="15797" y="16816"/>
                    <a:pt x="15797" y="16816"/>
                    <a:pt x="15797" y="16816"/>
                  </a:cubicBezTo>
                  <a:cubicBezTo>
                    <a:pt x="15762" y="16880"/>
                    <a:pt x="15762" y="16880"/>
                    <a:pt x="15762" y="16880"/>
                  </a:cubicBezTo>
                  <a:cubicBezTo>
                    <a:pt x="15762" y="16943"/>
                    <a:pt x="15762" y="16943"/>
                    <a:pt x="15762" y="16943"/>
                  </a:cubicBezTo>
                  <a:cubicBezTo>
                    <a:pt x="15762" y="16943"/>
                    <a:pt x="15762" y="16943"/>
                    <a:pt x="15762" y="16943"/>
                  </a:cubicBezTo>
                  <a:cubicBezTo>
                    <a:pt x="15762" y="17007"/>
                    <a:pt x="15693" y="17039"/>
                    <a:pt x="15659" y="17039"/>
                  </a:cubicBezTo>
                  <a:cubicBezTo>
                    <a:pt x="15625" y="17039"/>
                    <a:pt x="15590" y="17039"/>
                    <a:pt x="15556" y="17007"/>
                  </a:cubicBezTo>
                  <a:cubicBezTo>
                    <a:pt x="15522" y="16975"/>
                    <a:pt x="15487" y="16943"/>
                    <a:pt x="15522" y="16880"/>
                  </a:cubicBezTo>
                  <a:cubicBezTo>
                    <a:pt x="15522" y="16880"/>
                    <a:pt x="15522" y="16880"/>
                    <a:pt x="15522" y="16880"/>
                  </a:cubicBezTo>
                  <a:cubicBezTo>
                    <a:pt x="15522" y="16816"/>
                    <a:pt x="15522" y="16816"/>
                    <a:pt x="15522" y="16816"/>
                  </a:cubicBezTo>
                  <a:cubicBezTo>
                    <a:pt x="15522" y="16753"/>
                    <a:pt x="15522" y="16753"/>
                    <a:pt x="15522" y="16753"/>
                  </a:cubicBezTo>
                  <a:cubicBezTo>
                    <a:pt x="15556" y="16689"/>
                    <a:pt x="15556" y="16689"/>
                    <a:pt x="15556" y="16689"/>
                  </a:cubicBezTo>
                  <a:cubicBezTo>
                    <a:pt x="15556" y="16657"/>
                    <a:pt x="15556" y="16657"/>
                    <a:pt x="15556" y="16657"/>
                  </a:cubicBezTo>
                  <a:cubicBezTo>
                    <a:pt x="15556" y="16626"/>
                    <a:pt x="15556" y="16626"/>
                    <a:pt x="15556" y="16626"/>
                  </a:cubicBezTo>
                  <a:cubicBezTo>
                    <a:pt x="15590" y="16562"/>
                    <a:pt x="15625" y="16562"/>
                    <a:pt x="15659" y="16562"/>
                  </a:cubicBezTo>
                  <a:cubicBezTo>
                    <a:pt x="15728" y="16530"/>
                    <a:pt x="15831" y="16594"/>
                    <a:pt x="15797" y="16689"/>
                  </a:cubicBezTo>
                  <a:close/>
                  <a:moveTo>
                    <a:pt x="15659" y="10400"/>
                  </a:moveTo>
                  <a:cubicBezTo>
                    <a:pt x="15522" y="10495"/>
                    <a:pt x="15350" y="10559"/>
                    <a:pt x="15178" y="10590"/>
                  </a:cubicBezTo>
                  <a:cubicBezTo>
                    <a:pt x="15178" y="10622"/>
                    <a:pt x="15144" y="10686"/>
                    <a:pt x="15110" y="10749"/>
                  </a:cubicBezTo>
                  <a:cubicBezTo>
                    <a:pt x="14835" y="11321"/>
                    <a:pt x="14492" y="11829"/>
                    <a:pt x="14045" y="12274"/>
                  </a:cubicBezTo>
                  <a:cubicBezTo>
                    <a:pt x="13667" y="12687"/>
                    <a:pt x="13221" y="13036"/>
                    <a:pt x="12706" y="13290"/>
                  </a:cubicBezTo>
                  <a:cubicBezTo>
                    <a:pt x="12225" y="13513"/>
                    <a:pt x="11744" y="13640"/>
                    <a:pt x="11195" y="13703"/>
                  </a:cubicBezTo>
                  <a:cubicBezTo>
                    <a:pt x="11058" y="13703"/>
                    <a:pt x="10920" y="13703"/>
                    <a:pt x="10817" y="13703"/>
                  </a:cubicBezTo>
                  <a:cubicBezTo>
                    <a:pt x="10783" y="13703"/>
                    <a:pt x="10783" y="13703"/>
                    <a:pt x="10783" y="13703"/>
                  </a:cubicBezTo>
                  <a:cubicBezTo>
                    <a:pt x="10405" y="13703"/>
                    <a:pt x="10027" y="13672"/>
                    <a:pt x="9684" y="13576"/>
                  </a:cubicBezTo>
                  <a:cubicBezTo>
                    <a:pt x="9134" y="13417"/>
                    <a:pt x="8654" y="13195"/>
                    <a:pt x="8207" y="12877"/>
                  </a:cubicBezTo>
                  <a:cubicBezTo>
                    <a:pt x="7727" y="12528"/>
                    <a:pt x="7314" y="12083"/>
                    <a:pt x="6971" y="11575"/>
                  </a:cubicBezTo>
                  <a:cubicBezTo>
                    <a:pt x="6765" y="11257"/>
                    <a:pt x="6559" y="10940"/>
                    <a:pt x="6422" y="10590"/>
                  </a:cubicBezTo>
                  <a:cubicBezTo>
                    <a:pt x="6319" y="10559"/>
                    <a:pt x="6250" y="10527"/>
                    <a:pt x="6147" y="10495"/>
                  </a:cubicBezTo>
                  <a:cubicBezTo>
                    <a:pt x="6044" y="10463"/>
                    <a:pt x="5941" y="10400"/>
                    <a:pt x="5838" y="10305"/>
                  </a:cubicBezTo>
                  <a:cubicBezTo>
                    <a:pt x="5254" y="9828"/>
                    <a:pt x="4945" y="8780"/>
                    <a:pt x="5082" y="7859"/>
                  </a:cubicBezTo>
                  <a:cubicBezTo>
                    <a:pt x="5185" y="7001"/>
                    <a:pt x="5529" y="6556"/>
                    <a:pt x="5838" y="6652"/>
                  </a:cubicBezTo>
                  <a:cubicBezTo>
                    <a:pt x="5941" y="6683"/>
                    <a:pt x="6044" y="6779"/>
                    <a:pt x="6147" y="6937"/>
                  </a:cubicBezTo>
                  <a:cubicBezTo>
                    <a:pt x="6284" y="7160"/>
                    <a:pt x="6353" y="7477"/>
                    <a:pt x="6422" y="7890"/>
                  </a:cubicBezTo>
                  <a:cubicBezTo>
                    <a:pt x="6593" y="7890"/>
                    <a:pt x="6799" y="7795"/>
                    <a:pt x="6971" y="7668"/>
                  </a:cubicBezTo>
                  <a:cubicBezTo>
                    <a:pt x="7417" y="7382"/>
                    <a:pt x="7864" y="6779"/>
                    <a:pt x="8207" y="6143"/>
                  </a:cubicBezTo>
                  <a:cubicBezTo>
                    <a:pt x="8654" y="5349"/>
                    <a:pt x="8997" y="4460"/>
                    <a:pt x="9100" y="3825"/>
                  </a:cubicBezTo>
                  <a:cubicBezTo>
                    <a:pt x="9134" y="4460"/>
                    <a:pt x="9306" y="5095"/>
                    <a:pt x="9684" y="5603"/>
                  </a:cubicBezTo>
                  <a:cubicBezTo>
                    <a:pt x="9924" y="5953"/>
                    <a:pt x="10302" y="6207"/>
                    <a:pt x="10783" y="6366"/>
                  </a:cubicBezTo>
                  <a:cubicBezTo>
                    <a:pt x="10920" y="6397"/>
                    <a:pt x="11058" y="6429"/>
                    <a:pt x="11195" y="6429"/>
                  </a:cubicBezTo>
                  <a:cubicBezTo>
                    <a:pt x="11607" y="6493"/>
                    <a:pt x="12122" y="6461"/>
                    <a:pt x="12706" y="6302"/>
                  </a:cubicBezTo>
                  <a:cubicBezTo>
                    <a:pt x="12775" y="6302"/>
                    <a:pt x="12878" y="6270"/>
                    <a:pt x="12981" y="6239"/>
                  </a:cubicBezTo>
                  <a:cubicBezTo>
                    <a:pt x="13496" y="6080"/>
                    <a:pt x="13770" y="6588"/>
                    <a:pt x="14045" y="7223"/>
                  </a:cubicBezTo>
                  <a:cubicBezTo>
                    <a:pt x="14320" y="7732"/>
                    <a:pt x="14595" y="8303"/>
                    <a:pt x="15110" y="8621"/>
                  </a:cubicBezTo>
                  <a:cubicBezTo>
                    <a:pt x="15281" y="8748"/>
                    <a:pt x="15453" y="8812"/>
                    <a:pt x="15659" y="8843"/>
                  </a:cubicBezTo>
                  <a:cubicBezTo>
                    <a:pt x="15900" y="8875"/>
                    <a:pt x="16174" y="8875"/>
                    <a:pt x="16518" y="8812"/>
                  </a:cubicBezTo>
                  <a:cubicBezTo>
                    <a:pt x="16415" y="9479"/>
                    <a:pt x="16106" y="10082"/>
                    <a:pt x="15659" y="10400"/>
                  </a:cubicBezTo>
                  <a:close/>
                  <a:moveTo>
                    <a:pt x="17514" y="20406"/>
                  </a:moveTo>
                  <a:cubicBezTo>
                    <a:pt x="17514" y="20437"/>
                    <a:pt x="17514" y="20437"/>
                    <a:pt x="17514" y="20437"/>
                  </a:cubicBezTo>
                  <a:cubicBezTo>
                    <a:pt x="17479" y="20437"/>
                    <a:pt x="17479" y="20437"/>
                    <a:pt x="17479" y="20437"/>
                  </a:cubicBezTo>
                  <a:cubicBezTo>
                    <a:pt x="17479" y="20469"/>
                    <a:pt x="17479" y="20469"/>
                    <a:pt x="17479" y="20469"/>
                  </a:cubicBezTo>
                  <a:cubicBezTo>
                    <a:pt x="17479" y="20501"/>
                    <a:pt x="17479" y="20501"/>
                    <a:pt x="17479" y="20501"/>
                  </a:cubicBezTo>
                  <a:cubicBezTo>
                    <a:pt x="17479" y="20533"/>
                    <a:pt x="17479" y="20533"/>
                    <a:pt x="17479" y="20533"/>
                  </a:cubicBezTo>
                  <a:cubicBezTo>
                    <a:pt x="17479" y="20565"/>
                    <a:pt x="17479" y="20565"/>
                    <a:pt x="17479" y="20565"/>
                  </a:cubicBezTo>
                  <a:cubicBezTo>
                    <a:pt x="17445" y="20596"/>
                    <a:pt x="17445" y="20596"/>
                    <a:pt x="17445" y="20596"/>
                  </a:cubicBezTo>
                  <a:cubicBezTo>
                    <a:pt x="17445" y="20628"/>
                    <a:pt x="17445" y="20628"/>
                    <a:pt x="17445" y="20628"/>
                  </a:cubicBezTo>
                  <a:cubicBezTo>
                    <a:pt x="17445" y="20628"/>
                    <a:pt x="17445" y="20628"/>
                    <a:pt x="17445" y="20628"/>
                  </a:cubicBezTo>
                  <a:cubicBezTo>
                    <a:pt x="17445" y="20660"/>
                    <a:pt x="17445" y="20660"/>
                    <a:pt x="17445" y="20660"/>
                  </a:cubicBezTo>
                  <a:cubicBezTo>
                    <a:pt x="17410" y="20723"/>
                    <a:pt x="17376" y="20723"/>
                    <a:pt x="17342" y="20723"/>
                  </a:cubicBezTo>
                  <a:cubicBezTo>
                    <a:pt x="17273" y="20755"/>
                    <a:pt x="17170" y="20692"/>
                    <a:pt x="17204" y="20596"/>
                  </a:cubicBezTo>
                  <a:cubicBezTo>
                    <a:pt x="17204" y="20596"/>
                    <a:pt x="17204" y="20596"/>
                    <a:pt x="17204" y="20596"/>
                  </a:cubicBezTo>
                  <a:cubicBezTo>
                    <a:pt x="17204" y="20565"/>
                    <a:pt x="17204" y="20565"/>
                    <a:pt x="17204" y="20565"/>
                  </a:cubicBezTo>
                  <a:cubicBezTo>
                    <a:pt x="17204" y="20533"/>
                    <a:pt x="17204" y="20533"/>
                    <a:pt x="17204" y="20533"/>
                  </a:cubicBezTo>
                  <a:cubicBezTo>
                    <a:pt x="17239" y="20501"/>
                    <a:pt x="17239" y="20501"/>
                    <a:pt x="17239" y="20501"/>
                  </a:cubicBezTo>
                  <a:cubicBezTo>
                    <a:pt x="17239" y="20469"/>
                    <a:pt x="17239" y="20469"/>
                    <a:pt x="17239" y="20469"/>
                  </a:cubicBezTo>
                  <a:cubicBezTo>
                    <a:pt x="17239" y="20437"/>
                    <a:pt x="17239" y="20437"/>
                    <a:pt x="17239" y="20437"/>
                  </a:cubicBezTo>
                  <a:cubicBezTo>
                    <a:pt x="17239" y="20406"/>
                    <a:pt x="17239" y="20406"/>
                    <a:pt x="17239" y="20406"/>
                  </a:cubicBezTo>
                  <a:cubicBezTo>
                    <a:pt x="17239" y="20374"/>
                    <a:pt x="17239" y="20374"/>
                    <a:pt x="17239" y="20374"/>
                  </a:cubicBezTo>
                  <a:cubicBezTo>
                    <a:pt x="17273" y="20342"/>
                    <a:pt x="17273" y="20342"/>
                    <a:pt x="17273" y="20342"/>
                  </a:cubicBezTo>
                  <a:cubicBezTo>
                    <a:pt x="17273" y="20342"/>
                    <a:pt x="17273" y="20310"/>
                    <a:pt x="17273" y="20310"/>
                  </a:cubicBezTo>
                  <a:cubicBezTo>
                    <a:pt x="17273" y="20279"/>
                    <a:pt x="17307" y="20247"/>
                    <a:pt x="17342" y="20247"/>
                  </a:cubicBezTo>
                  <a:cubicBezTo>
                    <a:pt x="17445" y="20247"/>
                    <a:pt x="17548" y="20310"/>
                    <a:pt x="17514" y="20406"/>
                  </a:cubicBezTo>
                  <a:close/>
                  <a:moveTo>
                    <a:pt x="18200" y="19135"/>
                  </a:moveTo>
                  <a:cubicBezTo>
                    <a:pt x="18166" y="19135"/>
                    <a:pt x="18166" y="19135"/>
                    <a:pt x="18166" y="19135"/>
                  </a:cubicBezTo>
                  <a:cubicBezTo>
                    <a:pt x="18166" y="19167"/>
                    <a:pt x="18166" y="19167"/>
                    <a:pt x="18166" y="19167"/>
                  </a:cubicBezTo>
                  <a:cubicBezTo>
                    <a:pt x="18132" y="19167"/>
                    <a:pt x="18132" y="19167"/>
                    <a:pt x="18132" y="19167"/>
                  </a:cubicBezTo>
                  <a:cubicBezTo>
                    <a:pt x="18132" y="19199"/>
                    <a:pt x="18132" y="19199"/>
                    <a:pt x="18132" y="19199"/>
                  </a:cubicBezTo>
                  <a:cubicBezTo>
                    <a:pt x="18097" y="19230"/>
                    <a:pt x="18097" y="19230"/>
                    <a:pt x="18097" y="19230"/>
                  </a:cubicBezTo>
                  <a:cubicBezTo>
                    <a:pt x="18097" y="19230"/>
                    <a:pt x="18097" y="19230"/>
                    <a:pt x="18097" y="19230"/>
                  </a:cubicBezTo>
                  <a:cubicBezTo>
                    <a:pt x="18097" y="19262"/>
                    <a:pt x="18097" y="19262"/>
                    <a:pt x="18097" y="19262"/>
                  </a:cubicBezTo>
                  <a:cubicBezTo>
                    <a:pt x="18063" y="19262"/>
                    <a:pt x="18063" y="19262"/>
                    <a:pt x="18063" y="19262"/>
                  </a:cubicBezTo>
                  <a:cubicBezTo>
                    <a:pt x="18063" y="19294"/>
                    <a:pt x="18063" y="19294"/>
                    <a:pt x="18063" y="19294"/>
                  </a:cubicBezTo>
                  <a:cubicBezTo>
                    <a:pt x="18029" y="19294"/>
                    <a:pt x="18029" y="19294"/>
                    <a:pt x="18029" y="19294"/>
                  </a:cubicBezTo>
                  <a:cubicBezTo>
                    <a:pt x="18029" y="19326"/>
                    <a:pt x="18029" y="19326"/>
                    <a:pt x="18029" y="19326"/>
                  </a:cubicBezTo>
                  <a:cubicBezTo>
                    <a:pt x="18029" y="19326"/>
                    <a:pt x="18029" y="19326"/>
                    <a:pt x="17994" y="19357"/>
                  </a:cubicBezTo>
                  <a:cubicBezTo>
                    <a:pt x="17994" y="19357"/>
                    <a:pt x="17994" y="19357"/>
                    <a:pt x="17994" y="19357"/>
                  </a:cubicBezTo>
                  <a:cubicBezTo>
                    <a:pt x="17857" y="19421"/>
                    <a:pt x="17754" y="19262"/>
                    <a:pt x="17823" y="19167"/>
                  </a:cubicBezTo>
                  <a:cubicBezTo>
                    <a:pt x="17823" y="19167"/>
                    <a:pt x="17823" y="19167"/>
                    <a:pt x="17823" y="19167"/>
                  </a:cubicBezTo>
                  <a:cubicBezTo>
                    <a:pt x="17857" y="19135"/>
                    <a:pt x="17857" y="19135"/>
                    <a:pt x="17857" y="19135"/>
                  </a:cubicBezTo>
                  <a:cubicBezTo>
                    <a:pt x="17857" y="19103"/>
                    <a:pt x="17857" y="19103"/>
                    <a:pt x="17857" y="19103"/>
                  </a:cubicBezTo>
                  <a:cubicBezTo>
                    <a:pt x="17891" y="19103"/>
                    <a:pt x="17891" y="19103"/>
                    <a:pt x="17891" y="19103"/>
                  </a:cubicBezTo>
                  <a:cubicBezTo>
                    <a:pt x="17891" y="19072"/>
                    <a:pt x="17891" y="19072"/>
                    <a:pt x="17891" y="19072"/>
                  </a:cubicBezTo>
                  <a:cubicBezTo>
                    <a:pt x="17926" y="19072"/>
                    <a:pt x="17926" y="19072"/>
                    <a:pt x="17926" y="19072"/>
                  </a:cubicBezTo>
                  <a:cubicBezTo>
                    <a:pt x="17926" y="19040"/>
                    <a:pt x="17926" y="19040"/>
                    <a:pt x="17926" y="19040"/>
                  </a:cubicBezTo>
                  <a:cubicBezTo>
                    <a:pt x="17960" y="19008"/>
                    <a:pt x="17960" y="19008"/>
                    <a:pt x="17960" y="19008"/>
                  </a:cubicBezTo>
                  <a:cubicBezTo>
                    <a:pt x="17960" y="19008"/>
                    <a:pt x="17960" y="19008"/>
                    <a:pt x="17960" y="19008"/>
                  </a:cubicBezTo>
                  <a:cubicBezTo>
                    <a:pt x="17994" y="18976"/>
                    <a:pt x="17994" y="18976"/>
                    <a:pt x="17994" y="18976"/>
                  </a:cubicBezTo>
                  <a:cubicBezTo>
                    <a:pt x="17994" y="18976"/>
                    <a:pt x="17994" y="18976"/>
                    <a:pt x="17994" y="18976"/>
                  </a:cubicBezTo>
                  <a:cubicBezTo>
                    <a:pt x="17994" y="18976"/>
                    <a:pt x="17994" y="18945"/>
                    <a:pt x="17994" y="18945"/>
                  </a:cubicBezTo>
                  <a:cubicBezTo>
                    <a:pt x="17994" y="18945"/>
                    <a:pt x="17994" y="18945"/>
                    <a:pt x="17994" y="18945"/>
                  </a:cubicBezTo>
                  <a:cubicBezTo>
                    <a:pt x="18132" y="18849"/>
                    <a:pt x="18269" y="19040"/>
                    <a:pt x="18200" y="19135"/>
                  </a:cubicBezTo>
                  <a:close/>
                  <a:moveTo>
                    <a:pt x="19402" y="18341"/>
                  </a:moveTo>
                  <a:cubicBezTo>
                    <a:pt x="19368" y="18341"/>
                    <a:pt x="19368" y="18341"/>
                    <a:pt x="19368" y="18341"/>
                  </a:cubicBezTo>
                  <a:cubicBezTo>
                    <a:pt x="19368" y="18341"/>
                    <a:pt x="19368" y="18341"/>
                    <a:pt x="19368" y="18341"/>
                  </a:cubicBezTo>
                  <a:cubicBezTo>
                    <a:pt x="19334" y="18373"/>
                    <a:pt x="19334" y="18373"/>
                    <a:pt x="19334" y="18373"/>
                  </a:cubicBezTo>
                  <a:cubicBezTo>
                    <a:pt x="19334" y="18373"/>
                    <a:pt x="19334" y="18373"/>
                    <a:pt x="19334" y="18373"/>
                  </a:cubicBezTo>
                  <a:cubicBezTo>
                    <a:pt x="19299" y="18373"/>
                    <a:pt x="19299" y="18373"/>
                    <a:pt x="19299" y="18373"/>
                  </a:cubicBezTo>
                  <a:cubicBezTo>
                    <a:pt x="19299" y="18373"/>
                    <a:pt x="19299" y="18373"/>
                    <a:pt x="19299" y="18373"/>
                  </a:cubicBezTo>
                  <a:cubicBezTo>
                    <a:pt x="19265" y="18373"/>
                    <a:pt x="19265" y="18373"/>
                    <a:pt x="19265" y="18373"/>
                  </a:cubicBezTo>
                  <a:cubicBezTo>
                    <a:pt x="19265" y="18405"/>
                    <a:pt x="19265" y="18405"/>
                    <a:pt x="19265" y="18405"/>
                  </a:cubicBezTo>
                  <a:cubicBezTo>
                    <a:pt x="19231" y="18405"/>
                    <a:pt x="19231" y="18405"/>
                    <a:pt x="19231" y="18405"/>
                  </a:cubicBezTo>
                  <a:cubicBezTo>
                    <a:pt x="19231" y="18405"/>
                    <a:pt x="19231" y="18405"/>
                    <a:pt x="19231" y="18405"/>
                  </a:cubicBezTo>
                  <a:cubicBezTo>
                    <a:pt x="19231" y="18405"/>
                    <a:pt x="19231" y="18405"/>
                    <a:pt x="19231" y="18405"/>
                  </a:cubicBezTo>
                  <a:cubicBezTo>
                    <a:pt x="19196" y="18405"/>
                    <a:pt x="19196" y="18405"/>
                    <a:pt x="19196" y="18405"/>
                  </a:cubicBezTo>
                  <a:cubicBezTo>
                    <a:pt x="19196" y="18436"/>
                    <a:pt x="19196" y="18436"/>
                    <a:pt x="19196" y="18436"/>
                  </a:cubicBezTo>
                  <a:cubicBezTo>
                    <a:pt x="19162" y="18436"/>
                    <a:pt x="19162" y="18436"/>
                    <a:pt x="19162" y="18436"/>
                  </a:cubicBezTo>
                  <a:cubicBezTo>
                    <a:pt x="19162" y="18436"/>
                    <a:pt x="19162" y="18436"/>
                    <a:pt x="19128" y="18436"/>
                  </a:cubicBezTo>
                  <a:cubicBezTo>
                    <a:pt x="18990" y="18468"/>
                    <a:pt x="18921" y="18277"/>
                    <a:pt x="19059" y="18214"/>
                  </a:cubicBezTo>
                  <a:cubicBezTo>
                    <a:pt x="19093" y="18214"/>
                    <a:pt x="19093" y="18214"/>
                    <a:pt x="19093" y="18214"/>
                  </a:cubicBezTo>
                  <a:cubicBezTo>
                    <a:pt x="19093" y="18182"/>
                    <a:pt x="19093" y="18182"/>
                    <a:pt x="19093" y="18182"/>
                  </a:cubicBezTo>
                  <a:cubicBezTo>
                    <a:pt x="19128" y="18182"/>
                    <a:pt x="19128" y="18182"/>
                    <a:pt x="19128" y="18182"/>
                  </a:cubicBezTo>
                  <a:cubicBezTo>
                    <a:pt x="19128" y="18182"/>
                    <a:pt x="19128" y="18182"/>
                    <a:pt x="19128" y="18182"/>
                  </a:cubicBezTo>
                  <a:cubicBezTo>
                    <a:pt x="19162" y="18150"/>
                    <a:pt x="19162" y="18150"/>
                    <a:pt x="19162" y="18150"/>
                  </a:cubicBezTo>
                  <a:cubicBezTo>
                    <a:pt x="19162" y="18150"/>
                    <a:pt x="19162" y="18150"/>
                    <a:pt x="19162" y="18150"/>
                  </a:cubicBezTo>
                  <a:cubicBezTo>
                    <a:pt x="19196" y="18150"/>
                    <a:pt x="19196" y="18150"/>
                    <a:pt x="19196" y="18150"/>
                  </a:cubicBezTo>
                  <a:cubicBezTo>
                    <a:pt x="19231" y="18150"/>
                    <a:pt x="19231" y="18150"/>
                    <a:pt x="19231" y="18150"/>
                  </a:cubicBezTo>
                  <a:cubicBezTo>
                    <a:pt x="19231" y="18119"/>
                    <a:pt x="19231" y="18119"/>
                    <a:pt x="19231" y="18119"/>
                  </a:cubicBezTo>
                  <a:cubicBezTo>
                    <a:pt x="19231" y="18119"/>
                    <a:pt x="19231" y="18119"/>
                    <a:pt x="19231" y="18119"/>
                  </a:cubicBezTo>
                  <a:cubicBezTo>
                    <a:pt x="19265" y="18119"/>
                    <a:pt x="19265" y="18119"/>
                    <a:pt x="19265" y="18119"/>
                  </a:cubicBezTo>
                  <a:cubicBezTo>
                    <a:pt x="19265" y="18119"/>
                    <a:pt x="19265" y="18119"/>
                    <a:pt x="19265" y="18119"/>
                  </a:cubicBezTo>
                  <a:cubicBezTo>
                    <a:pt x="19299" y="18119"/>
                    <a:pt x="19299" y="18119"/>
                    <a:pt x="19299" y="18119"/>
                  </a:cubicBezTo>
                  <a:cubicBezTo>
                    <a:pt x="19299" y="18119"/>
                    <a:pt x="19299" y="18119"/>
                    <a:pt x="19299" y="18119"/>
                  </a:cubicBezTo>
                  <a:cubicBezTo>
                    <a:pt x="19368" y="18087"/>
                    <a:pt x="19471" y="18119"/>
                    <a:pt x="19471" y="18182"/>
                  </a:cubicBezTo>
                  <a:cubicBezTo>
                    <a:pt x="19505" y="18246"/>
                    <a:pt x="19471" y="18309"/>
                    <a:pt x="19402" y="18341"/>
                  </a:cubicBezTo>
                  <a:close/>
                  <a:moveTo>
                    <a:pt x="20845" y="18087"/>
                  </a:moveTo>
                  <a:cubicBezTo>
                    <a:pt x="20845" y="18087"/>
                    <a:pt x="20845" y="18087"/>
                    <a:pt x="20845" y="18087"/>
                  </a:cubicBezTo>
                  <a:cubicBezTo>
                    <a:pt x="20845" y="18087"/>
                    <a:pt x="20845" y="18087"/>
                    <a:pt x="20845" y="18087"/>
                  </a:cubicBezTo>
                  <a:cubicBezTo>
                    <a:pt x="20810" y="18087"/>
                    <a:pt x="20810" y="18087"/>
                    <a:pt x="20810" y="18087"/>
                  </a:cubicBezTo>
                  <a:cubicBezTo>
                    <a:pt x="20810" y="18087"/>
                    <a:pt x="20810" y="18087"/>
                    <a:pt x="20810" y="18087"/>
                  </a:cubicBezTo>
                  <a:cubicBezTo>
                    <a:pt x="20810" y="18087"/>
                    <a:pt x="20810" y="18087"/>
                    <a:pt x="20810" y="18087"/>
                  </a:cubicBezTo>
                  <a:cubicBezTo>
                    <a:pt x="20776" y="18087"/>
                    <a:pt x="20776" y="18087"/>
                    <a:pt x="20776" y="18087"/>
                  </a:cubicBezTo>
                  <a:cubicBezTo>
                    <a:pt x="20776" y="18087"/>
                    <a:pt x="20776" y="18087"/>
                    <a:pt x="20776" y="18087"/>
                  </a:cubicBezTo>
                  <a:cubicBezTo>
                    <a:pt x="20776" y="18087"/>
                    <a:pt x="20776" y="18087"/>
                    <a:pt x="20776" y="18087"/>
                  </a:cubicBezTo>
                  <a:cubicBezTo>
                    <a:pt x="20741" y="18087"/>
                    <a:pt x="20741" y="18087"/>
                    <a:pt x="20741" y="18087"/>
                  </a:cubicBezTo>
                  <a:cubicBezTo>
                    <a:pt x="20741" y="18087"/>
                    <a:pt x="20741" y="18087"/>
                    <a:pt x="20741" y="18087"/>
                  </a:cubicBezTo>
                  <a:cubicBezTo>
                    <a:pt x="20741" y="18087"/>
                    <a:pt x="20741" y="18087"/>
                    <a:pt x="20741" y="18087"/>
                  </a:cubicBezTo>
                  <a:cubicBezTo>
                    <a:pt x="20741" y="18087"/>
                    <a:pt x="20741" y="18087"/>
                    <a:pt x="20741" y="18087"/>
                  </a:cubicBezTo>
                  <a:cubicBezTo>
                    <a:pt x="20707" y="18087"/>
                    <a:pt x="20707" y="18087"/>
                    <a:pt x="20707" y="18087"/>
                  </a:cubicBezTo>
                  <a:cubicBezTo>
                    <a:pt x="20707" y="18087"/>
                    <a:pt x="20707" y="18087"/>
                    <a:pt x="20707" y="18087"/>
                  </a:cubicBezTo>
                  <a:cubicBezTo>
                    <a:pt x="20707" y="18087"/>
                    <a:pt x="20707" y="18087"/>
                    <a:pt x="20707" y="18087"/>
                  </a:cubicBezTo>
                  <a:cubicBezTo>
                    <a:pt x="20673" y="18087"/>
                    <a:pt x="20673" y="18087"/>
                    <a:pt x="20673" y="18087"/>
                  </a:cubicBezTo>
                  <a:cubicBezTo>
                    <a:pt x="20673" y="18087"/>
                    <a:pt x="20673" y="18087"/>
                    <a:pt x="20673" y="18087"/>
                  </a:cubicBezTo>
                  <a:cubicBezTo>
                    <a:pt x="20673" y="18087"/>
                    <a:pt x="20673" y="18087"/>
                    <a:pt x="20673" y="18087"/>
                  </a:cubicBezTo>
                  <a:cubicBezTo>
                    <a:pt x="20638" y="18087"/>
                    <a:pt x="20638" y="18087"/>
                    <a:pt x="20638" y="18087"/>
                  </a:cubicBezTo>
                  <a:cubicBezTo>
                    <a:pt x="20638" y="18087"/>
                    <a:pt x="20638" y="18087"/>
                    <a:pt x="20638" y="18087"/>
                  </a:cubicBezTo>
                  <a:cubicBezTo>
                    <a:pt x="20638" y="18087"/>
                    <a:pt x="20638" y="18087"/>
                    <a:pt x="20638" y="18087"/>
                  </a:cubicBezTo>
                  <a:cubicBezTo>
                    <a:pt x="20604" y="18087"/>
                    <a:pt x="20604" y="18087"/>
                    <a:pt x="20604" y="18087"/>
                  </a:cubicBezTo>
                  <a:cubicBezTo>
                    <a:pt x="20604" y="18087"/>
                    <a:pt x="20604" y="18087"/>
                    <a:pt x="20604" y="18087"/>
                  </a:cubicBezTo>
                  <a:cubicBezTo>
                    <a:pt x="20570" y="18087"/>
                    <a:pt x="20570" y="18087"/>
                    <a:pt x="20570" y="18087"/>
                  </a:cubicBezTo>
                  <a:cubicBezTo>
                    <a:pt x="20432" y="18023"/>
                    <a:pt x="20467" y="17833"/>
                    <a:pt x="20604" y="17833"/>
                  </a:cubicBezTo>
                  <a:cubicBezTo>
                    <a:pt x="20604" y="17833"/>
                    <a:pt x="20604" y="17833"/>
                    <a:pt x="20604" y="17833"/>
                  </a:cubicBezTo>
                  <a:cubicBezTo>
                    <a:pt x="20604" y="17833"/>
                    <a:pt x="20604" y="17833"/>
                    <a:pt x="20604" y="17833"/>
                  </a:cubicBezTo>
                  <a:cubicBezTo>
                    <a:pt x="20638" y="17833"/>
                    <a:pt x="20638" y="17833"/>
                    <a:pt x="20638" y="17833"/>
                  </a:cubicBezTo>
                  <a:cubicBezTo>
                    <a:pt x="20638" y="17833"/>
                    <a:pt x="20638" y="17833"/>
                    <a:pt x="20638" y="17833"/>
                  </a:cubicBezTo>
                  <a:cubicBezTo>
                    <a:pt x="20638" y="17833"/>
                    <a:pt x="20638" y="17833"/>
                    <a:pt x="20638" y="17833"/>
                  </a:cubicBezTo>
                  <a:cubicBezTo>
                    <a:pt x="20673" y="17833"/>
                    <a:pt x="20673" y="17833"/>
                    <a:pt x="20673" y="17833"/>
                  </a:cubicBezTo>
                  <a:cubicBezTo>
                    <a:pt x="20673" y="17833"/>
                    <a:pt x="20673" y="17833"/>
                    <a:pt x="20673" y="17833"/>
                  </a:cubicBezTo>
                  <a:cubicBezTo>
                    <a:pt x="20673" y="17833"/>
                    <a:pt x="20673" y="17833"/>
                    <a:pt x="20673" y="17833"/>
                  </a:cubicBezTo>
                  <a:cubicBezTo>
                    <a:pt x="20707" y="17833"/>
                    <a:pt x="20707" y="17833"/>
                    <a:pt x="20707" y="17833"/>
                  </a:cubicBezTo>
                  <a:cubicBezTo>
                    <a:pt x="20707" y="17833"/>
                    <a:pt x="20707" y="17833"/>
                    <a:pt x="20707" y="17833"/>
                  </a:cubicBezTo>
                  <a:cubicBezTo>
                    <a:pt x="20741" y="17833"/>
                    <a:pt x="20741" y="17833"/>
                    <a:pt x="20741" y="17833"/>
                  </a:cubicBezTo>
                  <a:cubicBezTo>
                    <a:pt x="20741" y="17833"/>
                    <a:pt x="20741" y="17833"/>
                    <a:pt x="20741" y="17833"/>
                  </a:cubicBezTo>
                  <a:cubicBezTo>
                    <a:pt x="20741" y="17833"/>
                    <a:pt x="20741" y="17833"/>
                    <a:pt x="20741" y="17833"/>
                  </a:cubicBezTo>
                  <a:cubicBezTo>
                    <a:pt x="20741" y="17833"/>
                    <a:pt x="20741" y="17833"/>
                    <a:pt x="20741" y="17833"/>
                  </a:cubicBezTo>
                  <a:cubicBezTo>
                    <a:pt x="20776" y="17833"/>
                    <a:pt x="20776" y="17833"/>
                    <a:pt x="20776" y="17833"/>
                  </a:cubicBezTo>
                  <a:cubicBezTo>
                    <a:pt x="20776" y="17833"/>
                    <a:pt x="20776" y="17833"/>
                    <a:pt x="20776" y="17833"/>
                  </a:cubicBezTo>
                  <a:cubicBezTo>
                    <a:pt x="20776" y="17833"/>
                    <a:pt x="20776" y="17833"/>
                    <a:pt x="20776" y="17833"/>
                  </a:cubicBezTo>
                  <a:cubicBezTo>
                    <a:pt x="20810" y="17833"/>
                    <a:pt x="20810" y="17833"/>
                    <a:pt x="20810" y="17833"/>
                  </a:cubicBezTo>
                  <a:cubicBezTo>
                    <a:pt x="20810" y="17833"/>
                    <a:pt x="20810" y="17833"/>
                    <a:pt x="20810" y="17833"/>
                  </a:cubicBezTo>
                  <a:cubicBezTo>
                    <a:pt x="20810" y="17833"/>
                    <a:pt x="20810" y="17833"/>
                    <a:pt x="20810" y="17833"/>
                  </a:cubicBezTo>
                  <a:cubicBezTo>
                    <a:pt x="20845" y="17833"/>
                    <a:pt x="20845" y="17833"/>
                    <a:pt x="20845" y="17833"/>
                  </a:cubicBezTo>
                  <a:cubicBezTo>
                    <a:pt x="20845" y="17833"/>
                    <a:pt x="20845" y="17833"/>
                    <a:pt x="20845" y="17833"/>
                  </a:cubicBezTo>
                  <a:cubicBezTo>
                    <a:pt x="20845" y="17833"/>
                    <a:pt x="20845" y="17833"/>
                    <a:pt x="20845" y="17833"/>
                  </a:cubicBezTo>
                  <a:cubicBezTo>
                    <a:pt x="20879" y="17833"/>
                    <a:pt x="20879" y="17833"/>
                    <a:pt x="20879" y="17833"/>
                  </a:cubicBezTo>
                  <a:cubicBezTo>
                    <a:pt x="21016" y="17896"/>
                    <a:pt x="20982" y="18087"/>
                    <a:pt x="20845" y="18087"/>
                  </a:cubicBezTo>
                  <a:close/>
                </a:path>
              </a:pathLst>
            </a:custGeom>
            <a:solidFill>
              <a:srgbClr val="FFFFFF"/>
            </a:solidFill>
            <a:ln w="12700" cap="flat">
              <a:noFill/>
              <a:miter lim="400000"/>
            </a:ln>
            <a:effectLst/>
          </p:spPr>
          <p:txBody>
            <a:bodyPr wrap="square" lIns="45719" tIns="45719" rIns="45719" bIns="45719" numCol="1" anchor="t">
              <a:noAutofit/>
            </a:bodyPr>
            <a:lstStyle/>
            <a:p>
              <a:pPr>
                <a:defRPr sz="2400"/>
              </a:pPr>
              <a:endParaRPr>
                <a:cs typeface="+mn-ea"/>
                <a:sym typeface="+mn-lt"/>
              </a:endParaRPr>
            </a:p>
          </p:txBody>
        </p:sp>
      </p:grpSp>
      <p:grpSp>
        <p:nvGrpSpPr>
          <p:cNvPr id="1004" name="Group 9104"/>
          <p:cNvGrpSpPr/>
          <p:nvPr/>
        </p:nvGrpSpPr>
        <p:grpSpPr>
          <a:xfrm>
            <a:off x="7274259" y="2447320"/>
            <a:ext cx="630796" cy="634348"/>
            <a:chOff x="0" y="0"/>
            <a:chExt cx="630795" cy="634346"/>
          </a:xfrm>
        </p:grpSpPr>
        <p:sp>
          <p:nvSpPr>
            <p:cNvPr id="1005" name="Shape 9102"/>
            <p:cNvSpPr/>
            <p:nvPr/>
          </p:nvSpPr>
          <p:spPr>
            <a:xfrm>
              <a:off x="-1" y="0"/>
              <a:ext cx="630797" cy="634347"/>
            </a:xfrm>
            <a:prstGeom prst="rect">
              <a:avLst/>
            </a:prstGeom>
            <a:solidFill>
              <a:schemeClr val="accent4"/>
            </a:solidFill>
            <a:ln w="31750" cap="flat">
              <a:solidFill>
                <a:srgbClr val="FFFFFF"/>
              </a:solidFill>
              <a:prstDash val="solid"/>
              <a:bevel/>
            </a:ln>
            <a:effectLst/>
          </p:spPr>
          <p:txBody>
            <a:bodyPr wrap="square" lIns="45719" tIns="45719" rIns="45719" bIns="45719" numCol="1" anchor="t">
              <a:noAutofit/>
            </a:bodyPr>
            <a:lstStyle/>
            <a:p>
              <a:endParaRPr>
                <a:cs typeface="+mn-ea"/>
                <a:sym typeface="+mn-lt"/>
              </a:endParaRPr>
            </a:p>
          </p:txBody>
        </p:sp>
        <p:sp>
          <p:nvSpPr>
            <p:cNvPr id="1006" name="Shape 9103"/>
            <p:cNvSpPr/>
            <p:nvPr/>
          </p:nvSpPr>
          <p:spPr>
            <a:xfrm flipH="1">
              <a:off x="93207" y="82134"/>
              <a:ext cx="474595" cy="498567"/>
            </a:xfrm>
            <a:custGeom>
              <a:avLst/>
              <a:gdLst/>
              <a:ahLst/>
              <a:cxnLst>
                <a:cxn ang="0">
                  <a:pos x="wd2" y="hd2"/>
                </a:cxn>
                <a:cxn ang="5400000">
                  <a:pos x="wd2" y="hd2"/>
                </a:cxn>
                <a:cxn ang="10800000">
                  <a:pos x="wd2" y="hd2"/>
                </a:cxn>
                <a:cxn ang="16200000">
                  <a:pos x="wd2" y="hd2"/>
                </a:cxn>
              </a:cxnLst>
              <a:rect l="0" t="0" r="r" b="b"/>
              <a:pathLst>
                <a:path w="21501" h="21387" extrusionOk="0">
                  <a:moveTo>
                    <a:pt x="19036" y="16230"/>
                  </a:moveTo>
                  <a:cubicBezTo>
                    <a:pt x="17906" y="15776"/>
                    <a:pt x="16537" y="15484"/>
                    <a:pt x="15408" y="15030"/>
                  </a:cubicBezTo>
                  <a:cubicBezTo>
                    <a:pt x="14928" y="14836"/>
                    <a:pt x="14586" y="14576"/>
                    <a:pt x="14312" y="14284"/>
                  </a:cubicBezTo>
                  <a:cubicBezTo>
                    <a:pt x="14689" y="14446"/>
                    <a:pt x="15100" y="14544"/>
                    <a:pt x="15579" y="14609"/>
                  </a:cubicBezTo>
                  <a:cubicBezTo>
                    <a:pt x="15305" y="13863"/>
                    <a:pt x="15134" y="13246"/>
                    <a:pt x="15031" y="12695"/>
                  </a:cubicBezTo>
                  <a:cubicBezTo>
                    <a:pt x="15476" y="13019"/>
                    <a:pt x="16024" y="13279"/>
                    <a:pt x="16640" y="13473"/>
                  </a:cubicBezTo>
                  <a:cubicBezTo>
                    <a:pt x="16332" y="12857"/>
                    <a:pt x="16058" y="12273"/>
                    <a:pt x="15853" y="11722"/>
                  </a:cubicBezTo>
                  <a:cubicBezTo>
                    <a:pt x="16229" y="11949"/>
                    <a:pt x="16640" y="12176"/>
                    <a:pt x="17085" y="12371"/>
                  </a:cubicBezTo>
                  <a:cubicBezTo>
                    <a:pt x="16811" y="11657"/>
                    <a:pt x="16640" y="11009"/>
                    <a:pt x="16571" y="10457"/>
                  </a:cubicBezTo>
                  <a:cubicBezTo>
                    <a:pt x="17119" y="10490"/>
                    <a:pt x="17633" y="10457"/>
                    <a:pt x="18180" y="10392"/>
                  </a:cubicBezTo>
                  <a:cubicBezTo>
                    <a:pt x="17598" y="9841"/>
                    <a:pt x="17153" y="9355"/>
                    <a:pt x="16845" y="8933"/>
                  </a:cubicBezTo>
                  <a:cubicBezTo>
                    <a:pt x="17359" y="8868"/>
                    <a:pt x="17975" y="8706"/>
                    <a:pt x="18660" y="8382"/>
                  </a:cubicBezTo>
                  <a:cubicBezTo>
                    <a:pt x="17461" y="7863"/>
                    <a:pt x="16914" y="6792"/>
                    <a:pt x="16674" y="5722"/>
                  </a:cubicBezTo>
                  <a:cubicBezTo>
                    <a:pt x="16263" y="3582"/>
                    <a:pt x="14654" y="241"/>
                    <a:pt x="12258" y="273"/>
                  </a:cubicBezTo>
                  <a:cubicBezTo>
                    <a:pt x="11779" y="144"/>
                    <a:pt x="11300" y="46"/>
                    <a:pt x="10855" y="14"/>
                  </a:cubicBezTo>
                  <a:cubicBezTo>
                    <a:pt x="7466" y="-213"/>
                    <a:pt x="5172" y="2317"/>
                    <a:pt x="4762" y="5657"/>
                  </a:cubicBezTo>
                  <a:cubicBezTo>
                    <a:pt x="4488" y="6760"/>
                    <a:pt x="3974" y="7863"/>
                    <a:pt x="2742" y="8382"/>
                  </a:cubicBezTo>
                  <a:cubicBezTo>
                    <a:pt x="3427" y="8706"/>
                    <a:pt x="4043" y="8868"/>
                    <a:pt x="4556" y="8933"/>
                  </a:cubicBezTo>
                  <a:cubicBezTo>
                    <a:pt x="4248" y="9355"/>
                    <a:pt x="3803" y="9841"/>
                    <a:pt x="3221" y="10392"/>
                  </a:cubicBezTo>
                  <a:cubicBezTo>
                    <a:pt x="3735" y="10457"/>
                    <a:pt x="4282" y="10490"/>
                    <a:pt x="4830" y="10457"/>
                  </a:cubicBezTo>
                  <a:cubicBezTo>
                    <a:pt x="4762" y="11009"/>
                    <a:pt x="4590" y="11657"/>
                    <a:pt x="4317" y="12371"/>
                  </a:cubicBezTo>
                  <a:cubicBezTo>
                    <a:pt x="4762" y="12176"/>
                    <a:pt x="5172" y="11949"/>
                    <a:pt x="5549" y="11722"/>
                  </a:cubicBezTo>
                  <a:cubicBezTo>
                    <a:pt x="5344" y="12273"/>
                    <a:pt x="5070" y="12857"/>
                    <a:pt x="4762" y="13473"/>
                  </a:cubicBezTo>
                  <a:cubicBezTo>
                    <a:pt x="5378" y="13279"/>
                    <a:pt x="5925" y="13019"/>
                    <a:pt x="6370" y="12695"/>
                  </a:cubicBezTo>
                  <a:cubicBezTo>
                    <a:pt x="6268" y="13246"/>
                    <a:pt x="6097" y="13863"/>
                    <a:pt x="5823" y="14609"/>
                  </a:cubicBezTo>
                  <a:cubicBezTo>
                    <a:pt x="6370" y="14544"/>
                    <a:pt x="6816" y="14414"/>
                    <a:pt x="7226" y="14252"/>
                  </a:cubicBezTo>
                  <a:cubicBezTo>
                    <a:pt x="6952" y="14544"/>
                    <a:pt x="6610" y="14803"/>
                    <a:pt x="6097" y="15030"/>
                  </a:cubicBezTo>
                  <a:cubicBezTo>
                    <a:pt x="4933" y="15484"/>
                    <a:pt x="3598" y="15776"/>
                    <a:pt x="2434" y="16230"/>
                  </a:cubicBezTo>
                  <a:cubicBezTo>
                    <a:pt x="1030" y="16846"/>
                    <a:pt x="-65" y="17657"/>
                    <a:pt x="3" y="19344"/>
                  </a:cubicBezTo>
                  <a:cubicBezTo>
                    <a:pt x="3" y="20025"/>
                    <a:pt x="277" y="20706"/>
                    <a:pt x="722" y="21387"/>
                  </a:cubicBezTo>
                  <a:cubicBezTo>
                    <a:pt x="2434" y="21387"/>
                    <a:pt x="2434" y="21387"/>
                    <a:pt x="2434" y="21387"/>
                  </a:cubicBezTo>
                  <a:cubicBezTo>
                    <a:pt x="10855" y="21387"/>
                    <a:pt x="10855" y="21387"/>
                    <a:pt x="10855" y="21387"/>
                  </a:cubicBezTo>
                  <a:cubicBezTo>
                    <a:pt x="19036" y="21387"/>
                    <a:pt x="19036" y="21387"/>
                    <a:pt x="19036" y="21387"/>
                  </a:cubicBezTo>
                  <a:cubicBezTo>
                    <a:pt x="20782" y="21387"/>
                    <a:pt x="20782" y="21387"/>
                    <a:pt x="20782" y="21387"/>
                  </a:cubicBezTo>
                  <a:cubicBezTo>
                    <a:pt x="21193" y="20706"/>
                    <a:pt x="21467" y="20025"/>
                    <a:pt x="21501" y="19344"/>
                  </a:cubicBezTo>
                  <a:cubicBezTo>
                    <a:pt x="21535" y="17657"/>
                    <a:pt x="20474" y="16846"/>
                    <a:pt x="19036" y="16230"/>
                  </a:cubicBezTo>
                  <a:close/>
                  <a:moveTo>
                    <a:pt x="6370" y="10133"/>
                  </a:moveTo>
                  <a:cubicBezTo>
                    <a:pt x="4967" y="9906"/>
                    <a:pt x="4556" y="7084"/>
                    <a:pt x="5652" y="6079"/>
                  </a:cubicBezTo>
                  <a:cubicBezTo>
                    <a:pt x="5891" y="6079"/>
                    <a:pt x="6097" y="6403"/>
                    <a:pt x="6199" y="6728"/>
                  </a:cubicBezTo>
                  <a:cubicBezTo>
                    <a:pt x="6097" y="7149"/>
                    <a:pt x="5891" y="7538"/>
                    <a:pt x="5515" y="7895"/>
                  </a:cubicBezTo>
                  <a:cubicBezTo>
                    <a:pt x="7089" y="7636"/>
                    <a:pt x="9314" y="6306"/>
                    <a:pt x="10855" y="4976"/>
                  </a:cubicBezTo>
                  <a:cubicBezTo>
                    <a:pt x="11129" y="4717"/>
                    <a:pt x="11368" y="4490"/>
                    <a:pt x="11608" y="4230"/>
                  </a:cubicBezTo>
                  <a:cubicBezTo>
                    <a:pt x="11437" y="4619"/>
                    <a:pt x="11197" y="4976"/>
                    <a:pt x="10855" y="5333"/>
                  </a:cubicBezTo>
                  <a:cubicBezTo>
                    <a:pt x="10170" y="6046"/>
                    <a:pt x="9109" y="6760"/>
                    <a:pt x="7603" y="7603"/>
                  </a:cubicBezTo>
                  <a:cubicBezTo>
                    <a:pt x="8835" y="7473"/>
                    <a:pt x="9931" y="7149"/>
                    <a:pt x="10855" y="6760"/>
                  </a:cubicBezTo>
                  <a:cubicBezTo>
                    <a:pt x="12190" y="6144"/>
                    <a:pt x="13148" y="5268"/>
                    <a:pt x="13662" y="4230"/>
                  </a:cubicBezTo>
                  <a:cubicBezTo>
                    <a:pt x="13422" y="5333"/>
                    <a:pt x="12943" y="5949"/>
                    <a:pt x="12087" y="6760"/>
                  </a:cubicBezTo>
                  <a:cubicBezTo>
                    <a:pt x="13388" y="6403"/>
                    <a:pt x="14312" y="6046"/>
                    <a:pt x="14894" y="5528"/>
                  </a:cubicBezTo>
                  <a:cubicBezTo>
                    <a:pt x="14928" y="5884"/>
                    <a:pt x="14963" y="6209"/>
                    <a:pt x="14928" y="6565"/>
                  </a:cubicBezTo>
                  <a:cubicBezTo>
                    <a:pt x="14894" y="7895"/>
                    <a:pt x="14997" y="7571"/>
                    <a:pt x="15236" y="6825"/>
                  </a:cubicBezTo>
                  <a:cubicBezTo>
                    <a:pt x="15373" y="6468"/>
                    <a:pt x="15579" y="6111"/>
                    <a:pt x="15853" y="6079"/>
                  </a:cubicBezTo>
                  <a:cubicBezTo>
                    <a:pt x="16948" y="7084"/>
                    <a:pt x="16537" y="9906"/>
                    <a:pt x="15134" y="10133"/>
                  </a:cubicBezTo>
                  <a:cubicBezTo>
                    <a:pt x="14312" y="11949"/>
                    <a:pt x="12840" y="13279"/>
                    <a:pt x="10855" y="13344"/>
                  </a:cubicBezTo>
                  <a:cubicBezTo>
                    <a:pt x="10821" y="13344"/>
                    <a:pt x="10786" y="13344"/>
                    <a:pt x="10752" y="13344"/>
                  </a:cubicBezTo>
                  <a:cubicBezTo>
                    <a:pt x="8698" y="13344"/>
                    <a:pt x="7192" y="11982"/>
                    <a:pt x="6370" y="10133"/>
                  </a:cubicBezTo>
                  <a:close/>
                  <a:moveTo>
                    <a:pt x="8424" y="13409"/>
                  </a:moveTo>
                  <a:cubicBezTo>
                    <a:pt x="9109" y="13798"/>
                    <a:pt x="9896" y="13992"/>
                    <a:pt x="10752" y="13992"/>
                  </a:cubicBezTo>
                  <a:cubicBezTo>
                    <a:pt x="10786" y="13992"/>
                    <a:pt x="10821" y="13992"/>
                    <a:pt x="10855" y="13992"/>
                  </a:cubicBezTo>
                  <a:cubicBezTo>
                    <a:pt x="11676" y="13992"/>
                    <a:pt x="12464" y="13765"/>
                    <a:pt x="13148" y="13376"/>
                  </a:cubicBezTo>
                  <a:cubicBezTo>
                    <a:pt x="13422" y="14382"/>
                    <a:pt x="13970" y="15257"/>
                    <a:pt x="14894" y="15614"/>
                  </a:cubicBezTo>
                  <a:cubicBezTo>
                    <a:pt x="13833" y="16846"/>
                    <a:pt x="12327" y="17495"/>
                    <a:pt x="10855" y="17528"/>
                  </a:cubicBezTo>
                  <a:cubicBezTo>
                    <a:pt x="9212" y="17592"/>
                    <a:pt x="7603" y="16976"/>
                    <a:pt x="6679" y="15614"/>
                  </a:cubicBezTo>
                  <a:cubicBezTo>
                    <a:pt x="7603" y="15257"/>
                    <a:pt x="8116" y="14414"/>
                    <a:pt x="8424" y="13409"/>
                  </a:cubicBezTo>
                  <a:close/>
                  <a:moveTo>
                    <a:pt x="3392" y="21355"/>
                  </a:moveTo>
                  <a:cubicBezTo>
                    <a:pt x="3358" y="20544"/>
                    <a:pt x="3084" y="19863"/>
                    <a:pt x="2708" y="19376"/>
                  </a:cubicBezTo>
                  <a:cubicBezTo>
                    <a:pt x="2639" y="19279"/>
                    <a:pt x="2537" y="19149"/>
                    <a:pt x="2434" y="19052"/>
                  </a:cubicBezTo>
                  <a:cubicBezTo>
                    <a:pt x="1989" y="18565"/>
                    <a:pt x="1510" y="18338"/>
                    <a:pt x="1236" y="18338"/>
                  </a:cubicBezTo>
                  <a:cubicBezTo>
                    <a:pt x="1236" y="18079"/>
                    <a:pt x="1236" y="18079"/>
                    <a:pt x="1236" y="18079"/>
                  </a:cubicBezTo>
                  <a:cubicBezTo>
                    <a:pt x="1510" y="18079"/>
                    <a:pt x="1989" y="18273"/>
                    <a:pt x="2434" y="18695"/>
                  </a:cubicBezTo>
                  <a:cubicBezTo>
                    <a:pt x="2605" y="18857"/>
                    <a:pt x="2776" y="19019"/>
                    <a:pt x="2913" y="19246"/>
                  </a:cubicBezTo>
                  <a:cubicBezTo>
                    <a:pt x="3290" y="19765"/>
                    <a:pt x="3598" y="20479"/>
                    <a:pt x="3632" y="21355"/>
                  </a:cubicBezTo>
                  <a:lnTo>
                    <a:pt x="3392" y="21355"/>
                  </a:lnTo>
                  <a:close/>
                  <a:moveTo>
                    <a:pt x="14654" y="17625"/>
                  </a:moveTo>
                  <a:cubicBezTo>
                    <a:pt x="13525" y="18403"/>
                    <a:pt x="12156" y="18792"/>
                    <a:pt x="10855" y="18825"/>
                  </a:cubicBezTo>
                  <a:cubicBezTo>
                    <a:pt x="10752" y="18825"/>
                    <a:pt x="10649" y="18825"/>
                    <a:pt x="10547" y="18825"/>
                  </a:cubicBezTo>
                  <a:cubicBezTo>
                    <a:pt x="9143" y="18792"/>
                    <a:pt x="7740" y="18338"/>
                    <a:pt x="6644" y="17495"/>
                  </a:cubicBezTo>
                  <a:cubicBezTo>
                    <a:pt x="6199" y="17138"/>
                    <a:pt x="5789" y="16717"/>
                    <a:pt x="5446" y="16198"/>
                  </a:cubicBezTo>
                  <a:cubicBezTo>
                    <a:pt x="5686" y="16068"/>
                    <a:pt x="5686" y="16068"/>
                    <a:pt x="5686" y="16068"/>
                  </a:cubicBezTo>
                  <a:cubicBezTo>
                    <a:pt x="5994" y="16555"/>
                    <a:pt x="6370" y="16944"/>
                    <a:pt x="6816" y="17301"/>
                  </a:cubicBezTo>
                  <a:cubicBezTo>
                    <a:pt x="7842" y="18111"/>
                    <a:pt x="9177" y="18533"/>
                    <a:pt x="10547" y="18565"/>
                  </a:cubicBezTo>
                  <a:cubicBezTo>
                    <a:pt x="10649" y="18565"/>
                    <a:pt x="10752" y="18565"/>
                    <a:pt x="10855" y="18565"/>
                  </a:cubicBezTo>
                  <a:cubicBezTo>
                    <a:pt x="12121" y="18533"/>
                    <a:pt x="13422" y="18144"/>
                    <a:pt x="14518" y="17430"/>
                  </a:cubicBezTo>
                  <a:cubicBezTo>
                    <a:pt x="15065" y="17041"/>
                    <a:pt x="15579" y="16555"/>
                    <a:pt x="16024" y="16003"/>
                  </a:cubicBezTo>
                  <a:cubicBezTo>
                    <a:pt x="16229" y="16165"/>
                    <a:pt x="16229" y="16165"/>
                    <a:pt x="16229" y="16165"/>
                  </a:cubicBezTo>
                  <a:cubicBezTo>
                    <a:pt x="15784" y="16749"/>
                    <a:pt x="15236" y="17236"/>
                    <a:pt x="14654" y="17625"/>
                  </a:cubicBezTo>
                  <a:close/>
                  <a:moveTo>
                    <a:pt x="20234" y="18338"/>
                  </a:moveTo>
                  <a:cubicBezTo>
                    <a:pt x="19960" y="18338"/>
                    <a:pt x="19481" y="18565"/>
                    <a:pt x="19036" y="19052"/>
                  </a:cubicBezTo>
                  <a:cubicBezTo>
                    <a:pt x="18933" y="19149"/>
                    <a:pt x="18865" y="19279"/>
                    <a:pt x="18762" y="19376"/>
                  </a:cubicBezTo>
                  <a:cubicBezTo>
                    <a:pt x="18420" y="19863"/>
                    <a:pt x="18146" y="20544"/>
                    <a:pt x="18078" y="21355"/>
                  </a:cubicBezTo>
                  <a:cubicBezTo>
                    <a:pt x="17838" y="21355"/>
                    <a:pt x="17838" y="21355"/>
                    <a:pt x="17838" y="21355"/>
                  </a:cubicBezTo>
                  <a:cubicBezTo>
                    <a:pt x="17872" y="20479"/>
                    <a:pt x="18180" y="19765"/>
                    <a:pt x="18557" y="19246"/>
                  </a:cubicBezTo>
                  <a:cubicBezTo>
                    <a:pt x="18728" y="19019"/>
                    <a:pt x="18865" y="18857"/>
                    <a:pt x="19036" y="18695"/>
                  </a:cubicBezTo>
                  <a:cubicBezTo>
                    <a:pt x="19481" y="18273"/>
                    <a:pt x="19960" y="18079"/>
                    <a:pt x="20234" y="18079"/>
                  </a:cubicBezTo>
                  <a:lnTo>
                    <a:pt x="20234" y="18338"/>
                  </a:lnTo>
                  <a:close/>
                </a:path>
              </a:pathLst>
            </a:custGeom>
            <a:solidFill>
              <a:srgbClr val="FFFFFF"/>
            </a:solidFill>
            <a:ln w="12700" cap="flat">
              <a:noFill/>
              <a:miter lim="400000"/>
            </a:ln>
            <a:effectLst/>
          </p:spPr>
          <p:txBody>
            <a:bodyPr wrap="square" lIns="45719" tIns="45719" rIns="45719" bIns="45719" numCol="1" anchor="t">
              <a:noAutofit/>
            </a:bodyPr>
            <a:lstStyle/>
            <a:p>
              <a:pPr>
                <a:defRPr sz="2400"/>
              </a:pPr>
              <a:endParaRPr>
                <a:cs typeface="+mn-ea"/>
                <a:sym typeface="+mn-lt"/>
              </a:endParaRPr>
            </a:p>
          </p:txBody>
        </p:sp>
      </p:grpSp>
      <p:grpSp>
        <p:nvGrpSpPr>
          <p:cNvPr id="1007" name="Group 9107"/>
          <p:cNvGrpSpPr/>
          <p:nvPr/>
        </p:nvGrpSpPr>
        <p:grpSpPr>
          <a:xfrm>
            <a:off x="8668249" y="3754147"/>
            <a:ext cx="630796" cy="634348"/>
            <a:chOff x="0" y="0"/>
            <a:chExt cx="630795" cy="634346"/>
          </a:xfrm>
        </p:grpSpPr>
        <p:sp>
          <p:nvSpPr>
            <p:cNvPr id="1008" name="Shape 9105"/>
            <p:cNvSpPr/>
            <p:nvPr/>
          </p:nvSpPr>
          <p:spPr>
            <a:xfrm>
              <a:off x="-1" y="0"/>
              <a:ext cx="630797" cy="634347"/>
            </a:xfrm>
            <a:prstGeom prst="rect">
              <a:avLst/>
            </a:prstGeom>
            <a:solidFill>
              <a:schemeClr val="accent5"/>
            </a:solidFill>
            <a:ln w="31750" cap="flat">
              <a:solidFill>
                <a:srgbClr val="FFFFFF"/>
              </a:solidFill>
              <a:prstDash val="solid"/>
              <a:bevel/>
            </a:ln>
            <a:effectLst/>
          </p:spPr>
          <p:txBody>
            <a:bodyPr wrap="square" lIns="45719" tIns="45719" rIns="45719" bIns="45719" numCol="1" anchor="t">
              <a:noAutofit/>
            </a:bodyPr>
            <a:lstStyle/>
            <a:p>
              <a:endParaRPr>
                <a:cs typeface="+mn-ea"/>
                <a:sym typeface="+mn-lt"/>
              </a:endParaRPr>
            </a:p>
          </p:txBody>
        </p:sp>
        <p:sp>
          <p:nvSpPr>
            <p:cNvPr id="1009" name="Shape 9106"/>
            <p:cNvSpPr/>
            <p:nvPr/>
          </p:nvSpPr>
          <p:spPr>
            <a:xfrm flipH="1">
              <a:off x="98496" y="83758"/>
              <a:ext cx="432539" cy="458317"/>
            </a:xfrm>
            <a:custGeom>
              <a:avLst/>
              <a:gdLst/>
              <a:ahLst/>
              <a:cxnLst>
                <a:cxn ang="0">
                  <a:pos x="wd2" y="hd2"/>
                </a:cxn>
                <a:cxn ang="5400000">
                  <a:pos x="wd2" y="hd2"/>
                </a:cxn>
                <a:cxn ang="10800000">
                  <a:pos x="wd2" y="hd2"/>
                </a:cxn>
                <a:cxn ang="16200000">
                  <a:pos x="wd2" y="hd2"/>
                </a:cxn>
              </a:cxnLst>
              <a:rect l="0" t="0" r="r" b="b"/>
              <a:pathLst>
                <a:path w="21445" h="21322" extrusionOk="0">
                  <a:moveTo>
                    <a:pt x="15823" y="2941"/>
                  </a:moveTo>
                  <a:cubicBezTo>
                    <a:pt x="16251" y="3894"/>
                    <a:pt x="16545" y="5037"/>
                    <a:pt x="16703" y="6350"/>
                  </a:cubicBezTo>
                  <a:cubicBezTo>
                    <a:pt x="16861" y="6647"/>
                    <a:pt x="16974" y="6964"/>
                    <a:pt x="17019" y="7324"/>
                  </a:cubicBezTo>
                  <a:cubicBezTo>
                    <a:pt x="17109" y="7790"/>
                    <a:pt x="17087" y="8320"/>
                    <a:pt x="16996" y="8786"/>
                  </a:cubicBezTo>
                  <a:cubicBezTo>
                    <a:pt x="16883" y="9294"/>
                    <a:pt x="16680" y="9738"/>
                    <a:pt x="16387" y="10098"/>
                  </a:cubicBezTo>
                  <a:cubicBezTo>
                    <a:pt x="16229" y="10310"/>
                    <a:pt x="16026" y="10480"/>
                    <a:pt x="15823" y="10586"/>
                  </a:cubicBezTo>
                  <a:cubicBezTo>
                    <a:pt x="15823" y="9802"/>
                    <a:pt x="15823" y="9802"/>
                    <a:pt x="15823" y="9802"/>
                  </a:cubicBezTo>
                  <a:cubicBezTo>
                    <a:pt x="16409" y="9146"/>
                    <a:pt x="16613" y="7854"/>
                    <a:pt x="16274" y="6943"/>
                  </a:cubicBezTo>
                  <a:cubicBezTo>
                    <a:pt x="16139" y="6498"/>
                    <a:pt x="15958" y="6287"/>
                    <a:pt x="15823" y="6244"/>
                  </a:cubicBezTo>
                  <a:lnTo>
                    <a:pt x="15823" y="2941"/>
                  </a:lnTo>
                  <a:close/>
                  <a:moveTo>
                    <a:pt x="15823" y="15202"/>
                  </a:moveTo>
                  <a:cubicBezTo>
                    <a:pt x="18328" y="16070"/>
                    <a:pt x="21533" y="16473"/>
                    <a:pt x="21443" y="19310"/>
                  </a:cubicBezTo>
                  <a:cubicBezTo>
                    <a:pt x="21420" y="19967"/>
                    <a:pt x="21149" y="20644"/>
                    <a:pt x="20720" y="21322"/>
                  </a:cubicBezTo>
                  <a:cubicBezTo>
                    <a:pt x="15823" y="21322"/>
                    <a:pt x="15823" y="21322"/>
                    <a:pt x="15823" y="21322"/>
                  </a:cubicBezTo>
                  <a:lnTo>
                    <a:pt x="15823" y="15202"/>
                  </a:lnTo>
                  <a:close/>
                  <a:moveTo>
                    <a:pt x="10722" y="61"/>
                  </a:moveTo>
                  <a:cubicBezTo>
                    <a:pt x="13204" y="-278"/>
                    <a:pt x="14852" y="823"/>
                    <a:pt x="15823" y="2941"/>
                  </a:cubicBezTo>
                  <a:cubicBezTo>
                    <a:pt x="15823" y="6244"/>
                    <a:pt x="15823" y="6244"/>
                    <a:pt x="15823" y="6244"/>
                  </a:cubicBezTo>
                  <a:cubicBezTo>
                    <a:pt x="15574" y="6181"/>
                    <a:pt x="15371" y="6520"/>
                    <a:pt x="15281" y="7134"/>
                  </a:cubicBezTo>
                  <a:cubicBezTo>
                    <a:pt x="15168" y="7790"/>
                    <a:pt x="15146" y="8807"/>
                    <a:pt x="15258" y="10183"/>
                  </a:cubicBezTo>
                  <a:cubicBezTo>
                    <a:pt x="15462" y="10120"/>
                    <a:pt x="15665" y="9971"/>
                    <a:pt x="15823" y="9802"/>
                  </a:cubicBezTo>
                  <a:cubicBezTo>
                    <a:pt x="15823" y="10586"/>
                    <a:pt x="15823" y="10586"/>
                    <a:pt x="15823" y="10586"/>
                  </a:cubicBezTo>
                  <a:cubicBezTo>
                    <a:pt x="15732" y="10628"/>
                    <a:pt x="15642" y="10670"/>
                    <a:pt x="15552" y="10713"/>
                  </a:cubicBezTo>
                  <a:cubicBezTo>
                    <a:pt x="15371" y="11051"/>
                    <a:pt x="15168" y="11411"/>
                    <a:pt x="14942" y="11708"/>
                  </a:cubicBezTo>
                  <a:cubicBezTo>
                    <a:pt x="14694" y="12301"/>
                    <a:pt x="14265" y="12830"/>
                    <a:pt x="13791" y="13275"/>
                  </a:cubicBezTo>
                  <a:cubicBezTo>
                    <a:pt x="13949" y="14016"/>
                    <a:pt x="14378" y="14651"/>
                    <a:pt x="15371" y="15033"/>
                  </a:cubicBezTo>
                  <a:cubicBezTo>
                    <a:pt x="15507" y="15096"/>
                    <a:pt x="15665" y="15138"/>
                    <a:pt x="15823" y="15202"/>
                  </a:cubicBezTo>
                  <a:cubicBezTo>
                    <a:pt x="15823" y="21322"/>
                    <a:pt x="15823" y="21322"/>
                    <a:pt x="15823" y="21322"/>
                  </a:cubicBezTo>
                  <a:cubicBezTo>
                    <a:pt x="10722" y="21322"/>
                    <a:pt x="10722" y="21322"/>
                    <a:pt x="10722" y="21322"/>
                  </a:cubicBezTo>
                  <a:cubicBezTo>
                    <a:pt x="10722" y="20560"/>
                    <a:pt x="10722" y="20560"/>
                    <a:pt x="10722" y="20560"/>
                  </a:cubicBezTo>
                  <a:cubicBezTo>
                    <a:pt x="10744" y="20560"/>
                    <a:pt x="10744" y="20560"/>
                    <a:pt x="10767" y="20560"/>
                  </a:cubicBezTo>
                  <a:cubicBezTo>
                    <a:pt x="10925" y="20560"/>
                    <a:pt x="11060" y="20411"/>
                    <a:pt x="11060" y="20242"/>
                  </a:cubicBezTo>
                  <a:cubicBezTo>
                    <a:pt x="11060" y="20073"/>
                    <a:pt x="10925" y="19946"/>
                    <a:pt x="10767" y="19946"/>
                  </a:cubicBezTo>
                  <a:cubicBezTo>
                    <a:pt x="10744" y="19946"/>
                    <a:pt x="10744" y="19946"/>
                    <a:pt x="10722" y="19946"/>
                  </a:cubicBezTo>
                  <a:cubicBezTo>
                    <a:pt x="10722" y="19734"/>
                    <a:pt x="10722" y="19734"/>
                    <a:pt x="10722" y="19734"/>
                  </a:cubicBezTo>
                  <a:cubicBezTo>
                    <a:pt x="10744" y="19734"/>
                    <a:pt x="10744" y="19734"/>
                    <a:pt x="10767" y="19734"/>
                  </a:cubicBezTo>
                  <a:cubicBezTo>
                    <a:pt x="10925" y="19734"/>
                    <a:pt x="11060" y="19586"/>
                    <a:pt x="11060" y="19416"/>
                  </a:cubicBezTo>
                  <a:cubicBezTo>
                    <a:pt x="11060" y="19247"/>
                    <a:pt x="10925" y="19120"/>
                    <a:pt x="10767" y="19120"/>
                  </a:cubicBezTo>
                  <a:cubicBezTo>
                    <a:pt x="10744" y="19120"/>
                    <a:pt x="10744" y="19120"/>
                    <a:pt x="10722" y="19120"/>
                  </a:cubicBezTo>
                  <a:cubicBezTo>
                    <a:pt x="10722" y="18802"/>
                    <a:pt x="10722" y="18802"/>
                    <a:pt x="10722" y="18802"/>
                  </a:cubicBezTo>
                  <a:cubicBezTo>
                    <a:pt x="12482" y="18167"/>
                    <a:pt x="13430" y="17320"/>
                    <a:pt x="14852" y="15626"/>
                  </a:cubicBezTo>
                  <a:cubicBezTo>
                    <a:pt x="14040" y="15329"/>
                    <a:pt x="13520" y="14609"/>
                    <a:pt x="13227" y="13762"/>
                  </a:cubicBezTo>
                  <a:cubicBezTo>
                    <a:pt x="12415" y="14355"/>
                    <a:pt x="11534" y="14736"/>
                    <a:pt x="10880" y="14736"/>
                  </a:cubicBezTo>
                  <a:cubicBezTo>
                    <a:pt x="10835" y="14736"/>
                    <a:pt x="10789" y="14736"/>
                    <a:pt x="10744" y="14736"/>
                  </a:cubicBezTo>
                  <a:cubicBezTo>
                    <a:pt x="10722" y="14736"/>
                    <a:pt x="10722" y="14736"/>
                    <a:pt x="10722" y="14736"/>
                  </a:cubicBezTo>
                  <a:cubicBezTo>
                    <a:pt x="10722" y="12703"/>
                    <a:pt x="10722" y="12703"/>
                    <a:pt x="10722" y="12703"/>
                  </a:cubicBezTo>
                  <a:cubicBezTo>
                    <a:pt x="10744" y="12703"/>
                    <a:pt x="10744" y="12703"/>
                    <a:pt x="10744" y="12703"/>
                  </a:cubicBezTo>
                  <a:cubicBezTo>
                    <a:pt x="11060" y="12703"/>
                    <a:pt x="11286" y="13148"/>
                    <a:pt x="11647" y="13021"/>
                  </a:cubicBezTo>
                  <a:cubicBezTo>
                    <a:pt x="12460" y="12746"/>
                    <a:pt x="12821" y="12237"/>
                    <a:pt x="12821" y="11687"/>
                  </a:cubicBezTo>
                  <a:cubicBezTo>
                    <a:pt x="12821" y="10924"/>
                    <a:pt x="11783" y="10564"/>
                    <a:pt x="10722" y="10564"/>
                  </a:cubicBezTo>
                  <a:cubicBezTo>
                    <a:pt x="10722" y="9844"/>
                    <a:pt x="10722" y="9844"/>
                    <a:pt x="10722" y="9844"/>
                  </a:cubicBezTo>
                  <a:cubicBezTo>
                    <a:pt x="11918" y="9675"/>
                    <a:pt x="12708" y="9993"/>
                    <a:pt x="13182" y="10353"/>
                  </a:cubicBezTo>
                  <a:cubicBezTo>
                    <a:pt x="13204" y="10374"/>
                    <a:pt x="13250" y="10395"/>
                    <a:pt x="13272" y="10437"/>
                  </a:cubicBezTo>
                  <a:cubicBezTo>
                    <a:pt x="14468" y="11115"/>
                    <a:pt x="14897" y="8298"/>
                    <a:pt x="14920" y="6477"/>
                  </a:cubicBezTo>
                  <a:cubicBezTo>
                    <a:pt x="13024" y="6371"/>
                    <a:pt x="11918" y="5461"/>
                    <a:pt x="10722" y="4698"/>
                  </a:cubicBezTo>
                  <a:lnTo>
                    <a:pt x="10722" y="61"/>
                  </a:lnTo>
                  <a:close/>
                  <a:moveTo>
                    <a:pt x="5643" y="2750"/>
                  </a:moveTo>
                  <a:cubicBezTo>
                    <a:pt x="6275" y="1480"/>
                    <a:pt x="7268" y="527"/>
                    <a:pt x="8848" y="463"/>
                  </a:cubicBezTo>
                  <a:cubicBezTo>
                    <a:pt x="9142" y="378"/>
                    <a:pt x="9458" y="294"/>
                    <a:pt x="9796" y="251"/>
                  </a:cubicBezTo>
                  <a:cubicBezTo>
                    <a:pt x="10112" y="167"/>
                    <a:pt x="10428" y="103"/>
                    <a:pt x="10722" y="61"/>
                  </a:cubicBezTo>
                  <a:cubicBezTo>
                    <a:pt x="10722" y="4698"/>
                    <a:pt x="10722" y="4698"/>
                    <a:pt x="10722" y="4698"/>
                  </a:cubicBezTo>
                  <a:cubicBezTo>
                    <a:pt x="10338" y="4444"/>
                    <a:pt x="9954" y="4211"/>
                    <a:pt x="9525" y="4042"/>
                  </a:cubicBezTo>
                  <a:cubicBezTo>
                    <a:pt x="8465" y="3597"/>
                    <a:pt x="7449" y="3513"/>
                    <a:pt x="7065" y="4106"/>
                  </a:cubicBezTo>
                  <a:cubicBezTo>
                    <a:pt x="6772" y="4550"/>
                    <a:pt x="6614" y="5101"/>
                    <a:pt x="6569" y="5736"/>
                  </a:cubicBezTo>
                  <a:cubicBezTo>
                    <a:pt x="6569" y="5757"/>
                    <a:pt x="6569" y="5800"/>
                    <a:pt x="6569" y="5842"/>
                  </a:cubicBezTo>
                  <a:cubicBezTo>
                    <a:pt x="6478" y="7557"/>
                    <a:pt x="6772" y="11200"/>
                    <a:pt x="8104" y="10437"/>
                  </a:cubicBezTo>
                  <a:cubicBezTo>
                    <a:pt x="8149" y="10395"/>
                    <a:pt x="8171" y="10374"/>
                    <a:pt x="8216" y="10353"/>
                  </a:cubicBezTo>
                  <a:cubicBezTo>
                    <a:pt x="8690" y="9993"/>
                    <a:pt x="9480" y="9654"/>
                    <a:pt x="10699" y="9844"/>
                  </a:cubicBezTo>
                  <a:cubicBezTo>
                    <a:pt x="10722" y="9844"/>
                    <a:pt x="10722" y="9844"/>
                    <a:pt x="10722" y="9844"/>
                  </a:cubicBezTo>
                  <a:cubicBezTo>
                    <a:pt x="10722" y="10564"/>
                    <a:pt x="10722" y="10564"/>
                    <a:pt x="10722" y="10564"/>
                  </a:cubicBezTo>
                  <a:cubicBezTo>
                    <a:pt x="9683" y="10564"/>
                    <a:pt x="8600" y="10924"/>
                    <a:pt x="8555" y="11602"/>
                  </a:cubicBezTo>
                  <a:cubicBezTo>
                    <a:pt x="8510" y="12174"/>
                    <a:pt x="8961" y="12746"/>
                    <a:pt x="9819" y="13021"/>
                  </a:cubicBezTo>
                  <a:cubicBezTo>
                    <a:pt x="10180" y="13148"/>
                    <a:pt x="10406" y="12703"/>
                    <a:pt x="10722" y="12703"/>
                  </a:cubicBezTo>
                  <a:cubicBezTo>
                    <a:pt x="10722" y="14736"/>
                    <a:pt x="10722" y="14736"/>
                    <a:pt x="10722" y="14736"/>
                  </a:cubicBezTo>
                  <a:cubicBezTo>
                    <a:pt x="10699" y="14736"/>
                    <a:pt x="10654" y="14736"/>
                    <a:pt x="10586" y="14736"/>
                  </a:cubicBezTo>
                  <a:cubicBezTo>
                    <a:pt x="9954" y="14736"/>
                    <a:pt x="9074" y="14376"/>
                    <a:pt x="8284" y="13804"/>
                  </a:cubicBezTo>
                  <a:cubicBezTo>
                    <a:pt x="7991" y="14630"/>
                    <a:pt x="7472" y="15329"/>
                    <a:pt x="6659" y="15626"/>
                  </a:cubicBezTo>
                  <a:cubicBezTo>
                    <a:pt x="8013" y="17531"/>
                    <a:pt x="9119" y="18315"/>
                    <a:pt x="10722" y="18802"/>
                  </a:cubicBezTo>
                  <a:cubicBezTo>
                    <a:pt x="10722" y="18802"/>
                    <a:pt x="10722" y="18802"/>
                    <a:pt x="10722" y="18802"/>
                  </a:cubicBezTo>
                  <a:cubicBezTo>
                    <a:pt x="10722" y="19120"/>
                    <a:pt x="10722" y="19120"/>
                    <a:pt x="10722" y="19120"/>
                  </a:cubicBezTo>
                  <a:cubicBezTo>
                    <a:pt x="10564" y="19120"/>
                    <a:pt x="10451" y="19268"/>
                    <a:pt x="10451" y="19416"/>
                  </a:cubicBezTo>
                  <a:cubicBezTo>
                    <a:pt x="10451" y="19586"/>
                    <a:pt x="10564" y="19713"/>
                    <a:pt x="10722" y="19734"/>
                  </a:cubicBezTo>
                  <a:cubicBezTo>
                    <a:pt x="10722" y="19946"/>
                    <a:pt x="10722" y="19946"/>
                    <a:pt x="10722" y="19946"/>
                  </a:cubicBezTo>
                  <a:cubicBezTo>
                    <a:pt x="10564" y="19967"/>
                    <a:pt x="10451" y="20094"/>
                    <a:pt x="10451" y="20242"/>
                  </a:cubicBezTo>
                  <a:cubicBezTo>
                    <a:pt x="10451" y="20411"/>
                    <a:pt x="10564" y="20538"/>
                    <a:pt x="10722" y="20560"/>
                  </a:cubicBezTo>
                  <a:cubicBezTo>
                    <a:pt x="10722" y="21322"/>
                    <a:pt x="10722" y="21322"/>
                    <a:pt x="10722" y="21322"/>
                  </a:cubicBezTo>
                  <a:cubicBezTo>
                    <a:pt x="5643" y="21322"/>
                    <a:pt x="5643" y="21322"/>
                    <a:pt x="5643" y="21322"/>
                  </a:cubicBezTo>
                  <a:cubicBezTo>
                    <a:pt x="5643" y="15181"/>
                    <a:pt x="5643" y="15181"/>
                    <a:pt x="5643" y="15181"/>
                  </a:cubicBezTo>
                  <a:cubicBezTo>
                    <a:pt x="5801" y="15138"/>
                    <a:pt x="5937" y="15096"/>
                    <a:pt x="6072" y="15033"/>
                  </a:cubicBezTo>
                  <a:cubicBezTo>
                    <a:pt x="7088" y="14630"/>
                    <a:pt x="7517" y="14016"/>
                    <a:pt x="7652" y="13275"/>
                  </a:cubicBezTo>
                  <a:cubicBezTo>
                    <a:pt x="7201" y="12830"/>
                    <a:pt x="6794" y="12322"/>
                    <a:pt x="6546" y="11771"/>
                  </a:cubicBezTo>
                  <a:cubicBezTo>
                    <a:pt x="6298" y="11454"/>
                    <a:pt x="6095" y="11094"/>
                    <a:pt x="5914" y="10713"/>
                  </a:cubicBezTo>
                  <a:cubicBezTo>
                    <a:pt x="5824" y="10670"/>
                    <a:pt x="5734" y="10649"/>
                    <a:pt x="5643" y="10586"/>
                  </a:cubicBezTo>
                  <a:cubicBezTo>
                    <a:pt x="5643" y="9823"/>
                    <a:pt x="5643" y="9823"/>
                    <a:pt x="5643" y="9823"/>
                  </a:cubicBezTo>
                  <a:cubicBezTo>
                    <a:pt x="5801" y="9993"/>
                    <a:pt x="6004" y="10120"/>
                    <a:pt x="6208" y="10183"/>
                  </a:cubicBezTo>
                  <a:cubicBezTo>
                    <a:pt x="6320" y="8849"/>
                    <a:pt x="6320" y="7642"/>
                    <a:pt x="6162" y="6943"/>
                  </a:cubicBezTo>
                  <a:cubicBezTo>
                    <a:pt x="6050" y="6435"/>
                    <a:pt x="5846" y="6244"/>
                    <a:pt x="5643" y="6287"/>
                  </a:cubicBezTo>
                  <a:lnTo>
                    <a:pt x="5643" y="2750"/>
                  </a:lnTo>
                  <a:close/>
                  <a:moveTo>
                    <a:pt x="4763" y="6350"/>
                  </a:moveTo>
                  <a:cubicBezTo>
                    <a:pt x="4763" y="6350"/>
                    <a:pt x="4763" y="6350"/>
                    <a:pt x="4763" y="6350"/>
                  </a:cubicBezTo>
                  <a:cubicBezTo>
                    <a:pt x="4853" y="5186"/>
                    <a:pt x="5102" y="3851"/>
                    <a:pt x="5643" y="2750"/>
                  </a:cubicBezTo>
                  <a:cubicBezTo>
                    <a:pt x="5643" y="6287"/>
                    <a:pt x="5643" y="6287"/>
                    <a:pt x="5643" y="6287"/>
                  </a:cubicBezTo>
                  <a:cubicBezTo>
                    <a:pt x="5485" y="6329"/>
                    <a:pt x="5305" y="6562"/>
                    <a:pt x="5192" y="6901"/>
                  </a:cubicBezTo>
                  <a:cubicBezTo>
                    <a:pt x="4831" y="7833"/>
                    <a:pt x="5034" y="9146"/>
                    <a:pt x="5643" y="9823"/>
                  </a:cubicBezTo>
                  <a:cubicBezTo>
                    <a:pt x="5643" y="10586"/>
                    <a:pt x="5643" y="10586"/>
                    <a:pt x="5643" y="10586"/>
                  </a:cubicBezTo>
                  <a:cubicBezTo>
                    <a:pt x="5418" y="10480"/>
                    <a:pt x="5237" y="10310"/>
                    <a:pt x="5057" y="10098"/>
                  </a:cubicBezTo>
                  <a:cubicBezTo>
                    <a:pt x="4763" y="9738"/>
                    <a:pt x="4583" y="9294"/>
                    <a:pt x="4470" y="8786"/>
                  </a:cubicBezTo>
                  <a:cubicBezTo>
                    <a:pt x="4357" y="8320"/>
                    <a:pt x="4334" y="7790"/>
                    <a:pt x="4425" y="7324"/>
                  </a:cubicBezTo>
                  <a:cubicBezTo>
                    <a:pt x="4492" y="6964"/>
                    <a:pt x="4583" y="6626"/>
                    <a:pt x="4763" y="6350"/>
                  </a:cubicBezTo>
                  <a:moveTo>
                    <a:pt x="5643" y="21322"/>
                  </a:moveTo>
                  <a:cubicBezTo>
                    <a:pt x="723" y="21322"/>
                    <a:pt x="723" y="21322"/>
                    <a:pt x="723" y="21322"/>
                  </a:cubicBezTo>
                  <a:cubicBezTo>
                    <a:pt x="294" y="20644"/>
                    <a:pt x="23" y="19967"/>
                    <a:pt x="1" y="19310"/>
                  </a:cubicBezTo>
                  <a:cubicBezTo>
                    <a:pt x="-67" y="16473"/>
                    <a:pt x="3138" y="16070"/>
                    <a:pt x="5643" y="15181"/>
                  </a:cubicBezTo>
                  <a:lnTo>
                    <a:pt x="5643" y="21322"/>
                  </a:lnTo>
                  <a:close/>
                </a:path>
              </a:pathLst>
            </a:custGeom>
            <a:solidFill>
              <a:srgbClr val="FFFFFF"/>
            </a:solidFill>
            <a:ln w="12700" cap="flat">
              <a:noFill/>
              <a:miter lim="400000"/>
            </a:ln>
            <a:effectLst/>
          </p:spPr>
          <p:txBody>
            <a:bodyPr wrap="square" lIns="45719" tIns="45719" rIns="45719" bIns="45719" numCol="1" anchor="t">
              <a:noAutofit/>
            </a:bodyPr>
            <a:lstStyle/>
            <a:p>
              <a:pPr>
                <a:defRPr sz="2400"/>
              </a:pPr>
              <a:endParaRPr>
                <a:cs typeface="+mn-ea"/>
                <a:sym typeface="+mn-lt"/>
              </a:endParaRPr>
            </a:p>
          </p:txBody>
        </p:sp>
      </p:grpSp>
      <p:grpSp>
        <p:nvGrpSpPr>
          <p:cNvPr id="1010" name="Group 9110"/>
          <p:cNvGrpSpPr/>
          <p:nvPr/>
        </p:nvGrpSpPr>
        <p:grpSpPr>
          <a:xfrm>
            <a:off x="1126542" y="2301016"/>
            <a:ext cx="630796" cy="634348"/>
            <a:chOff x="0" y="0"/>
            <a:chExt cx="630795" cy="634346"/>
          </a:xfrm>
        </p:grpSpPr>
        <p:sp>
          <p:nvSpPr>
            <p:cNvPr id="1011" name="Shape 9108"/>
            <p:cNvSpPr/>
            <p:nvPr/>
          </p:nvSpPr>
          <p:spPr>
            <a:xfrm>
              <a:off x="-1" y="0"/>
              <a:ext cx="630797" cy="634347"/>
            </a:xfrm>
            <a:prstGeom prst="rect">
              <a:avLst/>
            </a:prstGeom>
            <a:solidFill>
              <a:schemeClr val="accent2"/>
            </a:solidFill>
            <a:ln w="31750" cap="flat">
              <a:solidFill>
                <a:srgbClr val="FFFFFF"/>
              </a:solidFill>
              <a:prstDash val="solid"/>
              <a:bevel/>
            </a:ln>
            <a:effectLst/>
          </p:spPr>
          <p:txBody>
            <a:bodyPr wrap="square" lIns="45719" tIns="45719" rIns="45719" bIns="45719" numCol="1" anchor="t">
              <a:noAutofit/>
            </a:bodyPr>
            <a:lstStyle/>
            <a:p>
              <a:endParaRPr>
                <a:cs typeface="+mn-ea"/>
                <a:sym typeface="+mn-lt"/>
              </a:endParaRPr>
            </a:p>
          </p:txBody>
        </p:sp>
        <p:sp>
          <p:nvSpPr>
            <p:cNvPr id="1012" name="Shape 9109"/>
            <p:cNvSpPr/>
            <p:nvPr/>
          </p:nvSpPr>
          <p:spPr>
            <a:xfrm flipH="1">
              <a:off x="109054" y="97516"/>
              <a:ext cx="411433" cy="473405"/>
            </a:xfrm>
            <a:custGeom>
              <a:avLst/>
              <a:gdLst/>
              <a:ahLst/>
              <a:cxnLst>
                <a:cxn ang="0">
                  <a:pos x="wd2" y="hd2"/>
                </a:cxn>
                <a:cxn ang="5400000">
                  <a:pos x="wd2" y="hd2"/>
                </a:cxn>
                <a:cxn ang="10800000">
                  <a:pos x="wd2" y="hd2"/>
                </a:cxn>
                <a:cxn ang="16200000">
                  <a:pos x="wd2" y="hd2"/>
                </a:cxn>
              </a:cxnLst>
              <a:rect l="0" t="0" r="r" b="b"/>
              <a:pathLst>
                <a:path w="21432" h="21386" extrusionOk="0">
                  <a:moveTo>
                    <a:pt x="15358" y="15587"/>
                  </a:moveTo>
                  <a:cubicBezTo>
                    <a:pt x="14232" y="15172"/>
                    <a:pt x="13822" y="14521"/>
                    <a:pt x="13720" y="13693"/>
                  </a:cubicBezTo>
                  <a:cubicBezTo>
                    <a:pt x="14471" y="13160"/>
                    <a:pt x="15085" y="12421"/>
                    <a:pt x="15528" y="11592"/>
                  </a:cubicBezTo>
                  <a:cubicBezTo>
                    <a:pt x="15870" y="11474"/>
                    <a:pt x="16143" y="11296"/>
                    <a:pt x="16382" y="11030"/>
                  </a:cubicBezTo>
                  <a:cubicBezTo>
                    <a:pt x="16655" y="10704"/>
                    <a:pt x="16859" y="10290"/>
                    <a:pt x="16962" y="9817"/>
                  </a:cubicBezTo>
                  <a:cubicBezTo>
                    <a:pt x="17064" y="9373"/>
                    <a:pt x="17098" y="8899"/>
                    <a:pt x="16996" y="8456"/>
                  </a:cubicBezTo>
                  <a:cubicBezTo>
                    <a:pt x="16962" y="8130"/>
                    <a:pt x="16859" y="7834"/>
                    <a:pt x="16689" y="7568"/>
                  </a:cubicBezTo>
                  <a:cubicBezTo>
                    <a:pt x="16484" y="6059"/>
                    <a:pt x="15801" y="4668"/>
                    <a:pt x="14812" y="3721"/>
                  </a:cubicBezTo>
                  <a:cubicBezTo>
                    <a:pt x="14607" y="3485"/>
                    <a:pt x="14368" y="3278"/>
                    <a:pt x="14129" y="3100"/>
                  </a:cubicBezTo>
                  <a:cubicBezTo>
                    <a:pt x="14880" y="1443"/>
                    <a:pt x="13072" y="-214"/>
                    <a:pt x="10683" y="23"/>
                  </a:cubicBezTo>
                  <a:cubicBezTo>
                    <a:pt x="10376" y="52"/>
                    <a:pt x="10035" y="111"/>
                    <a:pt x="9727" y="200"/>
                  </a:cubicBezTo>
                  <a:cubicBezTo>
                    <a:pt x="10137" y="378"/>
                    <a:pt x="10478" y="674"/>
                    <a:pt x="10683" y="970"/>
                  </a:cubicBezTo>
                  <a:cubicBezTo>
                    <a:pt x="10819" y="1236"/>
                    <a:pt x="10854" y="1502"/>
                    <a:pt x="10683" y="1798"/>
                  </a:cubicBezTo>
                  <a:cubicBezTo>
                    <a:pt x="10683" y="1768"/>
                    <a:pt x="10683" y="1768"/>
                    <a:pt x="10683" y="1739"/>
                  </a:cubicBezTo>
                  <a:cubicBezTo>
                    <a:pt x="9830" y="-214"/>
                    <a:pt x="7134" y="378"/>
                    <a:pt x="7100" y="1029"/>
                  </a:cubicBezTo>
                  <a:cubicBezTo>
                    <a:pt x="7782" y="1473"/>
                    <a:pt x="7987" y="1887"/>
                    <a:pt x="7987" y="2597"/>
                  </a:cubicBezTo>
                  <a:cubicBezTo>
                    <a:pt x="7202" y="2597"/>
                    <a:pt x="6929" y="2124"/>
                    <a:pt x="6622" y="1443"/>
                  </a:cubicBezTo>
                  <a:cubicBezTo>
                    <a:pt x="6213" y="2212"/>
                    <a:pt x="6179" y="3041"/>
                    <a:pt x="6452" y="3781"/>
                  </a:cubicBezTo>
                  <a:cubicBezTo>
                    <a:pt x="5496" y="4727"/>
                    <a:pt x="4814" y="6000"/>
                    <a:pt x="4711" y="7302"/>
                  </a:cubicBezTo>
                  <a:cubicBezTo>
                    <a:pt x="4711" y="7420"/>
                    <a:pt x="4711" y="7509"/>
                    <a:pt x="4711" y="7598"/>
                  </a:cubicBezTo>
                  <a:cubicBezTo>
                    <a:pt x="4575" y="7864"/>
                    <a:pt x="4473" y="8160"/>
                    <a:pt x="4404" y="8456"/>
                  </a:cubicBezTo>
                  <a:cubicBezTo>
                    <a:pt x="4336" y="8899"/>
                    <a:pt x="4336" y="9373"/>
                    <a:pt x="4438" y="9817"/>
                  </a:cubicBezTo>
                  <a:cubicBezTo>
                    <a:pt x="4541" y="10290"/>
                    <a:pt x="4745" y="10704"/>
                    <a:pt x="5053" y="11030"/>
                  </a:cubicBezTo>
                  <a:cubicBezTo>
                    <a:pt x="5257" y="11296"/>
                    <a:pt x="5564" y="11474"/>
                    <a:pt x="5872" y="11592"/>
                  </a:cubicBezTo>
                  <a:cubicBezTo>
                    <a:pt x="6315" y="12421"/>
                    <a:pt x="6929" y="13160"/>
                    <a:pt x="7680" y="13693"/>
                  </a:cubicBezTo>
                  <a:cubicBezTo>
                    <a:pt x="7578" y="14521"/>
                    <a:pt x="7202" y="15172"/>
                    <a:pt x="6076" y="15587"/>
                  </a:cubicBezTo>
                  <a:cubicBezTo>
                    <a:pt x="3517" y="16504"/>
                    <a:pt x="-100" y="16770"/>
                    <a:pt x="2" y="19551"/>
                  </a:cubicBezTo>
                  <a:cubicBezTo>
                    <a:pt x="2" y="20143"/>
                    <a:pt x="275" y="20765"/>
                    <a:pt x="719" y="21386"/>
                  </a:cubicBezTo>
                  <a:cubicBezTo>
                    <a:pt x="10683" y="21386"/>
                    <a:pt x="10683" y="21386"/>
                    <a:pt x="10683" y="21386"/>
                  </a:cubicBezTo>
                  <a:cubicBezTo>
                    <a:pt x="20715" y="21386"/>
                    <a:pt x="20715" y="21386"/>
                    <a:pt x="20715" y="21386"/>
                  </a:cubicBezTo>
                  <a:cubicBezTo>
                    <a:pt x="21125" y="20765"/>
                    <a:pt x="21398" y="20143"/>
                    <a:pt x="21432" y="19551"/>
                  </a:cubicBezTo>
                  <a:cubicBezTo>
                    <a:pt x="21500" y="16770"/>
                    <a:pt x="17917" y="16504"/>
                    <a:pt x="15358" y="15587"/>
                  </a:cubicBezTo>
                  <a:close/>
                  <a:moveTo>
                    <a:pt x="6349" y="11148"/>
                  </a:moveTo>
                  <a:cubicBezTo>
                    <a:pt x="5155" y="10971"/>
                    <a:pt x="4677" y="9047"/>
                    <a:pt x="5223" y="7923"/>
                  </a:cubicBezTo>
                  <a:cubicBezTo>
                    <a:pt x="5257" y="7923"/>
                    <a:pt x="5291" y="7893"/>
                    <a:pt x="5291" y="7893"/>
                  </a:cubicBezTo>
                  <a:cubicBezTo>
                    <a:pt x="6110" y="7450"/>
                    <a:pt x="6349" y="9521"/>
                    <a:pt x="6349" y="9698"/>
                  </a:cubicBezTo>
                  <a:cubicBezTo>
                    <a:pt x="6349" y="10438"/>
                    <a:pt x="7271" y="10704"/>
                    <a:pt x="7066" y="10201"/>
                  </a:cubicBezTo>
                  <a:cubicBezTo>
                    <a:pt x="6861" y="9669"/>
                    <a:pt x="6588" y="8870"/>
                    <a:pt x="6554" y="7864"/>
                  </a:cubicBezTo>
                  <a:cubicBezTo>
                    <a:pt x="6554" y="7834"/>
                    <a:pt x="6554" y="7834"/>
                    <a:pt x="6554" y="7805"/>
                  </a:cubicBezTo>
                  <a:cubicBezTo>
                    <a:pt x="6520" y="7035"/>
                    <a:pt x="6725" y="6177"/>
                    <a:pt x="7100" y="5408"/>
                  </a:cubicBezTo>
                  <a:cubicBezTo>
                    <a:pt x="7236" y="5260"/>
                    <a:pt x="7339" y="5112"/>
                    <a:pt x="7509" y="5023"/>
                  </a:cubicBezTo>
                  <a:cubicBezTo>
                    <a:pt x="8226" y="5526"/>
                    <a:pt x="9284" y="5763"/>
                    <a:pt x="10683" y="5556"/>
                  </a:cubicBezTo>
                  <a:cubicBezTo>
                    <a:pt x="11331" y="5438"/>
                    <a:pt x="12048" y="5260"/>
                    <a:pt x="12833" y="4934"/>
                  </a:cubicBezTo>
                  <a:cubicBezTo>
                    <a:pt x="12867" y="4934"/>
                    <a:pt x="12867" y="4905"/>
                    <a:pt x="12867" y="4905"/>
                  </a:cubicBezTo>
                  <a:cubicBezTo>
                    <a:pt x="13720" y="4727"/>
                    <a:pt x="13959" y="4964"/>
                    <a:pt x="14334" y="5438"/>
                  </a:cubicBezTo>
                  <a:cubicBezTo>
                    <a:pt x="14334" y="5438"/>
                    <a:pt x="14334" y="5438"/>
                    <a:pt x="14368" y="5467"/>
                  </a:cubicBezTo>
                  <a:cubicBezTo>
                    <a:pt x="14709" y="6177"/>
                    <a:pt x="14914" y="6976"/>
                    <a:pt x="14914" y="7745"/>
                  </a:cubicBezTo>
                  <a:cubicBezTo>
                    <a:pt x="14880" y="7775"/>
                    <a:pt x="14880" y="7834"/>
                    <a:pt x="14880" y="7864"/>
                  </a:cubicBezTo>
                  <a:cubicBezTo>
                    <a:pt x="14846" y="8870"/>
                    <a:pt x="14573" y="9669"/>
                    <a:pt x="14368" y="10201"/>
                  </a:cubicBezTo>
                  <a:cubicBezTo>
                    <a:pt x="14164" y="10704"/>
                    <a:pt x="15085" y="10438"/>
                    <a:pt x="15085" y="9698"/>
                  </a:cubicBezTo>
                  <a:cubicBezTo>
                    <a:pt x="15085" y="9521"/>
                    <a:pt x="15324" y="7450"/>
                    <a:pt x="16143" y="7893"/>
                  </a:cubicBezTo>
                  <a:cubicBezTo>
                    <a:pt x="16143" y="7893"/>
                    <a:pt x="16177" y="7893"/>
                    <a:pt x="16177" y="7923"/>
                  </a:cubicBezTo>
                  <a:cubicBezTo>
                    <a:pt x="16757" y="9047"/>
                    <a:pt x="16279" y="10971"/>
                    <a:pt x="15085" y="11148"/>
                  </a:cubicBezTo>
                  <a:cubicBezTo>
                    <a:pt x="14266" y="12805"/>
                    <a:pt x="12764" y="14048"/>
                    <a:pt x="10717" y="14048"/>
                  </a:cubicBezTo>
                  <a:cubicBezTo>
                    <a:pt x="10683" y="14048"/>
                    <a:pt x="10683" y="14048"/>
                    <a:pt x="10683" y="14048"/>
                  </a:cubicBezTo>
                  <a:cubicBezTo>
                    <a:pt x="8636" y="14048"/>
                    <a:pt x="7168" y="12805"/>
                    <a:pt x="6349" y="11148"/>
                  </a:cubicBezTo>
                  <a:close/>
                  <a:moveTo>
                    <a:pt x="8397" y="14107"/>
                  </a:moveTo>
                  <a:cubicBezTo>
                    <a:pt x="9045" y="14462"/>
                    <a:pt x="9830" y="14640"/>
                    <a:pt x="10683" y="14669"/>
                  </a:cubicBezTo>
                  <a:cubicBezTo>
                    <a:pt x="10717" y="14669"/>
                    <a:pt x="10717" y="14669"/>
                    <a:pt x="10717" y="14669"/>
                  </a:cubicBezTo>
                  <a:cubicBezTo>
                    <a:pt x="11604" y="14669"/>
                    <a:pt x="12389" y="14462"/>
                    <a:pt x="13106" y="14078"/>
                  </a:cubicBezTo>
                  <a:cubicBezTo>
                    <a:pt x="13242" y="14581"/>
                    <a:pt x="13583" y="15113"/>
                    <a:pt x="14027" y="15527"/>
                  </a:cubicBezTo>
                  <a:cubicBezTo>
                    <a:pt x="12662" y="16977"/>
                    <a:pt x="11707" y="17569"/>
                    <a:pt x="10785" y="18427"/>
                  </a:cubicBezTo>
                  <a:cubicBezTo>
                    <a:pt x="10751" y="18398"/>
                    <a:pt x="10717" y="18398"/>
                    <a:pt x="10683" y="18368"/>
                  </a:cubicBezTo>
                  <a:cubicBezTo>
                    <a:pt x="9864" y="17894"/>
                    <a:pt x="8840" y="16918"/>
                    <a:pt x="7544" y="15320"/>
                  </a:cubicBezTo>
                  <a:cubicBezTo>
                    <a:pt x="7919" y="14965"/>
                    <a:pt x="8226" y="14521"/>
                    <a:pt x="8397" y="14107"/>
                  </a:cubicBezTo>
                  <a:close/>
                  <a:moveTo>
                    <a:pt x="13652" y="19581"/>
                  </a:moveTo>
                  <a:cubicBezTo>
                    <a:pt x="13242" y="19167"/>
                    <a:pt x="12969" y="18457"/>
                    <a:pt x="12253" y="18102"/>
                  </a:cubicBezTo>
                  <a:cubicBezTo>
                    <a:pt x="11638" y="18457"/>
                    <a:pt x="10854" y="19581"/>
                    <a:pt x="10751" y="20114"/>
                  </a:cubicBezTo>
                  <a:cubicBezTo>
                    <a:pt x="10751" y="20025"/>
                    <a:pt x="10717" y="19907"/>
                    <a:pt x="10683" y="19818"/>
                  </a:cubicBezTo>
                  <a:cubicBezTo>
                    <a:pt x="10410" y="19137"/>
                    <a:pt x="9489" y="18575"/>
                    <a:pt x="9182" y="18309"/>
                  </a:cubicBezTo>
                  <a:cubicBezTo>
                    <a:pt x="8499" y="18575"/>
                    <a:pt x="8294" y="19108"/>
                    <a:pt x="7851" y="19611"/>
                  </a:cubicBezTo>
                  <a:cubicBezTo>
                    <a:pt x="7407" y="19108"/>
                    <a:pt x="6145" y="17599"/>
                    <a:pt x="5769" y="16238"/>
                  </a:cubicBezTo>
                  <a:cubicBezTo>
                    <a:pt x="6281" y="16149"/>
                    <a:pt x="6759" y="15912"/>
                    <a:pt x="7168" y="15616"/>
                  </a:cubicBezTo>
                  <a:cubicBezTo>
                    <a:pt x="7168" y="15646"/>
                    <a:pt x="7202" y="15675"/>
                    <a:pt x="7202" y="15705"/>
                  </a:cubicBezTo>
                  <a:cubicBezTo>
                    <a:pt x="8090" y="16770"/>
                    <a:pt x="9625" y="18309"/>
                    <a:pt x="10683" y="19078"/>
                  </a:cubicBezTo>
                  <a:cubicBezTo>
                    <a:pt x="10717" y="19108"/>
                    <a:pt x="10751" y="19137"/>
                    <a:pt x="10785" y="19167"/>
                  </a:cubicBezTo>
                  <a:cubicBezTo>
                    <a:pt x="11877" y="17894"/>
                    <a:pt x="13140" y="16977"/>
                    <a:pt x="14402" y="15794"/>
                  </a:cubicBezTo>
                  <a:cubicBezTo>
                    <a:pt x="14744" y="16030"/>
                    <a:pt x="15119" y="16208"/>
                    <a:pt x="15563" y="16297"/>
                  </a:cubicBezTo>
                  <a:cubicBezTo>
                    <a:pt x="15119" y="17303"/>
                    <a:pt x="14402" y="18960"/>
                    <a:pt x="13652" y="19581"/>
                  </a:cubicBezTo>
                  <a:close/>
                </a:path>
              </a:pathLst>
            </a:custGeom>
            <a:solidFill>
              <a:srgbClr val="FFFFFF"/>
            </a:solidFill>
            <a:ln w="12700" cap="flat">
              <a:noFill/>
              <a:miter lim="400000"/>
            </a:ln>
            <a:effectLst/>
          </p:spPr>
          <p:txBody>
            <a:bodyPr wrap="square" lIns="45719" tIns="45719" rIns="45719" bIns="45719" numCol="1" anchor="t">
              <a:noAutofit/>
            </a:bodyPr>
            <a:lstStyle/>
            <a:p>
              <a:pPr>
                <a:defRPr sz="2400"/>
              </a:pPr>
              <a:endParaRPr>
                <a:cs typeface="+mn-ea"/>
                <a:sym typeface="+mn-lt"/>
              </a:endParaRPr>
            </a:p>
          </p:txBody>
        </p:sp>
      </p:grpSp>
      <p:sp>
        <p:nvSpPr>
          <p:cNvPr id="1013" name="文本框 9"/>
          <p:cNvSpPr txBox="1"/>
          <p:nvPr/>
        </p:nvSpPr>
        <p:spPr>
          <a:xfrm>
            <a:off x="1149646" y="535225"/>
            <a:ext cx="2955059" cy="453952"/>
          </a:xfrm>
          <a:prstGeom prst="rect">
            <a:avLst/>
          </a:prstGeom>
          <a:noFill/>
        </p:spPr>
        <p:txBody>
          <a:bodyPr wrap="square" lIns="68563" tIns="34281" rIns="68563" bIns="34281" rtlCol="0">
            <a:spAutoFit/>
          </a:bodyPr>
          <a:lstStyle/>
          <a:p>
            <a:pPr marL="0" lvl="1"/>
            <a:r>
              <a:rPr lang="zh-CN" altLang="en-US" sz="2500" b="1" dirty="0">
                <a:solidFill>
                  <a:srgbClr val="50637C"/>
                </a:solidFill>
                <a:cs typeface="+mn-ea"/>
                <a:sym typeface="+mn-lt"/>
              </a:rPr>
              <a:t>点击输入标题内容</a:t>
            </a:r>
          </a:p>
        </p:txBody>
      </p:sp>
      <p:grpSp>
        <p:nvGrpSpPr>
          <p:cNvPr id="1014" name="Group 10"/>
          <p:cNvGrpSpPr/>
          <p:nvPr/>
        </p:nvGrpSpPr>
        <p:grpSpPr>
          <a:xfrm>
            <a:off x="554735" y="487119"/>
            <a:ext cx="550165" cy="550164"/>
            <a:chOff x="10018441" y="1261759"/>
            <a:chExt cx="4340769" cy="4340764"/>
          </a:xfrm>
        </p:grpSpPr>
        <p:sp>
          <p:nvSpPr>
            <p:cNvPr id="1015" name="Shape 78"/>
            <p:cNvSpPr/>
            <p:nvPr/>
          </p:nvSpPr>
          <p:spPr>
            <a:xfrm>
              <a:off x="10018441" y="1261759"/>
              <a:ext cx="4340769" cy="434076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chemeClr val="accent1"/>
            </a:soli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dirty="0">
                <a:latin typeface="微软雅黑" panose="020B0503020204020204" pitchFamily="34" charset="-122"/>
                <a:ea typeface="微软雅黑" panose="020B0503020204020204" pitchFamily="34" charset="-122"/>
                <a:sym typeface="微软雅黑" panose="020B0503020204020204" pitchFamily="34" charset="-122"/>
              </a:endParaRPr>
            </a:p>
          </p:txBody>
        </p:sp>
        <p:grpSp>
          <p:nvGrpSpPr>
            <p:cNvPr id="1016" name="Group 9"/>
            <p:cNvGrpSpPr/>
            <p:nvPr/>
          </p:nvGrpSpPr>
          <p:grpSpPr>
            <a:xfrm>
              <a:off x="10909313" y="1802668"/>
              <a:ext cx="3449733" cy="3799690"/>
              <a:chOff x="10909313" y="1802668"/>
              <a:chExt cx="3449733" cy="3799690"/>
            </a:xfrm>
          </p:grpSpPr>
          <p:sp>
            <p:nvSpPr>
              <p:cNvPr id="1017" name="Freeform 45"/>
              <p:cNvSpPr/>
              <p:nvPr/>
            </p:nvSpPr>
            <p:spPr>
              <a:xfrm>
                <a:off x="11069407" y="1802668"/>
                <a:ext cx="3289639" cy="3799690"/>
              </a:xfrm>
              <a:custGeom>
                <a:avLst/>
                <a:gdLst>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01321 w 3189805"/>
                  <a:gd name="connsiteY7" fmla="*/ 1031534 h 3342052"/>
                  <a:gd name="connsiteX8" fmla="*/ 1812772 w 3189805"/>
                  <a:gd name="connsiteY8" fmla="*/ 0 h 3342052"/>
                  <a:gd name="connsiteX0" fmla="*/ 1812772 w 3189805"/>
                  <a:gd name="connsiteY0" fmla="*/ 0 h 3342052"/>
                  <a:gd name="connsiteX1" fmla="*/ 3151935 w 3189805"/>
                  <a:gd name="connsiteY1" fmla="*/ 770136 h 3342052"/>
                  <a:gd name="connsiteX2" fmla="*/ 3179872 w 3189805"/>
                  <a:gd name="connsiteY2" fmla="*/ 963701 h 3342052"/>
                  <a:gd name="connsiteX3" fmla="*/ 2554043 w 3189805"/>
                  <a:gd name="connsiteY3" fmla="*/ 2706289 h 3342052"/>
                  <a:gd name="connsiteX4" fmla="*/ 1019476 w 3189805"/>
                  <a:gd name="connsiteY4" fmla="*/ 3342052 h 3342052"/>
                  <a:gd name="connsiteX5" fmla="*/ 875516 w 3189805"/>
                  <a:gd name="connsiteY5" fmla="*/ 3335177 h 3342052"/>
                  <a:gd name="connsiteX6" fmla="*/ 0 w 3189805"/>
                  <a:gd name="connsiteY6" fmla="*/ 1812772 h 3342052"/>
                  <a:gd name="connsiteX7" fmla="*/ 2221641 w 3189805"/>
                  <a:gd name="connsiteY7" fmla="*/ 767374 h 3342052"/>
                  <a:gd name="connsiteX8" fmla="*/ 1812772 w 3189805"/>
                  <a:gd name="connsiteY8"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240105 w 3208269"/>
                  <a:gd name="connsiteY8" fmla="*/ 767374 h 3342052"/>
                  <a:gd name="connsiteX9" fmla="*/ 1831236 w 3208269"/>
                  <a:gd name="connsiteY9" fmla="*/ 0 h 3342052"/>
                  <a:gd name="connsiteX0" fmla="*/ 1831236 w 3208269"/>
                  <a:gd name="connsiteY0" fmla="*/ 0 h 3342052"/>
                  <a:gd name="connsiteX1" fmla="*/ 3170399 w 3208269"/>
                  <a:gd name="connsiteY1" fmla="*/ 770136 h 3342052"/>
                  <a:gd name="connsiteX2" fmla="*/ 3198336 w 3208269"/>
                  <a:gd name="connsiteY2" fmla="*/ 963701 h 3342052"/>
                  <a:gd name="connsiteX3" fmla="*/ 2572507 w 3208269"/>
                  <a:gd name="connsiteY3" fmla="*/ 2706289 h 3342052"/>
                  <a:gd name="connsiteX4" fmla="*/ 1037940 w 3208269"/>
                  <a:gd name="connsiteY4" fmla="*/ 3342052 h 3342052"/>
                  <a:gd name="connsiteX5" fmla="*/ 893980 w 3208269"/>
                  <a:gd name="connsiteY5" fmla="*/ 3335177 h 3342052"/>
                  <a:gd name="connsiteX6" fmla="*/ 18464 w 3208269"/>
                  <a:gd name="connsiteY6" fmla="*/ 1812772 h 3342052"/>
                  <a:gd name="connsiteX7" fmla="*/ 512905 w 3208269"/>
                  <a:gd name="connsiteY7" fmla="*/ 1661454 h 3342052"/>
                  <a:gd name="connsiteX8" fmla="*/ 2486685 w 3208269"/>
                  <a:gd name="connsiteY8" fmla="*/ 1250259 h 3342052"/>
                  <a:gd name="connsiteX9" fmla="*/ 1831236 w 3208269"/>
                  <a:gd name="connsiteY9" fmla="*/ 0 h 3342052"/>
                  <a:gd name="connsiteX0" fmla="*/ 1818455 w 3195488"/>
                  <a:gd name="connsiteY0" fmla="*/ 0 h 3342052"/>
                  <a:gd name="connsiteX1" fmla="*/ 3157618 w 3195488"/>
                  <a:gd name="connsiteY1" fmla="*/ 770136 h 3342052"/>
                  <a:gd name="connsiteX2" fmla="*/ 3185555 w 3195488"/>
                  <a:gd name="connsiteY2" fmla="*/ 963701 h 3342052"/>
                  <a:gd name="connsiteX3" fmla="*/ 2559726 w 3195488"/>
                  <a:gd name="connsiteY3" fmla="*/ 2706289 h 3342052"/>
                  <a:gd name="connsiteX4" fmla="*/ 1025159 w 3195488"/>
                  <a:gd name="connsiteY4" fmla="*/ 3342052 h 3342052"/>
                  <a:gd name="connsiteX5" fmla="*/ 881199 w 3195488"/>
                  <a:gd name="connsiteY5" fmla="*/ 3335177 h 3342052"/>
                  <a:gd name="connsiteX6" fmla="*/ 5683 w 3195488"/>
                  <a:gd name="connsiteY6" fmla="*/ 1812772 h 3342052"/>
                  <a:gd name="connsiteX7" fmla="*/ 1157670 w 3195488"/>
                  <a:gd name="connsiteY7" fmla="*/ 1353229 h 3342052"/>
                  <a:gd name="connsiteX8" fmla="*/ 2473904 w 3195488"/>
                  <a:gd name="connsiteY8" fmla="*/ 1250259 h 3342052"/>
                  <a:gd name="connsiteX9" fmla="*/ 1818455 w 3195488"/>
                  <a:gd name="connsiteY9"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428116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13018 w 3190051"/>
                  <a:gd name="connsiteY0" fmla="*/ 0 h 3342052"/>
                  <a:gd name="connsiteX1" fmla="*/ 3152181 w 3190051"/>
                  <a:gd name="connsiteY1" fmla="*/ 770136 h 3342052"/>
                  <a:gd name="connsiteX2" fmla="*/ 3180118 w 3190051"/>
                  <a:gd name="connsiteY2" fmla="*/ 963701 h 3342052"/>
                  <a:gd name="connsiteX3" fmla="*/ 2554289 w 3190051"/>
                  <a:gd name="connsiteY3" fmla="*/ 2706289 h 3342052"/>
                  <a:gd name="connsiteX4" fmla="*/ 1019722 w 3190051"/>
                  <a:gd name="connsiteY4" fmla="*/ 3342052 h 3342052"/>
                  <a:gd name="connsiteX5" fmla="*/ 875762 w 3190051"/>
                  <a:gd name="connsiteY5" fmla="*/ 3335177 h 3342052"/>
                  <a:gd name="connsiteX6" fmla="*/ 246 w 3190051"/>
                  <a:gd name="connsiteY6" fmla="*/ 1812772 h 3342052"/>
                  <a:gd name="connsiteX7" fmla="*/ 790125 w 3190051"/>
                  <a:gd name="connsiteY7" fmla="*/ 1510310 h 3342052"/>
                  <a:gd name="connsiteX8" fmla="*/ 1152233 w 3190051"/>
                  <a:gd name="connsiteY8" fmla="*/ 1353229 h 3342052"/>
                  <a:gd name="connsiteX9" fmla="*/ 2468467 w 3190051"/>
                  <a:gd name="connsiteY9" fmla="*/ 1250259 h 3342052"/>
                  <a:gd name="connsiteX10" fmla="*/ 1813018 w 3190051"/>
                  <a:gd name="connsiteY10" fmla="*/ 0 h 3342052"/>
                  <a:gd name="connsiteX0" fmla="*/ 1839522 w 3216555"/>
                  <a:gd name="connsiteY0" fmla="*/ 0 h 3342052"/>
                  <a:gd name="connsiteX1" fmla="*/ 3178685 w 3216555"/>
                  <a:gd name="connsiteY1" fmla="*/ 770136 h 3342052"/>
                  <a:gd name="connsiteX2" fmla="*/ 3206622 w 3216555"/>
                  <a:gd name="connsiteY2" fmla="*/ 963701 h 3342052"/>
                  <a:gd name="connsiteX3" fmla="*/ 2580793 w 3216555"/>
                  <a:gd name="connsiteY3" fmla="*/ 2706289 h 3342052"/>
                  <a:gd name="connsiteX4" fmla="*/ 1046226 w 3216555"/>
                  <a:gd name="connsiteY4" fmla="*/ 3342052 h 3342052"/>
                  <a:gd name="connsiteX5" fmla="*/ 902266 w 3216555"/>
                  <a:gd name="connsiteY5" fmla="*/ 3335177 h 3342052"/>
                  <a:gd name="connsiteX6" fmla="*/ 26750 w 3216555"/>
                  <a:gd name="connsiteY6" fmla="*/ 1812772 h 3342052"/>
                  <a:gd name="connsiteX7" fmla="*/ 364566 w 3216555"/>
                  <a:gd name="connsiteY7" fmla="*/ 1746615 h 3342052"/>
                  <a:gd name="connsiteX8" fmla="*/ 816629 w 3216555"/>
                  <a:gd name="connsiteY8" fmla="*/ 1510310 h 3342052"/>
                  <a:gd name="connsiteX9" fmla="*/ 1178737 w 3216555"/>
                  <a:gd name="connsiteY9" fmla="*/ 1353229 h 3342052"/>
                  <a:gd name="connsiteX10" fmla="*/ 2494971 w 3216555"/>
                  <a:gd name="connsiteY10" fmla="*/ 1250259 h 3342052"/>
                  <a:gd name="connsiteX11" fmla="*/ 1839522 w 3216555"/>
                  <a:gd name="connsiteY11" fmla="*/ 0 h 3342052"/>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2516463 w 3238047"/>
                  <a:gd name="connsiteY11" fmla="*/ 1250259 h 3342052"/>
                  <a:gd name="connsiteX12" fmla="*/ 1861014 w 3238047"/>
                  <a:gd name="connsiteY12" fmla="*/ 0 h 3342052"/>
                  <a:gd name="connsiteX0" fmla="*/ 1861014 w 3238047"/>
                  <a:gd name="connsiteY0" fmla="*/ 349684 h 3691736"/>
                  <a:gd name="connsiteX1" fmla="*/ 3200177 w 3238047"/>
                  <a:gd name="connsiteY1" fmla="*/ 1119820 h 3691736"/>
                  <a:gd name="connsiteX2" fmla="*/ 3228114 w 3238047"/>
                  <a:gd name="connsiteY2" fmla="*/ 1313385 h 3691736"/>
                  <a:gd name="connsiteX3" fmla="*/ 2602285 w 3238047"/>
                  <a:gd name="connsiteY3" fmla="*/ 3055973 h 3691736"/>
                  <a:gd name="connsiteX4" fmla="*/ 1067718 w 3238047"/>
                  <a:gd name="connsiteY4" fmla="*/ 3691736 h 3691736"/>
                  <a:gd name="connsiteX5" fmla="*/ 923758 w 3238047"/>
                  <a:gd name="connsiteY5" fmla="*/ 3684861 h 3691736"/>
                  <a:gd name="connsiteX6" fmla="*/ 48242 w 3238047"/>
                  <a:gd name="connsiteY6" fmla="*/ 2162456 h 3691736"/>
                  <a:gd name="connsiteX7" fmla="*/ 180575 w 3238047"/>
                  <a:gd name="connsiteY7" fmla="*/ 2178493 h 3691736"/>
                  <a:gd name="connsiteX8" fmla="*/ 386058 w 3238047"/>
                  <a:gd name="connsiteY8" fmla="*/ 2096299 h 3691736"/>
                  <a:gd name="connsiteX9" fmla="*/ 838121 w 3238047"/>
                  <a:gd name="connsiteY9" fmla="*/ 1859994 h 3691736"/>
                  <a:gd name="connsiteX10" fmla="*/ 1200229 w 3238047"/>
                  <a:gd name="connsiteY10" fmla="*/ 1702913 h 3691736"/>
                  <a:gd name="connsiteX11" fmla="*/ 1602063 w 3238047"/>
                  <a:gd name="connsiteY11" fmla="*/ 7449 h 3691736"/>
                  <a:gd name="connsiteX12" fmla="*/ 1861014 w 3238047"/>
                  <a:gd name="connsiteY12" fmla="*/ 349684 h 3691736"/>
                  <a:gd name="connsiteX0" fmla="*/ 1861014 w 3238047"/>
                  <a:gd name="connsiteY0" fmla="*/ 0 h 3342052"/>
                  <a:gd name="connsiteX1" fmla="*/ 3200177 w 3238047"/>
                  <a:gd name="connsiteY1" fmla="*/ 770136 h 3342052"/>
                  <a:gd name="connsiteX2" fmla="*/ 3228114 w 3238047"/>
                  <a:gd name="connsiteY2" fmla="*/ 963701 h 3342052"/>
                  <a:gd name="connsiteX3" fmla="*/ 2602285 w 3238047"/>
                  <a:gd name="connsiteY3" fmla="*/ 2706289 h 3342052"/>
                  <a:gd name="connsiteX4" fmla="*/ 1067718 w 3238047"/>
                  <a:gd name="connsiteY4" fmla="*/ 3342052 h 3342052"/>
                  <a:gd name="connsiteX5" fmla="*/ 923758 w 3238047"/>
                  <a:gd name="connsiteY5" fmla="*/ 3335177 h 3342052"/>
                  <a:gd name="connsiteX6" fmla="*/ 48242 w 3238047"/>
                  <a:gd name="connsiteY6" fmla="*/ 1812772 h 3342052"/>
                  <a:gd name="connsiteX7" fmla="*/ 180575 w 3238047"/>
                  <a:gd name="connsiteY7" fmla="*/ 1828809 h 3342052"/>
                  <a:gd name="connsiteX8" fmla="*/ 386058 w 3238047"/>
                  <a:gd name="connsiteY8" fmla="*/ 1746615 h 3342052"/>
                  <a:gd name="connsiteX9" fmla="*/ 838121 w 3238047"/>
                  <a:gd name="connsiteY9" fmla="*/ 1510310 h 3342052"/>
                  <a:gd name="connsiteX10" fmla="*/ 1200229 w 3238047"/>
                  <a:gd name="connsiteY10" fmla="*/ 1353229 h 3342052"/>
                  <a:gd name="connsiteX11" fmla="*/ 1861014 w 3238047"/>
                  <a:gd name="connsiteY11" fmla="*/ 0 h 3342052"/>
                  <a:gd name="connsiteX0" fmla="*/ 1573338 w 3238047"/>
                  <a:gd name="connsiteY0" fmla="*/ 0 h 3773566"/>
                  <a:gd name="connsiteX1" fmla="*/ 3200177 w 3238047"/>
                  <a:gd name="connsiteY1" fmla="*/ 1201650 h 3773566"/>
                  <a:gd name="connsiteX2" fmla="*/ 3228114 w 3238047"/>
                  <a:gd name="connsiteY2" fmla="*/ 1395215 h 3773566"/>
                  <a:gd name="connsiteX3" fmla="*/ 2602285 w 3238047"/>
                  <a:gd name="connsiteY3" fmla="*/ 3137803 h 3773566"/>
                  <a:gd name="connsiteX4" fmla="*/ 1067718 w 3238047"/>
                  <a:gd name="connsiteY4" fmla="*/ 3773566 h 3773566"/>
                  <a:gd name="connsiteX5" fmla="*/ 923758 w 3238047"/>
                  <a:gd name="connsiteY5" fmla="*/ 3766691 h 3773566"/>
                  <a:gd name="connsiteX6" fmla="*/ 48242 w 3238047"/>
                  <a:gd name="connsiteY6" fmla="*/ 2244286 h 3773566"/>
                  <a:gd name="connsiteX7" fmla="*/ 180575 w 3238047"/>
                  <a:gd name="connsiteY7" fmla="*/ 2260323 h 3773566"/>
                  <a:gd name="connsiteX8" fmla="*/ 386058 w 3238047"/>
                  <a:gd name="connsiteY8" fmla="*/ 2178129 h 3773566"/>
                  <a:gd name="connsiteX9" fmla="*/ 838121 w 3238047"/>
                  <a:gd name="connsiteY9" fmla="*/ 1941824 h 3773566"/>
                  <a:gd name="connsiteX10" fmla="*/ 1200229 w 3238047"/>
                  <a:gd name="connsiteY10" fmla="*/ 1784743 h 3773566"/>
                  <a:gd name="connsiteX11" fmla="*/ 1573338 w 3238047"/>
                  <a:gd name="connsiteY11" fmla="*/ 0 h 3773566"/>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1200229 w 3238047"/>
                  <a:gd name="connsiteY10" fmla="*/ 1810869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838121 w 3238047"/>
                  <a:gd name="connsiteY9" fmla="*/ 1967950 h 3799692"/>
                  <a:gd name="connsiteX10" fmla="*/ 965098 w 3238047"/>
                  <a:gd name="connsiteY10" fmla="*/ 1900443 h 3799692"/>
                  <a:gd name="connsiteX11" fmla="*/ 1606928 w 3238047"/>
                  <a:gd name="connsiteY11"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965098 w 3238047"/>
                  <a:gd name="connsiteY9" fmla="*/ 1900443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06928 w 3238047"/>
                  <a:gd name="connsiteY0" fmla="*/ 0 h 3799692"/>
                  <a:gd name="connsiteX1" fmla="*/ 3200177 w 3238047"/>
                  <a:gd name="connsiteY1" fmla="*/ 1227776 h 3799692"/>
                  <a:gd name="connsiteX2" fmla="*/ 3228114 w 3238047"/>
                  <a:gd name="connsiteY2" fmla="*/ 1421341 h 3799692"/>
                  <a:gd name="connsiteX3" fmla="*/ 2602285 w 3238047"/>
                  <a:gd name="connsiteY3" fmla="*/ 3163929 h 3799692"/>
                  <a:gd name="connsiteX4" fmla="*/ 1067718 w 3238047"/>
                  <a:gd name="connsiteY4" fmla="*/ 3799692 h 3799692"/>
                  <a:gd name="connsiteX5" fmla="*/ 923758 w 3238047"/>
                  <a:gd name="connsiteY5" fmla="*/ 3792817 h 3799692"/>
                  <a:gd name="connsiteX6" fmla="*/ 48242 w 3238047"/>
                  <a:gd name="connsiteY6" fmla="*/ 2270412 h 3799692"/>
                  <a:gd name="connsiteX7" fmla="*/ 180575 w 3238047"/>
                  <a:gd name="connsiteY7" fmla="*/ 2286449 h 3799692"/>
                  <a:gd name="connsiteX8" fmla="*/ 386058 w 3238047"/>
                  <a:gd name="connsiteY8" fmla="*/ 2204255 h 3799692"/>
                  <a:gd name="connsiteX9" fmla="*/ 1162907 w 3238047"/>
                  <a:gd name="connsiteY9" fmla="*/ 1810869 h 3799692"/>
                  <a:gd name="connsiteX10" fmla="*/ 1606928 w 3238047"/>
                  <a:gd name="connsiteY10" fmla="*/ 0 h 3799692"/>
                  <a:gd name="connsiteX0" fmla="*/ 1659287 w 3290406"/>
                  <a:gd name="connsiteY0" fmla="*/ 0 h 3799692"/>
                  <a:gd name="connsiteX1" fmla="*/ 3252536 w 3290406"/>
                  <a:gd name="connsiteY1" fmla="*/ 1227776 h 3799692"/>
                  <a:gd name="connsiteX2" fmla="*/ 3280473 w 3290406"/>
                  <a:gd name="connsiteY2" fmla="*/ 1421341 h 3799692"/>
                  <a:gd name="connsiteX3" fmla="*/ 2654644 w 3290406"/>
                  <a:gd name="connsiteY3" fmla="*/ 3163929 h 3799692"/>
                  <a:gd name="connsiteX4" fmla="*/ 1120077 w 3290406"/>
                  <a:gd name="connsiteY4" fmla="*/ 3799692 h 3799692"/>
                  <a:gd name="connsiteX5" fmla="*/ 976117 w 3290406"/>
                  <a:gd name="connsiteY5" fmla="*/ 3792817 h 3799692"/>
                  <a:gd name="connsiteX6" fmla="*/ 40886 w 3290406"/>
                  <a:gd name="connsiteY6" fmla="*/ 2322663 h 3799692"/>
                  <a:gd name="connsiteX7" fmla="*/ 232934 w 3290406"/>
                  <a:gd name="connsiteY7" fmla="*/ 2286449 h 3799692"/>
                  <a:gd name="connsiteX8" fmla="*/ 438417 w 3290406"/>
                  <a:gd name="connsiteY8" fmla="*/ 2204255 h 3799692"/>
                  <a:gd name="connsiteX9" fmla="*/ 1215266 w 3290406"/>
                  <a:gd name="connsiteY9" fmla="*/ 1810869 h 3799692"/>
                  <a:gd name="connsiteX10" fmla="*/ 1659287 w 3290406"/>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 name="connsiteX0" fmla="*/ 1658520 w 3289639"/>
                  <a:gd name="connsiteY0" fmla="*/ 0 h 3799692"/>
                  <a:gd name="connsiteX1" fmla="*/ 3251769 w 3289639"/>
                  <a:gd name="connsiteY1" fmla="*/ 1227776 h 3799692"/>
                  <a:gd name="connsiteX2" fmla="*/ 3279706 w 3289639"/>
                  <a:gd name="connsiteY2" fmla="*/ 1421341 h 3799692"/>
                  <a:gd name="connsiteX3" fmla="*/ 2653877 w 3289639"/>
                  <a:gd name="connsiteY3" fmla="*/ 3163929 h 3799692"/>
                  <a:gd name="connsiteX4" fmla="*/ 1119310 w 3289639"/>
                  <a:gd name="connsiteY4" fmla="*/ 3799692 h 3799692"/>
                  <a:gd name="connsiteX5" fmla="*/ 975350 w 3289639"/>
                  <a:gd name="connsiteY5" fmla="*/ 3792817 h 3799692"/>
                  <a:gd name="connsiteX6" fmla="*/ 40119 w 3289639"/>
                  <a:gd name="connsiteY6" fmla="*/ 2322663 h 3799692"/>
                  <a:gd name="connsiteX7" fmla="*/ 239631 w 3289639"/>
                  <a:gd name="connsiteY7" fmla="*/ 2320039 h 3799692"/>
                  <a:gd name="connsiteX8" fmla="*/ 437650 w 3289639"/>
                  <a:gd name="connsiteY8" fmla="*/ 2204255 h 3799692"/>
                  <a:gd name="connsiteX9" fmla="*/ 1214499 w 3289639"/>
                  <a:gd name="connsiteY9" fmla="*/ 1810869 h 3799692"/>
                  <a:gd name="connsiteX10" fmla="*/ 1658520 w 3289639"/>
                  <a:gd name="connsiteY10" fmla="*/ 0 h 37996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289639" h="3799692">
                    <a:moveTo>
                      <a:pt x="1658520" y="0"/>
                    </a:moveTo>
                    <a:lnTo>
                      <a:pt x="3251769" y="1227776"/>
                    </a:lnTo>
                    <a:lnTo>
                      <a:pt x="3279706" y="1421341"/>
                    </a:lnTo>
                    <a:cubicBezTo>
                      <a:pt x="3339309" y="2043870"/>
                      <a:pt x="3130699" y="2687232"/>
                      <a:pt x="2653877" y="3163929"/>
                    </a:cubicBezTo>
                    <a:cubicBezTo>
                      <a:pt x="2230145" y="3587771"/>
                      <a:pt x="1674728" y="3799692"/>
                      <a:pt x="1119310" y="3799692"/>
                    </a:cubicBezTo>
                    <a:lnTo>
                      <a:pt x="975350" y="3792817"/>
                    </a:lnTo>
                    <a:lnTo>
                      <a:pt x="40119" y="2322663"/>
                    </a:lnTo>
                    <a:cubicBezTo>
                      <a:pt x="-104293" y="2049341"/>
                      <a:pt x="183328" y="2331065"/>
                      <a:pt x="239631" y="2320039"/>
                    </a:cubicBezTo>
                    <a:cubicBezTo>
                      <a:pt x="247415" y="2316478"/>
                      <a:pt x="306896" y="2268589"/>
                      <a:pt x="437650" y="2204255"/>
                    </a:cubicBezTo>
                    <a:cubicBezTo>
                      <a:pt x="568404" y="2139921"/>
                      <a:pt x="708709" y="2096136"/>
                      <a:pt x="1214499" y="1810869"/>
                    </a:cubicBezTo>
                    <a:cubicBezTo>
                      <a:pt x="1384981" y="1559151"/>
                      <a:pt x="1325195" y="97182"/>
                      <a:pt x="1658520" y="0"/>
                    </a:cubicBezTo>
                    <a:close/>
                  </a:path>
                </a:pathLst>
              </a:custGeom>
              <a:gradFill flip="none" rotWithShape="1">
                <a:gsLst>
                  <a:gs pos="30000">
                    <a:schemeClr val="bg2">
                      <a:lumMod val="10000"/>
                      <a:alpha val="42000"/>
                    </a:schemeClr>
                  </a:gs>
                  <a:gs pos="100000">
                    <a:schemeClr val="bg1">
                      <a:alpha val="31000"/>
                    </a:schemeClr>
                  </a:gs>
                </a:gsLst>
                <a:lin ang="2700000" scaled="1"/>
                <a:tileRect/>
              </a:gradFill>
              <a:ln w="12700" cap="flat">
                <a:noFill/>
                <a:miter lim="400000"/>
              </a:ln>
              <a:effectLst/>
            </p:spPr>
            <p:txBody>
              <a:bodyPr wrap="square" lIns="55019" tIns="55019" rIns="55019" bIns="55019" numCol="1" anchor="ctr">
                <a:noAutofit/>
              </a:bodyPr>
              <a:lstStyle/>
              <a:p>
                <a:pPr lvl="0">
                  <a:defRPr sz="3200">
                    <a:latin typeface="+mn-lt"/>
                    <a:ea typeface="+mn-ea"/>
                    <a:cs typeface="+mn-cs"/>
                    <a:sym typeface="Helvetica Light"/>
                  </a:defRPr>
                </a:pPr>
                <a:endParaRPr sz="3465">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1018" name="Freeform 43"/>
              <p:cNvSpPr>
                <a:spLocks noEditPoints="1"/>
              </p:cNvSpPr>
              <p:nvPr/>
            </p:nvSpPr>
            <p:spPr bwMode="auto">
              <a:xfrm rot="19800000">
                <a:off x="10909313" y="2286963"/>
                <a:ext cx="2559024" cy="2290359"/>
              </a:xfrm>
              <a:custGeom>
                <a:avLst/>
                <a:gdLst>
                  <a:gd name="T0" fmla="*/ 24 w 161"/>
                  <a:gd name="T1" fmla="*/ 91 h 144"/>
                  <a:gd name="T2" fmla="*/ 65 w 161"/>
                  <a:gd name="T3" fmla="*/ 91 h 144"/>
                  <a:gd name="T4" fmla="*/ 65 w 161"/>
                  <a:gd name="T5" fmla="*/ 105 h 144"/>
                  <a:gd name="T6" fmla="*/ 61 w 161"/>
                  <a:gd name="T7" fmla="*/ 105 h 144"/>
                  <a:gd name="T8" fmla="*/ 60 w 161"/>
                  <a:gd name="T9" fmla="*/ 110 h 144"/>
                  <a:gd name="T10" fmla="*/ 59 w 161"/>
                  <a:gd name="T11" fmla="*/ 112 h 144"/>
                  <a:gd name="T12" fmla="*/ 60 w 161"/>
                  <a:gd name="T13" fmla="*/ 114 h 144"/>
                  <a:gd name="T14" fmla="*/ 61 w 161"/>
                  <a:gd name="T15" fmla="*/ 118 h 144"/>
                  <a:gd name="T16" fmla="*/ 60 w 161"/>
                  <a:gd name="T17" fmla="*/ 123 h 144"/>
                  <a:gd name="T18" fmla="*/ 59 w 161"/>
                  <a:gd name="T19" fmla="*/ 125 h 144"/>
                  <a:gd name="T20" fmla="*/ 60 w 161"/>
                  <a:gd name="T21" fmla="*/ 127 h 144"/>
                  <a:gd name="T22" fmla="*/ 61 w 161"/>
                  <a:gd name="T23" fmla="*/ 131 h 144"/>
                  <a:gd name="T24" fmla="*/ 60 w 161"/>
                  <a:gd name="T25" fmla="*/ 136 h 144"/>
                  <a:gd name="T26" fmla="*/ 59 w 161"/>
                  <a:gd name="T27" fmla="*/ 138 h 144"/>
                  <a:gd name="T28" fmla="*/ 60 w 161"/>
                  <a:gd name="T29" fmla="*/ 140 h 144"/>
                  <a:gd name="T30" fmla="*/ 61 w 161"/>
                  <a:gd name="T31" fmla="*/ 144 h 144"/>
                  <a:gd name="T32" fmla="*/ 31 w 161"/>
                  <a:gd name="T33" fmla="*/ 144 h 144"/>
                  <a:gd name="T34" fmla="*/ 31 w 161"/>
                  <a:gd name="T35" fmla="*/ 105 h 144"/>
                  <a:gd name="T36" fmla="*/ 24 w 161"/>
                  <a:gd name="T37" fmla="*/ 105 h 144"/>
                  <a:gd name="T38" fmla="*/ 24 w 161"/>
                  <a:gd name="T39" fmla="*/ 91 h 144"/>
                  <a:gd name="T40" fmla="*/ 7 w 161"/>
                  <a:gd name="T41" fmla="*/ 39 h 144"/>
                  <a:gd name="T42" fmla="*/ 0 w 161"/>
                  <a:gd name="T43" fmla="*/ 46 h 144"/>
                  <a:gd name="T44" fmla="*/ 0 w 161"/>
                  <a:gd name="T45" fmla="*/ 76 h 144"/>
                  <a:gd name="T46" fmla="*/ 7 w 161"/>
                  <a:gd name="T47" fmla="*/ 82 h 144"/>
                  <a:gd name="T48" fmla="*/ 15 w 161"/>
                  <a:gd name="T49" fmla="*/ 82 h 144"/>
                  <a:gd name="T50" fmla="*/ 15 w 161"/>
                  <a:gd name="T51" fmla="*/ 39 h 144"/>
                  <a:gd name="T52" fmla="*/ 7 w 161"/>
                  <a:gd name="T53" fmla="*/ 39 h 144"/>
                  <a:gd name="T54" fmla="*/ 75 w 161"/>
                  <a:gd name="T55" fmla="*/ 37 h 144"/>
                  <a:gd name="T56" fmla="*/ 75 w 161"/>
                  <a:gd name="T57" fmla="*/ 85 h 144"/>
                  <a:gd name="T58" fmla="*/ 20 w 161"/>
                  <a:gd name="T59" fmla="*/ 85 h 144"/>
                  <a:gd name="T60" fmla="*/ 20 w 161"/>
                  <a:gd name="T61" fmla="*/ 37 h 144"/>
                  <a:gd name="T62" fmla="*/ 75 w 161"/>
                  <a:gd name="T63" fmla="*/ 37 h 144"/>
                  <a:gd name="T64" fmla="*/ 55 w 161"/>
                  <a:gd name="T65" fmla="*/ 44 h 144"/>
                  <a:gd name="T66" fmla="*/ 33 w 161"/>
                  <a:gd name="T67" fmla="*/ 44 h 144"/>
                  <a:gd name="T68" fmla="*/ 33 w 161"/>
                  <a:gd name="T69" fmla="*/ 51 h 144"/>
                  <a:gd name="T70" fmla="*/ 55 w 161"/>
                  <a:gd name="T71" fmla="*/ 51 h 144"/>
                  <a:gd name="T72" fmla="*/ 55 w 161"/>
                  <a:gd name="T73" fmla="*/ 44 h 144"/>
                  <a:gd name="T74" fmla="*/ 152 w 161"/>
                  <a:gd name="T75" fmla="*/ 0 h 144"/>
                  <a:gd name="T76" fmla="*/ 152 w 161"/>
                  <a:gd name="T77" fmla="*/ 122 h 144"/>
                  <a:gd name="T78" fmla="*/ 161 w 161"/>
                  <a:gd name="T79" fmla="*/ 122 h 144"/>
                  <a:gd name="T80" fmla="*/ 161 w 161"/>
                  <a:gd name="T81" fmla="*/ 0 h 144"/>
                  <a:gd name="T82" fmla="*/ 152 w 161"/>
                  <a:gd name="T83" fmla="*/ 0 h 144"/>
                  <a:gd name="T84" fmla="*/ 79 w 161"/>
                  <a:gd name="T85" fmla="*/ 37 h 144"/>
                  <a:gd name="T86" fmla="*/ 79 w 161"/>
                  <a:gd name="T87" fmla="*/ 85 h 144"/>
                  <a:gd name="T88" fmla="*/ 145 w 161"/>
                  <a:gd name="T89" fmla="*/ 122 h 144"/>
                  <a:gd name="T90" fmla="*/ 145 w 161"/>
                  <a:gd name="T91" fmla="*/ 0 h 144"/>
                  <a:gd name="T92" fmla="*/ 79 w 161"/>
                  <a:gd name="T93" fmla="*/ 37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161" h="144">
                    <a:moveTo>
                      <a:pt x="24" y="91"/>
                    </a:moveTo>
                    <a:cubicBezTo>
                      <a:pt x="65" y="91"/>
                      <a:pt x="65" y="91"/>
                      <a:pt x="65" y="91"/>
                    </a:cubicBezTo>
                    <a:cubicBezTo>
                      <a:pt x="65" y="105"/>
                      <a:pt x="65" y="105"/>
                      <a:pt x="65" y="105"/>
                    </a:cubicBezTo>
                    <a:cubicBezTo>
                      <a:pt x="61" y="105"/>
                      <a:pt x="61" y="105"/>
                      <a:pt x="61" y="105"/>
                    </a:cubicBezTo>
                    <a:cubicBezTo>
                      <a:pt x="61" y="108"/>
                      <a:pt x="60" y="109"/>
                      <a:pt x="60" y="110"/>
                    </a:cubicBezTo>
                    <a:cubicBezTo>
                      <a:pt x="59" y="110"/>
                      <a:pt x="59" y="111"/>
                      <a:pt x="59" y="112"/>
                    </a:cubicBezTo>
                    <a:cubicBezTo>
                      <a:pt x="59" y="113"/>
                      <a:pt x="59" y="113"/>
                      <a:pt x="60" y="114"/>
                    </a:cubicBezTo>
                    <a:cubicBezTo>
                      <a:pt x="60" y="115"/>
                      <a:pt x="61" y="116"/>
                      <a:pt x="61" y="118"/>
                    </a:cubicBezTo>
                    <a:cubicBezTo>
                      <a:pt x="61" y="121"/>
                      <a:pt x="60" y="122"/>
                      <a:pt x="60" y="123"/>
                    </a:cubicBezTo>
                    <a:cubicBezTo>
                      <a:pt x="59" y="123"/>
                      <a:pt x="59" y="124"/>
                      <a:pt x="59" y="125"/>
                    </a:cubicBezTo>
                    <a:cubicBezTo>
                      <a:pt x="59" y="126"/>
                      <a:pt x="59" y="126"/>
                      <a:pt x="60" y="127"/>
                    </a:cubicBezTo>
                    <a:cubicBezTo>
                      <a:pt x="60" y="128"/>
                      <a:pt x="61" y="129"/>
                      <a:pt x="61" y="131"/>
                    </a:cubicBezTo>
                    <a:cubicBezTo>
                      <a:pt x="61" y="134"/>
                      <a:pt x="60" y="135"/>
                      <a:pt x="60" y="136"/>
                    </a:cubicBezTo>
                    <a:cubicBezTo>
                      <a:pt x="59" y="136"/>
                      <a:pt x="59" y="137"/>
                      <a:pt x="59" y="138"/>
                    </a:cubicBezTo>
                    <a:cubicBezTo>
                      <a:pt x="59" y="139"/>
                      <a:pt x="59" y="139"/>
                      <a:pt x="60" y="140"/>
                    </a:cubicBezTo>
                    <a:cubicBezTo>
                      <a:pt x="60" y="141"/>
                      <a:pt x="61" y="142"/>
                      <a:pt x="61" y="144"/>
                    </a:cubicBezTo>
                    <a:cubicBezTo>
                      <a:pt x="31" y="144"/>
                      <a:pt x="31" y="144"/>
                      <a:pt x="31" y="144"/>
                    </a:cubicBezTo>
                    <a:cubicBezTo>
                      <a:pt x="31" y="105"/>
                      <a:pt x="31" y="105"/>
                      <a:pt x="31" y="105"/>
                    </a:cubicBezTo>
                    <a:cubicBezTo>
                      <a:pt x="24" y="105"/>
                      <a:pt x="24" y="105"/>
                      <a:pt x="24" y="105"/>
                    </a:cubicBezTo>
                    <a:lnTo>
                      <a:pt x="24" y="91"/>
                    </a:lnTo>
                    <a:close/>
                    <a:moveTo>
                      <a:pt x="7" y="39"/>
                    </a:moveTo>
                    <a:cubicBezTo>
                      <a:pt x="3" y="39"/>
                      <a:pt x="0" y="43"/>
                      <a:pt x="0" y="46"/>
                    </a:cubicBezTo>
                    <a:cubicBezTo>
                      <a:pt x="0" y="76"/>
                      <a:pt x="0" y="76"/>
                      <a:pt x="0" y="76"/>
                    </a:cubicBezTo>
                    <a:cubicBezTo>
                      <a:pt x="0" y="79"/>
                      <a:pt x="3" y="82"/>
                      <a:pt x="7" y="82"/>
                    </a:cubicBezTo>
                    <a:cubicBezTo>
                      <a:pt x="15" y="82"/>
                      <a:pt x="15" y="82"/>
                      <a:pt x="15" y="82"/>
                    </a:cubicBezTo>
                    <a:cubicBezTo>
                      <a:pt x="15" y="39"/>
                      <a:pt x="15" y="39"/>
                      <a:pt x="15" y="39"/>
                    </a:cubicBezTo>
                    <a:lnTo>
                      <a:pt x="7" y="39"/>
                    </a:lnTo>
                    <a:close/>
                    <a:moveTo>
                      <a:pt x="75" y="37"/>
                    </a:moveTo>
                    <a:cubicBezTo>
                      <a:pt x="75" y="85"/>
                      <a:pt x="75" y="85"/>
                      <a:pt x="75" y="85"/>
                    </a:cubicBezTo>
                    <a:cubicBezTo>
                      <a:pt x="20" y="85"/>
                      <a:pt x="20" y="85"/>
                      <a:pt x="20" y="85"/>
                    </a:cubicBezTo>
                    <a:cubicBezTo>
                      <a:pt x="20" y="37"/>
                      <a:pt x="20" y="37"/>
                      <a:pt x="20" y="37"/>
                    </a:cubicBezTo>
                    <a:lnTo>
                      <a:pt x="75" y="37"/>
                    </a:lnTo>
                    <a:close/>
                    <a:moveTo>
                      <a:pt x="55" y="44"/>
                    </a:moveTo>
                    <a:cubicBezTo>
                      <a:pt x="33" y="44"/>
                      <a:pt x="33" y="44"/>
                      <a:pt x="33" y="44"/>
                    </a:cubicBezTo>
                    <a:cubicBezTo>
                      <a:pt x="33" y="51"/>
                      <a:pt x="33" y="51"/>
                      <a:pt x="33" y="51"/>
                    </a:cubicBezTo>
                    <a:cubicBezTo>
                      <a:pt x="55" y="51"/>
                      <a:pt x="55" y="51"/>
                      <a:pt x="55" y="51"/>
                    </a:cubicBezTo>
                    <a:lnTo>
                      <a:pt x="55" y="44"/>
                    </a:lnTo>
                    <a:close/>
                    <a:moveTo>
                      <a:pt x="152" y="0"/>
                    </a:moveTo>
                    <a:cubicBezTo>
                      <a:pt x="152" y="122"/>
                      <a:pt x="152" y="122"/>
                      <a:pt x="152" y="122"/>
                    </a:cubicBezTo>
                    <a:cubicBezTo>
                      <a:pt x="161" y="122"/>
                      <a:pt x="161" y="122"/>
                      <a:pt x="161" y="122"/>
                    </a:cubicBezTo>
                    <a:cubicBezTo>
                      <a:pt x="161" y="0"/>
                      <a:pt x="161" y="0"/>
                      <a:pt x="161" y="0"/>
                    </a:cubicBezTo>
                    <a:lnTo>
                      <a:pt x="152" y="0"/>
                    </a:lnTo>
                    <a:close/>
                    <a:moveTo>
                      <a:pt x="79" y="37"/>
                    </a:moveTo>
                    <a:cubicBezTo>
                      <a:pt x="79" y="85"/>
                      <a:pt x="79" y="85"/>
                      <a:pt x="79" y="85"/>
                    </a:cubicBezTo>
                    <a:cubicBezTo>
                      <a:pt x="145" y="122"/>
                      <a:pt x="145" y="122"/>
                      <a:pt x="145" y="122"/>
                    </a:cubicBezTo>
                    <a:cubicBezTo>
                      <a:pt x="145" y="0"/>
                      <a:pt x="145" y="0"/>
                      <a:pt x="145" y="0"/>
                    </a:cubicBezTo>
                    <a:lnTo>
                      <a:pt x="79" y="37"/>
                    </a:lnTo>
                    <a:close/>
                  </a:path>
                </a:pathLst>
              </a:custGeom>
              <a:solidFill>
                <a:schemeClr val="bg1"/>
              </a:solidFill>
              <a:ln>
                <a:noFill/>
              </a:ln>
            </p:spPr>
            <p:txBody>
              <a:bodyPr vert="horz" wrap="square" lIns="49531" tIns="24765" rIns="49531" bIns="24765" numCol="1" anchor="t" anchorCtr="0" compatLnSpc="1">
                <a:prstTxWarp prst="textNoShape">
                  <a:avLst/>
                </a:prstTxWarp>
              </a:bodyPr>
              <a:lstStyle/>
              <a:p>
                <a:endParaRPr lang="en-US" sz="975">
                  <a:latin typeface="微软雅黑" panose="020B0503020204020204" pitchFamily="34" charset="-122"/>
                  <a:ea typeface="微软雅黑" panose="020B0503020204020204" pitchFamily="34" charset="-122"/>
                  <a:sym typeface="微软雅黑" panose="020B0503020204020204" pitchFamily="34" charset="-122"/>
                </a:endParaRPr>
              </a:p>
            </p:txBody>
          </p:sp>
        </p:grpSp>
      </p:grpSp>
    </p:spTree>
    <p:extLst>
      <p:ext uri="{BB962C8B-B14F-4D97-AF65-F5344CB8AC3E}">
        <p14:creationId xmlns:p14="http://schemas.microsoft.com/office/powerpoint/2010/main" val="136874534"/>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fill="hold" nodeType="clickEffect">
                                  <p:stCondLst>
                                    <p:cond delay="0"/>
                                  </p:stCondLst>
                                  <p:childTnLst>
                                    <p:set>
                                      <p:cBhvr>
                                        <p:cTn id="6" dur="1" fill="hold">
                                          <p:stCondLst>
                                            <p:cond delay="0"/>
                                          </p:stCondLst>
                                        </p:cTn>
                                        <p:tgtEl>
                                          <p:spTgt spid="1014"/>
                                        </p:tgtEl>
                                        <p:attrNameLst>
                                          <p:attrName>style.visibility</p:attrName>
                                        </p:attrNameLst>
                                      </p:cBhvr>
                                      <p:to>
                                        <p:strVal val="visible"/>
                                      </p:to>
                                    </p:set>
                                    <p:anim calcmode="lin" valueType="num">
                                      <p:cBhvr additive="base">
                                        <p:cTn id="7" dur="500" fill="hold"/>
                                        <p:tgtEl>
                                          <p:spTgt spid="1014"/>
                                        </p:tgtEl>
                                        <p:attrNameLst>
                                          <p:attrName>ppt_x</p:attrName>
                                        </p:attrNameLst>
                                      </p:cBhvr>
                                      <p:tavLst>
                                        <p:tav tm="0">
                                          <p:val>
                                            <p:strVal val="0-#ppt_w/2"/>
                                          </p:val>
                                        </p:tav>
                                        <p:tav tm="100000">
                                          <p:val>
                                            <p:strVal val="#ppt_x"/>
                                          </p:val>
                                        </p:tav>
                                      </p:tavLst>
                                    </p:anim>
                                    <p:anim calcmode="lin" valueType="num">
                                      <p:cBhvr additive="base">
                                        <p:cTn id="8" dur="500" fill="hold"/>
                                        <p:tgtEl>
                                          <p:spTgt spid="1014"/>
                                        </p:tgtEl>
                                        <p:attrNameLst>
                                          <p:attrName>ppt_y</p:attrName>
                                        </p:attrNameLst>
                                      </p:cBhvr>
                                      <p:tavLst>
                                        <p:tav tm="0">
                                          <p:val>
                                            <p:strVal val="#ppt_y"/>
                                          </p:val>
                                        </p:tav>
                                        <p:tav tm="100000">
                                          <p:val>
                                            <p:strVal val="#ppt_y"/>
                                          </p:val>
                                        </p:tav>
                                      </p:tavLst>
                                    </p:anim>
                                  </p:childTnLst>
                                </p:cTn>
                              </p:par>
                              <p:par>
                                <p:cTn id="9" presetID="22" presetClass="entr" presetSubtype="8" fill="hold" grpId="0" nodeType="withEffect">
                                  <p:stCondLst>
                                    <p:cond delay="400"/>
                                  </p:stCondLst>
                                  <p:childTnLst>
                                    <p:set>
                                      <p:cBhvr>
                                        <p:cTn id="10" dur="1" fill="hold">
                                          <p:stCondLst>
                                            <p:cond delay="0"/>
                                          </p:stCondLst>
                                        </p:cTn>
                                        <p:tgtEl>
                                          <p:spTgt spid="1013"/>
                                        </p:tgtEl>
                                        <p:attrNameLst>
                                          <p:attrName>style.visibility</p:attrName>
                                        </p:attrNameLst>
                                      </p:cBhvr>
                                      <p:to>
                                        <p:strVal val="visible"/>
                                      </p:to>
                                    </p:set>
                                    <p:animEffect transition="in" filter="wipe(left)">
                                      <p:cBhvr>
                                        <p:cTn id="11" dur="500"/>
                                        <p:tgtEl>
                                          <p:spTgt spid="1013"/>
                                        </p:tgtEl>
                                      </p:cBhvr>
                                    </p:animEffect>
                                  </p:childTnLst>
                                </p:cTn>
                              </p:par>
                            </p:childTnLst>
                          </p:cTn>
                        </p:par>
                        <p:par>
                          <p:cTn id="12" fill="hold">
                            <p:stCondLst>
                              <p:cond delay="900"/>
                            </p:stCondLst>
                            <p:childTnLst>
                              <p:par>
                                <p:cTn id="13" presetID="18" presetClass="entr" presetSubtype="3" fill="hold" grpId="0" nodeType="afterEffect">
                                  <p:stCondLst>
                                    <p:cond delay="0"/>
                                  </p:stCondLst>
                                  <p:iterate>
                                    <p:tmAbs val="0"/>
                                  </p:iterate>
                                  <p:childTnLst>
                                    <p:set>
                                      <p:cBhvr>
                                        <p:cTn id="14" fill="hold"/>
                                        <p:tgtEl>
                                          <p:spTgt spid="8"/>
                                        </p:tgtEl>
                                        <p:attrNameLst>
                                          <p:attrName>style.visibility</p:attrName>
                                        </p:attrNameLst>
                                      </p:cBhvr>
                                      <p:to>
                                        <p:strVal val="visible"/>
                                      </p:to>
                                    </p:set>
                                    <p:animEffect transition="in" filter="strips(upRight)">
                                      <p:cBhvr>
                                        <p:cTn id="15" dur="500"/>
                                        <p:tgtEl>
                                          <p:spTgt spid="8"/>
                                        </p:tgtEl>
                                      </p:cBhvr>
                                    </p:animEffect>
                                  </p:childTnLst>
                                </p:cTn>
                              </p:par>
                            </p:childTnLst>
                          </p:cTn>
                        </p:par>
                        <p:par>
                          <p:cTn id="16" fill="hold">
                            <p:stCondLst>
                              <p:cond delay="1400"/>
                            </p:stCondLst>
                            <p:childTnLst>
                              <p:par>
                                <p:cTn id="17" presetID="2" presetClass="entr" presetSubtype="4" fill="hold" grpId="0" nodeType="afterEffect">
                                  <p:stCondLst>
                                    <p:cond delay="0"/>
                                  </p:stCondLst>
                                  <p:iterate>
                                    <p:tmAbs val="0"/>
                                  </p:iterate>
                                  <p:childTnLst>
                                    <p:set>
                                      <p:cBhvr>
                                        <p:cTn id="18" fill="hold"/>
                                        <p:tgtEl>
                                          <p:spTgt spid="992"/>
                                        </p:tgtEl>
                                        <p:attrNameLst>
                                          <p:attrName>style.visibility</p:attrName>
                                        </p:attrNameLst>
                                      </p:cBhvr>
                                      <p:to>
                                        <p:strVal val="visible"/>
                                      </p:to>
                                    </p:set>
                                    <p:anim calcmode="lin" valueType="num">
                                      <p:cBhvr>
                                        <p:cTn id="19" dur="1000" fill="hold"/>
                                        <p:tgtEl>
                                          <p:spTgt spid="992"/>
                                        </p:tgtEl>
                                        <p:attrNameLst>
                                          <p:attrName>ppt_x</p:attrName>
                                        </p:attrNameLst>
                                      </p:cBhvr>
                                      <p:tavLst>
                                        <p:tav tm="0">
                                          <p:val>
                                            <p:strVal val="#ppt_x"/>
                                          </p:val>
                                        </p:tav>
                                        <p:tav tm="100000">
                                          <p:val>
                                            <p:strVal val="#ppt_x"/>
                                          </p:val>
                                        </p:tav>
                                      </p:tavLst>
                                    </p:anim>
                                    <p:anim calcmode="lin" valueType="num">
                                      <p:cBhvr>
                                        <p:cTn id="20" dur="1000" fill="hold"/>
                                        <p:tgtEl>
                                          <p:spTgt spid="992"/>
                                        </p:tgtEl>
                                        <p:attrNameLst>
                                          <p:attrName>ppt_y</p:attrName>
                                        </p:attrNameLst>
                                      </p:cBhvr>
                                      <p:tavLst>
                                        <p:tav tm="0">
                                          <p:val>
                                            <p:strVal val="1+#ppt_h/2"/>
                                          </p:val>
                                        </p:tav>
                                        <p:tav tm="100000">
                                          <p:val>
                                            <p:strVal val="#ppt_y"/>
                                          </p:val>
                                        </p:tav>
                                      </p:tavLst>
                                    </p:anim>
                                  </p:childTnLst>
                                </p:cTn>
                              </p:par>
                            </p:childTnLst>
                          </p:cTn>
                        </p:par>
                        <p:par>
                          <p:cTn id="21" fill="hold">
                            <p:stCondLst>
                              <p:cond delay="2400"/>
                            </p:stCondLst>
                            <p:childTnLst>
                              <p:par>
                                <p:cTn id="22" presetID="9" presetClass="entr" fill="hold" grpId="0" nodeType="afterEffect">
                                  <p:stCondLst>
                                    <p:cond delay="0"/>
                                  </p:stCondLst>
                                  <p:iterate>
                                    <p:tmAbs val="0"/>
                                  </p:iterate>
                                  <p:childTnLst>
                                    <p:set>
                                      <p:cBhvr>
                                        <p:cTn id="23" fill="hold"/>
                                        <p:tgtEl>
                                          <p:spTgt spid="1007"/>
                                        </p:tgtEl>
                                        <p:attrNameLst>
                                          <p:attrName>style.visibility</p:attrName>
                                        </p:attrNameLst>
                                      </p:cBhvr>
                                      <p:to>
                                        <p:strVal val="visible"/>
                                      </p:to>
                                    </p:set>
                                    <p:animEffect transition="in" filter="dissolve">
                                      <p:cBhvr>
                                        <p:cTn id="24" dur="500"/>
                                        <p:tgtEl>
                                          <p:spTgt spid="1007"/>
                                        </p:tgtEl>
                                      </p:cBhvr>
                                    </p:animEffect>
                                  </p:childTnLst>
                                </p:cTn>
                              </p:par>
                            </p:childTnLst>
                          </p:cTn>
                        </p:par>
                        <p:par>
                          <p:cTn id="25" fill="hold">
                            <p:stCondLst>
                              <p:cond delay="2900"/>
                            </p:stCondLst>
                            <p:childTnLst>
                              <p:par>
                                <p:cTn id="26" presetID="9" presetClass="entr" fill="hold" grpId="0" nodeType="afterEffect">
                                  <p:stCondLst>
                                    <p:cond delay="0"/>
                                  </p:stCondLst>
                                  <p:iterate>
                                    <p:tmAbs val="0"/>
                                  </p:iterate>
                                  <p:childTnLst>
                                    <p:set>
                                      <p:cBhvr>
                                        <p:cTn id="27" fill="hold"/>
                                        <p:tgtEl>
                                          <p:spTgt spid="993"/>
                                        </p:tgtEl>
                                        <p:attrNameLst>
                                          <p:attrName>style.visibility</p:attrName>
                                        </p:attrNameLst>
                                      </p:cBhvr>
                                      <p:to>
                                        <p:strVal val="visible"/>
                                      </p:to>
                                    </p:set>
                                    <p:animEffect transition="in" filter="dissolve">
                                      <p:cBhvr>
                                        <p:cTn id="28" dur="500"/>
                                        <p:tgtEl>
                                          <p:spTgt spid="993"/>
                                        </p:tgtEl>
                                      </p:cBhvr>
                                    </p:animEffect>
                                  </p:childTnLst>
                                </p:cTn>
                              </p:par>
                            </p:childTnLst>
                          </p:cTn>
                        </p:par>
                        <p:par>
                          <p:cTn id="29" fill="hold">
                            <p:stCondLst>
                              <p:cond delay="3400"/>
                            </p:stCondLst>
                            <p:childTnLst>
                              <p:par>
                                <p:cTn id="30" presetID="9" presetClass="entr" fill="hold" grpId="0" nodeType="afterEffect">
                                  <p:stCondLst>
                                    <p:cond delay="0"/>
                                  </p:stCondLst>
                                  <p:iterate>
                                    <p:tmAbs val="0"/>
                                  </p:iterate>
                                  <p:childTnLst>
                                    <p:set>
                                      <p:cBhvr>
                                        <p:cTn id="31" fill="hold"/>
                                        <p:tgtEl>
                                          <p:spTgt spid="994"/>
                                        </p:tgtEl>
                                        <p:attrNameLst>
                                          <p:attrName>style.visibility</p:attrName>
                                        </p:attrNameLst>
                                      </p:cBhvr>
                                      <p:to>
                                        <p:strVal val="visible"/>
                                      </p:to>
                                    </p:set>
                                    <p:animEffect transition="in" filter="dissolve">
                                      <p:cBhvr>
                                        <p:cTn id="32" dur="500"/>
                                        <p:tgtEl>
                                          <p:spTgt spid="994"/>
                                        </p:tgtEl>
                                      </p:cBhvr>
                                    </p:animEffect>
                                  </p:childTnLst>
                                </p:cTn>
                              </p:par>
                            </p:childTnLst>
                          </p:cTn>
                        </p:par>
                        <p:par>
                          <p:cTn id="33" fill="hold">
                            <p:stCondLst>
                              <p:cond delay="3900"/>
                            </p:stCondLst>
                            <p:childTnLst>
                              <p:par>
                                <p:cTn id="34" presetID="2" presetClass="entr" presetSubtype="4" fill="hold" grpId="0" nodeType="afterEffect">
                                  <p:stCondLst>
                                    <p:cond delay="0"/>
                                  </p:stCondLst>
                                  <p:iterate>
                                    <p:tmAbs val="0"/>
                                  </p:iterate>
                                  <p:childTnLst>
                                    <p:set>
                                      <p:cBhvr>
                                        <p:cTn id="35" fill="hold"/>
                                        <p:tgtEl>
                                          <p:spTgt spid="995"/>
                                        </p:tgtEl>
                                        <p:attrNameLst>
                                          <p:attrName>style.visibility</p:attrName>
                                        </p:attrNameLst>
                                      </p:cBhvr>
                                      <p:to>
                                        <p:strVal val="visible"/>
                                      </p:to>
                                    </p:set>
                                    <p:anim calcmode="lin" valueType="num">
                                      <p:cBhvr>
                                        <p:cTn id="36" dur="1000" fill="hold"/>
                                        <p:tgtEl>
                                          <p:spTgt spid="995"/>
                                        </p:tgtEl>
                                        <p:attrNameLst>
                                          <p:attrName>ppt_x</p:attrName>
                                        </p:attrNameLst>
                                      </p:cBhvr>
                                      <p:tavLst>
                                        <p:tav tm="0">
                                          <p:val>
                                            <p:strVal val="#ppt_x"/>
                                          </p:val>
                                        </p:tav>
                                        <p:tav tm="100000">
                                          <p:val>
                                            <p:strVal val="#ppt_x"/>
                                          </p:val>
                                        </p:tav>
                                      </p:tavLst>
                                    </p:anim>
                                    <p:anim calcmode="lin" valueType="num">
                                      <p:cBhvr>
                                        <p:cTn id="37" dur="1000" fill="hold"/>
                                        <p:tgtEl>
                                          <p:spTgt spid="995"/>
                                        </p:tgtEl>
                                        <p:attrNameLst>
                                          <p:attrName>ppt_y</p:attrName>
                                        </p:attrNameLst>
                                      </p:cBhvr>
                                      <p:tavLst>
                                        <p:tav tm="0">
                                          <p:val>
                                            <p:strVal val="1+#ppt_h/2"/>
                                          </p:val>
                                        </p:tav>
                                        <p:tav tm="100000">
                                          <p:val>
                                            <p:strVal val="#ppt_y"/>
                                          </p:val>
                                        </p:tav>
                                      </p:tavLst>
                                    </p:anim>
                                  </p:childTnLst>
                                </p:cTn>
                              </p:par>
                            </p:childTnLst>
                          </p:cTn>
                        </p:par>
                        <p:par>
                          <p:cTn id="38" fill="hold">
                            <p:stCondLst>
                              <p:cond delay="4900"/>
                            </p:stCondLst>
                            <p:childTnLst>
                              <p:par>
                                <p:cTn id="39" presetID="9" presetClass="entr" fill="hold" grpId="0" nodeType="afterEffect">
                                  <p:stCondLst>
                                    <p:cond delay="0"/>
                                  </p:stCondLst>
                                  <p:iterate>
                                    <p:tmAbs val="0"/>
                                  </p:iterate>
                                  <p:childTnLst>
                                    <p:set>
                                      <p:cBhvr>
                                        <p:cTn id="40" fill="hold"/>
                                        <p:tgtEl>
                                          <p:spTgt spid="1004"/>
                                        </p:tgtEl>
                                        <p:attrNameLst>
                                          <p:attrName>style.visibility</p:attrName>
                                        </p:attrNameLst>
                                      </p:cBhvr>
                                      <p:to>
                                        <p:strVal val="visible"/>
                                      </p:to>
                                    </p:set>
                                    <p:animEffect transition="in" filter="dissolve">
                                      <p:cBhvr>
                                        <p:cTn id="41" dur="500"/>
                                        <p:tgtEl>
                                          <p:spTgt spid="1004"/>
                                        </p:tgtEl>
                                      </p:cBhvr>
                                    </p:animEffect>
                                  </p:childTnLst>
                                </p:cTn>
                              </p:par>
                            </p:childTnLst>
                          </p:cTn>
                        </p:par>
                        <p:par>
                          <p:cTn id="42" fill="hold">
                            <p:stCondLst>
                              <p:cond delay="5400"/>
                            </p:stCondLst>
                            <p:childTnLst>
                              <p:par>
                                <p:cTn id="43" presetID="9" presetClass="entr" fill="hold" grpId="0" nodeType="afterEffect">
                                  <p:stCondLst>
                                    <p:cond delay="0"/>
                                  </p:stCondLst>
                                  <p:iterate>
                                    <p:tmAbs val="0"/>
                                  </p:iterate>
                                  <p:childTnLst>
                                    <p:set>
                                      <p:cBhvr>
                                        <p:cTn id="44" fill="hold"/>
                                        <p:tgtEl>
                                          <p:spTgt spid="996"/>
                                        </p:tgtEl>
                                        <p:attrNameLst>
                                          <p:attrName>style.visibility</p:attrName>
                                        </p:attrNameLst>
                                      </p:cBhvr>
                                      <p:to>
                                        <p:strVal val="visible"/>
                                      </p:to>
                                    </p:set>
                                    <p:animEffect transition="in" filter="dissolve">
                                      <p:cBhvr>
                                        <p:cTn id="45" dur="500"/>
                                        <p:tgtEl>
                                          <p:spTgt spid="996"/>
                                        </p:tgtEl>
                                      </p:cBhvr>
                                    </p:animEffect>
                                  </p:childTnLst>
                                </p:cTn>
                              </p:par>
                            </p:childTnLst>
                          </p:cTn>
                        </p:par>
                        <p:par>
                          <p:cTn id="46" fill="hold">
                            <p:stCondLst>
                              <p:cond delay="5900"/>
                            </p:stCondLst>
                            <p:childTnLst>
                              <p:par>
                                <p:cTn id="47" presetID="9" presetClass="entr" fill="hold" grpId="0" nodeType="afterEffect">
                                  <p:stCondLst>
                                    <p:cond delay="0"/>
                                  </p:stCondLst>
                                  <p:iterate>
                                    <p:tmAbs val="0"/>
                                  </p:iterate>
                                  <p:childTnLst>
                                    <p:set>
                                      <p:cBhvr>
                                        <p:cTn id="48" fill="hold"/>
                                        <p:tgtEl>
                                          <p:spTgt spid="997"/>
                                        </p:tgtEl>
                                        <p:attrNameLst>
                                          <p:attrName>style.visibility</p:attrName>
                                        </p:attrNameLst>
                                      </p:cBhvr>
                                      <p:to>
                                        <p:strVal val="visible"/>
                                      </p:to>
                                    </p:set>
                                    <p:animEffect transition="in" filter="dissolve">
                                      <p:cBhvr>
                                        <p:cTn id="49" dur="500"/>
                                        <p:tgtEl>
                                          <p:spTgt spid="997"/>
                                        </p:tgtEl>
                                      </p:cBhvr>
                                    </p:animEffect>
                                  </p:childTnLst>
                                </p:cTn>
                              </p:par>
                            </p:childTnLst>
                          </p:cTn>
                        </p:par>
                        <p:par>
                          <p:cTn id="50" fill="hold">
                            <p:stCondLst>
                              <p:cond delay="6400"/>
                            </p:stCondLst>
                            <p:childTnLst>
                              <p:par>
                                <p:cTn id="51" presetID="2" presetClass="entr" presetSubtype="4" fill="hold" grpId="0" nodeType="afterEffect">
                                  <p:stCondLst>
                                    <p:cond delay="0"/>
                                  </p:stCondLst>
                                  <p:iterate>
                                    <p:tmAbs val="0"/>
                                  </p:iterate>
                                  <p:childTnLst>
                                    <p:set>
                                      <p:cBhvr>
                                        <p:cTn id="52" fill="hold"/>
                                        <p:tgtEl>
                                          <p:spTgt spid="989"/>
                                        </p:tgtEl>
                                        <p:attrNameLst>
                                          <p:attrName>style.visibility</p:attrName>
                                        </p:attrNameLst>
                                      </p:cBhvr>
                                      <p:to>
                                        <p:strVal val="visible"/>
                                      </p:to>
                                    </p:set>
                                    <p:anim calcmode="lin" valueType="num">
                                      <p:cBhvr>
                                        <p:cTn id="53" dur="1000" fill="hold"/>
                                        <p:tgtEl>
                                          <p:spTgt spid="989"/>
                                        </p:tgtEl>
                                        <p:attrNameLst>
                                          <p:attrName>ppt_x</p:attrName>
                                        </p:attrNameLst>
                                      </p:cBhvr>
                                      <p:tavLst>
                                        <p:tav tm="0">
                                          <p:val>
                                            <p:strVal val="#ppt_x"/>
                                          </p:val>
                                        </p:tav>
                                        <p:tav tm="100000">
                                          <p:val>
                                            <p:strVal val="#ppt_x"/>
                                          </p:val>
                                        </p:tav>
                                      </p:tavLst>
                                    </p:anim>
                                    <p:anim calcmode="lin" valueType="num">
                                      <p:cBhvr>
                                        <p:cTn id="54" dur="1000" fill="hold"/>
                                        <p:tgtEl>
                                          <p:spTgt spid="989"/>
                                        </p:tgtEl>
                                        <p:attrNameLst>
                                          <p:attrName>ppt_y</p:attrName>
                                        </p:attrNameLst>
                                      </p:cBhvr>
                                      <p:tavLst>
                                        <p:tav tm="0">
                                          <p:val>
                                            <p:strVal val="1+#ppt_h/2"/>
                                          </p:val>
                                        </p:tav>
                                        <p:tav tm="100000">
                                          <p:val>
                                            <p:strVal val="#ppt_y"/>
                                          </p:val>
                                        </p:tav>
                                      </p:tavLst>
                                    </p:anim>
                                  </p:childTnLst>
                                </p:cTn>
                              </p:par>
                            </p:childTnLst>
                          </p:cTn>
                        </p:par>
                        <p:par>
                          <p:cTn id="55" fill="hold">
                            <p:stCondLst>
                              <p:cond delay="7400"/>
                            </p:stCondLst>
                            <p:childTnLst>
                              <p:par>
                                <p:cTn id="56" presetID="9" presetClass="entr" fill="hold" grpId="0" nodeType="afterEffect">
                                  <p:stCondLst>
                                    <p:cond delay="0"/>
                                  </p:stCondLst>
                                  <p:iterate>
                                    <p:tmAbs val="0"/>
                                  </p:iterate>
                                  <p:childTnLst>
                                    <p:set>
                                      <p:cBhvr>
                                        <p:cTn id="57" fill="hold"/>
                                        <p:tgtEl>
                                          <p:spTgt spid="1001"/>
                                        </p:tgtEl>
                                        <p:attrNameLst>
                                          <p:attrName>style.visibility</p:attrName>
                                        </p:attrNameLst>
                                      </p:cBhvr>
                                      <p:to>
                                        <p:strVal val="visible"/>
                                      </p:to>
                                    </p:set>
                                    <p:animEffect transition="in" filter="dissolve">
                                      <p:cBhvr>
                                        <p:cTn id="58" dur="500"/>
                                        <p:tgtEl>
                                          <p:spTgt spid="1001"/>
                                        </p:tgtEl>
                                      </p:cBhvr>
                                    </p:animEffect>
                                  </p:childTnLst>
                                </p:cTn>
                              </p:par>
                            </p:childTnLst>
                          </p:cTn>
                        </p:par>
                        <p:par>
                          <p:cTn id="59" fill="hold">
                            <p:stCondLst>
                              <p:cond delay="7900"/>
                            </p:stCondLst>
                            <p:childTnLst>
                              <p:par>
                                <p:cTn id="60" presetID="9" presetClass="entr" fill="hold" grpId="0" nodeType="afterEffect">
                                  <p:stCondLst>
                                    <p:cond delay="0"/>
                                  </p:stCondLst>
                                  <p:iterate>
                                    <p:tmAbs val="0"/>
                                  </p:iterate>
                                  <p:childTnLst>
                                    <p:set>
                                      <p:cBhvr>
                                        <p:cTn id="61" fill="hold"/>
                                        <p:tgtEl>
                                          <p:spTgt spid="990"/>
                                        </p:tgtEl>
                                        <p:attrNameLst>
                                          <p:attrName>style.visibility</p:attrName>
                                        </p:attrNameLst>
                                      </p:cBhvr>
                                      <p:to>
                                        <p:strVal val="visible"/>
                                      </p:to>
                                    </p:set>
                                    <p:animEffect transition="in" filter="dissolve">
                                      <p:cBhvr>
                                        <p:cTn id="62" dur="500"/>
                                        <p:tgtEl>
                                          <p:spTgt spid="990"/>
                                        </p:tgtEl>
                                      </p:cBhvr>
                                    </p:animEffect>
                                  </p:childTnLst>
                                </p:cTn>
                              </p:par>
                            </p:childTnLst>
                          </p:cTn>
                        </p:par>
                        <p:par>
                          <p:cTn id="63" fill="hold">
                            <p:stCondLst>
                              <p:cond delay="8400"/>
                            </p:stCondLst>
                            <p:childTnLst>
                              <p:par>
                                <p:cTn id="64" presetID="9" presetClass="entr" fill="hold" grpId="0" nodeType="afterEffect">
                                  <p:stCondLst>
                                    <p:cond delay="0"/>
                                  </p:stCondLst>
                                  <p:iterate>
                                    <p:tmAbs val="0"/>
                                  </p:iterate>
                                  <p:childTnLst>
                                    <p:set>
                                      <p:cBhvr>
                                        <p:cTn id="65" fill="hold"/>
                                        <p:tgtEl>
                                          <p:spTgt spid="991"/>
                                        </p:tgtEl>
                                        <p:attrNameLst>
                                          <p:attrName>style.visibility</p:attrName>
                                        </p:attrNameLst>
                                      </p:cBhvr>
                                      <p:to>
                                        <p:strVal val="visible"/>
                                      </p:to>
                                    </p:set>
                                    <p:animEffect transition="in" filter="dissolve">
                                      <p:cBhvr>
                                        <p:cTn id="66" dur="500"/>
                                        <p:tgtEl>
                                          <p:spTgt spid="991"/>
                                        </p:tgtEl>
                                      </p:cBhvr>
                                    </p:animEffect>
                                  </p:childTnLst>
                                </p:cTn>
                              </p:par>
                            </p:childTnLst>
                          </p:cTn>
                        </p:par>
                        <p:par>
                          <p:cTn id="67" fill="hold">
                            <p:stCondLst>
                              <p:cond delay="8900"/>
                            </p:stCondLst>
                            <p:childTnLst>
                              <p:par>
                                <p:cTn id="68" presetID="2" presetClass="entr" presetSubtype="4" fill="hold" grpId="0" nodeType="afterEffect">
                                  <p:stCondLst>
                                    <p:cond delay="0"/>
                                  </p:stCondLst>
                                  <p:iterate>
                                    <p:tmAbs val="0"/>
                                  </p:iterate>
                                  <p:childTnLst>
                                    <p:set>
                                      <p:cBhvr>
                                        <p:cTn id="69" fill="hold"/>
                                        <p:tgtEl>
                                          <p:spTgt spid="986"/>
                                        </p:tgtEl>
                                        <p:attrNameLst>
                                          <p:attrName>style.visibility</p:attrName>
                                        </p:attrNameLst>
                                      </p:cBhvr>
                                      <p:to>
                                        <p:strVal val="visible"/>
                                      </p:to>
                                    </p:set>
                                    <p:anim calcmode="lin" valueType="num">
                                      <p:cBhvr>
                                        <p:cTn id="70" dur="1000" fill="hold"/>
                                        <p:tgtEl>
                                          <p:spTgt spid="986"/>
                                        </p:tgtEl>
                                        <p:attrNameLst>
                                          <p:attrName>ppt_x</p:attrName>
                                        </p:attrNameLst>
                                      </p:cBhvr>
                                      <p:tavLst>
                                        <p:tav tm="0">
                                          <p:val>
                                            <p:strVal val="#ppt_x"/>
                                          </p:val>
                                        </p:tav>
                                        <p:tav tm="100000">
                                          <p:val>
                                            <p:strVal val="#ppt_x"/>
                                          </p:val>
                                        </p:tav>
                                      </p:tavLst>
                                    </p:anim>
                                    <p:anim calcmode="lin" valueType="num">
                                      <p:cBhvr>
                                        <p:cTn id="71" dur="1000" fill="hold"/>
                                        <p:tgtEl>
                                          <p:spTgt spid="986"/>
                                        </p:tgtEl>
                                        <p:attrNameLst>
                                          <p:attrName>ppt_y</p:attrName>
                                        </p:attrNameLst>
                                      </p:cBhvr>
                                      <p:tavLst>
                                        <p:tav tm="0">
                                          <p:val>
                                            <p:strVal val="1+#ppt_h/2"/>
                                          </p:val>
                                        </p:tav>
                                        <p:tav tm="100000">
                                          <p:val>
                                            <p:strVal val="#ppt_y"/>
                                          </p:val>
                                        </p:tav>
                                      </p:tavLst>
                                    </p:anim>
                                  </p:childTnLst>
                                </p:cTn>
                              </p:par>
                            </p:childTnLst>
                          </p:cTn>
                        </p:par>
                        <p:par>
                          <p:cTn id="72" fill="hold">
                            <p:stCondLst>
                              <p:cond delay="9900"/>
                            </p:stCondLst>
                            <p:childTnLst>
                              <p:par>
                                <p:cTn id="73" presetID="9" presetClass="entr" fill="hold" grpId="0" nodeType="afterEffect">
                                  <p:stCondLst>
                                    <p:cond delay="0"/>
                                  </p:stCondLst>
                                  <p:iterate>
                                    <p:tmAbs val="0"/>
                                  </p:iterate>
                                  <p:childTnLst>
                                    <p:set>
                                      <p:cBhvr>
                                        <p:cTn id="74" fill="hold"/>
                                        <p:tgtEl>
                                          <p:spTgt spid="1010"/>
                                        </p:tgtEl>
                                        <p:attrNameLst>
                                          <p:attrName>style.visibility</p:attrName>
                                        </p:attrNameLst>
                                      </p:cBhvr>
                                      <p:to>
                                        <p:strVal val="visible"/>
                                      </p:to>
                                    </p:set>
                                    <p:animEffect transition="in" filter="dissolve">
                                      <p:cBhvr>
                                        <p:cTn id="75" dur="500"/>
                                        <p:tgtEl>
                                          <p:spTgt spid="1010"/>
                                        </p:tgtEl>
                                      </p:cBhvr>
                                    </p:animEffect>
                                  </p:childTnLst>
                                </p:cTn>
                              </p:par>
                            </p:childTnLst>
                          </p:cTn>
                        </p:par>
                        <p:par>
                          <p:cTn id="76" fill="hold">
                            <p:stCondLst>
                              <p:cond delay="10400"/>
                            </p:stCondLst>
                            <p:childTnLst>
                              <p:par>
                                <p:cTn id="77" presetID="9" presetClass="entr" fill="hold" grpId="0" nodeType="afterEffect">
                                  <p:stCondLst>
                                    <p:cond delay="0"/>
                                  </p:stCondLst>
                                  <p:iterate>
                                    <p:tmAbs val="0"/>
                                  </p:iterate>
                                  <p:childTnLst>
                                    <p:set>
                                      <p:cBhvr>
                                        <p:cTn id="78" fill="hold"/>
                                        <p:tgtEl>
                                          <p:spTgt spid="987"/>
                                        </p:tgtEl>
                                        <p:attrNameLst>
                                          <p:attrName>style.visibility</p:attrName>
                                        </p:attrNameLst>
                                      </p:cBhvr>
                                      <p:to>
                                        <p:strVal val="visible"/>
                                      </p:to>
                                    </p:set>
                                    <p:animEffect transition="in" filter="dissolve">
                                      <p:cBhvr>
                                        <p:cTn id="79" dur="500"/>
                                        <p:tgtEl>
                                          <p:spTgt spid="987"/>
                                        </p:tgtEl>
                                      </p:cBhvr>
                                    </p:animEffect>
                                  </p:childTnLst>
                                </p:cTn>
                              </p:par>
                            </p:childTnLst>
                          </p:cTn>
                        </p:par>
                        <p:par>
                          <p:cTn id="80" fill="hold">
                            <p:stCondLst>
                              <p:cond delay="10900"/>
                            </p:stCondLst>
                            <p:childTnLst>
                              <p:par>
                                <p:cTn id="81" presetID="9" presetClass="entr" fill="hold" grpId="0" nodeType="afterEffect">
                                  <p:stCondLst>
                                    <p:cond delay="0"/>
                                  </p:stCondLst>
                                  <p:iterate>
                                    <p:tmAbs val="0"/>
                                  </p:iterate>
                                  <p:childTnLst>
                                    <p:set>
                                      <p:cBhvr>
                                        <p:cTn id="82" fill="hold"/>
                                        <p:tgtEl>
                                          <p:spTgt spid="988"/>
                                        </p:tgtEl>
                                        <p:attrNameLst>
                                          <p:attrName>style.visibility</p:attrName>
                                        </p:attrNameLst>
                                      </p:cBhvr>
                                      <p:to>
                                        <p:strVal val="visible"/>
                                      </p:to>
                                    </p:set>
                                    <p:animEffect transition="in" filter="dissolve">
                                      <p:cBhvr>
                                        <p:cTn id="83" dur="500"/>
                                        <p:tgtEl>
                                          <p:spTgt spid="988"/>
                                        </p:tgtEl>
                                      </p:cBhvr>
                                    </p:animEffect>
                                  </p:childTnLst>
                                </p:cTn>
                              </p:par>
                            </p:childTnLst>
                          </p:cTn>
                        </p:par>
                        <p:par>
                          <p:cTn id="84" fill="hold">
                            <p:stCondLst>
                              <p:cond delay="11400"/>
                            </p:stCondLst>
                            <p:childTnLst>
                              <p:par>
                                <p:cTn id="85" presetID="2" presetClass="entr" presetSubtype="4" fill="hold" grpId="0" nodeType="afterEffect">
                                  <p:stCondLst>
                                    <p:cond delay="0"/>
                                  </p:stCondLst>
                                  <p:iterate>
                                    <p:tmAbs val="0"/>
                                  </p:iterate>
                                  <p:childTnLst>
                                    <p:set>
                                      <p:cBhvr>
                                        <p:cTn id="86" fill="hold"/>
                                        <p:tgtEl>
                                          <p:spTgt spid="983"/>
                                        </p:tgtEl>
                                        <p:attrNameLst>
                                          <p:attrName>style.visibility</p:attrName>
                                        </p:attrNameLst>
                                      </p:cBhvr>
                                      <p:to>
                                        <p:strVal val="visible"/>
                                      </p:to>
                                    </p:set>
                                    <p:anim calcmode="lin" valueType="num">
                                      <p:cBhvr>
                                        <p:cTn id="87" dur="1000" fill="hold"/>
                                        <p:tgtEl>
                                          <p:spTgt spid="983"/>
                                        </p:tgtEl>
                                        <p:attrNameLst>
                                          <p:attrName>ppt_x</p:attrName>
                                        </p:attrNameLst>
                                      </p:cBhvr>
                                      <p:tavLst>
                                        <p:tav tm="0">
                                          <p:val>
                                            <p:strVal val="#ppt_x"/>
                                          </p:val>
                                        </p:tav>
                                        <p:tav tm="100000">
                                          <p:val>
                                            <p:strVal val="#ppt_x"/>
                                          </p:val>
                                        </p:tav>
                                      </p:tavLst>
                                    </p:anim>
                                    <p:anim calcmode="lin" valueType="num">
                                      <p:cBhvr>
                                        <p:cTn id="88" dur="1000" fill="hold"/>
                                        <p:tgtEl>
                                          <p:spTgt spid="983"/>
                                        </p:tgtEl>
                                        <p:attrNameLst>
                                          <p:attrName>ppt_y</p:attrName>
                                        </p:attrNameLst>
                                      </p:cBhvr>
                                      <p:tavLst>
                                        <p:tav tm="0">
                                          <p:val>
                                            <p:strVal val="1+#ppt_h/2"/>
                                          </p:val>
                                        </p:tav>
                                        <p:tav tm="100000">
                                          <p:val>
                                            <p:strVal val="#ppt_y"/>
                                          </p:val>
                                        </p:tav>
                                      </p:tavLst>
                                    </p:anim>
                                  </p:childTnLst>
                                </p:cTn>
                              </p:par>
                            </p:childTnLst>
                          </p:cTn>
                        </p:par>
                        <p:par>
                          <p:cTn id="89" fill="hold">
                            <p:stCondLst>
                              <p:cond delay="12400"/>
                            </p:stCondLst>
                            <p:childTnLst>
                              <p:par>
                                <p:cTn id="90" presetID="9" presetClass="entr" fill="hold" grpId="0" nodeType="afterEffect">
                                  <p:stCondLst>
                                    <p:cond delay="0"/>
                                  </p:stCondLst>
                                  <p:iterate>
                                    <p:tmAbs val="0"/>
                                  </p:iterate>
                                  <p:childTnLst>
                                    <p:set>
                                      <p:cBhvr>
                                        <p:cTn id="91" fill="hold"/>
                                        <p:tgtEl>
                                          <p:spTgt spid="998"/>
                                        </p:tgtEl>
                                        <p:attrNameLst>
                                          <p:attrName>style.visibility</p:attrName>
                                        </p:attrNameLst>
                                      </p:cBhvr>
                                      <p:to>
                                        <p:strVal val="visible"/>
                                      </p:to>
                                    </p:set>
                                    <p:animEffect transition="in" filter="dissolve">
                                      <p:cBhvr>
                                        <p:cTn id="92" dur="500"/>
                                        <p:tgtEl>
                                          <p:spTgt spid="998"/>
                                        </p:tgtEl>
                                      </p:cBhvr>
                                    </p:animEffect>
                                  </p:childTnLst>
                                </p:cTn>
                              </p:par>
                            </p:childTnLst>
                          </p:cTn>
                        </p:par>
                        <p:par>
                          <p:cTn id="93" fill="hold">
                            <p:stCondLst>
                              <p:cond delay="12900"/>
                            </p:stCondLst>
                            <p:childTnLst>
                              <p:par>
                                <p:cTn id="94" presetID="9" presetClass="entr" fill="hold" grpId="0" nodeType="afterEffect">
                                  <p:stCondLst>
                                    <p:cond delay="0"/>
                                  </p:stCondLst>
                                  <p:iterate>
                                    <p:tmAbs val="0"/>
                                  </p:iterate>
                                  <p:childTnLst>
                                    <p:set>
                                      <p:cBhvr>
                                        <p:cTn id="95" fill="hold"/>
                                        <p:tgtEl>
                                          <p:spTgt spid="984"/>
                                        </p:tgtEl>
                                        <p:attrNameLst>
                                          <p:attrName>style.visibility</p:attrName>
                                        </p:attrNameLst>
                                      </p:cBhvr>
                                      <p:to>
                                        <p:strVal val="visible"/>
                                      </p:to>
                                    </p:set>
                                    <p:animEffect transition="in" filter="dissolve">
                                      <p:cBhvr>
                                        <p:cTn id="96" dur="500"/>
                                        <p:tgtEl>
                                          <p:spTgt spid="984"/>
                                        </p:tgtEl>
                                      </p:cBhvr>
                                    </p:animEffect>
                                  </p:childTnLst>
                                </p:cTn>
                              </p:par>
                            </p:childTnLst>
                          </p:cTn>
                        </p:par>
                        <p:par>
                          <p:cTn id="97" fill="hold">
                            <p:stCondLst>
                              <p:cond delay="13400"/>
                            </p:stCondLst>
                            <p:childTnLst>
                              <p:par>
                                <p:cTn id="98" presetID="9" presetClass="entr" fill="hold" grpId="0" nodeType="afterEffect">
                                  <p:stCondLst>
                                    <p:cond delay="0"/>
                                  </p:stCondLst>
                                  <p:iterate>
                                    <p:tmAbs val="0"/>
                                  </p:iterate>
                                  <p:childTnLst>
                                    <p:set>
                                      <p:cBhvr>
                                        <p:cTn id="99" fill="hold"/>
                                        <p:tgtEl>
                                          <p:spTgt spid="985"/>
                                        </p:tgtEl>
                                        <p:attrNameLst>
                                          <p:attrName>style.visibility</p:attrName>
                                        </p:attrNameLst>
                                      </p:cBhvr>
                                      <p:to>
                                        <p:strVal val="visible"/>
                                      </p:to>
                                    </p:set>
                                    <p:animEffect transition="in" filter="dissolve">
                                      <p:cBhvr>
                                        <p:cTn id="100" dur="500"/>
                                        <p:tgtEl>
                                          <p:spTgt spid="98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animBg="1" advAuto="0"/>
      <p:bldP spid="983" grpId="0" animBg="1" advAuto="0"/>
      <p:bldP spid="984" grpId="0" animBg="1" advAuto="0"/>
      <p:bldP spid="985" grpId="0" animBg="1" advAuto="0"/>
      <p:bldP spid="986" grpId="0" animBg="1" advAuto="0"/>
      <p:bldP spid="987" grpId="0" animBg="1" advAuto="0"/>
      <p:bldP spid="988" grpId="0" animBg="1" advAuto="0"/>
      <p:bldP spid="989" grpId="0" animBg="1" advAuto="0"/>
      <p:bldP spid="990" grpId="0" animBg="1" advAuto="0"/>
      <p:bldP spid="991" grpId="0" animBg="1" advAuto="0"/>
      <p:bldP spid="992" grpId="0" animBg="1" advAuto="0"/>
      <p:bldP spid="993" grpId="0" animBg="1" advAuto="0"/>
      <p:bldP spid="994" grpId="0" animBg="1" advAuto="0"/>
      <p:bldP spid="995" grpId="0" animBg="1" advAuto="0"/>
      <p:bldP spid="996" grpId="0" animBg="1" advAuto="0"/>
      <p:bldP spid="997" grpId="0" animBg="1" advAuto="0"/>
      <p:bldP spid="998" grpId="0" animBg="1" advAuto="0"/>
      <p:bldP spid="1001" grpId="0" animBg="1" advAuto="0"/>
      <p:bldP spid="1004" grpId="0" animBg="1" advAuto="0"/>
      <p:bldP spid="1007" grpId="0" animBg="1" advAuto="0"/>
      <p:bldP spid="1010" grpId="0" animBg="1" advAuto="0"/>
      <p:bldP spid="1013" grpId="0"/>
    </p:bldLst>
  </p:timing>
</p:sld>
</file>

<file path=ppt/slides/slide2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 name="Freeform 5"/>
          <p:cNvSpPr/>
          <p:nvPr/>
        </p:nvSpPr>
        <p:spPr bwMode="auto">
          <a:xfrm rot="5400000">
            <a:off x="-430431" y="-623253"/>
            <a:ext cx="1203488" cy="1066643"/>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100000">
                <a:schemeClr val="accent6"/>
              </a:gs>
              <a:gs pos="0">
                <a:schemeClr val="accent6">
                  <a:lumMod val="75000"/>
                </a:schemeClr>
              </a:gs>
            </a:gsLst>
            <a:lin ang="18900000" scaled="0"/>
            <a:tileRect/>
          </a:gradFill>
          <a:ln w="25400">
            <a:gradFill flip="none" rotWithShape="1">
              <a:gsLst>
                <a:gs pos="0">
                  <a:schemeClr val="accent6"/>
                </a:gs>
                <a:gs pos="100000">
                  <a:schemeClr val="accent6">
                    <a:lumMod val="75000"/>
                  </a:schemeClr>
                </a:gs>
              </a:gsLst>
              <a:lin ang="18900000" scaled="0"/>
              <a:tileRect/>
            </a:gradFill>
          </a:ln>
          <a:effectLst>
            <a:outerShdw blurRad="444500" dist="152400" dir="2700000" algn="tl" rotWithShape="0">
              <a:prstClr val="black">
                <a:alpha val="30000"/>
              </a:prstClr>
            </a:outerShdw>
          </a:effectLst>
        </p:spPr>
        <p:txBody>
          <a:bodyPr vert="horz" wrap="square" lIns="91416" tIns="45708" rIns="91416" bIns="45708" numCol="1" anchor="t" anchorCtr="0" compatLnSpc="1"/>
          <a:lstStyle/>
          <a:p>
            <a:endParaRPr lang="zh-CN" altLang="en-US" sz="1349">
              <a:cs typeface="+mn-ea"/>
              <a:sym typeface="+mn-lt"/>
            </a:endParaRPr>
          </a:p>
        </p:txBody>
      </p:sp>
      <p:sp>
        <p:nvSpPr>
          <p:cNvPr id="22" name="Rectangle 3"/>
          <p:cNvSpPr txBox="1">
            <a:spLocks noChangeArrowheads="1"/>
          </p:cNvSpPr>
          <p:nvPr/>
        </p:nvSpPr>
        <p:spPr bwMode="auto">
          <a:xfrm>
            <a:off x="975903" y="2633306"/>
            <a:ext cx="9999939" cy="1187823"/>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16" tIns="45708" rIns="91416" bIns="45708" numCol="1" anchor="ctr" anchorCtr="0" compatLnSpc="1"/>
          <a:lstStyle>
            <a:lvl1pPr algn="l" rtl="0" fontAlgn="base">
              <a:spcBef>
                <a:spcPct val="0"/>
              </a:spcBef>
              <a:spcAft>
                <a:spcPct val="0"/>
              </a:spcAft>
              <a:defRPr sz="2400">
                <a:solidFill>
                  <a:schemeClr val="accent2"/>
                </a:solidFill>
                <a:latin typeface="+mj-lt"/>
                <a:ea typeface="+mj-ea"/>
                <a:cs typeface="+mj-cs"/>
              </a:defRPr>
            </a:lvl1pPr>
            <a:lvl2pPr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2pPr>
            <a:lvl3pPr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3pPr>
            <a:lvl4pPr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4pPr>
            <a:lvl5pPr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5pPr>
            <a:lvl6pPr marL="457200"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6pPr>
            <a:lvl7pPr marL="914400"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7pPr>
            <a:lvl8pPr marL="1371600"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8pPr>
            <a:lvl9pPr marL="1828800" algn="l" rtl="0" fontAlgn="base">
              <a:spcBef>
                <a:spcPct val="0"/>
              </a:spcBef>
              <a:spcAft>
                <a:spcPct val="0"/>
              </a:spcAft>
              <a:defRPr sz="2400">
                <a:solidFill>
                  <a:schemeClr val="tx2"/>
                </a:solidFill>
                <a:latin typeface="Arial" panose="020B0604020202020204" pitchFamily="34" charset="0"/>
                <a:ea typeface="微软雅黑" panose="020B0503020204020204" pitchFamily="34" charset="-122"/>
              </a:defRPr>
            </a:lvl9pPr>
          </a:lstStyle>
          <a:p>
            <a:pPr algn="ctr"/>
            <a:r>
              <a:rPr lang="en-US" altLang="zh-CN" sz="6000" b="1" dirty="0">
                <a:solidFill>
                  <a:srgbClr val="44546A"/>
                </a:solidFill>
                <a:latin typeface="+mn-lt"/>
                <a:ea typeface="+mn-ea"/>
                <a:cs typeface="+mn-ea"/>
                <a:sym typeface="+mn-lt"/>
              </a:rPr>
              <a:t>THANKS FOR </a:t>
            </a:r>
          </a:p>
          <a:p>
            <a:pPr algn="ctr"/>
            <a:r>
              <a:rPr lang="en-US" altLang="zh-CN" sz="8000" b="1" dirty="0">
                <a:solidFill>
                  <a:srgbClr val="44546A"/>
                </a:solidFill>
                <a:latin typeface="+mn-lt"/>
                <a:ea typeface="+mn-ea"/>
                <a:cs typeface="+mn-ea"/>
                <a:sym typeface="+mn-lt"/>
              </a:rPr>
              <a:t>YOU WATCHING</a:t>
            </a:r>
            <a:endParaRPr lang="zh-CN" altLang="en-US" sz="8000" b="1" dirty="0">
              <a:solidFill>
                <a:srgbClr val="44546A"/>
              </a:solidFill>
              <a:latin typeface="+mn-lt"/>
              <a:ea typeface="+mn-ea"/>
              <a:cs typeface="+mn-ea"/>
              <a:sym typeface="+mn-lt"/>
            </a:endParaRPr>
          </a:p>
        </p:txBody>
      </p:sp>
      <p:sp>
        <p:nvSpPr>
          <p:cNvPr id="29" name="圆角矩形 28"/>
          <p:cNvSpPr/>
          <p:nvPr/>
        </p:nvSpPr>
        <p:spPr>
          <a:xfrm>
            <a:off x="1992615" y="6596527"/>
            <a:ext cx="8422743" cy="575915"/>
          </a:xfrm>
          <a:prstGeom prst="roundRect">
            <a:avLst>
              <a:gd name="adj" fmla="val 50000"/>
            </a:avLst>
          </a:prstGeom>
          <a:solidFill>
            <a:srgbClr val="F8353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349">
              <a:cs typeface="+mn-ea"/>
              <a:sym typeface="+mn-lt"/>
            </a:endParaRPr>
          </a:p>
        </p:txBody>
      </p:sp>
      <p:sp>
        <p:nvSpPr>
          <p:cNvPr id="31" name="Freeform 5"/>
          <p:cNvSpPr/>
          <p:nvPr/>
        </p:nvSpPr>
        <p:spPr bwMode="auto">
          <a:xfrm rot="5400000">
            <a:off x="-547117" y="1478454"/>
            <a:ext cx="1072281" cy="950355"/>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100000">
                <a:srgbClr val="FFC46D"/>
              </a:gs>
              <a:gs pos="0">
                <a:srgbClr val="FFA015"/>
              </a:gs>
            </a:gsLst>
            <a:lin ang="18900000" scaled="0"/>
            <a:tileRect/>
          </a:gradFill>
          <a:ln w="25400">
            <a:gradFill flip="none" rotWithShape="1">
              <a:gsLst>
                <a:gs pos="0">
                  <a:srgbClr val="FFC46D"/>
                </a:gs>
                <a:gs pos="100000">
                  <a:srgbClr val="FFA015"/>
                </a:gs>
              </a:gsLst>
              <a:lin ang="18900000" scaled="0"/>
              <a:tileRect/>
            </a:gradFill>
          </a:ln>
          <a:effectLst>
            <a:outerShdw blurRad="444500" dist="152400" dir="2700000" algn="tl" rotWithShape="0">
              <a:prstClr val="black">
                <a:alpha val="30000"/>
              </a:prstClr>
            </a:outerShdw>
          </a:effectLst>
        </p:spPr>
        <p:txBody>
          <a:bodyPr vert="horz" wrap="square" lIns="91416" tIns="45708" rIns="91416" bIns="45708" numCol="1" anchor="t" anchorCtr="0" compatLnSpc="1"/>
          <a:lstStyle/>
          <a:p>
            <a:endParaRPr lang="zh-CN" altLang="en-US" sz="1349">
              <a:cs typeface="+mn-ea"/>
              <a:sym typeface="+mn-lt"/>
            </a:endParaRPr>
          </a:p>
        </p:txBody>
      </p:sp>
      <p:sp>
        <p:nvSpPr>
          <p:cNvPr id="33" name="Freeform 5"/>
          <p:cNvSpPr/>
          <p:nvPr/>
        </p:nvSpPr>
        <p:spPr bwMode="auto">
          <a:xfrm rot="5400000">
            <a:off x="574503" y="555774"/>
            <a:ext cx="773237" cy="68531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100000">
                <a:schemeClr val="accent2"/>
              </a:gs>
              <a:gs pos="0">
                <a:schemeClr val="accent2">
                  <a:lumMod val="75000"/>
                </a:schemeClr>
              </a:gs>
            </a:gsLst>
            <a:lin ang="18900000" scaled="0"/>
            <a:tileRect/>
          </a:gradFill>
          <a:ln w="25400">
            <a:gradFill flip="none" rotWithShape="1">
              <a:gsLst>
                <a:gs pos="0">
                  <a:srgbClr val="01ACBE"/>
                </a:gs>
                <a:gs pos="100000">
                  <a:schemeClr val="accent2">
                    <a:lumMod val="75000"/>
                  </a:schemeClr>
                </a:gs>
              </a:gsLst>
              <a:lin ang="18900000" scaled="0"/>
              <a:tileRect/>
            </a:gradFill>
          </a:ln>
          <a:effectLst>
            <a:outerShdw blurRad="444500" dist="152400" dir="2700000" algn="tl" rotWithShape="0">
              <a:prstClr val="black">
                <a:alpha val="30000"/>
              </a:prstClr>
            </a:outerShdw>
          </a:effectLst>
        </p:spPr>
        <p:txBody>
          <a:bodyPr vert="horz" wrap="square" lIns="91416" tIns="45708" rIns="91416" bIns="45708" numCol="1" anchor="t" anchorCtr="0" compatLnSpc="1"/>
          <a:lstStyle/>
          <a:p>
            <a:endParaRPr lang="zh-CN" altLang="en-US" sz="1349" dirty="0">
              <a:cs typeface="+mn-ea"/>
              <a:sym typeface="+mn-lt"/>
            </a:endParaRPr>
          </a:p>
        </p:txBody>
      </p:sp>
      <p:sp>
        <p:nvSpPr>
          <p:cNvPr id="19" name="Freeform 5"/>
          <p:cNvSpPr/>
          <p:nvPr/>
        </p:nvSpPr>
        <p:spPr bwMode="auto">
          <a:xfrm rot="5400000">
            <a:off x="10808583" y="6436315"/>
            <a:ext cx="1391337" cy="1233131"/>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100000">
                <a:schemeClr val="bg1">
                  <a:lumMod val="95000"/>
                </a:schemeClr>
              </a:gs>
              <a:gs pos="0">
                <a:schemeClr val="bg1"/>
              </a:gs>
            </a:gsLst>
            <a:lin ang="18900000" scaled="0"/>
            <a:tileRect/>
          </a:gradFill>
          <a:ln w="25400">
            <a:gradFill flip="none" rotWithShape="1">
              <a:gsLst>
                <a:gs pos="0">
                  <a:schemeClr val="bg1"/>
                </a:gs>
                <a:gs pos="100000">
                  <a:schemeClr val="bg2"/>
                </a:gs>
              </a:gsLst>
              <a:lin ang="18900000" scaled="0"/>
              <a:tileRect/>
            </a:gradFill>
          </a:ln>
          <a:effectLst>
            <a:outerShdw blurRad="444500" dist="152400" dir="2700000" algn="tl" rotWithShape="0">
              <a:prstClr val="black">
                <a:alpha val="30000"/>
              </a:prstClr>
            </a:outerShdw>
          </a:effectLst>
        </p:spPr>
        <p:txBody>
          <a:bodyPr vert="horz" wrap="square" lIns="91416" tIns="45708" rIns="91416" bIns="45708" numCol="1" anchor="t" anchorCtr="0" compatLnSpc="1"/>
          <a:lstStyle/>
          <a:p>
            <a:endParaRPr lang="zh-CN" altLang="en-US" sz="1349">
              <a:cs typeface="+mn-ea"/>
              <a:sym typeface="+mn-lt"/>
            </a:endParaRPr>
          </a:p>
        </p:txBody>
      </p:sp>
      <p:sp>
        <p:nvSpPr>
          <p:cNvPr id="24" name="Freeform 5"/>
          <p:cNvSpPr/>
          <p:nvPr/>
        </p:nvSpPr>
        <p:spPr bwMode="auto">
          <a:xfrm rot="5400000">
            <a:off x="11416990" y="5427564"/>
            <a:ext cx="746255" cy="661400"/>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100000">
                <a:schemeClr val="bg1">
                  <a:lumMod val="95000"/>
                </a:schemeClr>
              </a:gs>
              <a:gs pos="0">
                <a:schemeClr val="bg1"/>
              </a:gs>
            </a:gsLst>
            <a:lin ang="18900000" scaled="0"/>
            <a:tileRect/>
          </a:gradFill>
          <a:ln w="25400">
            <a:gradFill flip="none" rotWithShape="1">
              <a:gsLst>
                <a:gs pos="0">
                  <a:schemeClr val="bg1"/>
                </a:gs>
                <a:gs pos="100000">
                  <a:schemeClr val="bg2"/>
                </a:gs>
              </a:gsLst>
              <a:lin ang="18900000" scaled="0"/>
              <a:tileRect/>
            </a:gradFill>
          </a:ln>
          <a:effectLst>
            <a:outerShdw blurRad="444500" dist="152400" dir="2700000" algn="tl" rotWithShape="0">
              <a:prstClr val="black">
                <a:alpha val="30000"/>
              </a:prstClr>
            </a:outerShdw>
          </a:effectLst>
        </p:spPr>
        <p:txBody>
          <a:bodyPr vert="horz" wrap="square" lIns="91416" tIns="45708" rIns="91416" bIns="45708" numCol="1" anchor="t" anchorCtr="0" compatLnSpc="1"/>
          <a:lstStyle/>
          <a:p>
            <a:endParaRPr lang="zh-CN" altLang="en-US" sz="1349">
              <a:cs typeface="+mn-ea"/>
              <a:sym typeface="+mn-lt"/>
            </a:endParaRPr>
          </a:p>
        </p:txBody>
      </p:sp>
      <p:sp>
        <p:nvSpPr>
          <p:cNvPr id="26" name="Freeform 5"/>
          <p:cNvSpPr/>
          <p:nvPr/>
        </p:nvSpPr>
        <p:spPr bwMode="auto">
          <a:xfrm rot="5400000">
            <a:off x="10808583" y="6436315"/>
            <a:ext cx="1391337" cy="1233131"/>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100000">
                <a:schemeClr val="bg1">
                  <a:lumMod val="95000"/>
                </a:schemeClr>
              </a:gs>
              <a:gs pos="0">
                <a:schemeClr val="bg1"/>
              </a:gs>
            </a:gsLst>
            <a:lin ang="18900000" scaled="0"/>
            <a:tileRect/>
          </a:gradFill>
          <a:ln w="25400">
            <a:gradFill flip="none" rotWithShape="1">
              <a:gsLst>
                <a:gs pos="0">
                  <a:schemeClr val="bg1"/>
                </a:gs>
                <a:gs pos="100000">
                  <a:schemeClr val="bg2"/>
                </a:gs>
              </a:gsLst>
              <a:lin ang="18900000" scaled="0"/>
              <a:tileRect/>
            </a:gradFill>
          </a:ln>
          <a:effectLst>
            <a:outerShdw blurRad="444500" dist="152400" dir="2700000" algn="tl" rotWithShape="0">
              <a:prstClr val="black">
                <a:alpha val="30000"/>
              </a:prstClr>
            </a:outerShdw>
          </a:effectLst>
        </p:spPr>
        <p:txBody>
          <a:bodyPr vert="horz" wrap="square" lIns="91416" tIns="45708" rIns="91416" bIns="45708" numCol="1" anchor="t" anchorCtr="0" compatLnSpc="1"/>
          <a:lstStyle/>
          <a:p>
            <a:endParaRPr lang="zh-CN" altLang="en-US" sz="1349">
              <a:cs typeface="+mn-ea"/>
              <a:sym typeface="+mn-lt"/>
            </a:endParaRPr>
          </a:p>
        </p:txBody>
      </p:sp>
      <p:sp>
        <p:nvSpPr>
          <p:cNvPr id="27" name="Freeform 5"/>
          <p:cNvSpPr/>
          <p:nvPr/>
        </p:nvSpPr>
        <p:spPr bwMode="auto">
          <a:xfrm rot="5400000">
            <a:off x="11416990" y="5427564"/>
            <a:ext cx="746255" cy="661400"/>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100000">
                <a:schemeClr val="bg1">
                  <a:lumMod val="95000"/>
                </a:schemeClr>
              </a:gs>
              <a:gs pos="0">
                <a:schemeClr val="bg1"/>
              </a:gs>
            </a:gsLst>
            <a:lin ang="18900000" scaled="0"/>
            <a:tileRect/>
          </a:gradFill>
          <a:ln w="25400">
            <a:gradFill flip="none" rotWithShape="1">
              <a:gsLst>
                <a:gs pos="0">
                  <a:schemeClr val="bg1"/>
                </a:gs>
                <a:gs pos="100000">
                  <a:schemeClr val="bg2"/>
                </a:gs>
              </a:gsLst>
              <a:lin ang="18900000" scaled="0"/>
              <a:tileRect/>
            </a:gradFill>
          </a:ln>
          <a:effectLst>
            <a:outerShdw blurRad="444500" dist="152400" dir="2700000" algn="tl" rotWithShape="0">
              <a:prstClr val="black">
                <a:alpha val="30000"/>
              </a:prstClr>
            </a:outerShdw>
          </a:effectLst>
        </p:spPr>
        <p:txBody>
          <a:bodyPr vert="horz" wrap="square" lIns="91416" tIns="45708" rIns="91416" bIns="45708" numCol="1" anchor="t" anchorCtr="0" compatLnSpc="1"/>
          <a:lstStyle/>
          <a:p>
            <a:endParaRPr lang="zh-CN" altLang="en-US" sz="1349">
              <a:cs typeface="+mn-ea"/>
              <a:sym typeface="+mn-lt"/>
            </a:endParaRPr>
          </a:p>
        </p:txBody>
      </p:sp>
      <p:sp>
        <p:nvSpPr>
          <p:cNvPr id="45" name="Freeform 5"/>
          <p:cNvSpPr/>
          <p:nvPr/>
        </p:nvSpPr>
        <p:spPr bwMode="auto">
          <a:xfrm rot="5400000">
            <a:off x="208659" y="6436315"/>
            <a:ext cx="1391337" cy="1233131"/>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100000">
                <a:schemeClr val="bg1">
                  <a:lumMod val="95000"/>
                </a:schemeClr>
              </a:gs>
              <a:gs pos="0">
                <a:schemeClr val="bg1"/>
              </a:gs>
            </a:gsLst>
            <a:lin ang="18900000" scaled="0"/>
            <a:tileRect/>
          </a:gradFill>
          <a:ln w="25400">
            <a:gradFill flip="none" rotWithShape="1">
              <a:gsLst>
                <a:gs pos="0">
                  <a:schemeClr val="bg1"/>
                </a:gs>
                <a:gs pos="100000">
                  <a:schemeClr val="bg2"/>
                </a:gs>
              </a:gsLst>
              <a:lin ang="18900000" scaled="0"/>
              <a:tileRect/>
            </a:gradFill>
          </a:ln>
          <a:effectLst>
            <a:outerShdw blurRad="444500" dist="152400" dir="2700000" algn="tl" rotWithShape="0">
              <a:prstClr val="black">
                <a:alpha val="30000"/>
              </a:prstClr>
            </a:outerShdw>
          </a:effectLst>
        </p:spPr>
        <p:txBody>
          <a:bodyPr vert="horz" wrap="square" lIns="91416" tIns="45708" rIns="91416" bIns="45708" numCol="1" anchor="t" anchorCtr="0" compatLnSpc="1"/>
          <a:lstStyle/>
          <a:p>
            <a:endParaRPr lang="zh-CN" altLang="en-US" sz="1349">
              <a:cs typeface="+mn-ea"/>
              <a:sym typeface="+mn-lt"/>
            </a:endParaRPr>
          </a:p>
        </p:txBody>
      </p:sp>
      <p:sp>
        <p:nvSpPr>
          <p:cNvPr id="46" name="Freeform 5"/>
          <p:cNvSpPr/>
          <p:nvPr/>
        </p:nvSpPr>
        <p:spPr bwMode="auto">
          <a:xfrm rot="5400000">
            <a:off x="-85365" y="5427564"/>
            <a:ext cx="746255" cy="661400"/>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100000">
                <a:schemeClr val="bg1">
                  <a:lumMod val="95000"/>
                </a:schemeClr>
              </a:gs>
              <a:gs pos="0">
                <a:schemeClr val="bg1"/>
              </a:gs>
            </a:gsLst>
            <a:lin ang="18900000" scaled="0"/>
            <a:tileRect/>
          </a:gradFill>
          <a:ln w="25400">
            <a:gradFill flip="none" rotWithShape="1">
              <a:gsLst>
                <a:gs pos="0">
                  <a:schemeClr val="bg1"/>
                </a:gs>
                <a:gs pos="100000">
                  <a:schemeClr val="bg2"/>
                </a:gs>
              </a:gsLst>
              <a:lin ang="18900000" scaled="0"/>
              <a:tileRect/>
            </a:gradFill>
          </a:ln>
          <a:effectLst>
            <a:outerShdw blurRad="444500" dist="152400" dir="2700000" algn="tl" rotWithShape="0">
              <a:prstClr val="black">
                <a:alpha val="30000"/>
              </a:prstClr>
            </a:outerShdw>
          </a:effectLst>
        </p:spPr>
        <p:txBody>
          <a:bodyPr vert="horz" wrap="square" lIns="91416" tIns="45708" rIns="91416" bIns="45708" numCol="1" anchor="t" anchorCtr="0" compatLnSpc="1"/>
          <a:lstStyle/>
          <a:p>
            <a:endParaRPr lang="zh-CN" altLang="en-US" sz="1349">
              <a:cs typeface="+mn-ea"/>
              <a:sym typeface="+mn-lt"/>
            </a:endParaRPr>
          </a:p>
        </p:txBody>
      </p:sp>
      <p:sp>
        <p:nvSpPr>
          <p:cNvPr id="47" name="Freeform 5"/>
          <p:cNvSpPr/>
          <p:nvPr/>
        </p:nvSpPr>
        <p:spPr bwMode="auto">
          <a:xfrm rot="5400000">
            <a:off x="10589224" y="555777"/>
            <a:ext cx="773237" cy="685316"/>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100000">
                <a:schemeClr val="accent2"/>
              </a:gs>
              <a:gs pos="0">
                <a:schemeClr val="accent2">
                  <a:lumMod val="75000"/>
                </a:schemeClr>
              </a:gs>
            </a:gsLst>
            <a:lin ang="18900000" scaled="0"/>
            <a:tileRect/>
          </a:gradFill>
          <a:ln w="25400">
            <a:gradFill flip="none" rotWithShape="1">
              <a:gsLst>
                <a:gs pos="0">
                  <a:srgbClr val="01ACBE"/>
                </a:gs>
                <a:gs pos="100000">
                  <a:schemeClr val="accent2">
                    <a:lumMod val="75000"/>
                  </a:schemeClr>
                </a:gs>
              </a:gsLst>
              <a:lin ang="18900000" scaled="0"/>
              <a:tileRect/>
            </a:gradFill>
          </a:ln>
          <a:effectLst>
            <a:outerShdw blurRad="444500" dist="152400" dir="2700000" algn="tl" rotWithShape="0">
              <a:prstClr val="black">
                <a:alpha val="30000"/>
              </a:prstClr>
            </a:outerShdw>
          </a:effectLst>
        </p:spPr>
        <p:txBody>
          <a:bodyPr vert="horz" wrap="square" lIns="91416" tIns="45708" rIns="91416" bIns="45708" numCol="1" anchor="t" anchorCtr="0" compatLnSpc="1"/>
          <a:lstStyle/>
          <a:p>
            <a:endParaRPr lang="zh-CN" altLang="en-US" sz="1349" dirty="0">
              <a:cs typeface="+mn-ea"/>
              <a:sym typeface="+mn-lt"/>
            </a:endParaRPr>
          </a:p>
        </p:txBody>
      </p:sp>
      <p:sp>
        <p:nvSpPr>
          <p:cNvPr id="48" name="Freeform 5"/>
          <p:cNvSpPr/>
          <p:nvPr/>
        </p:nvSpPr>
        <p:spPr bwMode="auto">
          <a:xfrm rot="5400000">
            <a:off x="11435829" y="-623252"/>
            <a:ext cx="1203488" cy="1066643"/>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100000">
                <a:schemeClr val="accent6"/>
              </a:gs>
              <a:gs pos="0">
                <a:schemeClr val="accent6">
                  <a:lumMod val="75000"/>
                </a:schemeClr>
              </a:gs>
            </a:gsLst>
            <a:lin ang="18900000" scaled="0"/>
            <a:tileRect/>
          </a:gradFill>
          <a:ln w="25400">
            <a:gradFill flip="none" rotWithShape="1">
              <a:gsLst>
                <a:gs pos="0">
                  <a:schemeClr val="accent6"/>
                </a:gs>
                <a:gs pos="100000">
                  <a:schemeClr val="accent6">
                    <a:lumMod val="75000"/>
                  </a:schemeClr>
                </a:gs>
              </a:gsLst>
              <a:lin ang="18900000" scaled="0"/>
              <a:tileRect/>
            </a:gradFill>
          </a:ln>
          <a:effectLst>
            <a:outerShdw blurRad="444500" dist="152400" dir="2700000" algn="tl" rotWithShape="0">
              <a:prstClr val="black">
                <a:alpha val="30000"/>
              </a:prstClr>
            </a:outerShdw>
          </a:effectLst>
        </p:spPr>
        <p:txBody>
          <a:bodyPr vert="horz" wrap="square" lIns="91416" tIns="45708" rIns="91416" bIns="45708" numCol="1" anchor="t" anchorCtr="0" compatLnSpc="1"/>
          <a:lstStyle/>
          <a:p>
            <a:endParaRPr lang="zh-CN" altLang="en-US" sz="1349">
              <a:cs typeface="+mn-ea"/>
              <a:sym typeface="+mn-lt"/>
            </a:endParaRPr>
          </a:p>
        </p:txBody>
      </p:sp>
      <p:sp>
        <p:nvSpPr>
          <p:cNvPr id="49" name="Freeform 5"/>
          <p:cNvSpPr/>
          <p:nvPr/>
        </p:nvSpPr>
        <p:spPr bwMode="auto">
          <a:xfrm rot="5400000">
            <a:off x="11655859" y="1478454"/>
            <a:ext cx="1072281" cy="950355"/>
          </a:xfrm>
          <a:custGeom>
            <a:avLst/>
            <a:gdLst>
              <a:gd name="T0" fmla="*/ 407 w 1375"/>
              <a:gd name="T1" fmla="*/ 1218 h 1218"/>
              <a:gd name="T2" fmla="*/ 299 w 1375"/>
              <a:gd name="T3" fmla="*/ 1156 h 1218"/>
              <a:gd name="T4" fmla="*/ 19 w 1375"/>
              <a:gd name="T5" fmla="*/ 671 h 1218"/>
              <a:gd name="T6" fmla="*/ 19 w 1375"/>
              <a:gd name="T7" fmla="*/ 547 h 1218"/>
              <a:gd name="T8" fmla="*/ 299 w 1375"/>
              <a:gd name="T9" fmla="*/ 62 h 1218"/>
              <a:gd name="T10" fmla="*/ 407 w 1375"/>
              <a:gd name="T11" fmla="*/ 0 h 1218"/>
              <a:gd name="T12" fmla="*/ 967 w 1375"/>
              <a:gd name="T13" fmla="*/ 0 h 1218"/>
              <a:gd name="T14" fmla="*/ 1075 w 1375"/>
              <a:gd name="T15" fmla="*/ 62 h 1218"/>
              <a:gd name="T16" fmla="*/ 1355 w 1375"/>
              <a:gd name="T17" fmla="*/ 547 h 1218"/>
              <a:gd name="T18" fmla="*/ 1355 w 1375"/>
              <a:gd name="T19" fmla="*/ 671 h 1218"/>
              <a:gd name="T20" fmla="*/ 1075 w 1375"/>
              <a:gd name="T21" fmla="*/ 1156 h 1218"/>
              <a:gd name="T22" fmla="*/ 967 w 1375"/>
              <a:gd name="T23" fmla="*/ 1218 h 1218"/>
              <a:gd name="T24" fmla="*/ 407 w 1375"/>
              <a:gd name="T25" fmla="*/ 1218 h 1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375" h="1218">
                <a:moveTo>
                  <a:pt x="407" y="1218"/>
                </a:moveTo>
                <a:cubicBezTo>
                  <a:pt x="368" y="1218"/>
                  <a:pt x="319" y="1190"/>
                  <a:pt x="299" y="1156"/>
                </a:cubicBezTo>
                <a:cubicBezTo>
                  <a:pt x="19" y="671"/>
                  <a:pt x="19" y="671"/>
                  <a:pt x="19" y="671"/>
                </a:cubicBezTo>
                <a:cubicBezTo>
                  <a:pt x="0" y="637"/>
                  <a:pt x="0" y="581"/>
                  <a:pt x="19" y="547"/>
                </a:cubicBezTo>
                <a:cubicBezTo>
                  <a:pt x="299" y="62"/>
                  <a:pt x="299" y="62"/>
                  <a:pt x="299" y="62"/>
                </a:cubicBezTo>
                <a:cubicBezTo>
                  <a:pt x="319" y="28"/>
                  <a:pt x="368" y="0"/>
                  <a:pt x="407" y="0"/>
                </a:cubicBezTo>
                <a:cubicBezTo>
                  <a:pt x="967" y="0"/>
                  <a:pt x="967" y="0"/>
                  <a:pt x="967" y="0"/>
                </a:cubicBezTo>
                <a:cubicBezTo>
                  <a:pt x="1007" y="0"/>
                  <a:pt x="1055" y="28"/>
                  <a:pt x="1075" y="62"/>
                </a:cubicBezTo>
                <a:cubicBezTo>
                  <a:pt x="1355" y="547"/>
                  <a:pt x="1355" y="547"/>
                  <a:pt x="1355" y="547"/>
                </a:cubicBezTo>
                <a:cubicBezTo>
                  <a:pt x="1375" y="581"/>
                  <a:pt x="1375" y="637"/>
                  <a:pt x="1355" y="671"/>
                </a:cubicBezTo>
                <a:cubicBezTo>
                  <a:pt x="1075" y="1156"/>
                  <a:pt x="1075" y="1156"/>
                  <a:pt x="1075" y="1156"/>
                </a:cubicBezTo>
                <a:cubicBezTo>
                  <a:pt x="1055" y="1190"/>
                  <a:pt x="1007" y="1218"/>
                  <a:pt x="967" y="1218"/>
                </a:cubicBezTo>
                <a:lnTo>
                  <a:pt x="407" y="1218"/>
                </a:lnTo>
                <a:close/>
              </a:path>
            </a:pathLst>
          </a:custGeom>
          <a:gradFill flip="none" rotWithShape="1">
            <a:gsLst>
              <a:gs pos="100000">
                <a:srgbClr val="FFC46D"/>
              </a:gs>
              <a:gs pos="0">
                <a:srgbClr val="FFA015"/>
              </a:gs>
            </a:gsLst>
            <a:lin ang="18900000" scaled="0"/>
            <a:tileRect/>
          </a:gradFill>
          <a:ln w="25400">
            <a:gradFill flip="none" rotWithShape="1">
              <a:gsLst>
                <a:gs pos="0">
                  <a:srgbClr val="FFC46D"/>
                </a:gs>
                <a:gs pos="100000">
                  <a:srgbClr val="FFA015"/>
                </a:gs>
              </a:gsLst>
              <a:lin ang="18900000" scaled="0"/>
              <a:tileRect/>
            </a:gradFill>
          </a:ln>
          <a:effectLst>
            <a:outerShdw blurRad="444500" dist="152400" dir="2700000" algn="tl" rotWithShape="0">
              <a:prstClr val="black">
                <a:alpha val="30000"/>
              </a:prstClr>
            </a:outerShdw>
          </a:effectLst>
        </p:spPr>
        <p:txBody>
          <a:bodyPr vert="horz" wrap="square" lIns="91416" tIns="45708" rIns="91416" bIns="45708" numCol="1" anchor="t" anchorCtr="0" compatLnSpc="1"/>
          <a:lstStyle/>
          <a:p>
            <a:endParaRPr lang="zh-CN" altLang="en-US" sz="1349">
              <a:cs typeface="+mn-ea"/>
              <a:sym typeface="+mn-lt"/>
            </a:endParaRPr>
          </a:p>
        </p:txBody>
      </p:sp>
    </p:spTree>
    <p:extLst>
      <p:ext uri="{BB962C8B-B14F-4D97-AF65-F5344CB8AC3E}">
        <p14:creationId xmlns:p14="http://schemas.microsoft.com/office/powerpoint/2010/main" val="675156662"/>
      </p:ext>
    </p:extLst>
  </p:cSld>
  <p:clrMapOvr>
    <a:masterClrMapping/>
  </p:clrMapOvr>
  <mc:AlternateContent xmlns:mc="http://schemas.openxmlformats.org/markup-compatibility/2006" xmlns:p14="http://schemas.microsoft.com/office/powerpoint/2010/main">
    <mc:Choice Requires="p14">
      <p:transition spd="slow" p14:dur="4000">
        <p14:vortex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withEffect">
                                  <p:stCondLst>
                                    <p:cond delay="500"/>
                                  </p:stCondLst>
                                  <p:childTnLst>
                                    <p:set>
                                      <p:cBhvr>
                                        <p:cTn id="6" dur="1" fill="hold">
                                          <p:stCondLst>
                                            <p:cond delay="0"/>
                                          </p:stCondLst>
                                        </p:cTn>
                                        <p:tgtEl>
                                          <p:spTgt spid="18"/>
                                        </p:tgtEl>
                                        <p:attrNameLst>
                                          <p:attrName>style.visibility</p:attrName>
                                        </p:attrNameLst>
                                      </p:cBhvr>
                                      <p:to>
                                        <p:strVal val="visible"/>
                                      </p:to>
                                    </p:set>
                                    <p:anim calcmode="lin" valueType="num">
                                      <p:cBhvr>
                                        <p:cTn id="7" dur="500" fill="hold"/>
                                        <p:tgtEl>
                                          <p:spTgt spid="18"/>
                                        </p:tgtEl>
                                        <p:attrNameLst>
                                          <p:attrName>ppt_w</p:attrName>
                                        </p:attrNameLst>
                                      </p:cBhvr>
                                      <p:tavLst>
                                        <p:tav tm="0">
                                          <p:val>
                                            <p:fltVal val="0"/>
                                          </p:val>
                                        </p:tav>
                                        <p:tav tm="100000">
                                          <p:val>
                                            <p:strVal val="#ppt_w"/>
                                          </p:val>
                                        </p:tav>
                                      </p:tavLst>
                                    </p:anim>
                                    <p:anim calcmode="lin" valueType="num">
                                      <p:cBhvr>
                                        <p:cTn id="8" dur="500" fill="hold"/>
                                        <p:tgtEl>
                                          <p:spTgt spid="18"/>
                                        </p:tgtEl>
                                        <p:attrNameLst>
                                          <p:attrName>ppt_h</p:attrName>
                                        </p:attrNameLst>
                                      </p:cBhvr>
                                      <p:tavLst>
                                        <p:tav tm="0">
                                          <p:val>
                                            <p:fltVal val="0"/>
                                          </p:val>
                                        </p:tav>
                                        <p:tav tm="100000">
                                          <p:val>
                                            <p:strVal val="#ppt_h"/>
                                          </p:val>
                                        </p:tav>
                                      </p:tavLst>
                                    </p:anim>
                                    <p:animEffect transition="in" filter="fade">
                                      <p:cBhvr>
                                        <p:cTn id="9" dur="500"/>
                                        <p:tgtEl>
                                          <p:spTgt spid="18"/>
                                        </p:tgtEl>
                                      </p:cBhvr>
                                    </p:animEffect>
                                  </p:childTnLst>
                                </p:cTn>
                              </p:par>
                              <p:par>
                                <p:cTn id="10" presetID="53" presetClass="entr" presetSubtype="16" fill="hold" grpId="0" nodeType="withEffect">
                                  <p:stCondLst>
                                    <p:cond delay="250"/>
                                  </p:stCondLst>
                                  <p:childTnLst>
                                    <p:set>
                                      <p:cBhvr>
                                        <p:cTn id="11" dur="1" fill="hold">
                                          <p:stCondLst>
                                            <p:cond delay="0"/>
                                          </p:stCondLst>
                                        </p:cTn>
                                        <p:tgtEl>
                                          <p:spTgt spid="31"/>
                                        </p:tgtEl>
                                        <p:attrNameLst>
                                          <p:attrName>style.visibility</p:attrName>
                                        </p:attrNameLst>
                                      </p:cBhvr>
                                      <p:to>
                                        <p:strVal val="visible"/>
                                      </p:to>
                                    </p:set>
                                    <p:anim calcmode="lin" valueType="num">
                                      <p:cBhvr>
                                        <p:cTn id="12" dur="500" fill="hold"/>
                                        <p:tgtEl>
                                          <p:spTgt spid="31"/>
                                        </p:tgtEl>
                                        <p:attrNameLst>
                                          <p:attrName>ppt_w</p:attrName>
                                        </p:attrNameLst>
                                      </p:cBhvr>
                                      <p:tavLst>
                                        <p:tav tm="0">
                                          <p:val>
                                            <p:fltVal val="0"/>
                                          </p:val>
                                        </p:tav>
                                        <p:tav tm="100000">
                                          <p:val>
                                            <p:strVal val="#ppt_w"/>
                                          </p:val>
                                        </p:tav>
                                      </p:tavLst>
                                    </p:anim>
                                    <p:anim calcmode="lin" valueType="num">
                                      <p:cBhvr>
                                        <p:cTn id="13" dur="500" fill="hold"/>
                                        <p:tgtEl>
                                          <p:spTgt spid="31"/>
                                        </p:tgtEl>
                                        <p:attrNameLst>
                                          <p:attrName>ppt_h</p:attrName>
                                        </p:attrNameLst>
                                      </p:cBhvr>
                                      <p:tavLst>
                                        <p:tav tm="0">
                                          <p:val>
                                            <p:fltVal val="0"/>
                                          </p:val>
                                        </p:tav>
                                        <p:tav tm="100000">
                                          <p:val>
                                            <p:strVal val="#ppt_h"/>
                                          </p:val>
                                        </p:tav>
                                      </p:tavLst>
                                    </p:anim>
                                    <p:animEffect transition="in" filter="fade">
                                      <p:cBhvr>
                                        <p:cTn id="14" dur="500"/>
                                        <p:tgtEl>
                                          <p:spTgt spid="31"/>
                                        </p:tgtEl>
                                      </p:cBhvr>
                                    </p:animEffect>
                                  </p:childTnLst>
                                </p:cTn>
                              </p:par>
                              <p:par>
                                <p:cTn id="15" presetID="53" presetClass="entr" presetSubtype="16" fill="hold" grpId="0" nodeType="withEffect">
                                  <p:stCondLst>
                                    <p:cond delay="600"/>
                                  </p:stCondLst>
                                  <p:childTnLst>
                                    <p:set>
                                      <p:cBhvr>
                                        <p:cTn id="16" dur="1" fill="hold">
                                          <p:stCondLst>
                                            <p:cond delay="0"/>
                                          </p:stCondLst>
                                        </p:cTn>
                                        <p:tgtEl>
                                          <p:spTgt spid="33"/>
                                        </p:tgtEl>
                                        <p:attrNameLst>
                                          <p:attrName>style.visibility</p:attrName>
                                        </p:attrNameLst>
                                      </p:cBhvr>
                                      <p:to>
                                        <p:strVal val="visible"/>
                                      </p:to>
                                    </p:set>
                                    <p:anim calcmode="lin" valueType="num">
                                      <p:cBhvr>
                                        <p:cTn id="17" dur="500" fill="hold"/>
                                        <p:tgtEl>
                                          <p:spTgt spid="33"/>
                                        </p:tgtEl>
                                        <p:attrNameLst>
                                          <p:attrName>ppt_w</p:attrName>
                                        </p:attrNameLst>
                                      </p:cBhvr>
                                      <p:tavLst>
                                        <p:tav tm="0">
                                          <p:val>
                                            <p:fltVal val="0"/>
                                          </p:val>
                                        </p:tav>
                                        <p:tav tm="100000">
                                          <p:val>
                                            <p:strVal val="#ppt_w"/>
                                          </p:val>
                                        </p:tav>
                                      </p:tavLst>
                                    </p:anim>
                                    <p:anim calcmode="lin" valueType="num">
                                      <p:cBhvr>
                                        <p:cTn id="18" dur="500" fill="hold"/>
                                        <p:tgtEl>
                                          <p:spTgt spid="33"/>
                                        </p:tgtEl>
                                        <p:attrNameLst>
                                          <p:attrName>ppt_h</p:attrName>
                                        </p:attrNameLst>
                                      </p:cBhvr>
                                      <p:tavLst>
                                        <p:tav tm="0">
                                          <p:val>
                                            <p:fltVal val="0"/>
                                          </p:val>
                                        </p:tav>
                                        <p:tav tm="100000">
                                          <p:val>
                                            <p:strVal val="#ppt_h"/>
                                          </p:val>
                                        </p:tav>
                                      </p:tavLst>
                                    </p:anim>
                                    <p:animEffect transition="in" filter="fade">
                                      <p:cBhvr>
                                        <p:cTn id="19" dur="500"/>
                                        <p:tgtEl>
                                          <p:spTgt spid="33"/>
                                        </p:tgtEl>
                                      </p:cBhvr>
                                    </p:animEffect>
                                  </p:childTnLst>
                                </p:cTn>
                              </p:par>
                              <p:par>
                                <p:cTn id="20" presetID="53" presetClass="entr" presetSubtype="16" fill="hold" grpId="0" nodeType="withEffect">
                                  <p:stCondLst>
                                    <p:cond delay="600"/>
                                  </p:stCondLst>
                                  <p:childTnLst>
                                    <p:set>
                                      <p:cBhvr>
                                        <p:cTn id="21" dur="1" fill="hold">
                                          <p:stCondLst>
                                            <p:cond delay="0"/>
                                          </p:stCondLst>
                                        </p:cTn>
                                        <p:tgtEl>
                                          <p:spTgt spid="19"/>
                                        </p:tgtEl>
                                        <p:attrNameLst>
                                          <p:attrName>style.visibility</p:attrName>
                                        </p:attrNameLst>
                                      </p:cBhvr>
                                      <p:to>
                                        <p:strVal val="visible"/>
                                      </p:to>
                                    </p:set>
                                    <p:anim calcmode="lin" valueType="num">
                                      <p:cBhvr>
                                        <p:cTn id="22" dur="500" fill="hold"/>
                                        <p:tgtEl>
                                          <p:spTgt spid="19"/>
                                        </p:tgtEl>
                                        <p:attrNameLst>
                                          <p:attrName>ppt_w</p:attrName>
                                        </p:attrNameLst>
                                      </p:cBhvr>
                                      <p:tavLst>
                                        <p:tav tm="0">
                                          <p:val>
                                            <p:fltVal val="0"/>
                                          </p:val>
                                        </p:tav>
                                        <p:tav tm="100000">
                                          <p:val>
                                            <p:strVal val="#ppt_w"/>
                                          </p:val>
                                        </p:tav>
                                      </p:tavLst>
                                    </p:anim>
                                    <p:anim calcmode="lin" valueType="num">
                                      <p:cBhvr>
                                        <p:cTn id="23" dur="500" fill="hold"/>
                                        <p:tgtEl>
                                          <p:spTgt spid="19"/>
                                        </p:tgtEl>
                                        <p:attrNameLst>
                                          <p:attrName>ppt_h</p:attrName>
                                        </p:attrNameLst>
                                      </p:cBhvr>
                                      <p:tavLst>
                                        <p:tav tm="0">
                                          <p:val>
                                            <p:fltVal val="0"/>
                                          </p:val>
                                        </p:tav>
                                        <p:tav tm="100000">
                                          <p:val>
                                            <p:strVal val="#ppt_h"/>
                                          </p:val>
                                        </p:tav>
                                      </p:tavLst>
                                    </p:anim>
                                    <p:animEffect transition="in" filter="fade">
                                      <p:cBhvr>
                                        <p:cTn id="24" dur="500"/>
                                        <p:tgtEl>
                                          <p:spTgt spid="19"/>
                                        </p:tgtEl>
                                      </p:cBhvr>
                                    </p:animEffect>
                                  </p:childTnLst>
                                </p:cTn>
                              </p:par>
                              <p:par>
                                <p:cTn id="25" presetID="53" presetClass="entr" presetSubtype="16" fill="hold" grpId="0" nodeType="withEffect">
                                  <p:stCondLst>
                                    <p:cond delay="600"/>
                                  </p:stCondLst>
                                  <p:childTnLst>
                                    <p:set>
                                      <p:cBhvr>
                                        <p:cTn id="26" dur="1" fill="hold">
                                          <p:stCondLst>
                                            <p:cond delay="0"/>
                                          </p:stCondLst>
                                        </p:cTn>
                                        <p:tgtEl>
                                          <p:spTgt spid="24"/>
                                        </p:tgtEl>
                                        <p:attrNameLst>
                                          <p:attrName>style.visibility</p:attrName>
                                        </p:attrNameLst>
                                      </p:cBhvr>
                                      <p:to>
                                        <p:strVal val="visible"/>
                                      </p:to>
                                    </p:set>
                                    <p:anim calcmode="lin" valueType="num">
                                      <p:cBhvr>
                                        <p:cTn id="27" dur="500" fill="hold"/>
                                        <p:tgtEl>
                                          <p:spTgt spid="24"/>
                                        </p:tgtEl>
                                        <p:attrNameLst>
                                          <p:attrName>ppt_w</p:attrName>
                                        </p:attrNameLst>
                                      </p:cBhvr>
                                      <p:tavLst>
                                        <p:tav tm="0">
                                          <p:val>
                                            <p:fltVal val="0"/>
                                          </p:val>
                                        </p:tav>
                                        <p:tav tm="100000">
                                          <p:val>
                                            <p:strVal val="#ppt_w"/>
                                          </p:val>
                                        </p:tav>
                                      </p:tavLst>
                                    </p:anim>
                                    <p:anim calcmode="lin" valueType="num">
                                      <p:cBhvr>
                                        <p:cTn id="28" dur="500" fill="hold"/>
                                        <p:tgtEl>
                                          <p:spTgt spid="24"/>
                                        </p:tgtEl>
                                        <p:attrNameLst>
                                          <p:attrName>ppt_h</p:attrName>
                                        </p:attrNameLst>
                                      </p:cBhvr>
                                      <p:tavLst>
                                        <p:tav tm="0">
                                          <p:val>
                                            <p:fltVal val="0"/>
                                          </p:val>
                                        </p:tav>
                                        <p:tav tm="100000">
                                          <p:val>
                                            <p:strVal val="#ppt_h"/>
                                          </p:val>
                                        </p:tav>
                                      </p:tavLst>
                                    </p:anim>
                                    <p:animEffect transition="in" filter="fade">
                                      <p:cBhvr>
                                        <p:cTn id="29" dur="500"/>
                                        <p:tgtEl>
                                          <p:spTgt spid="24"/>
                                        </p:tgtEl>
                                      </p:cBhvr>
                                    </p:animEffect>
                                  </p:childTnLst>
                                </p:cTn>
                              </p:par>
                              <p:par>
                                <p:cTn id="30" presetID="53" presetClass="entr" presetSubtype="16" fill="hold" grpId="0" nodeType="withEffect">
                                  <p:stCondLst>
                                    <p:cond delay="600"/>
                                  </p:stCondLst>
                                  <p:childTnLst>
                                    <p:set>
                                      <p:cBhvr>
                                        <p:cTn id="31" dur="1" fill="hold">
                                          <p:stCondLst>
                                            <p:cond delay="0"/>
                                          </p:stCondLst>
                                        </p:cTn>
                                        <p:tgtEl>
                                          <p:spTgt spid="26"/>
                                        </p:tgtEl>
                                        <p:attrNameLst>
                                          <p:attrName>style.visibility</p:attrName>
                                        </p:attrNameLst>
                                      </p:cBhvr>
                                      <p:to>
                                        <p:strVal val="visible"/>
                                      </p:to>
                                    </p:set>
                                    <p:anim calcmode="lin" valueType="num">
                                      <p:cBhvr>
                                        <p:cTn id="32" dur="500" fill="hold"/>
                                        <p:tgtEl>
                                          <p:spTgt spid="26"/>
                                        </p:tgtEl>
                                        <p:attrNameLst>
                                          <p:attrName>ppt_w</p:attrName>
                                        </p:attrNameLst>
                                      </p:cBhvr>
                                      <p:tavLst>
                                        <p:tav tm="0">
                                          <p:val>
                                            <p:fltVal val="0"/>
                                          </p:val>
                                        </p:tav>
                                        <p:tav tm="100000">
                                          <p:val>
                                            <p:strVal val="#ppt_w"/>
                                          </p:val>
                                        </p:tav>
                                      </p:tavLst>
                                    </p:anim>
                                    <p:anim calcmode="lin" valueType="num">
                                      <p:cBhvr>
                                        <p:cTn id="33" dur="500" fill="hold"/>
                                        <p:tgtEl>
                                          <p:spTgt spid="26"/>
                                        </p:tgtEl>
                                        <p:attrNameLst>
                                          <p:attrName>ppt_h</p:attrName>
                                        </p:attrNameLst>
                                      </p:cBhvr>
                                      <p:tavLst>
                                        <p:tav tm="0">
                                          <p:val>
                                            <p:fltVal val="0"/>
                                          </p:val>
                                        </p:tav>
                                        <p:tav tm="100000">
                                          <p:val>
                                            <p:strVal val="#ppt_h"/>
                                          </p:val>
                                        </p:tav>
                                      </p:tavLst>
                                    </p:anim>
                                    <p:animEffect transition="in" filter="fade">
                                      <p:cBhvr>
                                        <p:cTn id="34" dur="500"/>
                                        <p:tgtEl>
                                          <p:spTgt spid="26"/>
                                        </p:tgtEl>
                                      </p:cBhvr>
                                    </p:animEffect>
                                  </p:childTnLst>
                                </p:cTn>
                              </p:par>
                              <p:par>
                                <p:cTn id="35" presetID="53" presetClass="entr" presetSubtype="16" fill="hold" grpId="0" nodeType="withEffect">
                                  <p:stCondLst>
                                    <p:cond delay="600"/>
                                  </p:stCondLst>
                                  <p:childTnLst>
                                    <p:set>
                                      <p:cBhvr>
                                        <p:cTn id="36" dur="1" fill="hold">
                                          <p:stCondLst>
                                            <p:cond delay="0"/>
                                          </p:stCondLst>
                                        </p:cTn>
                                        <p:tgtEl>
                                          <p:spTgt spid="27"/>
                                        </p:tgtEl>
                                        <p:attrNameLst>
                                          <p:attrName>style.visibility</p:attrName>
                                        </p:attrNameLst>
                                      </p:cBhvr>
                                      <p:to>
                                        <p:strVal val="visible"/>
                                      </p:to>
                                    </p:set>
                                    <p:anim calcmode="lin" valueType="num">
                                      <p:cBhvr>
                                        <p:cTn id="37" dur="500" fill="hold"/>
                                        <p:tgtEl>
                                          <p:spTgt spid="27"/>
                                        </p:tgtEl>
                                        <p:attrNameLst>
                                          <p:attrName>ppt_w</p:attrName>
                                        </p:attrNameLst>
                                      </p:cBhvr>
                                      <p:tavLst>
                                        <p:tav tm="0">
                                          <p:val>
                                            <p:fltVal val="0"/>
                                          </p:val>
                                        </p:tav>
                                        <p:tav tm="100000">
                                          <p:val>
                                            <p:strVal val="#ppt_w"/>
                                          </p:val>
                                        </p:tav>
                                      </p:tavLst>
                                    </p:anim>
                                    <p:anim calcmode="lin" valueType="num">
                                      <p:cBhvr>
                                        <p:cTn id="38" dur="500" fill="hold"/>
                                        <p:tgtEl>
                                          <p:spTgt spid="27"/>
                                        </p:tgtEl>
                                        <p:attrNameLst>
                                          <p:attrName>ppt_h</p:attrName>
                                        </p:attrNameLst>
                                      </p:cBhvr>
                                      <p:tavLst>
                                        <p:tav tm="0">
                                          <p:val>
                                            <p:fltVal val="0"/>
                                          </p:val>
                                        </p:tav>
                                        <p:tav tm="100000">
                                          <p:val>
                                            <p:strVal val="#ppt_h"/>
                                          </p:val>
                                        </p:tav>
                                      </p:tavLst>
                                    </p:anim>
                                    <p:animEffect transition="in" filter="fade">
                                      <p:cBhvr>
                                        <p:cTn id="39" dur="500"/>
                                        <p:tgtEl>
                                          <p:spTgt spid="27"/>
                                        </p:tgtEl>
                                      </p:cBhvr>
                                    </p:animEffect>
                                  </p:childTnLst>
                                </p:cTn>
                              </p:par>
                              <p:par>
                                <p:cTn id="40" presetID="53" presetClass="entr" presetSubtype="16" fill="hold" grpId="0" nodeType="withEffect">
                                  <p:stCondLst>
                                    <p:cond delay="600"/>
                                  </p:stCondLst>
                                  <p:childTnLst>
                                    <p:set>
                                      <p:cBhvr>
                                        <p:cTn id="41" dur="1" fill="hold">
                                          <p:stCondLst>
                                            <p:cond delay="0"/>
                                          </p:stCondLst>
                                        </p:cTn>
                                        <p:tgtEl>
                                          <p:spTgt spid="45"/>
                                        </p:tgtEl>
                                        <p:attrNameLst>
                                          <p:attrName>style.visibility</p:attrName>
                                        </p:attrNameLst>
                                      </p:cBhvr>
                                      <p:to>
                                        <p:strVal val="visible"/>
                                      </p:to>
                                    </p:set>
                                    <p:anim calcmode="lin" valueType="num">
                                      <p:cBhvr>
                                        <p:cTn id="42" dur="500" fill="hold"/>
                                        <p:tgtEl>
                                          <p:spTgt spid="45"/>
                                        </p:tgtEl>
                                        <p:attrNameLst>
                                          <p:attrName>ppt_w</p:attrName>
                                        </p:attrNameLst>
                                      </p:cBhvr>
                                      <p:tavLst>
                                        <p:tav tm="0">
                                          <p:val>
                                            <p:fltVal val="0"/>
                                          </p:val>
                                        </p:tav>
                                        <p:tav tm="100000">
                                          <p:val>
                                            <p:strVal val="#ppt_w"/>
                                          </p:val>
                                        </p:tav>
                                      </p:tavLst>
                                    </p:anim>
                                    <p:anim calcmode="lin" valueType="num">
                                      <p:cBhvr>
                                        <p:cTn id="43" dur="500" fill="hold"/>
                                        <p:tgtEl>
                                          <p:spTgt spid="45"/>
                                        </p:tgtEl>
                                        <p:attrNameLst>
                                          <p:attrName>ppt_h</p:attrName>
                                        </p:attrNameLst>
                                      </p:cBhvr>
                                      <p:tavLst>
                                        <p:tav tm="0">
                                          <p:val>
                                            <p:fltVal val="0"/>
                                          </p:val>
                                        </p:tav>
                                        <p:tav tm="100000">
                                          <p:val>
                                            <p:strVal val="#ppt_h"/>
                                          </p:val>
                                        </p:tav>
                                      </p:tavLst>
                                    </p:anim>
                                    <p:animEffect transition="in" filter="fade">
                                      <p:cBhvr>
                                        <p:cTn id="44" dur="500"/>
                                        <p:tgtEl>
                                          <p:spTgt spid="45"/>
                                        </p:tgtEl>
                                      </p:cBhvr>
                                    </p:animEffect>
                                  </p:childTnLst>
                                </p:cTn>
                              </p:par>
                              <p:par>
                                <p:cTn id="45" presetID="53" presetClass="entr" presetSubtype="16" fill="hold" grpId="0" nodeType="withEffect">
                                  <p:stCondLst>
                                    <p:cond delay="600"/>
                                  </p:stCondLst>
                                  <p:childTnLst>
                                    <p:set>
                                      <p:cBhvr>
                                        <p:cTn id="46" dur="1" fill="hold">
                                          <p:stCondLst>
                                            <p:cond delay="0"/>
                                          </p:stCondLst>
                                        </p:cTn>
                                        <p:tgtEl>
                                          <p:spTgt spid="46"/>
                                        </p:tgtEl>
                                        <p:attrNameLst>
                                          <p:attrName>style.visibility</p:attrName>
                                        </p:attrNameLst>
                                      </p:cBhvr>
                                      <p:to>
                                        <p:strVal val="visible"/>
                                      </p:to>
                                    </p:set>
                                    <p:anim calcmode="lin" valueType="num">
                                      <p:cBhvr>
                                        <p:cTn id="47" dur="500" fill="hold"/>
                                        <p:tgtEl>
                                          <p:spTgt spid="46"/>
                                        </p:tgtEl>
                                        <p:attrNameLst>
                                          <p:attrName>ppt_w</p:attrName>
                                        </p:attrNameLst>
                                      </p:cBhvr>
                                      <p:tavLst>
                                        <p:tav tm="0">
                                          <p:val>
                                            <p:fltVal val="0"/>
                                          </p:val>
                                        </p:tav>
                                        <p:tav tm="100000">
                                          <p:val>
                                            <p:strVal val="#ppt_w"/>
                                          </p:val>
                                        </p:tav>
                                      </p:tavLst>
                                    </p:anim>
                                    <p:anim calcmode="lin" valueType="num">
                                      <p:cBhvr>
                                        <p:cTn id="48" dur="500" fill="hold"/>
                                        <p:tgtEl>
                                          <p:spTgt spid="46"/>
                                        </p:tgtEl>
                                        <p:attrNameLst>
                                          <p:attrName>ppt_h</p:attrName>
                                        </p:attrNameLst>
                                      </p:cBhvr>
                                      <p:tavLst>
                                        <p:tav tm="0">
                                          <p:val>
                                            <p:fltVal val="0"/>
                                          </p:val>
                                        </p:tav>
                                        <p:tav tm="100000">
                                          <p:val>
                                            <p:strVal val="#ppt_h"/>
                                          </p:val>
                                        </p:tav>
                                      </p:tavLst>
                                    </p:anim>
                                    <p:animEffect transition="in" filter="fade">
                                      <p:cBhvr>
                                        <p:cTn id="49" dur="500"/>
                                        <p:tgtEl>
                                          <p:spTgt spid="46"/>
                                        </p:tgtEl>
                                      </p:cBhvr>
                                    </p:animEffect>
                                  </p:childTnLst>
                                </p:cTn>
                              </p:par>
                              <p:par>
                                <p:cTn id="50" presetID="53" presetClass="entr" presetSubtype="16" fill="hold" grpId="0" nodeType="withEffect">
                                  <p:stCondLst>
                                    <p:cond delay="600"/>
                                  </p:stCondLst>
                                  <p:childTnLst>
                                    <p:set>
                                      <p:cBhvr>
                                        <p:cTn id="51" dur="1" fill="hold">
                                          <p:stCondLst>
                                            <p:cond delay="0"/>
                                          </p:stCondLst>
                                        </p:cTn>
                                        <p:tgtEl>
                                          <p:spTgt spid="47"/>
                                        </p:tgtEl>
                                        <p:attrNameLst>
                                          <p:attrName>style.visibility</p:attrName>
                                        </p:attrNameLst>
                                      </p:cBhvr>
                                      <p:to>
                                        <p:strVal val="visible"/>
                                      </p:to>
                                    </p:set>
                                    <p:anim calcmode="lin" valueType="num">
                                      <p:cBhvr>
                                        <p:cTn id="52" dur="500" fill="hold"/>
                                        <p:tgtEl>
                                          <p:spTgt spid="47"/>
                                        </p:tgtEl>
                                        <p:attrNameLst>
                                          <p:attrName>ppt_w</p:attrName>
                                        </p:attrNameLst>
                                      </p:cBhvr>
                                      <p:tavLst>
                                        <p:tav tm="0">
                                          <p:val>
                                            <p:fltVal val="0"/>
                                          </p:val>
                                        </p:tav>
                                        <p:tav tm="100000">
                                          <p:val>
                                            <p:strVal val="#ppt_w"/>
                                          </p:val>
                                        </p:tav>
                                      </p:tavLst>
                                    </p:anim>
                                    <p:anim calcmode="lin" valueType="num">
                                      <p:cBhvr>
                                        <p:cTn id="53" dur="500" fill="hold"/>
                                        <p:tgtEl>
                                          <p:spTgt spid="47"/>
                                        </p:tgtEl>
                                        <p:attrNameLst>
                                          <p:attrName>ppt_h</p:attrName>
                                        </p:attrNameLst>
                                      </p:cBhvr>
                                      <p:tavLst>
                                        <p:tav tm="0">
                                          <p:val>
                                            <p:fltVal val="0"/>
                                          </p:val>
                                        </p:tav>
                                        <p:tav tm="100000">
                                          <p:val>
                                            <p:strVal val="#ppt_h"/>
                                          </p:val>
                                        </p:tav>
                                      </p:tavLst>
                                    </p:anim>
                                    <p:animEffect transition="in" filter="fade">
                                      <p:cBhvr>
                                        <p:cTn id="54" dur="500"/>
                                        <p:tgtEl>
                                          <p:spTgt spid="47"/>
                                        </p:tgtEl>
                                      </p:cBhvr>
                                    </p:animEffect>
                                  </p:childTnLst>
                                </p:cTn>
                              </p:par>
                              <p:par>
                                <p:cTn id="55" presetID="53" presetClass="entr" presetSubtype="16" fill="hold" grpId="0" nodeType="withEffect">
                                  <p:stCondLst>
                                    <p:cond delay="500"/>
                                  </p:stCondLst>
                                  <p:childTnLst>
                                    <p:set>
                                      <p:cBhvr>
                                        <p:cTn id="56" dur="1" fill="hold">
                                          <p:stCondLst>
                                            <p:cond delay="0"/>
                                          </p:stCondLst>
                                        </p:cTn>
                                        <p:tgtEl>
                                          <p:spTgt spid="48"/>
                                        </p:tgtEl>
                                        <p:attrNameLst>
                                          <p:attrName>style.visibility</p:attrName>
                                        </p:attrNameLst>
                                      </p:cBhvr>
                                      <p:to>
                                        <p:strVal val="visible"/>
                                      </p:to>
                                    </p:set>
                                    <p:anim calcmode="lin" valueType="num">
                                      <p:cBhvr>
                                        <p:cTn id="57" dur="500" fill="hold"/>
                                        <p:tgtEl>
                                          <p:spTgt spid="48"/>
                                        </p:tgtEl>
                                        <p:attrNameLst>
                                          <p:attrName>ppt_w</p:attrName>
                                        </p:attrNameLst>
                                      </p:cBhvr>
                                      <p:tavLst>
                                        <p:tav tm="0">
                                          <p:val>
                                            <p:fltVal val="0"/>
                                          </p:val>
                                        </p:tav>
                                        <p:tav tm="100000">
                                          <p:val>
                                            <p:strVal val="#ppt_w"/>
                                          </p:val>
                                        </p:tav>
                                      </p:tavLst>
                                    </p:anim>
                                    <p:anim calcmode="lin" valueType="num">
                                      <p:cBhvr>
                                        <p:cTn id="58" dur="500" fill="hold"/>
                                        <p:tgtEl>
                                          <p:spTgt spid="48"/>
                                        </p:tgtEl>
                                        <p:attrNameLst>
                                          <p:attrName>ppt_h</p:attrName>
                                        </p:attrNameLst>
                                      </p:cBhvr>
                                      <p:tavLst>
                                        <p:tav tm="0">
                                          <p:val>
                                            <p:fltVal val="0"/>
                                          </p:val>
                                        </p:tav>
                                        <p:tav tm="100000">
                                          <p:val>
                                            <p:strVal val="#ppt_h"/>
                                          </p:val>
                                        </p:tav>
                                      </p:tavLst>
                                    </p:anim>
                                    <p:animEffect transition="in" filter="fade">
                                      <p:cBhvr>
                                        <p:cTn id="59" dur="500"/>
                                        <p:tgtEl>
                                          <p:spTgt spid="48"/>
                                        </p:tgtEl>
                                      </p:cBhvr>
                                    </p:animEffect>
                                  </p:childTnLst>
                                </p:cTn>
                              </p:par>
                              <p:par>
                                <p:cTn id="60" presetID="53" presetClass="entr" presetSubtype="16" fill="hold" grpId="0" nodeType="withEffect">
                                  <p:stCondLst>
                                    <p:cond delay="250"/>
                                  </p:stCondLst>
                                  <p:childTnLst>
                                    <p:set>
                                      <p:cBhvr>
                                        <p:cTn id="61" dur="1" fill="hold">
                                          <p:stCondLst>
                                            <p:cond delay="0"/>
                                          </p:stCondLst>
                                        </p:cTn>
                                        <p:tgtEl>
                                          <p:spTgt spid="49"/>
                                        </p:tgtEl>
                                        <p:attrNameLst>
                                          <p:attrName>style.visibility</p:attrName>
                                        </p:attrNameLst>
                                      </p:cBhvr>
                                      <p:to>
                                        <p:strVal val="visible"/>
                                      </p:to>
                                    </p:set>
                                    <p:anim calcmode="lin" valueType="num">
                                      <p:cBhvr>
                                        <p:cTn id="62" dur="500" fill="hold"/>
                                        <p:tgtEl>
                                          <p:spTgt spid="49"/>
                                        </p:tgtEl>
                                        <p:attrNameLst>
                                          <p:attrName>ppt_w</p:attrName>
                                        </p:attrNameLst>
                                      </p:cBhvr>
                                      <p:tavLst>
                                        <p:tav tm="0">
                                          <p:val>
                                            <p:fltVal val="0"/>
                                          </p:val>
                                        </p:tav>
                                        <p:tav tm="100000">
                                          <p:val>
                                            <p:strVal val="#ppt_w"/>
                                          </p:val>
                                        </p:tav>
                                      </p:tavLst>
                                    </p:anim>
                                    <p:anim calcmode="lin" valueType="num">
                                      <p:cBhvr>
                                        <p:cTn id="63" dur="500" fill="hold"/>
                                        <p:tgtEl>
                                          <p:spTgt spid="49"/>
                                        </p:tgtEl>
                                        <p:attrNameLst>
                                          <p:attrName>ppt_h</p:attrName>
                                        </p:attrNameLst>
                                      </p:cBhvr>
                                      <p:tavLst>
                                        <p:tav tm="0">
                                          <p:val>
                                            <p:fltVal val="0"/>
                                          </p:val>
                                        </p:tav>
                                        <p:tav tm="100000">
                                          <p:val>
                                            <p:strVal val="#ppt_h"/>
                                          </p:val>
                                        </p:tav>
                                      </p:tavLst>
                                    </p:anim>
                                    <p:animEffect transition="in" filter="fade">
                                      <p:cBhvr>
                                        <p:cTn id="64" dur="500"/>
                                        <p:tgtEl>
                                          <p:spTgt spid="49"/>
                                        </p:tgtEl>
                                      </p:cBhvr>
                                    </p:animEffect>
                                  </p:childTnLst>
                                </p:cTn>
                              </p:par>
                            </p:childTnLst>
                          </p:cTn>
                        </p:par>
                        <p:par>
                          <p:cTn id="65" fill="hold">
                            <p:stCondLst>
                              <p:cond delay="1100"/>
                            </p:stCondLst>
                            <p:childTnLst>
                              <p:par>
                                <p:cTn id="66" presetID="56" presetClass="entr" presetSubtype="0" fill="hold" grpId="0" nodeType="afterEffect">
                                  <p:stCondLst>
                                    <p:cond delay="0"/>
                                  </p:stCondLst>
                                  <p:iterate type="lt">
                                    <p:tmPct val="10000"/>
                                  </p:iterate>
                                  <p:childTnLst>
                                    <p:set>
                                      <p:cBhvr>
                                        <p:cTn id="67" dur="1" fill="hold">
                                          <p:stCondLst>
                                            <p:cond delay="0"/>
                                          </p:stCondLst>
                                        </p:cTn>
                                        <p:tgtEl>
                                          <p:spTgt spid="22"/>
                                        </p:tgtEl>
                                        <p:attrNameLst>
                                          <p:attrName>style.visibility</p:attrName>
                                        </p:attrNameLst>
                                      </p:cBhvr>
                                      <p:to>
                                        <p:strVal val="visible"/>
                                      </p:to>
                                    </p:set>
                                    <p:anim by="(-#ppt_w*2)" calcmode="lin" valueType="num">
                                      <p:cBhvr rctx="PPT">
                                        <p:cTn id="68" dur="500" autoRev="1" fill="hold">
                                          <p:stCondLst>
                                            <p:cond delay="0"/>
                                          </p:stCondLst>
                                        </p:cTn>
                                        <p:tgtEl>
                                          <p:spTgt spid="22"/>
                                        </p:tgtEl>
                                        <p:attrNameLst>
                                          <p:attrName>ppt_w</p:attrName>
                                        </p:attrNameLst>
                                      </p:cBhvr>
                                    </p:anim>
                                    <p:anim by="(#ppt_w*0.50)" calcmode="lin" valueType="num">
                                      <p:cBhvr>
                                        <p:cTn id="69" dur="500" decel="50000" autoRev="1" fill="hold">
                                          <p:stCondLst>
                                            <p:cond delay="0"/>
                                          </p:stCondLst>
                                        </p:cTn>
                                        <p:tgtEl>
                                          <p:spTgt spid="22"/>
                                        </p:tgtEl>
                                        <p:attrNameLst>
                                          <p:attrName>ppt_x</p:attrName>
                                        </p:attrNameLst>
                                      </p:cBhvr>
                                    </p:anim>
                                    <p:anim from="(-#ppt_h/2)" to="(#ppt_y)" calcmode="lin" valueType="num">
                                      <p:cBhvr>
                                        <p:cTn id="70" dur="1000" fill="hold">
                                          <p:stCondLst>
                                            <p:cond delay="0"/>
                                          </p:stCondLst>
                                        </p:cTn>
                                        <p:tgtEl>
                                          <p:spTgt spid="22"/>
                                        </p:tgtEl>
                                        <p:attrNameLst>
                                          <p:attrName>ppt_y</p:attrName>
                                        </p:attrNameLst>
                                      </p:cBhvr>
                                    </p:anim>
                                    <p:animRot by="21600000">
                                      <p:cBhvr>
                                        <p:cTn id="71" dur="1000" fill="hold">
                                          <p:stCondLst>
                                            <p:cond delay="0"/>
                                          </p:stCondLst>
                                        </p:cTn>
                                        <p:tgtEl>
                                          <p:spTgt spid="22"/>
                                        </p:tgtEl>
                                        <p:attrNameLst>
                                          <p:attrName>r</p:attrName>
                                        </p:attrNameLst>
                                      </p:cBhvr>
                                    </p:animRot>
                                  </p:childTnLst>
                                </p:cTn>
                              </p:par>
                              <p:par>
                                <p:cTn id="72" presetID="42" presetClass="entr" presetSubtype="0" fill="hold" grpId="0" nodeType="withEffect">
                                  <p:stCondLst>
                                    <p:cond delay="500"/>
                                  </p:stCondLst>
                                  <p:childTnLst>
                                    <p:set>
                                      <p:cBhvr>
                                        <p:cTn id="73" dur="1" fill="hold">
                                          <p:stCondLst>
                                            <p:cond delay="0"/>
                                          </p:stCondLst>
                                        </p:cTn>
                                        <p:tgtEl>
                                          <p:spTgt spid="29"/>
                                        </p:tgtEl>
                                        <p:attrNameLst>
                                          <p:attrName>style.visibility</p:attrName>
                                        </p:attrNameLst>
                                      </p:cBhvr>
                                      <p:to>
                                        <p:strVal val="visible"/>
                                      </p:to>
                                    </p:set>
                                    <p:animEffect transition="in" filter="fade">
                                      <p:cBhvr>
                                        <p:cTn id="74" dur="1000"/>
                                        <p:tgtEl>
                                          <p:spTgt spid="29"/>
                                        </p:tgtEl>
                                      </p:cBhvr>
                                    </p:animEffect>
                                    <p:anim calcmode="lin" valueType="num">
                                      <p:cBhvr>
                                        <p:cTn id="75" dur="1000" fill="hold"/>
                                        <p:tgtEl>
                                          <p:spTgt spid="29"/>
                                        </p:tgtEl>
                                        <p:attrNameLst>
                                          <p:attrName>ppt_x</p:attrName>
                                        </p:attrNameLst>
                                      </p:cBhvr>
                                      <p:tavLst>
                                        <p:tav tm="0">
                                          <p:val>
                                            <p:strVal val="#ppt_x"/>
                                          </p:val>
                                        </p:tav>
                                        <p:tav tm="100000">
                                          <p:val>
                                            <p:strVal val="#ppt_x"/>
                                          </p:val>
                                        </p:tav>
                                      </p:tavLst>
                                    </p:anim>
                                    <p:anim calcmode="lin" valueType="num">
                                      <p:cBhvr>
                                        <p:cTn id="76" dur="1000" fill="hold"/>
                                        <p:tgtEl>
                                          <p:spTgt spid="29"/>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8" grpId="0" animBg="1"/>
      <p:bldP spid="22" grpId="0"/>
      <p:bldP spid="29" grpId="0" animBg="1"/>
      <p:bldP spid="31" grpId="0" animBg="1"/>
      <p:bldP spid="33" grpId="0" animBg="1"/>
      <p:bldP spid="19" grpId="0" animBg="1"/>
      <p:bldP spid="24" grpId="0" animBg="1"/>
      <p:bldP spid="26" grpId="0" animBg="1"/>
      <p:bldP spid="27" grpId="0" animBg="1"/>
      <p:bldP spid="45" grpId="0" animBg="1"/>
      <p:bldP spid="46" grpId="0" animBg="1"/>
      <p:bldP spid="47" grpId="0" animBg="1"/>
      <p:bldP spid="48" grpId="0" animBg="1"/>
      <p:bldP spid="49" grpId="0" animBg="1"/>
    </p:bldLst>
  </p:timing>
</p:sld>
</file>

<file path=ppt/tags/tag1.xml><?xml version="1.0" encoding="utf-8"?>
<p:tagLst xmlns:a="http://schemas.openxmlformats.org/drawingml/2006/main" xmlns:r="http://schemas.openxmlformats.org/officeDocument/2006/relationships" xmlns:p="http://schemas.openxmlformats.org/presentationml/2006/main">
  <p:tag name="ISPRING_PRESENTATION_TITLE" val="简洁微立体2"/>
</p:tagLst>
</file>

<file path=ppt/theme/theme1.xml><?xml version="1.0" encoding="utf-8"?>
<a:theme xmlns:a="http://schemas.openxmlformats.org/drawingml/2006/main" name="第一PPT，www.1ppt.com">
  <a:themeElements>
    <a:clrScheme name="五彩缤纷">
      <a:dk1>
        <a:srgbClr val="44546A"/>
      </a:dk1>
      <a:lt1>
        <a:sysClr val="window" lastClr="FFFFFF"/>
      </a:lt1>
      <a:dk2>
        <a:srgbClr val="6D6D6D"/>
      </a:dk2>
      <a:lt2>
        <a:srgbClr val="E7E6E6"/>
      </a:lt2>
      <a:accent1>
        <a:srgbClr val="5D9CEB"/>
      </a:accent1>
      <a:accent2>
        <a:srgbClr val="48CFAE"/>
      </a:accent2>
      <a:accent3>
        <a:srgbClr val="A0D468"/>
      </a:accent3>
      <a:accent4>
        <a:srgbClr val="FECE52"/>
      </a:accent4>
      <a:accent5>
        <a:srgbClr val="EC5461"/>
      </a:accent5>
      <a:accent6>
        <a:srgbClr val="FA6F52"/>
      </a:accent6>
      <a:hlink>
        <a:srgbClr val="0563C1"/>
      </a:hlink>
      <a:folHlink>
        <a:srgbClr val="954F72"/>
      </a:folHlink>
    </a:clrScheme>
    <a:fontScheme name="Temp">
      <a:majorFont>
        <a:latin typeface="微软雅黑" panose="020F0302020204030204"/>
        <a:ea typeface="微软雅黑"/>
        <a:cs typeface=""/>
      </a:majorFont>
      <a:minorFont>
        <a:latin typeface="微软雅黑" panose="020F0502020204030204"/>
        <a:ea typeface="微软雅黑"/>
        <a:cs typeface=""/>
      </a:minorFont>
    </a:fontScheme>
    <a:fmtScheme name="Office 主题">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等线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等线"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
  <TotalTime>310</TotalTime>
  <Words>1958</Words>
  <Application>Microsoft Office PowerPoint</Application>
  <PresentationFormat>宽屏</PresentationFormat>
  <Paragraphs>264</Paragraphs>
  <Slides>28</Slides>
  <Notes>28</Notes>
  <HiddenSlides>0</HiddenSlides>
  <MMClips>0</MMClips>
  <ScaleCrop>false</ScaleCrop>
  <HeadingPairs>
    <vt:vector size="6" baseType="variant">
      <vt:variant>
        <vt:lpstr>已用的字体</vt:lpstr>
      </vt:variant>
      <vt:variant>
        <vt:i4>8</vt:i4>
      </vt:variant>
      <vt:variant>
        <vt:lpstr>主题</vt:lpstr>
      </vt:variant>
      <vt:variant>
        <vt:i4>1</vt:i4>
      </vt:variant>
      <vt:variant>
        <vt:lpstr>幻灯片标题</vt:lpstr>
      </vt:variant>
      <vt:variant>
        <vt:i4>28</vt:i4>
      </vt:variant>
    </vt:vector>
  </HeadingPairs>
  <TitlesOfParts>
    <vt:vector size="37" baseType="lpstr">
      <vt:lpstr>Source Sans Pro</vt:lpstr>
      <vt:lpstr>超世纪细隶书</vt:lpstr>
      <vt:lpstr>等线</vt:lpstr>
      <vt:lpstr>宋体</vt:lpstr>
      <vt:lpstr>微软雅黑</vt:lpstr>
      <vt:lpstr>Arial</vt:lpstr>
      <vt:lpstr>Calibri</vt:lpstr>
      <vt:lpstr>Haettenschweiler</vt:lpstr>
      <vt:lpstr>第一PPT，www.1ppt.com</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Company>第一PPT，www.1ppt.com</Company>
  <LinksUpToDate>false</LinksUpToDate>
  <SharedDoc>false</SharedDoc>
  <HyperlinksChanged>false</HyperlinksChanged>
  <AppVersion>15.0000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简洁微立体2</dc:title>
  <dc:creator>第一PPT</dc:creator>
  <cp:keywords>www.1ppt.com</cp:keywords>
  <cp:lastModifiedBy>faith123</cp:lastModifiedBy>
  <cp:revision>59</cp:revision>
  <dcterms:created xsi:type="dcterms:W3CDTF">2016-11-28T05:24:40Z</dcterms:created>
  <dcterms:modified xsi:type="dcterms:W3CDTF">2020-08-21T06:44:18Z</dcterms:modified>
</cp:coreProperties>
</file>